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63" r:id="rId2"/>
    <p:sldId id="359" r:id="rId3"/>
    <p:sldId id="499" r:id="rId4"/>
    <p:sldId id="500" r:id="rId5"/>
    <p:sldId id="501" r:id="rId6"/>
    <p:sldId id="502" r:id="rId7"/>
    <p:sldId id="356" r:id="rId8"/>
  </p:sldIdLst>
  <p:sldSz cx="9144000" cy="6858000" type="screen4x3"/>
  <p:notesSz cx="6858000" cy="9144000"/>
  <p:defaultTextStyle>
    <a:defPPr>
      <a:defRPr lang="en-US"/>
    </a:defPPr>
    <a:lvl1pPr algn="l" rtl="0" fontAlgn="base">
      <a:lnSpc>
        <a:spcPct val="90000"/>
      </a:lnSpc>
      <a:spcBef>
        <a:spcPct val="20000"/>
      </a:spcBef>
      <a:spcAft>
        <a:spcPct val="0"/>
      </a:spcAft>
      <a:buClr>
        <a:schemeClr val="tx2"/>
      </a:buClr>
      <a:buFont typeface="Wingdings" panose="05000000000000000000" pitchFamily="2" charset="2"/>
      <a:buChar char="v"/>
      <a:defRPr sz="2400" b="1" kern="1200">
        <a:solidFill>
          <a:schemeClr val="tx1"/>
        </a:solidFill>
        <a:latin typeface="Arial" panose="020B0604020202020204" pitchFamily="34" charset="0"/>
        <a:ea typeface="宋体" panose="02010600030101010101" pitchFamily="2" charset="-122"/>
        <a:cs typeface="+mn-cs"/>
      </a:defRPr>
    </a:lvl1pPr>
    <a:lvl2pPr marL="457200" algn="l" rtl="0" fontAlgn="base">
      <a:lnSpc>
        <a:spcPct val="90000"/>
      </a:lnSpc>
      <a:spcBef>
        <a:spcPct val="20000"/>
      </a:spcBef>
      <a:spcAft>
        <a:spcPct val="0"/>
      </a:spcAft>
      <a:buClr>
        <a:schemeClr val="tx2"/>
      </a:buClr>
      <a:buFont typeface="Wingdings" panose="05000000000000000000" pitchFamily="2" charset="2"/>
      <a:buChar char="v"/>
      <a:defRPr sz="2400" b="1" kern="1200">
        <a:solidFill>
          <a:schemeClr val="tx1"/>
        </a:solidFill>
        <a:latin typeface="Arial" panose="020B0604020202020204" pitchFamily="34" charset="0"/>
        <a:ea typeface="宋体" panose="02010600030101010101" pitchFamily="2" charset="-122"/>
        <a:cs typeface="+mn-cs"/>
      </a:defRPr>
    </a:lvl2pPr>
    <a:lvl3pPr marL="914400" algn="l" rtl="0" fontAlgn="base">
      <a:lnSpc>
        <a:spcPct val="90000"/>
      </a:lnSpc>
      <a:spcBef>
        <a:spcPct val="20000"/>
      </a:spcBef>
      <a:spcAft>
        <a:spcPct val="0"/>
      </a:spcAft>
      <a:buClr>
        <a:schemeClr val="tx2"/>
      </a:buClr>
      <a:buFont typeface="Wingdings" panose="05000000000000000000" pitchFamily="2" charset="2"/>
      <a:buChar char="v"/>
      <a:defRPr sz="2400" b="1" kern="1200">
        <a:solidFill>
          <a:schemeClr val="tx1"/>
        </a:solidFill>
        <a:latin typeface="Arial" panose="020B0604020202020204" pitchFamily="34" charset="0"/>
        <a:ea typeface="宋体" panose="02010600030101010101" pitchFamily="2" charset="-122"/>
        <a:cs typeface="+mn-cs"/>
      </a:defRPr>
    </a:lvl3pPr>
    <a:lvl4pPr marL="1371600" algn="l" rtl="0" fontAlgn="base">
      <a:lnSpc>
        <a:spcPct val="90000"/>
      </a:lnSpc>
      <a:spcBef>
        <a:spcPct val="20000"/>
      </a:spcBef>
      <a:spcAft>
        <a:spcPct val="0"/>
      </a:spcAft>
      <a:buClr>
        <a:schemeClr val="tx2"/>
      </a:buClr>
      <a:buFont typeface="Wingdings" panose="05000000000000000000" pitchFamily="2" charset="2"/>
      <a:buChar char="v"/>
      <a:defRPr sz="2400" b="1" kern="1200">
        <a:solidFill>
          <a:schemeClr val="tx1"/>
        </a:solidFill>
        <a:latin typeface="Arial" panose="020B0604020202020204" pitchFamily="34" charset="0"/>
        <a:ea typeface="宋体" panose="02010600030101010101" pitchFamily="2" charset="-122"/>
        <a:cs typeface="+mn-cs"/>
      </a:defRPr>
    </a:lvl4pPr>
    <a:lvl5pPr marL="1828800" algn="l" rtl="0" fontAlgn="base">
      <a:lnSpc>
        <a:spcPct val="90000"/>
      </a:lnSpc>
      <a:spcBef>
        <a:spcPct val="20000"/>
      </a:spcBef>
      <a:spcAft>
        <a:spcPct val="0"/>
      </a:spcAft>
      <a:buClr>
        <a:schemeClr val="tx2"/>
      </a:buClr>
      <a:buFont typeface="Wingdings" panose="05000000000000000000" pitchFamily="2" charset="2"/>
      <a:buChar char="v"/>
      <a:defRPr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0F4"/>
    <a:srgbClr val="E8F0FA"/>
    <a:srgbClr val="22A2E2"/>
    <a:srgbClr val="E6E6E6"/>
    <a:srgbClr val="4C5C8C"/>
    <a:srgbClr val="FFFFFF"/>
    <a:srgbClr val="FF3300"/>
    <a:srgbClr val="00FFFF"/>
    <a:srgbClr val="00FFCC"/>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81" autoAdjust="0"/>
    <p:restoredTop sz="88446" autoAdjust="0"/>
  </p:normalViewPr>
  <p:slideViewPr>
    <p:cSldViewPr>
      <p:cViewPr varScale="1">
        <p:scale>
          <a:sx n="95" d="100"/>
          <a:sy n="95" d="100"/>
        </p:scale>
        <p:origin x="2220"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55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rich Wang" userId="25893bd8a22151db" providerId="LiveId" clId="{3A6E2220-0D24-4297-9B03-4ECEB4BDF7E1}"/>
    <pc:docChg chg="undo custSel addSld modSld sldOrd">
      <pc:chgData name="Mirrich Wang" userId="25893bd8a22151db" providerId="LiveId" clId="{3A6E2220-0D24-4297-9B03-4ECEB4BDF7E1}" dt="2023-11-04T05:00:20.740" v="7011"/>
      <pc:docMkLst>
        <pc:docMk/>
      </pc:docMkLst>
      <pc:sldChg chg="addSp delSp modSp mod chgLayout">
        <pc:chgData name="Mirrich Wang" userId="25893bd8a22151db" providerId="LiveId" clId="{3A6E2220-0D24-4297-9B03-4ECEB4BDF7E1}" dt="2023-11-01T05:06:17.852" v="4730" actId="1076"/>
        <pc:sldMkLst>
          <pc:docMk/>
          <pc:sldMk cId="0" sldId="263"/>
        </pc:sldMkLst>
        <pc:spChg chg="add del mod">
          <ac:chgData name="Mirrich Wang" userId="25893bd8a22151db" providerId="LiveId" clId="{3A6E2220-0D24-4297-9B03-4ECEB4BDF7E1}" dt="2023-10-30T16:18:44.309" v="2272" actId="478"/>
          <ac:spMkLst>
            <pc:docMk/>
            <pc:sldMk cId="0" sldId="263"/>
            <ac:spMk id="2" creationId="{51F013A8-C09F-DFBC-0DF9-762B12A71E39}"/>
          </ac:spMkLst>
        </pc:spChg>
        <pc:spChg chg="add del mod ord">
          <ac:chgData name="Mirrich Wang" userId="25893bd8a22151db" providerId="LiveId" clId="{3A6E2220-0D24-4297-9B03-4ECEB4BDF7E1}" dt="2023-10-31T15:13:29.636" v="2573" actId="6264"/>
          <ac:spMkLst>
            <pc:docMk/>
            <pc:sldMk cId="0" sldId="263"/>
            <ac:spMk id="2" creationId="{FACADF4F-DFD6-E6C7-3B9F-A9550D860AB3}"/>
          </ac:spMkLst>
        </pc:spChg>
        <pc:spChg chg="add mod">
          <ac:chgData name="Mirrich Wang" userId="25893bd8a22151db" providerId="LiveId" clId="{3A6E2220-0D24-4297-9B03-4ECEB4BDF7E1}" dt="2023-10-30T16:22:18.788" v="2403" actId="207"/>
          <ac:spMkLst>
            <pc:docMk/>
            <pc:sldMk cId="0" sldId="263"/>
            <ac:spMk id="3" creationId="{3CBC73D3-BBE8-6489-6111-A3623CCCEB21}"/>
          </ac:spMkLst>
        </pc:spChg>
        <pc:spChg chg="add del mod ord">
          <ac:chgData name="Mirrich Wang" userId="25893bd8a22151db" providerId="LiveId" clId="{3A6E2220-0D24-4297-9B03-4ECEB4BDF7E1}" dt="2023-10-31T15:13:29.636" v="2573" actId="6264"/>
          <ac:spMkLst>
            <pc:docMk/>
            <pc:sldMk cId="0" sldId="263"/>
            <ac:spMk id="4" creationId="{B92F2F47-2922-C292-ECA4-F8A772EF1AA8}"/>
          </ac:spMkLst>
        </pc:spChg>
        <pc:spChg chg="mod">
          <ac:chgData name="Mirrich Wang" userId="25893bd8a22151db" providerId="LiveId" clId="{3A6E2220-0D24-4297-9B03-4ECEB4BDF7E1}" dt="2023-11-01T05:06:17.852" v="4730" actId="1076"/>
          <ac:spMkLst>
            <pc:docMk/>
            <pc:sldMk cId="0" sldId="263"/>
            <ac:spMk id="8" creationId="{69AD9F97-1BF8-9F85-9295-20439AD2D7C8}"/>
          </ac:spMkLst>
        </pc:spChg>
        <pc:spChg chg="add del mod">
          <ac:chgData name="Mirrich Wang" userId="25893bd8a22151db" providerId="LiveId" clId="{3A6E2220-0D24-4297-9B03-4ECEB4BDF7E1}" dt="2023-10-30T16:17:51.426" v="2256" actId="478"/>
          <ac:spMkLst>
            <pc:docMk/>
            <pc:sldMk cId="0" sldId="263"/>
            <ac:spMk id="10" creationId="{878C6176-5A55-E179-84C6-7B8E37B7F294}"/>
          </ac:spMkLst>
        </pc:spChg>
        <pc:spChg chg="mod">
          <ac:chgData name="Mirrich Wang" userId="25893bd8a22151db" providerId="LiveId" clId="{3A6E2220-0D24-4297-9B03-4ECEB4BDF7E1}" dt="2023-11-01T05:06:16.291" v="4729" actId="1076"/>
          <ac:spMkLst>
            <pc:docMk/>
            <pc:sldMk cId="0" sldId="263"/>
            <ac:spMk id="3076" creationId="{00000000-0000-0000-0000-000000000000}"/>
          </ac:spMkLst>
        </pc:spChg>
      </pc:sldChg>
      <pc:sldChg chg="addSp delSp modSp mod delAnim chgLayout">
        <pc:chgData name="Mirrich Wang" userId="25893bd8a22151db" providerId="LiveId" clId="{3A6E2220-0D24-4297-9B03-4ECEB4BDF7E1}" dt="2023-11-04T03:48:40.850" v="6547" actId="20577"/>
        <pc:sldMkLst>
          <pc:docMk/>
          <pc:sldMk cId="0" sldId="356"/>
        </pc:sldMkLst>
        <pc:spChg chg="del mod">
          <ac:chgData name="Mirrich Wang" userId="25893bd8a22151db" providerId="LiveId" clId="{3A6E2220-0D24-4297-9B03-4ECEB4BDF7E1}" dt="2023-10-30T16:17:18.466" v="2237" actId="478"/>
          <ac:spMkLst>
            <pc:docMk/>
            <pc:sldMk cId="0" sldId="356"/>
            <ac:spMk id="3" creationId="{00000000-0000-0000-0000-000000000000}"/>
          </ac:spMkLst>
        </pc:spChg>
        <pc:spChg chg="add mod">
          <ac:chgData name="Mirrich Wang" userId="25893bd8a22151db" providerId="LiveId" clId="{3A6E2220-0D24-4297-9B03-4ECEB4BDF7E1}" dt="2023-11-01T07:57:34.594" v="6540"/>
          <ac:spMkLst>
            <pc:docMk/>
            <pc:sldMk cId="0" sldId="356"/>
            <ac:spMk id="3" creationId="{B53EBE96-8A07-061A-25A4-6BC704633511}"/>
          </ac:spMkLst>
        </pc:spChg>
        <pc:spChg chg="add del mod ord">
          <ac:chgData name="Mirrich Wang" userId="25893bd8a22151db" providerId="LiveId" clId="{3A6E2220-0D24-4297-9B03-4ECEB4BDF7E1}" dt="2023-10-31T15:13:29.636" v="2573" actId="6264"/>
          <ac:spMkLst>
            <pc:docMk/>
            <pc:sldMk cId="0" sldId="356"/>
            <ac:spMk id="3" creationId="{F34DAE83-383D-21E0-3469-D9353DEB07C8}"/>
          </ac:spMkLst>
        </pc:spChg>
        <pc:spChg chg="add mod">
          <ac:chgData name="Mirrich Wang" userId="25893bd8a22151db" providerId="LiveId" clId="{3A6E2220-0D24-4297-9B03-4ECEB4BDF7E1}" dt="2023-11-04T03:48:40.850" v="6547" actId="20577"/>
          <ac:spMkLst>
            <pc:docMk/>
            <pc:sldMk cId="0" sldId="356"/>
            <ac:spMk id="4" creationId="{60C46586-BE01-95D8-2417-B1FC56A651BE}"/>
          </ac:spMkLst>
        </pc:spChg>
        <pc:spChg chg="add del mod ord">
          <ac:chgData name="Mirrich Wang" userId="25893bd8a22151db" providerId="LiveId" clId="{3A6E2220-0D24-4297-9B03-4ECEB4BDF7E1}" dt="2023-10-31T15:13:29.636" v="2573" actId="6264"/>
          <ac:spMkLst>
            <pc:docMk/>
            <pc:sldMk cId="0" sldId="356"/>
            <ac:spMk id="5" creationId="{6BCEB3C4-2E88-FC83-B36D-ADEF6BA3B8A3}"/>
          </ac:spMkLst>
        </pc:spChg>
      </pc:sldChg>
      <pc:sldChg chg="modSp mod chgLayout">
        <pc:chgData name="Mirrich Wang" userId="25893bd8a22151db" providerId="LiveId" clId="{3A6E2220-0D24-4297-9B03-4ECEB4BDF7E1}" dt="2023-11-04T04:39:17.589" v="6568" actId="20577"/>
        <pc:sldMkLst>
          <pc:docMk/>
          <pc:sldMk cId="0" sldId="359"/>
        </pc:sldMkLst>
        <pc:spChg chg="mod">
          <ac:chgData name="Mirrich Wang" userId="25893bd8a22151db" providerId="LiveId" clId="{3A6E2220-0D24-4297-9B03-4ECEB4BDF7E1}" dt="2023-10-30T16:20:41.216" v="2352" actId="1076"/>
          <ac:spMkLst>
            <pc:docMk/>
            <pc:sldMk cId="0" sldId="359"/>
            <ac:spMk id="8" creationId="{9D651DE9-2465-ADF3-FB8A-B1867AD1BE2F}"/>
          </ac:spMkLst>
        </pc:spChg>
        <pc:spChg chg="mod">
          <ac:chgData name="Mirrich Wang" userId="25893bd8a22151db" providerId="LiveId" clId="{3A6E2220-0D24-4297-9B03-4ECEB4BDF7E1}" dt="2023-11-04T04:39:17.589" v="6568" actId="20577"/>
          <ac:spMkLst>
            <pc:docMk/>
            <pc:sldMk cId="0" sldId="359"/>
            <ac:spMk id="6148" creationId="{00000000-0000-0000-0000-000000000000}"/>
          </ac:spMkLst>
        </pc:spChg>
      </pc:sldChg>
      <pc:sldChg chg="addSp delSp modSp mod ord chgLayout">
        <pc:chgData name="Mirrich Wang" userId="25893bd8a22151db" providerId="LiveId" clId="{3A6E2220-0D24-4297-9B03-4ECEB4BDF7E1}" dt="2023-10-31T15:13:29.636" v="2573" actId="6264"/>
        <pc:sldMkLst>
          <pc:docMk/>
          <pc:sldMk cId="95961388" sldId="499"/>
        </pc:sldMkLst>
        <pc:spChg chg="del">
          <ac:chgData name="Mirrich Wang" userId="25893bd8a22151db" providerId="LiveId" clId="{3A6E2220-0D24-4297-9B03-4ECEB4BDF7E1}" dt="2023-10-30T16:19:09.500" v="2276" actId="478"/>
          <ac:spMkLst>
            <pc:docMk/>
            <pc:sldMk cId="95961388" sldId="499"/>
            <ac:spMk id="3" creationId="{C2C90E7B-EA7A-B1CC-96BB-A82C5ECD4D65}"/>
          </ac:spMkLst>
        </pc:spChg>
        <pc:spChg chg="add del mod ord">
          <ac:chgData name="Mirrich Wang" userId="25893bd8a22151db" providerId="LiveId" clId="{3A6E2220-0D24-4297-9B03-4ECEB4BDF7E1}" dt="2023-10-31T15:13:29.636" v="2573" actId="6264"/>
          <ac:spMkLst>
            <pc:docMk/>
            <pc:sldMk cId="95961388" sldId="499"/>
            <ac:spMk id="3" creationId="{D34B3452-F808-D590-441C-BB3729FF646B}"/>
          </ac:spMkLst>
        </pc:spChg>
        <pc:spChg chg="add del mod">
          <ac:chgData name="Mirrich Wang" userId="25893bd8a22151db" providerId="LiveId" clId="{3A6E2220-0D24-4297-9B03-4ECEB4BDF7E1}" dt="2023-10-30T05:55:17.634" v="5" actId="478"/>
          <ac:spMkLst>
            <pc:docMk/>
            <pc:sldMk cId="95961388" sldId="499"/>
            <ac:spMk id="4" creationId="{1BDDDA82-2280-EC71-5641-D9AE4A5296BE}"/>
          </ac:spMkLst>
        </pc:spChg>
        <pc:spChg chg="add mod">
          <ac:chgData name="Mirrich Wang" userId="25893bd8a22151db" providerId="LiveId" clId="{3A6E2220-0D24-4297-9B03-4ECEB4BDF7E1}" dt="2023-10-30T16:20:44.536" v="2354" actId="1076"/>
          <ac:spMkLst>
            <pc:docMk/>
            <pc:sldMk cId="95961388" sldId="499"/>
            <ac:spMk id="4" creationId="{34C20FFA-E588-4ADA-733B-AC243EA9CA00}"/>
          </ac:spMkLst>
        </pc:spChg>
        <pc:spChg chg="add del mod ord">
          <ac:chgData name="Mirrich Wang" userId="25893bd8a22151db" providerId="LiveId" clId="{3A6E2220-0D24-4297-9B03-4ECEB4BDF7E1}" dt="2023-10-31T15:13:29.636" v="2573" actId="6264"/>
          <ac:spMkLst>
            <pc:docMk/>
            <pc:sldMk cId="95961388" sldId="499"/>
            <ac:spMk id="5" creationId="{3CD2B4D3-4622-074E-C712-834EE9784FAA}"/>
          </ac:spMkLst>
        </pc:spChg>
        <pc:spChg chg="add del mod">
          <ac:chgData name="Mirrich Wang" userId="25893bd8a22151db" providerId="LiveId" clId="{3A6E2220-0D24-4297-9B03-4ECEB4BDF7E1}" dt="2023-10-30T06:01:29.320" v="13"/>
          <ac:spMkLst>
            <pc:docMk/>
            <pc:sldMk cId="95961388" sldId="499"/>
            <ac:spMk id="5" creationId="{7E109994-CC4C-B538-B94C-04D6DF23FDC0}"/>
          </ac:spMkLst>
        </pc:spChg>
        <pc:spChg chg="add del mod">
          <ac:chgData name="Mirrich Wang" userId="25893bd8a22151db" providerId="LiveId" clId="{3A6E2220-0D24-4297-9B03-4ECEB4BDF7E1}" dt="2023-10-30T06:01:42.216" v="20" actId="478"/>
          <ac:spMkLst>
            <pc:docMk/>
            <pc:sldMk cId="95961388" sldId="499"/>
            <ac:spMk id="6" creationId="{821A03BC-22E3-DA63-A2D7-814EF14B9919}"/>
          </ac:spMkLst>
        </pc:spChg>
        <pc:spChg chg="del mod">
          <ac:chgData name="Mirrich Wang" userId="25893bd8a22151db" providerId="LiveId" clId="{3A6E2220-0D24-4297-9B03-4ECEB4BDF7E1}" dt="2023-10-30T05:55:16.113" v="4" actId="478"/>
          <ac:spMkLst>
            <pc:docMk/>
            <pc:sldMk cId="95961388" sldId="499"/>
            <ac:spMk id="17410" creationId="{00000000-0000-0000-0000-000000000000}"/>
          </ac:spMkLst>
        </pc:spChg>
        <pc:picChg chg="mod">
          <ac:chgData name="Mirrich Wang" userId="25893bd8a22151db" providerId="LiveId" clId="{3A6E2220-0D24-4297-9B03-4ECEB4BDF7E1}" dt="2023-10-30T15:49:55.132" v="1507" actId="1076"/>
          <ac:picMkLst>
            <pc:docMk/>
            <pc:sldMk cId="95961388" sldId="499"/>
            <ac:picMk id="1026" creationId="{5A4916BA-3DF5-5F56-C304-65BDA1A4F327}"/>
          </ac:picMkLst>
        </pc:picChg>
      </pc:sldChg>
      <pc:sldChg chg="addSp delSp modSp mod ord chgLayout modNotesTx">
        <pc:chgData name="Mirrich Wang" userId="25893bd8a22151db" providerId="LiveId" clId="{3A6E2220-0D24-4297-9B03-4ECEB4BDF7E1}" dt="2023-10-31T17:15:13.316" v="4726" actId="20577"/>
        <pc:sldMkLst>
          <pc:docMk/>
          <pc:sldMk cId="2386433730" sldId="500"/>
        </pc:sldMkLst>
        <pc:spChg chg="add del mod">
          <ac:chgData name="Mirrich Wang" userId="25893bd8a22151db" providerId="LiveId" clId="{3A6E2220-0D24-4297-9B03-4ECEB4BDF7E1}" dt="2023-10-30T16:19:20.443" v="2279" actId="478"/>
          <ac:spMkLst>
            <pc:docMk/>
            <pc:sldMk cId="2386433730" sldId="500"/>
            <ac:spMk id="3" creationId="{C6D4EE41-5A3D-2C9E-6DD3-4682A3FAA12C}"/>
          </ac:spMkLst>
        </pc:spChg>
        <pc:spChg chg="add del mod">
          <ac:chgData name="Mirrich Wang" userId="25893bd8a22151db" providerId="LiveId" clId="{3A6E2220-0D24-4297-9B03-4ECEB4BDF7E1}" dt="2023-10-31T15:13:29.636" v="2573" actId="6264"/>
          <ac:spMkLst>
            <pc:docMk/>
            <pc:sldMk cId="2386433730" sldId="500"/>
            <ac:spMk id="3" creationId="{CB1CFCE8-5B82-9691-0619-CD9B3E866D00}"/>
          </ac:spMkLst>
        </pc:spChg>
        <pc:spChg chg="add mod">
          <ac:chgData name="Mirrich Wang" userId="25893bd8a22151db" providerId="LiveId" clId="{3A6E2220-0D24-4297-9B03-4ECEB4BDF7E1}" dt="2023-10-30T16:20:47.728" v="2356" actId="1076"/>
          <ac:spMkLst>
            <pc:docMk/>
            <pc:sldMk cId="2386433730" sldId="500"/>
            <ac:spMk id="4" creationId="{0750D1AE-B3EA-4E2B-7D92-8F39890C294D}"/>
          </ac:spMkLst>
        </pc:spChg>
        <pc:spChg chg="add del mod ord">
          <ac:chgData name="Mirrich Wang" userId="25893bd8a22151db" providerId="LiveId" clId="{3A6E2220-0D24-4297-9B03-4ECEB4BDF7E1}" dt="2023-10-31T15:13:29.636" v="2573" actId="6264"/>
          <ac:spMkLst>
            <pc:docMk/>
            <pc:sldMk cId="2386433730" sldId="500"/>
            <ac:spMk id="5" creationId="{6D49C915-73DE-3196-D675-AF090BA20D85}"/>
          </ac:spMkLst>
        </pc:spChg>
        <pc:spChg chg="del">
          <ac:chgData name="Mirrich Wang" userId="25893bd8a22151db" providerId="LiveId" clId="{3A6E2220-0D24-4297-9B03-4ECEB4BDF7E1}" dt="2023-10-30T06:02:00.905" v="25" actId="478"/>
          <ac:spMkLst>
            <pc:docMk/>
            <pc:sldMk cId="2386433730" sldId="500"/>
            <ac:spMk id="5" creationId="{899717B1-9851-EA1E-0B74-F3EFCA1147E9}"/>
          </ac:spMkLst>
        </pc:spChg>
        <pc:spChg chg="mod ord">
          <ac:chgData name="Mirrich Wang" userId="25893bd8a22151db" providerId="LiveId" clId="{3A6E2220-0D24-4297-9B03-4ECEB4BDF7E1}" dt="2023-10-31T17:15:13.316" v="4726" actId="20577"/>
          <ac:spMkLst>
            <pc:docMk/>
            <pc:sldMk cId="2386433730" sldId="500"/>
            <ac:spMk id="17410" creationId="{00000000-0000-0000-0000-000000000000}"/>
          </ac:spMkLst>
        </pc:spChg>
      </pc:sldChg>
      <pc:sldChg chg="addSp delSp modSp mod chgLayout modNotesTx">
        <pc:chgData name="Mirrich Wang" userId="25893bd8a22151db" providerId="LiveId" clId="{3A6E2220-0D24-4297-9B03-4ECEB4BDF7E1}" dt="2023-10-31T15:13:29.636" v="2573" actId="6264"/>
        <pc:sldMkLst>
          <pc:docMk/>
          <pc:sldMk cId="3550096052" sldId="501"/>
        </pc:sldMkLst>
        <pc:spChg chg="add del mod">
          <ac:chgData name="Mirrich Wang" userId="25893bd8a22151db" providerId="LiveId" clId="{3A6E2220-0D24-4297-9B03-4ECEB4BDF7E1}" dt="2023-10-31T15:13:29.636" v="2573" actId="6264"/>
          <ac:spMkLst>
            <pc:docMk/>
            <pc:sldMk cId="3550096052" sldId="501"/>
            <ac:spMk id="3" creationId="{18D9AC32-DF9B-ACDD-0041-741741CED9E3}"/>
          </ac:spMkLst>
        </pc:spChg>
        <pc:spChg chg="add del mod">
          <ac:chgData name="Mirrich Wang" userId="25893bd8a22151db" providerId="LiveId" clId="{3A6E2220-0D24-4297-9B03-4ECEB4BDF7E1}" dt="2023-10-30T16:19:24.013" v="2281" actId="478"/>
          <ac:spMkLst>
            <pc:docMk/>
            <pc:sldMk cId="3550096052" sldId="501"/>
            <ac:spMk id="3" creationId="{8B00F689-5A3B-B847-FA1F-850B6D7CC34F}"/>
          </ac:spMkLst>
        </pc:spChg>
        <pc:spChg chg="del">
          <ac:chgData name="Mirrich Wang" userId="25893bd8a22151db" providerId="LiveId" clId="{3A6E2220-0D24-4297-9B03-4ECEB4BDF7E1}" dt="2023-10-30T06:13:56.806" v="234" actId="478"/>
          <ac:spMkLst>
            <pc:docMk/>
            <pc:sldMk cId="3550096052" sldId="501"/>
            <ac:spMk id="4" creationId="{00000000-0000-0000-0000-000000000000}"/>
          </ac:spMkLst>
        </pc:spChg>
        <pc:spChg chg="add del mod ord">
          <ac:chgData name="Mirrich Wang" userId="25893bd8a22151db" providerId="LiveId" clId="{3A6E2220-0D24-4297-9B03-4ECEB4BDF7E1}" dt="2023-10-31T15:13:29.636" v="2573" actId="6264"/>
          <ac:spMkLst>
            <pc:docMk/>
            <pc:sldMk cId="3550096052" sldId="501"/>
            <ac:spMk id="4" creationId="{1AB0DAAC-64D8-42E5-A4C5-0E5574F47940}"/>
          </ac:spMkLst>
        </pc:spChg>
        <pc:spChg chg="add del">
          <ac:chgData name="Mirrich Wang" userId="25893bd8a22151db" providerId="LiveId" clId="{3A6E2220-0D24-4297-9B03-4ECEB4BDF7E1}" dt="2023-10-30T06:51:06.678" v="357"/>
          <ac:spMkLst>
            <pc:docMk/>
            <pc:sldMk cId="3550096052" sldId="501"/>
            <ac:spMk id="5" creationId="{6DCF3C25-79F6-65C6-B829-99A9407E18BA}"/>
          </ac:spMkLst>
        </pc:spChg>
        <pc:spChg chg="add del">
          <ac:chgData name="Mirrich Wang" userId="25893bd8a22151db" providerId="LiveId" clId="{3A6E2220-0D24-4297-9B03-4ECEB4BDF7E1}" dt="2023-10-30T15:32:15.517" v="1086" actId="22"/>
          <ac:spMkLst>
            <pc:docMk/>
            <pc:sldMk cId="3550096052" sldId="501"/>
            <ac:spMk id="5" creationId="{9363FFD3-B5B5-C004-65F9-B0A60CF3B423}"/>
          </ac:spMkLst>
        </pc:spChg>
        <pc:spChg chg="add del">
          <ac:chgData name="Mirrich Wang" userId="25893bd8a22151db" providerId="LiveId" clId="{3A6E2220-0D24-4297-9B03-4ECEB4BDF7E1}" dt="2023-10-30T15:32:18.382" v="1088" actId="22"/>
          <ac:spMkLst>
            <pc:docMk/>
            <pc:sldMk cId="3550096052" sldId="501"/>
            <ac:spMk id="7" creationId="{042B9926-0A3A-925B-AB45-F37215281ACF}"/>
          </ac:spMkLst>
        </pc:spChg>
        <pc:spChg chg="add mod">
          <ac:chgData name="Mirrich Wang" userId="25893bd8a22151db" providerId="LiveId" clId="{3A6E2220-0D24-4297-9B03-4ECEB4BDF7E1}" dt="2023-10-30T15:53:05.762" v="1617" actId="1035"/>
          <ac:spMkLst>
            <pc:docMk/>
            <pc:sldMk cId="3550096052" sldId="501"/>
            <ac:spMk id="23" creationId="{2E5493B2-822C-B19C-2F4F-CEBAE112177E}"/>
          </ac:spMkLst>
        </pc:spChg>
        <pc:spChg chg="add mod">
          <ac:chgData name="Mirrich Wang" userId="25893bd8a22151db" providerId="LiveId" clId="{3A6E2220-0D24-4297-9B03-4ECEB4BDF7E1}" dt="2023-10-30T15:53:05.762" v="1617" actId="1035"/>
          <ac:spMkLst>
            <pc:docMk/>
            <pc:sldMk cId="3550096052" sldId="501"/>
            <ac:spMk id="26" creationId="{273D8674-DEA0-A9FA-F97B-F330C960EB60}"/>
          </ac:spMkLst>
        </pc:spChg>
        <pc:spChg chg="add mod">
          <ac:chgData name="Mirrich Wang" userId="25893bd8a22151db" providerId="LiveId" clId="{3A6E2220-0D24-4297-9B03-4ECEB4BDF7E1}" dt="2023-10-30T16:20:54.957" v="2360" actId="1076"/>
          <ac:spMkLst>
            <pc:docMk/>
            <pc:sldMk cId="3550096052" sldId="501"/>
            <ac:spMk id="27" creationId="{B2358001-4897-E3A3-CE1E-B6C39DF29CF9}"/>
          </ac:spMkLst>
        </pc:spChg>
        <pc:spChg chg="mod ord">
          <ac:chgData name="Mirrich Wang" userId="25893bd8a22151db" providerId="LiveId" clId="{3A6E2220-0D24-4297-9B03-4ECEB4BDF7E1}" dt="2023-10-31T15:13:29.636" v="2573" actId="6264"/>
          <ac:spMkLst>
            <pc:docMk/>
            <pc:sldMk cId="3550096052" sldId="501"/>
            <ac:spMk id="17410" creationId="{00000000-0000-0000-0000-000000000000}"/>
          </ac:spMkLst>
        </pc:spChg>
        <pc:grpChg chg="add mod">
          <ac:chgData name="Mirrich Wang" userId="25893bd8a22151db" providerId="LiveId" clId="{3A6E2220-0D24-4297-9B03-4ECEB4BDF7E1}" dt="2023-10-30T15:53:05.762" v="1617" actId="1035"/>
          <ac:grpSpMkLst>
            <pc:docMk/>
            <pc:sldMk cId="3550096052" sldId="501"/>
            <ac:grpSpMk id="14" creationId="{3FA007E5-D2BB-6B85-C946-A879787468C2}"/>
          </ac:grpSpMkLst>
        </pc:grpChg>
        <pc:picChg chg="add mod">
          <ac:chgData name="Mirrich Wang" userId="25893bd8a22151db" providerId="LiveId" clId="{3A6E2220-0D24-4297-9B03-4ECEB4BDF7E1}" dt="2023-10-30T15:53:05.762" v="1617" actId="1035"/>
          <ac:picMkLst>
            <pc:docMk/>
            <pc:sldMk cId="3550096052" sldId="501"/>
            <ac:picMk id="9" creationId="{7D7F1ADB-E693-CF6E-AB74-676FDF9940BD}"/>
          </ac:picMkLst>
        </pc:picChg>
        <pc:picChg chg="add mod modCrop">
          <ac:chgData name="Mirrich Wang" userId="25893bd8a22151db" providerId="LiveId" clId="{3A6E2220-0D24-4297-9B03-4ECEB4BDF7E1}" dt="2023-10-30T15:40:50.207" v="1204" actId="1076"/>
          <ac:picMkLst>
            <pc:docMk/>
            <pc:sldMk cId="3550096052" sldId="501"/>
            <ac:picMk id="11" creationId="{1CE220D0-2B1F-9E10-4CA4-085BEC44C512}"/>
          </ac:picMkLst>
        </pc:picChg>
        <pc:picChg chg="add mod modCrop">
          <ac:chgData name="Mirrich Wang" userId="25893bd8a22151db" providerId="LiveId" clId="{3A6E2220-0D24-4297-9B03-4ECEB4BDF7E1}" dt="2023-10-30T15:44:12.353" v="1324" actId="1076"/>
          <ac:picMkLst>
            <pc:docMk/>
            <pc:sldMk cId="3550096052" sldId="501"/>
            <ac:picMk id="13" creationId="{E5776473-ED94-E5C0-1DF6-6FC9FF7E5154}"/>
          </ac:picMkLst>
        </pc:picChg>
        <pc:picChg chg="add del mod">
          <ac:chgData name="Mirrich Wang" userId="25893bd8a22151db" providerId="LiveId" clId="{3A6E2220-0D24-4297-9B03-4ECEB4BDF7E1}" dt="2023-10-30T07:32:56.274" v="522" actId="478"/>
          <ac:picMkLst>
            <pc:docMk/>
            <pc:sldMk cId="3550096052" sldId="501"/>
            <ac:picMk id="1027" creationId="{6569AA2F-31BD-4DA2-6E99-37FCED7FF68F}"/>
          </ac:picMkLst>
        </pc:picChg>
        <pc:cxnChg chg="add del mod">
          <ac:chgData name="Mirrich Wang" userId="25893bd8a22151db" providerId="LiveId" clId="{3A6E2220-0D24-4297-9B03-4ECEB4BDF7E1}" dt="2023-10-30T15:44:44.943" v="1342" actId="478"/>
          <ac:cxnSpMkLst>
            <pc:docMk/>
            <pc:sldMk cId="3550096052" sldId="501"/>
            <ac:cxnSpMk id="16" creationId="{7FC7C173-976E-449D-71C3-FDDDBCCFFDC5}"/>
          </ac:cxnSpMkLst>
        </pc:cxnChg>
        <pc:cxnChg chg="add mod">
          <ac:chgData name="Mirrich Wang" userId="25893bd8a22151db" providerId="LiveId" clId="{3A6E2220-0D24-4297-9B03-4ECEB4BDF7E1}" dt="2023-10-30T15:53:26.031" v="1622" actId="1076"/>
          <ac:cxnSpMkLst>
            <pc:docMk/>
            <pc:sldMk cId="3550096052" sldId="501"/>
            <ac:cxnSpMk id="25" creationId="{6394EB20-CFB1-43D5-1335-9F2E7DAF4318}"/>
          </ac:cxnSpMkLst>
        </pc:cxnChg>
      </pc:sldChg>
      <pc:sldChg chg="addSp delSp modSp add mod chgLayout">
        <pc:chgData name="Mirrich Wang" userId="25893bd8a22151db" providerId="LiveId" clId="{3A6E2220-0D24-4297-9B03-4ECEB4BDF7E1}" dt="2023-10-31T17:15:43.281" v="4728" actId="20577"/>
        <pc:sldMkLst>
          <pc:docMk/>
          <pc:sldMk cId="2975434945" sldId="502"/>
        </pc:sldMkLst>
        <pc:spChg chg="add del mod">
          <ac:chgData name="Mirrich Wang" userId="25893bd8a22151db" providerId="LiveId" clId="{3A6E2220-0D24-4297-9B03-4ECEB4BDF7E1}" dt="2023-10-31T15:13:29.636" v="2573" actId="6264"/>
          <ac:spMkLst>
            <pc:docMk/>
            <pc:sldMk cId="2975434945" sldId="502"/>
            <ac:spMk id="3" creationId="{023C2FD9-7928-01DC-CA95-A0ADA9494465}"/>
          </ac:spMkLst>
        </pc:spChg>
        <pc:spChg chg="del">
          <ac:chgData name="Mirrich Wang" userId="25893bd8a22151db" providerId="LiveId" clId="{3A6E2220-0D24-4297-9B03-4ECEB4BDF7E1}" dt="2023-10-30T16:19:52.374" v="2305" actId="478"/>
          <ac:spMkLst>
            <pc:docMk/>
            <pc:sldMk cId="2975434945" sldId="502"/>
            <ac:spMk id="3" creationId="{8B00F689-5A3B-B847-FA1F-850B6D7CC34F}"/>
          </ac:spMkLst>
        </pc:spChg>
        <pc:spChg chg="add del mod">
          <ac:chgData name="Mirrich Wang" userId="25893bd8a22151db" providerId="LiveId" clId="{3A6E2220-0D24-4297-9B03-4ECEB4BDF7E1}" dt="2023-10-30T15:49:05.543" v="1453" actId="478"/>
          <ac:spMkLst>
            <pc:docMk/>
            <pc:sldMk cId="2975434945" sldId="502"/>
            <ac:spMk id="4" creationId="{115B9185-115A-44FC-7808-D6464D50AA38}"/>
          </ac:spMkLst>
        </pc:spChg>
        <pc:spChg chg="add del mod ord">
          <ac:chgData name="Mirrich Wang" userId="25893bd8a22151db" providerId="LiveId" clId="{3A6E2220-0D24-4297-9B03-4ECEB4BDF7E1}" dt="2023-10-31T15:13:29.636" v="2573" actId="6264"/>
          <ac:spMkLst>
            <pc:docMk/>
            <pc:sldMk cId="2975434945" sldId="502"/>
            <ac:spMk id="4" creationId="{B535F4EF-8510-FBDA-F05D-82598FA848DE}"/>
          </ac:spMkLst>
        </pc:spChg>
        <pc:spChg chg="add del">
          <ac:chgData name="Mirrich Wang" userId="25893bd8a22151db" providerId="LiveId" clId="{3A6E2220-0D24-4297-9B03-4ECEB4BDF7E1}" dt="2023-10-30T15:48:55.526" v="1450" actId="11529"/>
          <ac:spMkLst>
            <pc:docMk/>
            <pc:sldMk cId="2975434945" sldId="502"/>
            <ac:spMk id="5" creationId="{BE0C9ABE-63C5-A745-A92D-8B67B9669D9A}"/>
          </ac:spMkLst>
        </pc:spChg>
        <pc:spChg chg="add del">
          <ac:chgData name="Mirrich Wang" userId="25893bd8a22151db" providerId="LiveId" clId="{3A6E2220-0D24-4297-9B03-4ECEB4BDF7E1}" dt="2023-10-30T15:49:08.084" v="1455" actId="478"/>
          <ac:spMkLst>
            <pc:docMk/>
            <pc:sldMk cId="2975434945" sldId="502"/>
            <ac:spMk id="6" creationId="{FA567451-B028-96CF-C325-64D49C277CD0}"/>
          </ac:spMkLst>
        </pc:spChg>
        <pc:spChg chg="add del mod">
          <ac:chgData name="Mirrich Wang" userId="25893bd8a22151db" providerId="LiveId" clId="{3A6E2220-0D24-4297-9B03-4ECEB4BDF7E1}" dt="2023-10-30T15:50:04.202" v="1509" actId="478"/>
          <ac:spMkLst>
            <pc:docMk/>
            <pc:sldMk cId="2975434945" sldId="502"/>
            <ac:spMk id="7" creationId="{E2C88AEC-EE36-7C06-921E-A8952F9D881B}"/>
          </ac:spMkLst>
        </pc:spChg>
        <pc:spChg chg="add mod">
          <ac:chgData name="Mirrich Wang" userId="25893bd8a22151db" providerId="LiveId" clId="{3A6E2220-0D24-4297-9B03-4ECEB4BDF7E1}" dt="2023-10-30T15:51:46.030" v="1556" actId="1076"/>
          <ac:spMkLst>
            <pc:docMk/>
            <pc:sldMk cId="2975434945" sldId="502"/>
            <ac:spMk id="9" creationId="{1284A364-7B2D-FCAC-3420-12C4B30851F9}"/>
          </ac:spMkLst>
        </pc:spChg>
        <pc:spChg chg="add mod">
          <ac:chgData name="Mirrich Wang" userId="25893bd8a22151db" providerId="LiveId" clId="{3A6E2220-0D24-4297-9B03-4ECEB4BDF7E1}" dt="2023-10-30T15:52:05.607" v="1596" actId="1076"/>
          <ac:spMkLst>
            <pc:docMk/>
            <pc:sldMk cId="2975434945" sldId="502"/>
            <ac:spMk id="10" creationId="{C273FBFE-82EE-8C01-5DCD-C38A40F0DC7F}"/>
          </ac:spMkLst>
        </pc:spChg>
        <pc:spChg chg="add mod">
          <ac:chgData name="Mirrich Wang" userId="25893bd8a22151db" providerId="LiveId" clId="{3A6E2220-0D24-4297-9B03-4ECEB4BDF7E1}" dt="2023-10-30T16:21:03.665" v="2364" actId="1076"/>
          <ac:spMkLst>
            <pc:docMk/>
            <pc:sldMk cId="2975434945" sldId="502"/>
            <ac:spMk id="11" creationId="{DB7591F1-805C-9C4D-A100-832F3B4690AB}"/>
          </ac:spMkLst>
        </pc:spChg>
        <pc:spChg chg="mod ord">
          <ac:chgData name="Mirrich Wang" userId="25893bd8a22151db" providerId="LiveId" clId="{3A6E2220-0D24-4297-9B03-4ECEB4BDF7E1}" dt="2023-10-31T17:15:43.281" v="4728" actId="20577"/>
          <ac:spMkLst>
            <pc:docMk/>
            <pc:sldMk cId="2975434945" sldId="502"/>
            <ac:spMk id="17410" creationId="{00000000-0000-0000-0000-000000000000}"/>
          </ac:spMkLst>
        </pc:spChg>
        <pc:picChg chg="add mod">
          <ac:chgData name="Mirrich Wang" userId="25893bd8a22151db" providerId="LiveId" clId="{3A6E2220-0D24-4297-9B03-4ECEB4BDF7E1}" dt="2023-10-30T15:50:53.341" v="1523" actId="1076"/>
          <ac:picMkLst>
            <pc:docMk/>
            <pc:sldMk cId="2975434945" sldId="502"/>
            <ac:picMk id="1026" creationId="{F81692EE-F116-9C2B-99E5-D85377DEFAA3}"/>
          </ac:picMkLst>
        </pc:picChg>
        <pc:picChg chg="mod">
          <ac:chgData name="Mirrich Wang" userId="25893bd8a22151db" providerId="LiveId" clId="{3A6E2220-0D24-4297-9B03-4ECEB4BDF7E1}" dt="2023-10-30T15:51:04.989" v="1530" actId="1076"/>
          <ac:picMkLst>
            <pc:docMk/>
            <pc:sldMk cId="2975434945" sldId="502"/>
            <ac:picMk id="1027" creationId="{6569AA2F-31BD-4DA2-6E99-37FCED7FF68F}"/>
          </ac:picMkLst>
        </pc:picChg>
        <pc:cxnChg chg="add mod">
          <ac:chgData name="Mirrich Wang" userId="25893bd8a22151db" providerId="LiveId" clId="{3A6E2220-0D24-4297-9B03-4ECEB4BDF7E1}" dt="2023-10-30T15:53:29.870" v="1623" actId="1076"/>
          <ac:cxnSpMkLst>
            <pc:docMk/>
            <pc:sldMk cId="2975434945" sldId="502"/>
            <ac:cxnSpMk id="8" creationId="{2F46D296-90AD-B653-F114-613CC4B1C65A}"/>
          </ac:cxnSpMkLst>
        </pc:cxnChg>
      </pc:sldChg>
      <pc:sldChg chg="addSp delSp modSp add mod chgLayout">
        <pc:chgData name="Mirrich Wang" userId="25893bd8a22151db" providerId="LiveId" clId="{3A6E2220-0D24-4297-9B03-4ECEB4BDF7E1}" dt="2023-11-01T07:04:35.797" v="5901" actId="1038"/>
        <pc:sldMkLst>
          <pc:docMk/>
          <pc:sldMk cId="1270566215" sldId="503"/>
        </pc:sldMkLst>
        <pc:spChg chg="del mod">
          <ac:chgData name="Mirrich Wang" userId="25893bd8a22151db" providerId="LiveId" clId="{3A6E2220-0D24-4297-9B03-4ECEB4BDF7E1}" dt="2023-10-30T16:19:57.051" v="2307" actId="478"/>
          <ac:spMkLst>
            <pc:docMk/>
            <pc:sldMk cId="1270566215" sldId="503"/>
            <ac:spMk id="3" creationId="{8B00F689-5A3B-B847-FA1F-850B6D7CC34F}"/>
          </ac:spMkLst>
        </pc:spChg>
        <pc:spChg chg="add del mod ord">
          <ac:chgData name="Mirrich Wang" userId="25893bd8a22151db" providerId="LiveId" clId="{3A6E2220-0D24-4297-9B03-4ECEB4BDF7E1}" dt="2023-10-31T15:13:29.636" v="2573" actId="6264"/>
          <ac:spMkLst>
            <pc:docMk/>
            <pc:sldMk cId="1270566215" sldId="503"/>
            <ac:spMk id="3" creationId="{C123CACA-FC12-95C2-52A8-5C7AE607DE30}"/>
          </ac:spMkLst>
        </pc:spChg>
        <pc:spChg chg="add del mod ord">
          <ac:chgData name="Mirrich Wang" userId="25893bd8a22151db" providerId="LiveId" clId="{3A6E2220-0D24-4297-9B03-4ECEB4BDF7E1}" dt="2023-10-31T15:13:29.636" v="2573" actId="6264"/>
          <ac:spMkLst>
            <pc:docMk/>
            <pc:sldMk cId="1270566215" sldId="503"/>
            <ac:spMk id="4" creationId="{D6FF0B86-C78E-29E0-57B1-73A5DF5C85E0}"/>
          </ac:spMkLst>
        </pc:spChg>
        <pc:spChg chg="add del mod">
          <ac:chgData name="Mirrich Wang" userId="25893bd8a22151db" providerId="LiveId" clId="{3A6E2220-0D24-4297-9B03-4ECEB4BDF7E1}" dt="2023-10-30T16:01:06.603" v="1653" actId="478"/>
          <ac:spMkLst>
            <pc:docMk/>
            <pc:sldMk cId="1270566215" sldId="503"/>
            <ac:spMk id="4" creationId="{E97A698E-D4D6-C166-5534-7B0C33E3D672}"/>
          </ac:spMkLst>
        </pc:spChg>
        <pc:spChg chg="add mod">
          <ac:chgData name="Mirrich Wang" userId="25893bd8a22151db" providerId="LiveId" clId="{3A6E2220-0D24-4297-9B03-4ECEB4BDF7E1}" dt="2023-10-30T16:23:44.151" v="2412" actId="207"/>
          <ac:spMkLst>
            <pc:docMk/>
            <pc:sldMk cId="1270566215" sldId="503"/>
            <ac:spMk id="5" creationId="{701579E0-67B0-B022-451A-9E9AAC917791}"/>
          </ac:spMkLst>
        </pc:spChg>
        <pc:spChg chg="del">
          <ac:chgData name="Mirrich Wang" userId="25893bd8a22151db" providerId="LiveId" clId="{3A6E2220-0D24-4297-9B03-4ECEB4BDF7E1}" dt="2023-10-30T15:54:11.310" v="1649" actId="478"/>
          <ac:spMkLst>
            <pc:docMk/>
            <pc:sldMk cId="1270566215" sldId="503"/>
            <ac:spMk id="9" creationId="{1284A364-7B2D-FCAC-3420-12C4B30851F9}"/>
          </ac:spMkLst>
        </pc:spChg>
        <pc:spChg chg="del mod">
          <ac:chgData name="Mirrich Wang" userId="25893bd8a22151db" providerId="LiveId" clId="{3A6E2220-0D24-4297-9B03-4ECEB4BDF7E1}" dt="2023-10-30T15:54:13.968" v="1651" actId="478"/>
          <ac:spMkLst>
            <pc:docMk/>
            <pc:sldMk cId="1270566215" sldId="503"/>
            <ac:spMk id="10" creationId="{C273FBFE-82EE-8C01-5DCD-C38A40F0DC7F}"/>
          </ac:spMkLst>
        </pc:spChg>
        <pc:spChg chg="add mod">
          <ac:chgData name="Mirrich Wang" userId="25893bd8a22151db" providerId="LiveId" clId="{3A6E2220-0D24-4297-9B03-4ECEB4BDF7E1}" dt="2023-10-30T16:23:44.151" v="2412" actId="207"/>
          <ac:spMkLst>
            <pc:docMk/>
            <pc:sldMk cId="1270566215" sldId="503"/>
            <ac:spMk id="30" creationId="{31DBAD9F-F92F-6604-B132-4045C6568882}"/>
          </ac:spMkLst>
        </pc:spChg>
        <pc:spChg chg="add mod">
          <ac:chgData name="Mirrich Wang" userId="25893bd8a22151db" providerId="LiveId" clId="{3A6E2220-0D24-4297-9B03-4ECEB4BDF7E1}" dt="2023-10-30T16:23:54.543" v="2418" actId="113"/>
          <ac:spMkLst>
            <pc:docMk/>
            <pc:sldMk cId="1270566215" sldId="503"/>
            <ac:spMk id="1024" creationId="{E081F769-D12C-431D-F129-C52F4876005A}"/>
          </ac:spMkLst>
        </pc:spChg>
        <pc:spChg chg="add mod">
          <ac:chgData name="Mirrich Wang" userId="25893bd8a22151db" providerId="LiveId" clId="{3A6E2220-0D24-4297-9B03-4ECEB4BDF7E1}" dt="2023-10-30T16:24:10.531" v="2426" actId="1076"/>
          <ac:spMkLst>
            <pc:docMk/>
            <pc:sldMk cId="1270566215" sldId="503"/>
            <ac:spMk id="1025" creationId="{25311B72-EC5A-BFF8-957D-38C1E4054606}"/>
          </ac:spMkLst>
        </pc:spChg>
        <pc:spChg chg="add mod">
          <ac:chgData name="Mirrich Wang" userId="25893bd8a22151db" providerId="LiveId" clId="{3A6E2220-0D24-4297-9B03-4ECEB4BDF7E1}" dt="2023-10-30T16:23:44.151" v="2412" actId="207"/>
          <ac:spMkLst>
            <pc:docMk/>
            <pc:sldMk cId="1270566215" sldId="503"/>
            <ac:spMk id="1028" creationId="{2404FA06-F3C3-5152-5B16-9313BC231579}"/>
          </ac:spMkLst>
        </pc:spChg>
        <pc:spChg chg="add mod">
          <ac:chgData name="Mirrich Wang" userId="25893bd8a22151db" providerId="LiveId" clId="{3A6E2220-0D24-4297-9B03-4ECEB4BDF7E1}" dt="2023-10-30T16:23:44.151" v="2412" actId="207"/>
          <ac:spMkLst>
            <pc:docMk/>
            <pc:sldMk cId="1270566215" sldId="503"/>
            <ac:spMk id="1029" creationId="{005868D9-3383-4DAF-828B-E62BA71530BB}"/>
          </ac:spMkLst>
        </pc:spChg>
        <pc:spChg chg="add mod">
          <ac:chgData name="Mirrich Wang" userId="25893bd8a22151db" providerId="LiveId" clId="{3A6E2220-0D24-4297-9B03-4ECEB4BDF7E1}" dt="2023-10-30T16:23:51.327" v="2415" actId="113"/>
          <ac:spMkLst>
            <pc:docMk/>
            <pc:sldMk cId="1270566215" sldId="503"/>
            <ac:spMk id="1030" creationId="{14162F52-82C0-7F91-0E70-197C97E8E5D0}"/>
          </ac:spMkLst>
        </pc:spChg>
        <pc:spChg chg="add mod">
          <ac:chgData name="Mirrich Wang" userId="25893bd8a22151db" providerId="LiveId" clId="{3A6E2220-0D24-4297-9B03-4ECEB4BDF7E1}" dt="2023-10-30T16:23:44.151" v="2412" actId="207"/>
          <ac:spMkLst>
            <pc:docMk/>
            <pc:sldMk cId="1270566215" sldId="503"/>
            <ac:spMk id="1031" creationId="{3DCF534B-7EF8-EE2F-9EF5-4CCAA41F1985}"/>
          </ac:spMkLst>
        </pc:spChg>
        <pc:spChg chg="add mod">
          <ac:chgData name="Mirrich Wang" userId="25893bd8a22151db" providerId="LiveId" clId="{3A6E2220-0D24-4297-9B03-4ECEB4BDF7E1}" dt="2023-10-30T16:23:44.151" v="2412" actId="207"/>
          <ac:spMkLst>
            <pc:docMk/>
            <pc:sldMk cId="1270566215" sldId="503"/>
            <ac:spMk id="1032" creationId="{7D3B8EE0-1AC4-2533-DF22-BEFB473A7078}"/>
          </ac:spMkLst>
        </pc:spChg>
        <pc:spChg chg="add mod">
          <ac:chgData name="Mirrich Wang" userId="25893bd8a22151db" providerId="LiveId" clId="{3A6E2220-0D24-4297-9B03-4ECEB4BDF7E1}" dt="2023-10-30T16:23:44.151" v="2412" actId="207"/>
          <ac:spMkLst>
            <pc:docMk/>
            <pc:sldMk cId="1270566215" sldId="503"/>
            <ac:spMk id="1033" creationId="{E0DC6223-318F-FC7D-6EB5-00044F9FB6CF}"/>
          </ac:spMkLst>
        </pc:spChg>
        <pc:spChg chg="add del mod">
          <ac:chgData name="Mirrich Wang" userId="25893bd8a22151db" providerId="LiveId" clId="{3A6E2220-0D24-4297-9B03-4ECEB4BDF7E1}" dt="2023-10-30T16:05:02.503" v="1901" actId="478"/>
          <ac:spMkLst>
            <pc:docMk/>
            <pc:sldMk cId="1270566215" sldId="503"/>
            <ac:spMk id="1034" creationId="{923B37A4-1198-0204-D5E8-38377909C89A}"/>
          </ac:spMkLst>
        </pc:spChg>
        <pc:spChg chg="add mod">
          <ac:chgData name="Mirrich Wang" userId="25893bd8a22151db" providerId="LiveId" clId="{3A6E2220-0D24-4297-9B03-4ECEB4BDF7E1}" dt="2023-10-30T16:23:44.151" v="2412" actId="207"/>
          <ac:spMkLst>
            <pc:docMk/>
            <pc:sldMk cId="1270566215" sldId="503"/>
            <ac:spMk id="1036" creationId="{E42CC3A6-3CB4-67C0-164A-0BCAEBD8F572}"/>
          </ac:spMkLst>
        </pc:spChg>
        <pc:spChg chg="add mod">
          <ac:chgData name="Mirrich Wang" userId="25893bd8a22151db" providerId="LiveId" clId="{3A6E2220-0D24-4297-9B03-4ECEB4BDF7E1}" dt="2023-10-30T16:23:52.420" v="2416" actId="113"/>
          <ac:spMkLst>
            <pc:docMk/>
            <pc:sldMk cId="1270566215" sldId="503"/>
            <ac:spMk id="1041" creationId="{8141C8FD-3787-D5BA-7347-5C2D8C5AC201}"/>
          </ac:spMkLst>
        </pc:spChg>
        <pc:spChg chg="add mod">
          <ac:chgData name="Mirrich Wang" userId="25893bd8a22151db" providerId="LiveId" clId="{3A6E2220-0D24-4297-9B03-4ECEB4BDF7E1}" dt="2023-10-30T16:23:56.158" v="2420" actId="113"/>
          <ac:spMkLst>
            <pc:docMk/>
            <pc:sldMk cId="1270566215" sldId="503"/>
            <ac:spMk id="1043" creationId="{91F4D808-E981-A641-0894-CD69921490D2}"/>
          </ac:spMkLst>
        </pc:spChg>
        <pc:spChg chg="add mod">
          <ac:chgData name="Mirrich Wang" userId="25893bd8a22151db" providerId="LiveId" clId="{3A6E2220-0D24-4297-9B03-4ECEB4BDF7E1}" dt="2023-10-30T16:23:44.151" v="2412" actId="207"/>
          <ac:spMkLst>
            <pc:docMk/>
            <pc:sldMk cId="1270566215" sldId="503"/>
            <ac:spMk id="1044" creationId="{82751243-0D18-37F9-86DA-16C773EE80B8}"/>
          </ac:spMkLst>
        </pc:spChg>
        <pc:spChg chg="add mod">
          <ac:chgData name="Mirrich Wang" userId="25893bd8a22151db" providerId="LiveId" clId="{3A6E2220-0D24-4297-9B03-4ECEB4BDF7E1}" dt="2023-10-30T16:23:44.151" v="2412" actId="207"/>
          <ac:spMkLst>
            <pc:docMk/>
            <pc:sldMk cId="1270566215" sldId="503"/>
            <ac:spMk id="1045" creationId="{81E0FCC9-9D0D-5100-E094-17414BA740BE}"/>
          </ac:spMkLst>
        </pc:spChg>
        <pc:spChg chg="add mod">
          <ac:chgData name="Mirrich Wang" userId="25893bd8a22151db" providerId="LiveId" clId="{3A6E2220-0D24-4297-9B03-4ECEB4BDF7E1}" dt="2023-10-30T16:23:44.151" v="2412" actId="207"/>
          <ac:spMkLst>
            <pc:docMk/>
            <pc:sldMk cId="1270566215" sldId="503"/>
            <ac:spMk id="1046" creationId="{CB79D59D-76EF-FEFC-6896-4893C706F83F}"/>
          </ac:spMkLst>
        </pc:spChg>
        <pc:spChg chg="add mod">
          <ac:chgData name="Mirrich Wang" userId="25893bd8a22151db" providerId="LiveId" clId="{3A6E2220-0D24-4297-9B03-4ECEB4BDF7E1}" dt="2023-10-30T16:23:44.151" v="2412" actId="207"/>
          <ac:spMkLst>
            <pc:docMk/>
            <pc:sldMk cId="1270566215" sldId="503"/>
            <ac:spMk id="1047" creationId="{FE263FF2-A9E1-CF90-B442-2DDA01BC0887}"/>
          </ac:spMkLst>
        </pc:spChg>
        <pc:spChg chg="add mod">
          <ac:chgData name="Mirrich Wang" userId="25893bd8a22151db" providerId="LiveId" clId="{3A6E2220-0D24-4297-9B03-4ECEB4BDF7E1}" dt="2023-10-30T16:23:44.151" v="2412" actId="207"/>
          <ac:spMkLst>
            <pc:docMk/>
            <pc:sldMk cId="1270566215" sldId="503"/>
            <ac:spMk id="1048" creationId="{BE093533-EAFF-AAC7-187B-B91B0D07D3D2}"/>
          </ac:spMkLst>
        </pc:spChg>
        <pc:spChg chg="add mod">
          <ac:chgData name="Mirrich Wang" userId="25893bd8a22151db" providerId="LiveId" clId="{3A6E2220-0D24-4297-9B03-4ECEB4BDF7E1}" dt="2023-10-30T16:23:44.151" v="2412" actId="207"/>
          <ac:spMkLst>
            <pc:docMk/>
            <pc:sldMk cId="1270566215" sldId="503"/>
            <ac:spMk id="1049" creationId="{C96530E0-DEA7-7FE2-5684-BF517F17D07F}"/>
          </ac:spMkLst>
        </pc:spChg>
        <pc:spChg chg="add mod">
          <ac:chgData name="Mirrich Wang" userId="25893bd8a22151db" providerId="LiveId" clId="{3A6E2220-0D24-4297-9B03-4ECEB4BDF7E1}" dt="2023-10-30T16:23:44.151" v="2412" actId="207"/>
          <ac:spMkLst>
            <pc:docMk/>
            <pc:sldMk cId="1270566215" sldId="503"/>
            <ac:spMk id="1050" creationId="{AE6834C1-EC9B-B010-5B54-7037987E271E}"/>
          </ac:spMkLst>
        </pc:spChg>
        <pc:spChg chg="add del mod">
          <ac:chgData name="Mirrich Wang" userId="25893bd8a22151db" providerId="LiveId" clId="{3A6E2220-0D24-4297-9B03-4ECEB4BDF7E1}" dt="2023-10-30T16:05:02.259" v="1900" actId="478"/>
          <ac:spMkLst>
            <pc:docMk/>
            <pc:sldMk cId="1270566215" sldId="503"/>
            <ac:spMk id="1051" creationId="{F8085A14-9A4C-316C-A691-91E39C7E0ABB}"/>
          </ac:spMkLst>
        </pc:spChg>
        <pc:spChg chg="add mod">
          <ac:chgData name="Mirrich Wang" userId="25893bd8a22151db" providerId="LiveId" clId="{3A6E2220-0D24-4297-9B03-4ECEB4BDF7E1}" dt="2023-10-30T16:23:44.151" v="2412" actId="207"/>
          <ac:spMkLst>
            <pc:docMk/>
            <pc:sldMk cId="1270566215" sldId="503"/>
            <ac:spMk id="1052" creationId="{60F81799-2749-7295-D90F-75E1E85AF49E}"/>
          </ac:spMkLst>
        </pc:spChg>
        <pc:spChg chg="add mod">
          <ac:chgData name="Mirrich Wang" userId="25893bd8a22151db" providerId="LiveId" clId="{3A6E2220-0D24-4297-9B03-4ECEB4BDF7E1}" dt="2023-10-30T16:23:44.151" v="2412" actId="207"/>
          <ac:spMkLst>
            <pc:docMk/>
            <pc:sldMk cId="1270566215" sldId="503"/>
            <ac:spMk id="17409" creationId="{1047348B-5894-CB73-D2D1-E83FA1A894AB}"/>
          </ac:spMkLst>
        </pc:spChg>
        <pc:spChg chg="del">
          <ac:chgData name="Mirrich Wang" userId="25893bd8a22151db" providerId="LiveId" clId="{3A6E2220-0D24-4297-9B03-4ECEB4BDF7E1}" dt="2023-10-30T16:01:05.601" v="1652" actId="478"/>
          <ac:spMkLst>
            <pc:docMk/>
            <pc:sldMk cId="1270566215" sldId="503"/>
            <ac:spMk id="17410" creationId="{00000000-0000-0000-0000-000000000000}"/>
          </ac:spMkLst>
        </pc:spChg>
        <pc:spChg chg="add mod">
          <ac:chgData name="Mirrich Wang" userId="25893bd8a22151db" providerId="LiveId" clId="{3A6E2220-0D24-4297-9B03-4ECEB4BDF7E1}" dt="2023-10-30T16:23:44.151" v="2412" actId="207"/>
          <ac:spMkLst>
            <pc:docMk/>
            <pc:sldMk cId="1270566215" sldId="503"/>
            <ac:spMk id="17411" creationId="{7D66C428-A9E6-F2B5-7A80-012CE040D3CC}"/>
          </ac:spMkLst>
        </pc:spChg>
        <pc:spChg chg="add mod">
          <ac:chgData name="Mirrich Wang" userId="25893bd8a22151db" providerId="LiveId" clId="{3A6E2220-0D24-4297-9B03-4ECEB4BDF7E1}" dt="2023-10-30T16:23:44.151" v="2412" actId="207"/>
          <ac:spMkLst>
            <pc:docMk/>
            <pc:sldMk cId="1270566215" sldId="503"/>
            <ac:spMk id="17412" creationId="{964230CB-6142-92BA-B31B-1325B6A7DA12}"/>
          </ac:spMkLst>
        </pc:spChg>
        <pc:spChg chg="add del mod">
          <ac:chgData name="Mirrich Wang" userId="25893bd8a22151db" providerId="LiveId" clId="{3A6E2220-0D24-4297-9B03-4ECEB4BDF7E1}" dt="2023-10-30T16:05:04.092" v="1905" actId="478"/>
          <ac:spMkLst>
            <pc:docMk/>
            <pc:sldMk cId="1270566215" sldId="503"/>
            <ac:spMk id="17413" creationId="{DC4F8452-FA5A-E841-B221-B5EAFD385440}"/>
          </ac:spMkLst>
        </pc:spChg>
        <pc:spChg chg="add mod">
          <ac:chgData name="Mirrich Wang" userId="25893bd8a22151db" providerId="LiveId" clId="{3A6E2220-0D24-4297-9B03-4ECEB4BDF7E1}" dt="2023-10-30T16:23:44.151" v="2412" actId="207"/>
          <ac:spMkLst>
            <pc:docMk/>
            <pc:sldMk cId="1270566215" sldId="503"/>
            <ac:spMk id="17414" creationId="{EC3043E0-E0AF-2FAD-4FED-8AE724FDEBC0}"/>
          </ac:spMkLst>
        </pc:spChg>
        <pc:spChg chg="add mod">
          <ac:chgData name="Mirrich Wang" userId="25893bd8a22151db" providerId="LiveId" clId="{3A6E2220-0D24-4297-9B03-4ECEB4BDF7E1}" dt="2023-10-30T16:23:44.151" v="2412" actId="207"/>
          <ac:spMkLst>
            <pc:docMk/>
            <pc:sldMk cId="1270566215" sldId="503"/>
            <ac:spMk id="17415" creationId="{E0D31A88-7523-41EB-866B-D29BBEB10A9D}"/>
          </ac:spMkLst>
        </pc:spChg>
        <pc:spChg chg="add mod">
          <ac:chgData name="Mirrich Wang" userId="25893bd8a22151db" providerId="LiveId" clId="{3A6E2220-0D24-4297-9B03-4ECEB4BDF7E1}" dt="2023-10-30T16:23:44.151" v="2412" actId="207"/>
          <ac:spMkLst>
            <pc:docMk/>
            <pc:sldMk cId="1270566215" sldId="503"/>
            <ac:spMk id="17416" creationId="{581A0C01-8EEF-555D-B8B6-99FD135533F0}"/>
          </ac:spMkLst>
        </pc:spChg>
        <pc:spChg chg="add del mod">
          <ac:chgData name="Mirrich Wang" userId="25893bd8a22151db" providerId="LiveId" clId="{3A6E2220-0D24-4297-9B03-4ECEB4BDF7E1}" dt="2023-10-30T16:05:03.818" v="1904" actId="478"/>
          <ac:spMkLst>
            <pc:docMk/>
            <pc:sldMk cId="1270566215" sldId="503"/>
            <ac:spMk id="17417" creationId="{0AC1365A-7E00-7DF2-A845-D176E75CD864}"/>
          </ac:spMkLst>
        </pc:spChg>
        <pc:spChg chg="add mod">
          <ac:chgData name="Mirrich Wang" userId="25893bd8a22151db" providerId="LiveId" clId="{3A6E2220-0D24-4297-9B03-4ECEB4BDF7E1}" dt="2023-10-30T16:23:44.151" v="2412" actId="207"/>
          <ac:spMkLst>
            <pc:docMk/>
            <pc:sldMk cId="1270566215" sldId="503"/>
            <ac:spMk id="17418" creationId="{919FAE75-BC0B-9734-503C-85236668EA1C}"/>
          </ac:spMkLst>
        </pc:spChg>
        <pc:spChg chg="add mod">
          <ac:chgData name="Mirrich Wang" userId="25893bd8a22151db" providerId="LiveId" clId="{3A6E2220-0D24-4297-9B03-4ECEB4BDF7E1}" dt="2023-10-30T16:23:44.151" v="2412" actId="207"/>
          <ac:spMkLst>
            <pc:docMk/>
            <pc:sldMk cId="1270566215" sldId="503"/>
            <ac:spMk id="17419" creationId="{689B5092-C3AB-7BA1-E3A9-F80A331DD0F5}"/>
          </ac:spMkLst>
        </pc:spChg>
        <pc:spChg chg="add mod">
          <ac:chgData name="Mirrich Wang" userId="25893bd8a22151db" providerId="LiveId" clId="{3A6E2220-0D24-4297-9B03-4ECEB4BDF7E1}" dt="2023-10-30T16:23:44.151" v="2412" actId="207"/>
          <ac:spMkLst>
            <pc:docMk/>
            <pc:sldMk cId="1270566215" sldId="503"/>
            <ac:spMk id="17421" creationId="{4A8E37CA-7C1F-CE15-EB75-3838EBAF272D}"/>
          </ac:spMkLst>
        </pc:spChg>
        <pc:spChg chg="add mod">
          <ac:chgData name="Mirrich Wang" userId="25893bd8a22151db" providerId="LiveId" clId="{3A6E2220-0D24-4297-9B03-4ECEB4BDF7E1}" dt="2023-10-30T16:23:44.151" v="2412" actId="207"/>
          <ac:spMkLst>
            <pc:docMk/>
            <pc:sldMk cId="1270566215" sldId="503"/>
            <ac:spMk id="17422" creationId="{33C3F18F-790D-E160-18A5-434853E5177D}"/>
          </ac:spMkLst>
        </pc:spChg>
        <pc:spChg chg="add mod">
          <ac:chgData name="Mirrich Wang" userId="25893bd8a22151db" providerId="LiveId" clId="{3A6E2220-0D24-4297-9B03-4ECEB4BDF7E1}" dt="2023-10-30T16:23:44.151" v="2412" actId="207"/>
          <ac:spMkLst>
            <pc:docMk/>
            <pc:sldMk cId="1270566215" sldId="503"/>
            <ac:spMk id="17425" creationId="{FCDAABC7-3666-6747-0506-55B34228EB31}"/>
          </ac:spMkLst>
        </pc:spChg>
        <pc:spChg chg="add mod">
          <ac:chgData name="Mirrich Wang" userId="25893bd8a22151db" providerId="LiveId" clId="{3A6E2220-0D24-4297-9B03-4ECEB4BDF7E1}" dt="2023-10-30T16:23:44.151" v="2412" actId="207"/>
          <ac:spMkLst>
            <pc:docMk/>
            <pc:sldMk cId="1270566215" sldId="503"/>
            <ac:spMk id="17426" creationId="{C63C6DCB-793B-AF70-D101-3311DAD16C5C}"/>
          </ac:spMkLst>
        </pc:spChg>
        <pc:spChg chg="add mod">
          <ac:chgData name="Mirrich Wang" userId="25893bd8a22151db" providerId="LiveId" clId="{3A6E2220-0D24-4297-9B03-4ECEB4BDF7E1}" dt="2023-10-30T16:23:53.857" v="2417" actId="113"/>
          <ac:spMkLst>
            <pc:docMk/>
            <pc:sldMk cId="1270566215" sldId="503"/>
            <ac:spMk id="17430" creationId="{DA48CD2B-ED8D-5E90-A76E-8D59C70D56E5}"/>
          </ac:spMkLst>
        </pc:spChg>
        <pc:spChg chg="add mod">
          <ac:chgData name="Mirrich Wang" userId="25893bd8a22151db" providerId="LiveId" clId="{3A6E2220-0D24-4297-9B03-4ECEB4BDF7E1}" dt="2023-10-30T16:23:55.411" v="2419" actId="113"/>
          <ac:spMkLst>
            <pc:docMk/>
            <pc:sldMk cId="1270566215" sldId="503"/>
            <ac:spMk id="17431" creationId="{FC6E56A8-8772-360F-C94D-F5B23A7112E2}"/>
          </ac:spMkLst>
        </pc:spChg>
        <pc:spChg chg="add mod">
          <ac:chgData name="Mirrich Wang" userId="25893bd8a22151db" providerId="LiveId" clId="{3A6E2220-0D24-4297-9B03-4ECEB4BDF7E1}" dt="2023-10-30T16:23:44.151" v="2412" actId="207"/>
          <ac:spMkLst>
            <pc:docMk/>
            <pc:sldMk cId="1270566215" sldId="503"/>
            <ac:spMk id="17432" creationId="{38DC61A0-B194-FEB1-EB54-294F55573F8E}"/>
          </ac:spMkLst>
        </pc:spChg>
        <pc:spChg chg="add mod">
          <ac:chgData name="Mirrich Wang" userId="25893bd8a22151db" providerId="LiveId" clId="{3A6E2220-0D24-4297-9B03-4ECEB4BDF7E1}" dt="2023-10-30T16:24:00.419" v="2423" actId="113"/>
          <ac:spMkLst>
            <pc:docMk/>
            <pc:sldMk cId="1270566215" sldId="503"/>
            <ac:spMk id="17433" creationId="{8411D8CC-A6F8-90C9-B07B-3EFDA152AF90}"/>
          </ac:spMkLst>
        </pc:spChg>
        <pc:spChg chg="add mod">
          <ac:chgData name="Mirrich Wang" userId="25893bd8a22151db" providerId="LiveId" clId="{3A6E2220-0D24-4297-9B03-4ECEB4BDF7E1}" dt="2023-10-30T16:23:44.151" v="2412" actId="207"/>
          <ac:spMkLst>
            <pc:docMk/>
            <pc:sldMk cId="1270566215" sldId="503"/>
            <ac:spMk id="17434" creationId="{0A043BA3-56B9-4D9E-E608-9EF3459B8BEF}"/>
          </ac:spMkLst>
        </pc:spChg>
        <pc:spChg chg="add mod">
          <ac:chgData name="Mirrich Wang" userId="25893bd8a22151db" providerId="LiveId" clId="{3A6E2220-0D24-4297-9B03-4ECEB4BDF7E1}" dt="2023-10-30T16:23:44.151" v="2412" actId="207"/>
          <ac:spMkLst>
            <pc:docMk/>
            <pc:sldMk cId="1270566215" sldId="503"/>
            <ac:spMk id="17439" creationId="{7B8B74A9-7C75-A8B1-6B02-BC395515FFF6}"/>
          </ac:spMkLst>
        </pc:spChg>
        <pc:spChg chg="add mod">
          <ac:chgData name="Mirrich Wang" userId="25893bd8a22151db" providerId="LiveId" clId="{3A6E2220-0D24-4297-9B03-4ECEB4BDF7E1}" dt="2023-10-30T16:23:44.151" v="2412" actId="207"/>
          <ac:spMkLst>
            <pc:docMk/>
            <pc:sldMk cId="1270566215" sldId="503"/>
            <ac:spMk id="17440" creationId="{E2DDBE33-16F0-9A39-16E6-D6314C8F087D}"/>
          </ac:spMkLst>
        </pc:spChg>
        <pc:spChg chg="add mod">
          <ac:chgData name="Mirrich Wang" userId="25893bd8a22151db" providerId="LiveId" clId="{3A6E2220-0D24-4297-9B03-4ECEB4BDF7E1}" dt="2023-10-30T16:23:44.151" v="2412" actId="207"/>
          <ac:spMkLst>
            <pc:docMk/>
            <pc:sldMk cId="1270566215" sldId="503"/>
            <ac:spMk id="17441" creationId="{8C0E6BB1-587B-634C-3F96-A15DC7206943}"/>
          </ac:spMkLst>
        </pc:spChg>
        <pc:spChg chg="add mod">
          <ac:chgData name="Mirrich Wang" userId="25893bd8a22151db" providerId="LiveId" clId="{3A6E2220-0D24-4297-9B03-4ECEB4BDF7E1}" dt="2023-10-30T16:23:44.151" v="2412" actId="207"/>
          <ac:spMkLst>
            <pc:docMk/>
            <pc:sldMk cId="1270566215" sldId="503"/>
            <ac:spMk id="17442" creationId="{6051AED8-EE61-005D-FE73-51A24BBBAE5C}"/>
          </ac:spMkLst>
        </pc:spChg>
        <pc:spChg chg="add mod">
          <ac:chgData name="Mirrich Wang" userId="25893bd8a22151db" providerId="LiveId" clId="{3A6E2220-0D24-4297-9B03-4ECEB4BDF7E1}" dt="2023-10-30T16:24:22.877" v="2431" actId="1076"/>
          <ac:spMkLst>
            <pc:docMk/>
            <pc:sldMk cId="1270566215" sldId="503"/>
            <ac:spMk id="17443" creationId="{A49011EC-FF7F-F1BE-42C0-515933688171}"/>
          </ac:spMkLst>
        </pc:spChg>
        <pc:spChg chg="add mod">
          <ac:chgData name="Mirrich Wang" userId="25893bd8a22151db" providerId="LiveId" clId="{3A6E2220-0D24-4297-9B03-4ECEB4BDF7E1}" dt="2023-11-01T07:04:35.797" v="5901" actId="1038"/>
          <ac:spMkLst>
            <pc:docMk/>
            <pc:sldMk cId="1270566215" sldId="503"/>
            <ac:spMk id="17444" creationId="{426F2EA9-EACE-8E13-F3B7-4E32A4C72971}"/>
          </ac:spMkLst>
        </pc:spChg>
        <pc:spChg chg="add mod">
          <ac:chgData name="Mirrich Wang" userId="25893bd8a22151db" providerId="LiveId" clId="{3A6E2220-0D24-4297-9B03-4ECEB4BDF7E1}" dt="2023-10-30T16:23:57.312" v="2421" actId="113"/>
          <ac:spMkLst>
            <pc:docMk/>
            <pc:sldMk cId="1270566215" sldId="503"/>
            <ac:spMk id="17445" creationId="{E47FEFFB-8CFC-4C59-D015-27F7F7AFFDE7}"/>
          </ac:spMkLst>
        </pc:spChg>
        <pc:spChg chg="add mod">
          <ac:chgData name="Mirrich Wang" userId="25893bd8a22151db" providerId="LiveId" clId="{3A6E2220-0D24-4297-9B03-4ECEB4BDF7E1}" dt="2023-10-30T16:23:58.581" v="2422" actId="113"/>
          <ac:spMkLst>
            <pc:docMk/>
            <pc:sldMk cId="1270566215" sldId="503"/>
            <ac:spMk id="17450" creationId="{4D06478F-1B48-2113-1CE3-EFC8BD386855}"/>
          </ac:spMkLst>
        </pc:spChg>
        <pc:spChg chg="add mod">
          <ac:chgData name="Mirrich Wang" userId="25893bd8a22151db" providerId="LiveId" clId="{3A6E2220-0D24-4297-9B03-4ECEB4BDF7E1}" dt="2023-10-30T16:23:44.151" v="2412" actId="207"/>
          <ac:spMkLst>
            <pc:docMk/>
            <pc:sldMk cId="1270566215" sldId="503"/>
            <ac:spMk id="17451" creationId="{09D3E72F-496D-9FAE-7604-A651B3C4A548}"/>
          </ac:spMkLst>
        </pc:spChg>
        <pc:spChg chg="add mod">
          <ac:chgData name="Mirrich Wang" userId="25893bd8a22151db" providerId="LiveId" clId="{3A6E2220-0D24-4297-9B03-4ECEB4BDF7E1}" dt="2023-10-30T16:23:44.151" v="2412" actId="207"/>
          <ac:spMkLst>
            <pc:docMk/>
            <pc:sldMk cId="1270566215" sldId="503"/>
            <ac:spMk id="17452" creationId="{7F35DE54-E9D1-6A3E-EF7D-1F84D48B4C21}"/>
          </ac:spMkLst>
        </pc:spChg>
        <pc:spChg chg="add mod">
          <ac:chgData name="Mirrich Wang" userId="25893bd8a22151db" providerId="LiveId" clId="{3A6E2220-0D24-4297-9B03-4ECEB4BDF7E1}" dt="2023-10-30T16:23:44.151" v="2412" actId="207"/>
          <ac:spMkLst>
            <pc:docMk/>
            <pc:sldMk cId="1270566215" sldId="503"/>
            <ac:spMk id="17453" creationId="{36BFB726-676B-1550-87F3-E0A697BDEC9A}"/>
          </ac:spMkLst>
        </pc:spChg>
        <pc:spChg chg="add mod">
          <ac:chgData name="Mirrich Wang" userId="25893bd8a22151db" providerId="LiveId" clId="{3A6E2220-0D24-4297-9B03-4ECEB4BDF7E1}" dt="2023-10-30T16:23:44.151" v="2412" actId="207"/>
          <ac:spMkLst>
            <pc:docMk/>
            <pc:sldMk cId="1270566215" sldId="503"/>
            <ac:spMk id="17454" creationId="{DDA11057-968C-3D22-E3CC-62FFDA9D46D8}"/>
          </ac:spMkLst>
        </pc:spChg>
        <pc:spChg chg="add mod">
          <ac:chgData name="Mirrich Wang" userId="25893bd8a22151db" providerId="LiveId" clId="{3A6E2220-0D24-4297-9B03-4ECEB4BDF7E1}" dt="2023-10-30T16:23:44.151" v="2412" actId="207"/>
          <ac:spMkLst>
            <pc:docMk/>
            <pc:sldMk cId="1270566215" sldId="503"/>
            <ac:spMk id="17455" creationId="{68958A66-F79D-9B02-59D0-96B245CBA927}"/>
          </ac:spMkLst>
        </pc:spChg>
        <pc:spChg chg="add mod">
          <ac:chgData name="Mirrich Wang" userId="25893bd8a22151db" providerId="LiveId" clId="{3A6E2220-0D24-4297-9B03-4ECEB4BDF7E1}" dt="2023-10-30T16:23:44.151" v="2412" actId="207"/>
          <ac:spMkLst>
            <pc:docMk/>
            <pc:sldMk cId="1270566215" sldId="503"/>
            <ac:spMk id="17460" creationId="{BCB4B2F9-3C5C-F067-374B-4F889FDC5D79}"/>
          </ac:spMkLst>
        </pc:spChg>
        <pc:spChg chg="add mod">
          <ac:chgData name="Mirrich Wang" userId="25893bd8a22151db" providerId="LiveId" clId="{3A6E2220-0D24-4297-9B03-4ECEB4BDF7E1}" dt="2023-11-01T07:03:39.842" v="5879" actId="20577"/>
          <ac:spMkLst>
            <pc:docMk/>
            <pc:sldMk cId="1270566215" sldId="503"/>
            <ac:spMk id="17461" creationId="{7A4BA4C4-0387-4E6E-06B5-6BD5F0BB126F}"/>
          </ac:spMkLst>
        </pc:spChg>
        <pc:spChg chg="add mod">
          <ac:chgData name="Mirrich Wang" userId="25893bd8a22151db" providerId="LiveId" clId="{3A6E2220-0D24-4297-9B03-4ECEB4BDF7E1}" dt="2023-10-30T16:23:44.151" v="2412" actId="207"/>
          <ac:spMkLst>
            <pc:docMk/>
            <pc:sldMk cId="1270566215" sldId="503"/>
            <ac:spMk id="17463" creationId="{83B003FA-ACFA-142A-5A64-625544055FB7}"/>
          </ac:spMkLst>
        </pc:spChg>
        <pc:spChg chg="add mod">
          <ac:chgData name="Mirrich Wang" userId="25893bd8a22151db" providerId="LiveId" clId="{3A6E2220-0D24-4297-9B03-4ECEB4BDF7E1}" dt="2023-10-30T16:23:44.151" v="2412" actId="207"/>
          <ac:spMkLst>
            <pc:docMk/>
            <pc:sldMk cId="1270566215" sldId="503"/>
            <ac:spMk id="17465" creationId="{FB0A8833-AA35-5114-0F76-2BE675BB0266}"/>
          </ac:spMkLst>
        </pc:spChg>
        <pc:spChg chg="add mod">
          <ac:chgData name="Mirrich Wang" userId="25893bd8a22151db" providerId="LiveId" clId="{3A6E2220-0D24-4297-9B03-4ECEB4BDF7E1}" dt="2023-10-30T16:23:44.151" v="2412" actId="207"/>
          <ac:spMkLst>
            <pc:docMk/>
            <pc:sldMk cId="1270566215" sldId="503"/>
            <ac:spMk id="17467" creationId="{522D3801-B88D-AAA1-CD7D-59B4774A7699}"/>
          </ac:spMkLst>
        </pc:spChg>
        <pc:spChg chg="add mod">
          <ac:chgData name="Mirrich Wang" userId="25893bd8a22151db" providerId="LiveId" clId="{3A6E2220-0D24-4297-9B03-4ECEB4BDF7E1}" dt="2023-10-30T16:23:44.151" v="2412" actId="207"/>
          <ac:spMkLst>
            <pc:docMk/>
            <pc:sldMk cId="1270566215" sldId="503"/>
            <ac:spMk id="17469" creationId="{6A63BC17-BA19-CA96-FF41-5D4C3D75F6FD}"/>
          </ac:spMkLst>
        </pc:spChg>
        <pc:spChg chg="add mod">
          <ac:chgData name="Mirrich Wang" userId="25893bd8a22151db" providerId="LiveId" clId="{3A6E2220-0D24-4297-9B03-4ECEB4BDF7E1}" dt="2023-10-30T16:23:44.151" v="2412" actId="207"/>
          <ac:spMkLst>
            <pc:docMk/>
            <pc:sldMk cId="1270566215" sldId="503"/>
            <ac:spMk id="17470" creationId="{BCEE669E-5F54-4C77-1E4D-C0FC7BE61954}"/>
          </ac:spMkLst>
        </pc:spChg>
        <pc:spChg chg="add mod">
          <ac:chgData name="Mirrich Wang" userId="25893bd8a22151db" providerId="LiveId" clId="{3A6E2220-0D24-4297-9B03-4ECEB4BDF7E1}" dt="2023-10-30T16:23:44.151" v="2412" actId="207"/>
          <ac:spMkLst>
            <pc:docMk/>
            <pc:sldMk cId="1270566215" sldId="503"/>
            <ac:spMk id="17471" creationId="{66F7D2F1-DA88-3177-DF6F-9F0C53D43158}"/>
          </ac:spMkLst>
        </pc:spChg>
        <pc:spChg chg="add del">
          <ac:chgData name="Mirrich Wang" userId="25893bd8a22151db" providerId="LiveId" clId="{3A6E2220-0D24-4297-9B03-4ECEB4BDF7E1}" dt="2023-10-30T16:04:30.769" v="1896" actId="22"/>
          <ac:spMkLst>
            <pc:docMk/>
            <pc:sldMk cId="1270566215" sldId="503"/>
            <ac:spMk id="17507" creationId="{7088735A-9504-82AA-B9AE-416529F081CF}"/>
          </ac:spMkLst>
        </pc:spChg>
        <pc:spChg chg="add mod">
          <ac:chgData name="Mirrich Wang" userId="25893bd8a22151db" providerId="LiveId" clId="{3A6E2220-0D24-4297-9B03-4ECEB4BDF7E1}" dt="2023-10-30T16:23:44.151" v="2412" actId="207"/>
          <ac:spMkLst>
            <pc:docMk/>
            <pc:sldMk cId="1270566215" sldId="503"/>
            <ac:spMk id="17537" creationId="{99ECE976-6BA1-AB95-2F3F-5EF301A635F3}"/>
          </ac:spMkLst>
        </pc:spChg>
        <pc:grpChg chg="add mod">
          <ac:chgData name="Mirrich Wang" userId="25893bd8a22151db" providerId="LiveId" clId="{3A6E2220-0D24-4297-9B03-4ECEB4BDF7E1}" dt="2023-10-30T16:13:32.592" v="2128" actId="1035"/>
          <ac:grpSpMkLst>
            <pc:docMk/>
            <pc:sldMk cId="1270566215" sldId="503"/>
            <ac:grpSpMk id="17515" creationId="{BC31D0FD-1E8F-9671-80CD-C7517764D2D3}"/>
          </ac:grpSpMkLst>
        </pc:grpChg>
        <pc:grpChg chg="add mod">
          <ac:chgData name="Mirrich Wang" userId="25893bd8a22151db" providerId="LiveId" clId="{3A6E2220-0D24-4297-9B03-4ECEB4BDF7E1}" dt="2023-10-30T16:13:32.592" v="2128" actId="1035"/>
          <ac:grpSpMkLst>
            <pc:docMk/>
            <pc:sldMk cId="1270566215" sldId="503"/>
            <ac:grpSpMk id="17516" creationId="{807DC570-A73F-A65B-6CB8-B8B13DE84398}"/>
          </ac:grpSpMkLst>
        </pc:grpChg>
        <pc:picChg chg="mod">
          <ac:chgData name="Mirrich Wang" userId="25893bd8a22151db" providerId="LiveId" clId="{3A6E2220-0D24-4297-9B03-4ECEB4BDF7E1}" dt="2023-10-30T16:13:25.562" v="2115" actId="1038"/>
          <ac:picMkLst>
            <pc:docMk/>
            <pc:sldMk cId="1270566215" sldId="503"/>
            <ac:picMk id="2" creationId="{827EC71C-3770-4D90-5A51-F043B3451234}"/>
          </ac:picMkLst>
        </pc:picChg>
        <pc:picChg chg="add mod">
          <ac:chgData name="Mirrich Wang" userId="25893bd8a22151db" providerId="LiveId" clId="{3A6E2220-0D24-4297-9B03-4ECEB4BDF7E1}" dt="2023-10-30T16:13:32.592" v="2128" actId="1035"/>
          <ac:picMkLst>
            <pc:docMk/>
            <pc:sldMk cId="1270566215" sldId="503"/>
            <ac:picMk id="29" creationId="{1808F8DF-0C54-4692-4944-535FF1C08452}"/>
          </ac:picMkLst>
        </pc:picChg>
        <pc:picChg chg="del mod">
          <ac:chgData name="Mirrich Wang" userId="25893bd8a22151db" providerId="LiveId" clId="{3A6E2220-0D24-4297-9B03-4ECEB4BDF7E1}" dt="2023-10-30T15:54:09.772" v="1648" actId="478"/>
          <ac:picMkLst>
            <pc:docMk/>
            <pc:sldMk cId="1270566215" sldId="503"/>
            <ac:picMk id="1026" creationId="{F81692EE-F116-9C2B-99E5-D85377DEFAA3}"/>
          </ac:picMkLst>
        </pc:picChg>
        <pc:picChg chg="del mod">
          <ac:chgData name="Mirrich Wang" userId="25893bd8a22151db" providerId="LiveId" clId="{3A6E2220-0D24-4297-9B03-4ECEB4BDF7E1}" dt="2023-10-30T15:54:08.900" v="1645" actId="478"/>
          <ac:picMkLst>
            <pc:docMk/>
            <pc:sldMk cId="1270566215" sldId="503"/>
            <ac:picMk id="1027" creationId="{6569AA2F-31BD-4DA2-6E99-37FCED7FF68F}"/>
          </ac:picMkLst>
        </pc:picChg>
        <pc:picChg chg="add mod">
          <ac:chgData name="Mirrich Wang" userId="25893bd8a22151db" providerId="LiveId" clId="{3A6E2220-0D24-4297-9B03-4ECEB4BDF7E1}" dt="2023-10-30T16:13:32.592" v="2128" actId="1035"/>
          <ac:picMkLst>
            <pc:docMk/>
            <pc:sldMk cId="1270566215" sldId="503"/>
            <ac:picMk id="1042" creationId="{8F2B53B8-C386-C069-11F0-313FD1902F41}"/>
          </ac:picMkLst>
        </pc:picChg>
        <pc:picChg chg="add del mod">
          <ac:chgData name="Mirrich Wang" userId="25893bd8a22151db" providerId="LiveId" clId="{3A6E2220-0D24-4297-9B03-4ECEB4BDF7E1}" dt="2023-10-30T16:06:32.697" v="1936" actId="478"/>
          <ac:picMkLst>
            <pc:docMk/>
            <pc:sldMk cId="1270566215" sldId="503"/>
            <ac:picMk id="17429" creationId="{01F16BDB-251A-5CAD-BF05-2F61591B30D2}"/>
          </ac:picMkLst>
        </pc:picChg>
        <pc:picChg chg="add mod">
          <ac:chgData name="Mirrich Wang" userId="25893bd8a22151db" providerId="LiveId" clId="{3A6E2220-0D24-4297-9B03-4ECEB4BDF7E1}" dt="2023-10-30T16:13:32.592" v="2128" actId="1035"/>
          <ac:picMkLst>
            <pc:docMk/>
            <pc:sldMk cId="1270566215" sldId="503"/>
            <ac:picMk id="17435" creationId="{95205AC3-9531-B966-8E00-A00A7FD316FD}"/>
          </ac:picMkLst>
        </pc:picChg>
        <pc:picChg chg="add mod">
          <ac:chgData name="Mirrich Wang" userId="25893bd8a22151db" providerId="LiveId" clId="{3A6E2220-0D24-4297-9B03-4ECEB4BDF7E1}" dt="2023-10-30T16:13:32.592" v="2128" actId="1035"/>
          <ac:picMkLst>
            <pc:docMk/>
            <pc:sldMk cId="1270566215" sldId="503"/>
            <ac:picMk id="17436" creationId="{49349FD5-DE10-B85F-658E-E2909F34A85E}"/>
          </ac:picMkLst>
        </pc:picChg>
        <pc:picChg chg="add mod">
          <ac:chgData name="Mirrich Wang" userId="25893bd8a22151db" providerId="LiveId" clId="{3A6E2220-0D24-4297-9B03-4ECEB4BDF7E1}" dt="2023-10-30T16:13:32.592" v="2128" actId="1035"/>
          <ac:picMkLst>
            <pc:docMk/>
            <pc:sldMk cId="1270566215" sldId="503"/>
            <ac:picMk id="17437" creationId="{938735F2-7C86-7D3C-FF8B-E410F29C6187}"/>
          </ac:picMkLst>
        </pc:picChg>
        <pc:picChg chg="add mod">
          <ac:chgData name="Mirrich Wang" userId="25893bd8a22151db" providerId="LiveId" clId="{3A6E2220-0D24-4297-9B03-4ECEB4BDF7E1}" dt="2023-10-30T16:13:32.592" v="2128" actId="1035"/>
          <ac:picMkLst>
            <pc:docMk/>
            <pc:sldMk cId="1270566215" sldId="503"/>
            <ac:picMk id="17438" creationId="{19CEB142-5A9A-9622-A4BD-205EFA36DA10}"/>
          </ac:picMkLst>
        </pc:picChg>
        <pc:cxnChg chg="add mod">
          <ac:chgData name="Mirrich Wang" userId="25893bd8a22151db" providerId="LiveId" clId="{3A6E2220-0D24-4297-9B03-4ECEB4BDF7E1}" dt="2023-11-01T07:02:18.410" v="5862" actId="14100"/>
          <ac:cxnSpMkLst>
            <pc:docMk/>
            <pc:sldMk cId="1270566215" sldId="503"/>
            <ac:cxnSpMk id="3" creationId="{B5D63D58-7413-0D64-00BF-14EB22C94105}"/>
          </ac:cxnSpMkLst>
        </pc:cxnChg>
        <pc:cxnChg chg="add mod">
          <ac:chgData name="Mirrich Wang" userId="25893bd8a22151db" providerId="LiveId" clId="{3A6E2220-0D24-4297-9B03-4ECEB4BDF7E1}" dt="2023-10-30T16:13:32.592" v="2128" actId="1035"/>
          <ac:cxnSpMkLst>
            <pc:docMk/>
            <pc:sldMk cId="1270566215" sldId="503"/>
            <ac:cxnSpMk id="6" creationId="{366B7C2E-69A0-BC5E-1FD5-77A66A93A573}"/>
          </ac:cxnSpMkLst>
        </pc:cxnChg>
        <pc:cxnChg chg="add mod">
          <ac:chgData name="Mirrich Wang" userId="25893bd8a22151db" providerId="LiveId" clId="{3A6E2220-0D24-4297-9B03-4ECEB4BDF7E1}" dt="2023-10-30T16:13:32.592" v="2128" actId="1035"/>
          <ac:cxnSpMkLst>
            <pc:docMk/>
            <pc:sldMk cId="1270566215" sldId="503"/>
            <ac:cxnSpMk id="7" creationId="{CD8EF92B-C423-A393-7D3D-12E602C04E73}"/>
          </ac:cxnSpMkLst>
        </pc:cxnChg>
        <pc:cxnChg chg="del">
          <ac:chgData name="Mirrich Wang" userId="25893bd8a22151db" providerId="LiveId" clId="{3A6E2220-0D24-4297-9B03-4ECEB4BDF7E1}" dt="2023-10-30T15:54:09.538" v="1646" actId="478"/>
          <ac:cxnSpMkLst>
            <pc:docMk/>
            <pc:sldMk cId="1270566215" sldId="503"/>
            <ac:cxnSpMk id="8" creationId="{2F46D296-90AD-B653-F114-613CC4B1C65A}"/>
          </ac:cxnSpMkLst>
        </pc:cxnChg>
        <pc:cxnChg chg="add mod">
          <ac:chgData name="Mirrich Wang" userId="25893bd8a22151db" providerId="LiveId" clId="{3A6E2220-0D24-4297-9B03-4ECEB4BDF7E1}" dt="2023-11-01T07:04:20.209" v="5899" actId="14100"/>
          <ac:cxnSpMkLst>
            <pc:docMk/>
            <pc:sldMk cId="1270566215" sldId="503"/>
            <ac:cxnSpMk id="9" creationId="{EDF35B8A-D2B4-B388-CA8A-70D4BA338588}"/>
          </ac:cxnSpMkLst>
        </pc:cxnChg>
        <pc:cxnChg chg="add mod">
          <ac:chgData name="Mirrich Wang" userId="25893bd8a22151db" providerId="LiveId" clId="{3A6E2220-0D24-4297-9B03-4ECEB4BDF7E1}" dt="2023-10-30T16:13:32.592" v="2128" actId="1035"/>
          <ac:cxnSpMkLst>
            <pc:docMk/>
            <pc:sldMk cId="1270566215" sldId="503"/>
            <ac:cxnSpMk id="11" creationId="{39BB8F72-D2FD-38EB-E0CF-431044D516AC}"/>
          </ac:cxnSpMkLst>
        </pc:cxnChg>
        <pc:cxnChg chg="add mod">
          <ac:chgData name="Mirrich Wang" userId="25893bd8a22151db" providerId="LiveId" clId="{3A6E2220-0D24-4297-9B03-4ECEB4BDF7E1}" dt="2023-10-30T16:13:32.592" v="2128" actId="1035"/>
          <ac:cxnSpMkLst>
            <pc:docMk/>
            <pc:sldMk cId="1270566215" sldId="503"/>
            <ac:cxnSpMk id="12" creationId="{2E2CBE01-F1DB-11DD-FE36-1649669E20B5}"/>
          </ac:cxnSpMkLst>
        </pc:cxnChg>
        <pc:cxnChg chg="add mod">
          <ac:chgData name="Mirrich Wang" userId="25893bd8a22151db" providerId="LiveId" clId="{3A6E2220-0D24-4297-9B03-4ECEB4BDF7E1}" dt="2023-10-30T16:13:32.592" v="2128" actId="1035"/>
          <ac:cxnSpMkLst>
            <pc:docMk/>
            <pc:sldMk cId="1270566215" sldId="503"/>
            <ac:cxnSpMk id="13" creationId="{8A8E419C-A088-56DC-9182-E6417EBFC9C1}"/>
          </ac:cxnSpMkLst>
        </pc:cxnChg>
        <pc:cxnChg chg="add mod">
          <ac:chgData name="Mirrich Wang" userId="25893bd8a22151db" providerId="LiveId" clId="{3A6E2220-0D24-4297-9B03-4ECEB4BDF7E1}" dt="2023-10-30T16:13:32.592" v="2128" actId="1035"/>
          <ac:cxnSpMkLst>
            <pc:docMk/>
            <pc:sldMk cId="1270566215" sldId="503"/>
            <ac:cxnSpMk id="14" creationId="{575E9D2C-331B-4AF5-341C-35ABB8C0D2C8}"/>
          </ac:cxnSpMkLst>
        </pc:cxnChg>
        <pc:cxnChg chg="add mod">
          <ac:chgData name="Mirrich Wang" userId="25893bd8a22151db" providerId="LiveId" clId="{3A6E2220-0D24-4297-9B03-4ECEB4BDF7E1}" dt="2023-10-30T16:13:32.592" v="2128" actId="1035"/>
          <ac:cxnSpMkLst>
            <pc:docMk/>
            <pc:sldMk cId="1270566215" sldId="503"/>
            <ac:cxnSpMk id="15" creationId="{D3938E05-E1BF-5924-DD3E-A6470D2850AE}"/>
          </ac:cxnSpMkLst>
        </pc:cxnChg>
        <pc:cxnChg chg="add mod">
          <ac:chgData name="Mirrich Wang" userId="25893bd8a22151db" providerId="LiveId" clId="{3A6E2220-0D24-4297-9B03-4ECEB4BDF7E1}" dt="2023-10-30T16:13:32.592" v="2128" actId="1035"/>
          <ac:cxnSpMkLst>
            <pc:docMk/>
            <pc:sldMk cId="1270566215" sldId="503"/>
            <ac:cxnSpMk id="16" creationId="{2C89F2F8-4246-86A2-155C-916F17557A91}"/>
          </ac:cxnSpMkLst>
        </pc:cxnChg>
        <pc:cxnChg chg="add mod">
          <ac:chgData name="Mirrich Wang" userId="25893bd8a22151db" providerId="LiveId" clId="{3A6E2220-0D24-4297-9B03-4ECEB4BDF7E1}" dt="2023-10-30T16:13:32.592" v="2128" actId="1035"/>
          <ac:cxnSpMkLst>
            <pc:docMk/>
            <pc:sldMk cId="1270566215" sldId="503"/>
            <ac:cxnSpMk id="17" creationId="{3074A5AE-6A14-BC55-80E6-8FD5A274EF20}"/>
          </ac:cxnSpMkLst>
        </pc:cxnChg>
        <pc:cxnChg chg="add mod">
          <ac:chgData name="Mirrich Wang" userId="25893bd8a22151db" providerId="LiveId" clId="{3A6E2220-0D24-4297-9B03-4ECEB4BDF7E1}" dt="2023-10-30T16:13:32.592" v="2128" actId="1035"/>
          <ac:cxnSpMkLst>
            <pc:docMk/>
            <pc:sldMk cId="1270566215" sldId="503"/>
            <ac:cxnSpMk id="18" creationId="{B4567E91-3FBD-EA9E-D4E4-7E6C8617C31F}"/>
          </ac:cxnSpMkLst>
        </pc:cxnChg>
        <pc:cxnChg chg="add mod">
          <ac:chgData name="Mirrich Wang" userId="25893bd8a22151db" providerId="LiveId" clId="{3A6E2220-0D24-4297-9B03-4ECEB4BDF7E1}" dt="2023-10-30T16:13:32.592" v="2128" actId="1035"/>
          <ac:cxnSpMkLst>
            <pc:docMk/>
            <pc:sldMk cId="1270566215" sldId="503"/>
            <ac:cxnSpMk id="19" creationId="{8E4C98EC-4C1C-973E-6417-8E304F1F5481}"/>
          </ac:cxnSpMkLst>
        </pc:cxnChg>
        <pc:cxnChg chg="add mod">
          <ac:chgData name="Mirrich Wang" userId="25893bd8a22151db" providerId="LiveId" clId="{3A6E2220-0D24-4297-9B03-4ECEB4BDF7E1}" dt="2023-10-30T16:13:32.592" v="2128" actId="1035"/>
          <ac:cxnSpMkLst>
            <pc:docMk/>
            <pc:sldMk cId="1270566215" sldId="503"/>
            <ac:cxnSpMk id="20" creationId="{5839FDD8-D1FA-2736-6958-E2AE39DCDE1B}"/>
          </ac:cxnSpMkLst>
        </pc:cxnChg>
        <pc:cxnChg chg="add mod">
          <ac:chgData name="Mirrich Wang" userId="25893bd8a22151db" providerId="LiveId" clId="{3A6E2220-0D24-4297-9B03-4ECEB4BDF7E1}" dt="2023-10-30T16:13:32.592" v="2128" actId="1035"/>
          <ac:cxnSpMkLst>
            <pc:docMk/>
            <pc:sldMk cId="1270566215" sldId="503"/>
            <ac:cxnSpMk id="21" creationId="{2EFFA74D-0196-2AF9-742D-C3BA58C275B9}"/>
          </ac:cxnSpMkLst>
        </pc:cxnChg>
        <pc:cxnChg chg="add mod">
          <ac:chgData name="Mirrich Wang" userId="25893bd8a22151db" providerId="LiveId" clId="{3A6E2220-0D24-4297-9B03-4ECEB4BDF7E1}" dt="2023-10-30T16:13:32.592" v="2128" actId="1035"/>
          <ac:cxnSpMkLst>
            <pc:docMk/>
            <pc:sldMk cId="1270566215" sldId="503"/>
            <ac:cxnSpMk id="22" creationId="{D7358AF6-D9C7-0803-EB06-97741AE8742E}"/>
          </ac:cxnSpMkLst>
        </pc:cxnChg>
        <pc:cxnChg chg="add mod">
          <ac:chgData name="Mirrich Wang" userId="25893bd8a22151db" providerId="LiveId" clId="{3A6E2220-0D24-4297-9B03-4ECEB4BDF7E1}" dt="2023-10-30T16:13:32.592" v="2128" actId="1035"/>
          <ac:cxnSpMkLst>
            <pc:docMk/>
            <pc:sldMk cId="1270566215" sldId="503"/>
            <ac:cxnSpMk id="23" creationId="{CF808C3E-C5DE-B1F4-30C7-EF9EA332E545}"/>
          </ac:cxnSpMkLst>
        </pc:cxnChg>
        <pc:cxnChg chg="add del mod">
          <ac:chgData name="Mirrich Wang" userId="25893bd8a22151db" providerId="LiveId" clId="{3A6E2220-0D24-4297-9B03-4ECEB4BDF7E1}" dt="2023-10-30T16:05:04.473" v="1906" actId="478"/>
          <ac:cxnSpMkLst>
            <pc:docMk/>
            <pc:sldMk cId="1270566215" sldId="503"/>
            <ac:cxnSpMk id="24" creationId="{D86418C3-54B0-25FF-5EB0-E1FA0BC70BCC}"/>
          </ac:cxnSpMkLst>
        </pc:cxnChg>
        <pc:cxnChg chg="add mod">
          <ac:chgData name="Mirrich Wang" userId="25893bd8a22151db" providerId="LiveId" clId="{3A6E2220-0D24-4297-9B03-4ECEB4BDF7E1}" dt="2023-10-30T16:13:32.592" v="2128" actId="1035"/>
          <ac:cxnSpMkLst>
            <pc:docMk/>
            <pc:sldMk cId="1270566215" sldId="503"/>
            <ac:cxnSpMk id="25" creationId="{465856FC-D7B7-E4E4-46EC-6610E7A02DC4}"/>
          </ac:cxnSpMkLst>
        </pc:cxnChg>
        <pc:cxnChg chg="add mod">
          <ac:chgData name="Mirrich Wang" userId="25893bd8a22151db" providerId="LiveId" clId="{3A6E2220-0D24-4297-9B03-4ECEB4BDF7E1}" dt="2023-10-30T16:13:32.592" v="2128" actId="1035"/>
          <ac:cxnSpMkLst>
            <pc:docMk/>
            <pc:sldMk cId="1270566215" sldId="503"/>
            <ac:cxnSpMk id="26" creationId="{DC1E8ED2-46DB-4B67-DF55-A4EDA0113302}"/>
          </ac:cxnSpMkLst>
        </pc:cxnChg>
        <pc:cxnChg chg="add mod">
          <ac:chgData name="Mirrich Wang" userId="25893bd8a22151db" providerId="LiveId" clId="{3A6E2220-0D24-4297-9B03-4ECEB4BDF7E1}" dt="2023-10-30T16:13:32.592" v="2128" actId="1035"/>
          <ac:cxnSpMkLst>
            <pc:docMk/>
            <pc:sldMk cId="1270566215" sldId="503"/>
            <ac:cxnSpMk id="27" creationId="{31D7267C-47E7-D25B-83B0-E04FE3376B4A}"/>
          </ac:cxnSpMkLst>
        </pc:cxnChg>
        <pc:cxnChg chg="add del mod">
          <ac:chgData name="Mirrich Wang" userId="25893bd8a22151db" providerId="LiveId" clId="{3A6E2220-0D24-4297-9B03-4ECEB4BDF7E1}" dt="2023-10-30T16:05:05.027" v="1907" actId="478"/>
          <ac:cxnSpMkLst>
            <pc:docMk/>
            <pc:sldMk cId="1270566215" sldId="503"/>
            <ac:cxnSpMk id="28" creationId="{882379EF-9D20-7449-8C66-1EB24B04014B}"/>
          </ac:cxnSpMkLst>
        </pc:cxnChg>
        <pc:cxnChg chg="add mod">
          <ac:chgData name="Mirrich Wang" userId="25893bd8a22151db" providerId="LiveId" clId="{3A6E2220-0D24-4297-9B03-4ECEB4BDF7E1}" dt="2023-10-30T16:13:32.592" v="2128" actId="1035"/>
          <ac:cxnSpMkLst>
            <pc:docMk/>
            <pc:sldMk cId="1270566215" sldId="503"/>
            <ac:cxnSpMk id="31" creationId="{B61ACAE3-7683-E9C8-C48A-EDE851F2391E}"/>
          </ac:cxnSpMkLst>
        </pc:cxnChg>
        <pc:cxnChg chg="add del mod">
          <ac:chgData name="Mirrich Wang" userId="25893bd8a22151db" providerId="LiveId" clId="{3A6E2220-0D24-4297-9B03-4ECEB4BDF7E1}" dt="2023-10-30T16:09:24.520" v="1994" actId="478"/>
          <ac:cxnSpMkLst>
            <pc:docMk/>
            <pc:sldMk cId="1270566215" sldId="503"/>
            <ac:cxnSpMk id="1035" creationId="{28DFE4F9-1161-6695-8246-D88A963FF078}"/>
          </ac:cxnSpMkLst>
        </pc:cxnChg>
        <pc:cxnChg chg="add mod">
          <ac:chgData name="Mirrich Wang" userId="25893bd8a22151db" providerId="LiveId" clId="{3A6E2220-0D24-4297-9B03-4ECEB4BDF7E1}" dt="2023-10-30T16:13:32.592" v="2128" actId="1035"/>
          <ac:cxnSpMkLst>
            <pc:docMk/>
            <pc:sldMk cId="1270566215" sldId="503"/>
            <ac:cxnSpMk id="1037" creationId="{87D4204C-524E-4B26-5349-2C567F9FC909}"/>
          </ac:cxnSpMkLst>
        </pc:cxnChg>
        <pc:cxnChg chg="add mod">
          <ac:chgData name="Mirrich Wang" userId="25893bd8a22151db" providerId="LiveId" clId="{3A6E2220-0D24-4297-9B03-4ECEB4BDF7E1}" dt="2023-10-30T16:13:32.592" v="2128" actId="1035"/>
          <ac:cxnSpMkLst>
            <pc:docMk/>
            <pc:sldMk cId="1270566215" sldId="503"/>
            <ac:cxnSpMk id="1038" creationId="{2AFB04B9-90EE-B17A-7254-A4CA9BBD393A}"/>
          </ac:cxnSpMkLst>
        </pc:cxnChg>
        <pc:cxnChg chg="add mod">
          <ac:chgData name="Mirrich Wang" userId="25893bd8a22151db" providerId="LiveId" clId="{3A6E2220-0D24-4297-9B03-4ECEB4BDF7E1}" dt="2023-10-30T16:13:32.592" v="2128" actId="1035"/>
          <ac:cxnSpMkLst>
            <pc:docMk/>
            <pc:sldMk cId="1270566215" sldId="503"/>
            <ac:cxnSpMk id="1039" creationId="{7D043ADD-0B4E-676C-D075-8BC4ABD5B0A3}"/>
          </ac:cxnSpMkLst>
        </pc:cxnChg>
        <pc:cxnChg chg="add del mod">
          <ac:chgData name="Mirrich Wang" userId="25893bd8a22151db" providerId="LiveId" clId="{3A6E2220-0D24-4297-9B03-4ECEB4BDF7E1}" dt="2023-10-30T16:05:03.390" v="1903" actId="478"/>
          <ac:cxnSpMkLst>
            <pc:docMk/>
            <pc:sldMk cId="1270566215" sldId="503"/>
            <ac:cxnSpMk id="1040" creationId="{9B24629D-CE46-B4A2-54CA-2A8108D9B7CF}"/>
          </ac:cxnSpMkLst>
        </pc:cxnChg>
        <pc:cxnChg chg="add mod">
          <ac:chgData name="Mirrich Wang" userId="25893bd8a22151db" providerId="LiveId" clId="{3A6E2220-0D24-4297-9B03-4ECEB4BDF7E1}" dt="2023-10-30T16:13:32.592" v="2128" actId="1035"/>
          <ac:cxnSpMkLst>
            <pc:docMk/>
            <pc:sldMk cId="1270566215" sldId="503"/>
            <ac:cxnSpMk id="1053" creationId="{3DDE6AE7-BAC6-2B99-CDF5-BF19C29135B7}"/>
          </ac:cxnSpMkLst>
        </pc:cxnChg>
        <pc:cxnChg chg="add mod">
          <ac:chgData name="Mirrich Wang" userId="25893bd8a22151db" providerId="LiveId" clId="{3A6E2220-0D24-4297-9B03-4ECEB4BDF7E1}" dt="2023-10-30T16:13:32.592" v="2128" actId="1035"/>
          <ac:cxnSpMkLst>
            <pc:docMk/>
            <pc:sldMk cId="1270566215" sldId="503"/>
            <ac:cxnSpMk id="1054" creationId="{456EEB44-E5EC-5FCE-6837-33C93FD7DB2C}"/>
          </ac:cxnSpMkLst>
        </pc:cxnChg>
        <pc:cxnChg chg="add mod">
          <ac:chgData name="Mirrich Wang" userId="25893bd8a22151db" providerId="LiveId" clId="{3A6E2220-0D24-4297-9B03-4ECEB4BDF7E1}" dt="2023-10-30T16:13:32.592" v="2128" actId="1035"/>
          <ac:cxnSpMkLst>
            <pc:docMk/>
            <pc:sldMk cId="1270566215" sldId="503"/>
            <ac:cxnSpMk id="1055" creationId="{C02D768C-C7A5-E3B0-A625-F0CBED16884F}"/>
          </ac:cxnSpMkLst>
        </pc:cxnChg>
        <pc:cxnChg chg="add del mod">
          <ac:chgData name="Mirrich Wang" userId="25893bd8a22151db" providerId="LiveId" clId="{3A6E2220-0D24-4297-9B03-4ECEB4BDF7E1}" dt="2023-10-30T16:05:02.924" v="1902" actId="478"/>
          <ac:cxnSpMkLst>
            <pc:docMk/>
            <pc:sldMk cId="1270566215" sldId="503"/>
            <ac:cxnSpMk id="17408" creationId="{53AC1111-4A81-5695-EFF7-F293D2203A0E}"/>
          </ac:cxnSpMkLst>
        </pc:cxnChg>
        <pc:cxnChg chg="add mod">
          <ac:chgData name="Mirrich Wang" userId="25893bd8a22151db" providerId="LiveId" clId="{3A6E2220-0D24-4297-9B03-4ECEB4BDF7E1}" dt="2023-10-30T16:13:32.592" v="2128" actId="1035"/>
          <ac:cxnSpMkLst>
            <pc:docMk/>
            <pc:sldMk cId="1270566215" sldId="503"/>
            <ac:cxnSpMk id="17420" creationId="{35A5A120-F2D2-2B8A-BDAA-5B82216338D5}"/>
          </ac:cxnSpMkLst>
        </pc:cxnChg>
        <pc:cxnChg chg="add mod">
          <ac:chgData name="Mirrich Wang" userId="25893bd8a22151db" providerId="LiveId" clId="{3A6E2220-0D24-4297-9B03-4ECEB4BDF7E1}" dt="2023-10-30T16:13:32.592" v="2128" actId="1035"/>
          <ac:cxnSpMkLst>
            <pc:docMk/>
            <pc:sldMk cId="1270566215" sldId="503"/>
            <ac:cxnSpMk id="17423" creationId="{9714802B-8AD3-EB95-A248-0133ACBFC670}"/>
          </ac:cxnSpMkLst>
        </pc:cxnChg>
        <pc:cxnChg chg="add mod">
          <ac:chgData name="Mirrich Wang" userId="25893bd8a22151db" providerId="LiveId" clId="{3A6E2220-0D24-4297-9B03-4ECEB4BDF7E1}" dt="2023-10-30T16:13:32.592" v="2128" actId="1035"/>
          <ac:cxnSpMkLst>
            <pc:docMk/>
            <pc:sldMk cId="1270566215" sldId="503"/>
            <ac:cxnSpMk id="17424" creationId="{88B33C8B-6890-8D5C-08C4-FC9D12438FA2}"/>
          </ac:cxnSpMkLst>
        </pc:cxnChg>
        <pc:cxnChg chg="add mod">
          <ac:chgData name="Mirrich Wang" userId="25893bd8a22151db" providerId="LiveId" clId="{3A6E2220-0D24-4297-9B03-4ECEB4BDF7E1}" dt="2023-10-30T16:13:32.592" v="2128" actId="1035"/>
          <ac:cxnSpMkLst>
            <pc:docMk/>
            <pc:sldMk cId="1270566215" sldId="503"/>
            <ac:cxnSpMk id="17427" creationId="{DF8D0D6C-4BCA-119E-D5F5-EAD1ECEC196C}"/>
          </ac:cxnSpMkLst>
        </pc:cxnChg>
        <pc:cxnChg chg="add mod">
          <ac:chgData name="Mirrich Wang" userId="25893bd8a22151db" providerId="LiveId" clId="{3A6E2220-0D24-4297-9B03-4ECEB4BDF7E1}" dt="2023-10-30T16:13:32.592" v="2128" actId="1035"/>
          <ac:cxnSpMkLst>
            <pc:docMk/>
            <pc:sldMk cId="1270566215" sldId="503"/>
            <ac:cxnSpMk id="17428" creationId="{EB9FE693-7F75-7424-72CA-47FEA6BD10AF}"/>
          </ac:cxnSpMkLst>
        </pc:cxnChg>
        <pc:cxnChg chg="add mod">
          <ac:chgData name="Mirrich Wang" userId="25893bd8a22151db" providerId="LiveId" clId="{3A6E2220-0D24-4297-9B03-4ECEB4BDF7E1}" dt="2023-10-30T16:13:32.592" v="2128" actId="1035"/>
          <ac:cxnSpMkLst>
            <pc:docMk/>
            <pc:sldMk cId="1270566215" sldId="503"/>
            <ac:cxnSpMk id="17446" creationId="{E1414CDC-6761-229B-8FCC-0F4197B3F0C2}"/>
          </ac:cxnSpMkLst>
        </pc:cxnChg>
        <pc:cxnChg chg="add mod">
          <ac:chgData name="Mirrich Wang" userId="25893bd8a22151db" providerId="LiveId" clId="{3A6E2220-0D24-4297-9B03-4ECEB4BDF7E1}" dt="2023-10-30T16:13:32.592" v="2128" actId="1035"/>
          <ac:cxnSpMkLst>
            <pc:docMk/>
            <pc:sldMk cId="1270566215" sldId="503"/>
            <ac:cxnSpMk id="17447" creationId="{AB4DB472-4193-0103-27F3-F504C0CC00C1}"/>
          </ac:cxnSpMkLst>
        </pc:cxnChg>
        <pc:cxnChg chg="add mod">
          <ac:chgData name="Mirrich Wang" userId="25893bd8a22151db" providerId="LiveId" clId="{3A6E2220-0D24-4297-9B03-4ECEB4BDF7E1}" dt="2023-10-30T16:13:32.592" v="2128" actId="1035"/>
          <ac:cxnSpMkLst>
            <pc:docMk/>
            <pc:sldMk cId="1270566215" sldId="503"/>
            <ac:cxnSpMk id="17448" creationId="{EFEC9ACD-C263-207F-F947-24AACD30DA5C}"/>
          </ac:cxnSpMkLst>
        </pc:cxnChg>
        <pc:cxnChg chg="add mod">
          <ac:chgData name="Mirrich Wang" userId="25893bd8a22151db" providerId="LiveId" clId="{3A6E2220-0D24-4297-9B03-4ECEB4BDF7E1}" dt="2023-10-30T16:13:32.592" v="2128" actId="1035"/>
          <ac:cxnSpMkLst>
            <pc:docMk/>
            <pc:sldMk cId="1270566215" sldId="503"/>
            <ac:cxnSpMk id="17449" creationId="{513538A3-9EDA-350B-A439-A98F49F463EF}"/>
          </ac:cxnSpMkLst>
        </pc:cxnChg>
        <pc:cxnChg chg="add mod">
          <ac:chgData name="Mirrich Wang" userId="25893bd8a22151db" providerId="LiveId" clId="{3A6E2220-0D24-4297-9B03-4ECEB4BDF7E1}" dt="2023-10-30T16:13:32.592" v="2128" actId="1035"/>
          <ac:cxnSpMkLst>
            <pc:docMk/>
            <pc:sldMk cId="1270566215" sldId="503"/>
            <ac:cxnSpMk id="17456" creationId="{FB77357A-AE13-1F66-269C-7D53F86B5390}"/>
          </ac:cxnSpMkLst>
        </pc:cxnChg>
        <pc:cxnChg chg="add mod">
          <ac:chgData name="Mirrich Wang" userId="25893bd8a22151db" providerId="LiveId" clId="{3A6E2220-0D24-4297-9B03-4ECEB4BDF7E1}" dt="2023-10-30T16:13:32.592" v="2128" actId="1035"/>
          <ac:cxnSpMkLst>
            <pc:docMk/>
            <pc:sldMk cId="1270566215" sldId="503"/>
            <ac:cxnSpMk id="17457" creationId="{DFEB3634-9F78-75C4-BB7D-7A7AF6B3F155}"/>
          </ac:cxnSpMkLst>
        </pc:cxnChg>
        <pc:cxnChg chg="add mod">
          <ac:chgData name="Mirrich Wang" userId="25893bd8a22151db" providerId="LiveId" clId="{3A6E2220-0D24-4297-9B03-4ECEB4BDF7E1}" dt="2023-10-30T16:13:32.592" v="2128" actId="1035"/>
          <ac:cxnSpMkLst>
            <pc:docMk/>
            <pc:sldMk cId="1270566215" sldId="503"/>
            <ac:cxnSpMk id="17458" creationId="{197B706A-1008-B958-E3FA-6B37A49A25FE}"/>
          </ac:cxnSpMkLst>
        </pc:cxnChg>
        <pc:cxnChg chg="add mod">
          <ac:chgData name="Mirrich Wang" userId="25893bd8a22151db" providerId="LiveId" clId="{3A6E2220-0D24-4297-9B03-4ECEB4BDF7E1}" dt="2023-10-30T16:13:32.592" v="2128" actId="1035"/>
          <ac:cxnSpMkLst>
            <pc:docMk/>
            <pc:sldMk cId="1270566215" sldId="503"/>
            <ac:cxnSpMk id="17459" creationId="{F17EA111-9E9D-E9D1-B5D3-00AE4C2EC776}"/>
          </ac:cxnSpMkLst>
        </pc:cxnChg>
        <pc:cxnChg chg="add mod">
          <ac:chgData name="Mirrich Wang" userId="25893bd8a22151db" providerId="LiveId" clId="{3A6E2220-0D24-4297-9B03-4ECEB4BDF7E1}" dt="2023-10-30T16:13:32.592" v="2128" actId="1035"/>
          <ac:cxnSpMkLst>
            <pc:docMk/>
            <pc:sldMk cId="1270566215" sldId="503"/>
            <ac:cxnSpMk id="17462" creationId="{5F7F1580-2F60-4145-A71E-0648C286969B}"/>
          </ac:cxnSpMkLst>
        </pc:cxnChg>
        <pc:cxnChg chg="add mod">
          <ac:chgData name="Mirrich Wang" userId="25893bd8a22151db" providerId="LiveId" clId="{3A6E2220-0D24-4297-9B03-4ECEB4BDF7E1}" dt="2023-10-30T16:13:32.592" v="2128" actId="1035"/>
          <ac:cxnSpMkLst>
            <pc:docMk/>
            <pc:sldMk cId="1270566215" sldId="503"/>
            <ac:cxnSpMk id="17464" creationId="{A3FA8ED5-D6CF-4358-0C4A-52A0D7557234}"/>
          </ac:cxnSpMkLst>
        </pc:cxnChg>
        <pc:cxnChg chg="add mod">
          <ac:chgData name="Mirrich Wang" userId="25893bd8a22151db" providerId="LiveId" clId="{3A6E2220-0D24-4297-9B03-4ECEB4BDF7E1}" dt="2023-10-30T16:13:32.592" v="2128" actId="1035"/>
          <ac:cxnSpMkLst>
            <pc:docMk/>
            <pc:sldMk cId="1270566215" sldId="503"/>
            <ac:cxnSpMk id="17466" creationId="{4C0A6D0A-416F-6F79-89A6-E8661C393E90}"/>
          </ac:cxnSpMkLst>
        </pc:cxnChg>
        <pc:cxnChg chg="add mod">
          <ac:chgData name="Mirrich Wang" userId="25893bd8a22151db" providerId="LiveId" clId="{3A6E2220-0D24-4297-9B03-4ECEB4BDF7E1}" dt="2023-10-30T16:13:32.592" v="2128" actId="1035"/>
          <ac:cxnSpMkLst>
            <pc:docMk/>
            <pc:sldMk cId="1270566215" sldId="503"/>
            <ac:cxnSpMk id="17468" creationId="{A638D6AD-7991-C6B4-5D7A-5F3F1A1FC082}"/>
          </ac:cxnSpMkLst>
        </pc:cxnChg>
      </pc:sldChg>
      <pc:sldChg chg="addSp delSp modSp add mod chgLayout">
        <pc:chgData name="Mirrich Wang" userId="25893bd8a22151db" providerId="LiveId" clId="{3A6E2220-0D24-4297-9B03-4ECEB4BDF7E1}" dt="2023-11-04T04:58:33.631" v="6996" actId="20577"/>
        <pc:sldMkLst>
          <pc:docMk/>
          <pc:sldMk cId="2224786415" sldId="504"/>
        </pc:sldMkLst>
        <pc:spChg chg="add del mod ord">
          <ac:chgData name="Mirrich Wang" userId="25893bd8a22151db" providerId="LiveId" clId="{3A6E2220-0D24-4297-9B03-4ECEB4BDF7E1}" dt="2023-10-31T15:13:29.636" v="2573" actId="6264"/>
          <ac:spMkLst>
            <pc:docMk/>
            <pc:sldMk cId="2224786415" sldId="504"/>
            <ac:spMk id="3" creationId="{0F51245B-A934-9FF2-2CE0-8F857DF98997}"/>
          </ac:spMkLst>
        </pc:spChg>
        <pc:spChg chg="add del mod">
          <ac:chgData name="Mirrich Wang" userId="25893bd8a22151db" providerId="LiveId" clId="{3A6E2220-0D24-4297-9B03-4ECEB4BDF7E1}" dt="2023-10-30T16:20:06.252" v="2327" actId="478"/>
          <ac:spMkLst>
            <pc:docMk/>
            <pc:sldMk cId="2224786415" sldId="504"/>
            <ac:spMk id="3" creationId="{8B00F689-5A3B-B847-FA1F-850B6D7CC34F}"/>
          </ac:spMkLst>
        </pc:spChg>
        <pc:spChg chg="add del mod ord">
          <ac:chgData name="Mirrich Wang" userId="25893bd8a22151db" providerId="LiveId" clId="{3A6E2220-0D24-4297-9B03-4ECEB4BDF7E1}" dt="2023-10-31T15:13:29.636" v="2573" actId="6264"/>
          <ac:spMkLst>
            <pc:docMk/>
            <pc:sldMk cId="2224786415" sldId="504"/>
            <ac:spMk id="4" creationId="{396E1336-6377-3FEB-5926-79C9D04AB26E}"/>
          </ac:spMkLst>
        </pc:spChg>
        <pc:spChg chg="add del mod">
          <ac:chgData name="Mirrich Wang" userId="25893bd8a22151db" providerId="LiveId" clId="{3A6E2220-0D24-4297-9B03-4ECEB4BDF7E1}" dt="2023-10-30T16:21:21.738" v="2377" actId="478"/>
          <ac:spMkLst>
            <pc:docMk/>
            <pc:sldMk cId="2224786415" sldId="504"/>
            <ac:spMk id="4" creationId="{5AFF26D7-F3CE-5A69-59B0-3CB17182812E}"/>
          </ac:spMkLst>
        </pc:spChg>
        <pc:spChg chg="mod">
          <ac:chgData name="Mirrich Wang" userId="25893bd8a22151db" providerId="LiveId" clId="{3A6E2220-0D24-4297-9B03-4ECEB4BDF7E1}" dt="2023-11-04T04:58:33.631" v="6996" actId="20577"/>
          <ac:spMkLst>
            <pc:docMk/>
            <pc:sldMk cId="2224786415" sldId="504"/>
            <ac:spMk id="5" creationId="{2054C34D-4BCD-099F-D1DD-5BB6C94C05EB}"/>
          </ac:spMkLst>
        </pc:spChg>
        <pc:spChg chg="del">
          <ac:chgData name="Mirrich Wang" userId="25893bd8a22151db" providerId="LiveId" clId="{3A6E2220-0D24-4297-9B03-4ECEB4BDF7E1}" dt="2023-10-30T16:16:09.685" v="2152" actId="478"/>
          <ac:spMkLst>
            <pc:docMk/>
            <pc:sldMk cId="2224786415" sldId="504"/>
            <ac:spMk id="5" creationId="{701579E0-67B0-B022-451A-9E9AAC917791}"/>
          </ac:spMkLst>
        </pc:spChg>
        <pc:spChg chg="add mod">
          <ac:chgData name="Mirrich Wang" userId="25893bd8a22151db" providerId="LiveId" clId="{3A6E2220-0D24-4297-9B03-4ECEB4BDF7E1}" dt="2023-10-30T16:21:38.784" v="2396" actId="20577"/>
          <ac:spMkLst>
            <pc:docMk/>
            <pc:sldMk cId="2224786415" sldId="504"/>
            <ac:spMk id="8" creationId="{2CDA3D2B-61E8-791D-9B27-8793D91C0304}"/>
          </ac:spMkLst>
        </pc:spChg>
        <pc:spChg chg="del">
          <ac:chgData name="Mirrich Wang" userId="25893bd8a22151db" providerId="LiveId" clId="{3A6E2220-0D24-4297-9B03-4ECEB4BDF7E1}" dt="2023-10-30T16:16:09.685" v="2152" actId="478"/>
          <ac:spMkLst>
            <pc:docMk/>
            <pc:sldMk cId="2224786415" sldId="504"/>
            <ac:spMk id="1024" creationId="{E081F769-D12C-431D-F129-C52F4876005A}"/>
          </ac:spMkLst>
        </pc:spChg>
        <pc:spChg chg="del">
          <ac:chgData name="Mirrich Wang" userId="25893bd8a22151db" providerId="LiveId" clId="{3A6E2220-0D24-4297-9B03-4ECEB4BDF7E1}" dt="2023-10-30T16:16:09.685" v="2152" actId="478"/>
          <ac:spMkLst>
            <pc:docMk/>
            <pc:sldMk cId="2224786415" sldId="504"/>
            <ac:spMk id="1025" creationId="{25311B72-EC5A-BFF8-957D-38C1E4054606}"/>
          </ac:spMkLst>
        </pc:spChg>
        <pc:spChg chg="del">
          <ac:chgData name="Mirrich Wang" userId="25893bd8a22151db" providerId="LiveId" clId="{3A6E2220-0D24-4297-9B03-4ECEB4BDF7E1}" dt="2023-10-30T16:16:09.685" v="2152" actId="478"/>
          <ac:spMkLst>
            <pc:docMk/>
            <pc:sldMk cId="2224786415" sldId="504"/>
            <ac:spMk id="1028" creationId="{2404FA06-F3C3-5152-5B16-9313BC231579}"/>
          </ac:spMkLst>
        </pc:spChg>
        <pc:spChg chg="del">
          <ac:chgData name="Mirrich Wang" userId="25893bd8a22151db" providerId="LiveId" clId="{3A6E2220-0D24-4297-9B03-4ECEB4BDF7E1}" dt="2023-10-30T16:16:09.685" v="2152" actId="478"/>
          <ac:spMkLst>
            <pc:docMk/>
            <pc:sldMk cId="2224786415" sldId="504"/>
            <ac:spMk id="1029" creationId="{005868D9-3383-4DAF-828B-E62BA71530BB}"/>
          </ac:spMkLst>
        </pc:spChg>
        <pc:spChg chg="del">
          <ac:chgData name="Mirrich Wang" userId="25893bd8a22151db" providerId="LiveId" clId="{3A6E2220-0D24-4297-9B03-4ECEB4BDF7E1}" dt="2023-10-30T16:16:09.685" v="2152" actId="478"/>
          <ac:spMkLst>
            <pc:docMk/>
            <pc:sldMk cId="2224786415" sldId="504"/>
            <ac:spMk id="1030" creationId="{14162F52-82C0-7F91-0E70-197C97E8E5D0}"/>
          </ac:spMkLst>
        </pc:spChg>
        <pc:spChg chg="del">
          <ac:chgData name="Mirrich Wang" userId="25893bd8a22151db" providerId="LiveId" clId="{3A6E2220-0D24-4297-9B03-4ECEB4BDF7E1}" dt="2023-10-30T16:16:09.685" v="2152" actId="478"/>
          <ac:spMkLst>
            <pc:docMk/>
            <pc:sldMk cId="2224786415" sldId="504"/>
            <ac:spMk id="1031" creationId="{3DCF534B-7EF8-EE2F-9EF5-4CCAA41F1985}"/>
          </ac:spMkLst>
        </pc:spChg>
        <pc:spChg chg="del">
          <ac:chgData name="Mirrich Wang" userId="25893bd8a22151db" providerId="LiveId" clId="{3A6E2220-0D24-4297-9B03-4ECEB4BDF7E1}" dt="2023-10-30T16:16:09.685" v="2152" actId="478"/>
          <ac:spMkLst>
            <pc:docMk/>
            <pc:sldMk cId="2224786415" sldId="504"/>
            <ac:spMk id="1032" creationId="{7D3B8EE0-1AC4-2533-DF22-BEFB473A7078}"/>
          </ac:spMkLst>
        </pc:spChg>
        <pc:spChg chg="del">
          <ac:chgData name="Mirrich Wang" userId="25893bd8a22151db" providerId="LiveId" clId="{3A6E2220-0D24-4297-9B03-4ECEB4BDF7E1}" dt="2023-10-30T16:16:09.685" v="2152" actId="478"/>
          <ac:spMkLst>
            <pc:docMk/>
            <pc:sldMk cId="2224786415" sldId="504"/>
            <ac:spMk id="1033" creationId="{E0DC6223-318F-FC7D-6EB5-00044F9FB6CF}"/>
          </ac:spMkLst>
        </pc:spChg>
        <pc:spChg chg="del">
          <ac:chgData name="Mirrich Wang" userId="25893bd8a22151db" providerId="LiveId" clId="{3A6E2220-0D24-4297-9B03-4ECEB4BDF7E1}" dt="2023-10-30T16:16:09.685" v="2152" actId="478"/>
          <ac:spMkLst>
            <pc:docMk/>
            <pc:sldMk cId="2224786415" sldId="504"/>
            <ac:spMk id="1036" creationId="{E42CC3A6-3CB4-67C0-164A-0BCAEBD8F572}"/>
          </ac:spMkLst>
        </pc:spChg>
        <pc:spChg chg="del">
          <ac:chgData name="Mirrich Wang" userId="25893bd8a22151db" providerId="LiveId" clId="{3A6E2220-0D24-4297-9B03-4ECEB4BDF7E1}" dt="2023-10-30T16:16:09.685" v="2152" actId="478"/>
          <ac:spMkLst>
            <pc:docMk/>
            <pc:sldMk cId="2224786415" sldId="504"/>
            <ac:spMk id="1041" creationId="{8141C8FD-3787-D5BA-7347-5C2D8C5AC201}"/>
          </ac:spMkLst>
        </pc:spChg>
        <pc:spChg chg="del">
          <ac:chgData name="Mirrich Wang" userId="25893bd8a22151db" providerId="LiveId" clId="{3A6E2220-0D24-4297-9B03-4ECEB4BDF7E1}" dt="2023-10-30T16:16:09.685" v="2152" actId="478"/>
          <ac:spMkLst>
            <pc:docMk/>
            <pc:sldMk cId="2224786415" sldId="504"/>
            <ac:spMk id="1043" creationId="{91F4D808-E981-A641-0894-CD69921490D2}"/>
          </ac:spMkLst>
        </pc:spChg>
        <pc:spChg chg="del">
          <ac:chgData name="Mirrich Wang" userId="25893bd8a22151db" providerId="LiveId" clId="{3A6E2220-0D24-4297-9B03-4ECEB4BDF7E1}" dt="2023-10-30T16:16:09.685" v="2152" actId="478"/>
          <ac:spMkLst>
            <pc:docMk/>
            <pc:sldMk cId="2224786415" sldId="504"/>
            <ac:spMk id="1049" creationId="{C96530E0-DEA7-7FE2-5684-BF517F17D07F}"/>
          </ac:spMkLst>
        </pc:spChg>
        <pc:spChg chg="del">
          <ac:chgData name="Mirrich Wang" userId="25893bd8a22151db" providerId="LiveId" clId="{3A6E2220-0D24-4297-9B03-4ECEB4BDF7E1}" dt="2023-10-30T16:16:09.685" v="2152" actId="478"/>
          <ac:spMkLst>
            <pc:docMk/>
            <pc:sldMk cId="2224786415" sldId="504"/>
            <ac:spMk id="1050" creationId="{AE6834C1-EC9B-B010-5B54-7037987E271E}"/>
          </ac:spMkLst>
        </pc:spChg>
        <pc:spChg chg="del">
          <ac:chgData name="Mirrich Wang" userId="25893bd8a22151db" providerId="LiveId" clId="{3A6E2220-0D24-4297-9B03-4ECEB4BDF7E1}" dt="2023-10-30T16:16:09.685" v="2152" actId="478"/>
          <ac:spMkLst>
            <pc:docMk/>
            <pc:sldMk cId="2224786415" sldId="504"/>
            <ac:spMk id="1052" creationId="{60F81799-2749-7295-D90F-75E1E85AF49E}"/>
          </ac:spMkLst>
        </pc:spChg>
        <pc:spChg chg="del">
          <ac:chgData name="Mirrich Wang" userId="25893bd8a22151db" providerId="LiveId" clId="{3A6E2220-0D24-4297-9B03-4ECEB4BDF7E1}" dt="2023-10-30T16:16:09.685" v="2152" actId="478"/>
          <ac:spMkLst>
            <pc:docMk/>
            <pc:sldMk cId="2224786415" sldId="504"/>
            <ac:spMk id="17409" creationId="{1047348B-5894-CB73-D2D1-E83FA1A894AB}"/>
          </ac:spMkLst>
        </pc:spChg>
        <pc:spChg chg="del">
          <ac:chgData name="Mirrich Wang" userId="25893bd8a22151db" providerId="LiveId" clId="{3A6E2220-0D24-4297-9B03-4ECEB4BDF7E1}" dt="2023-10-30T16:16:09.685" v="2152" actId="478"/>
          <ac:spMkLst>
            <pc:docMk/>
            <pc:sldMk cId="2224786415" sldId="504"/>
            <ac:spMk id="17411" creationId="{7D66C428-A9E6-F2B5-7A80-012CE040D3CC}"/>
          </ac:spMkLst>
        </pc:spChg>
        <pc:spChg chg="del">
          <ac:chgData name="Mirrich Wang" userId="25893bd8a22151db" providerId="LiveId" clId="{3A6E2220-0D24-4297-9B03-4ECEB4BDF7E1}" dt="2023-10-30T16:16:09.685" v="2152" actId="478"/>
          <ac:spMkLst>
            <pc:docMk/>
            <pc:sldMk cId="2224786415" sldId="504"/>
            <ac:spMk id="17412" creationId="{964230CB-6142-92BA-B31B-1325B6A7DA12}"/>
          </ac:spMkLst>
        </pc:spChg>
        <pc:spChg chg="del">
          <ac:chgData name="Mirrich Wang" userId="25893bd8a22151db" providerId="LiveId" clId="{3A6E2220-0D24-4297-9B03-4ECEB4BDF7E1}" dt="2023-10-30T16:16:09.685" v="2152" actId="478"/>
          <ac:spMkLst>
            <pc:docMk/>
            <pc:sldMk cId="2224786415" sldId="504"/>
            <ac:spMk id="17414" creationId="{EC3043E0-E0AF-2FAD-4FED-8AE724FDEBC0}"/>
          </ac:spMkLst>
        </pc:spChg>
        <pc:spChg chg="del">
          <ac:chgData name="Mirrich Wang" userId="25893bd8a22151db" providerId="LiveId" clId="{3A6E2220-0D24-4297-9B03-4ECEB4BDF7E1}" dt="2023-10-30T16:16:09.685" v="2152" actId="478"/>
          <ac:spMkLst>
            <pc:docMk/>
            <pc:sldMk cId="2224786415" sldId="504"/>
            <ac:spMk id="17415" creationId="{E0D31A88-7523-41EB-866B-D29BBEB10A9D}"/>
          </ac:spMkLst>
        </pc:spChg>
        <pc:spChg chg="del">
          <ac:chgData name="Mirrich Wang" userId="25893bd8a22151db" providerId="LiveId" clId="{3A6E2220-0D24-4297-9B03-4ECEB4BDF7E1}" dt="2023-10-30T16:16:09.685" v="2152" actId="478"/>
          <ac:spMkLst>
            <pc:docMk/>
            <pc:sldMk cId="2224786415" sldId="504"/>
            <ac:spMk id="17416" creationId="{581A0C01-8EEF-555D-B8B6-99FD135533F0}"/>
          </ac:spMkLst>
        </pc:spChg>
        <pc:spChg chg="del">
          <ac:chgData name="Mirrich Wang" userId="25893bd8a22151db" providerId="LiveId" clId="{3A6E2220-0D24-4297-9B03-4ECEB4BDF7E1}" dt="2023-10-30T16:16:09.685" v="2152" actId="478"/>
          <ac:spMkLst>
            <pc:docMk/>
            <pc:sldMk cId="2224786415" sldId="504"/>
            <ac:spMk id="17418" creationId="{919FAE75-BC0B-9734-503C-85236668EA1C}"/>
          </ac:spMkLst>
        </pc:spChg>
        <pc:spChg chg="del">
          <ac:chgData name="Mirrich Wang" userId="25893bd8a22151db" providerId="LiveId" clId="{3A6E2220-0D24-4297-9B03-4ECEB4BDF7E1}" dt="2023-10-30T16:16:09.685" v="2152" actId="478"/>
          <ac:spMkLst>
            <pc:docMk/>
            <pc:sldMk cId="2224786415" sldId="504"/>
            <ac:spMk id="17419" creationId="{689B5092-C3AB-7BA1-E3A9-F80A331DD0F5}"/>
          </ac:spMkLst>
        </pc:spChg>
        <pc:spChg chg="del">
          <ac:chgData name="Mirrich Wang" userId="25893bd8a22151db" providerId="LiveId" clId="{3A6E2220-0D24-4297-9B03-4ECEB4BDF7E1}" dt="2023-10-30T16:16:09.685" v="2152" actId="478"/>
          <ac:spMkLst>
            <pc:docMk/>
            <pc:sldMk cId="2224786415" sldId="504"/>
            <ac:spMk id="17421" creationId="{4A8E37CA-7C1F-CE15-EB75-3838EBAF272D}"/>
          </ac:spMkLst>
        </pc:spChg>
        <pc:spChg chg="del">
          <ac:chgData name="Mirrich Wang" userId="25893bd8a22151db" providerId="LiveId" clId="{3A6E2220-0D24-4297-9B03-4ECEB4BDF7E1}" dt="2023-10-30T16:16:09.685" v="2152" actId="478"/>
          <ac:spMkLst>
            <pc:docMk/>
            <pc:sldMk cId="2224786415" sldId="504"/>
            <ac:spMk id="17422" creationId="{33C3F18F-790D-E160-18A5-434853E5177D}"/>
          </ac:spMkLst>
        </pc:spChg>
        <pc:spChg chg="del">
          <ac:chgData name="Mirrich Wang" userId="25893bd8a22151db" providerId="LiveId" clId="{3A6E2220-0D24-4297-9B03-4ECEB4BDF7E1}" dt="2023-10-30T16:16:09.685" v="2152" actId="478"/>
          <ac:spMkLst>
            <pc:docMk/>
            <pc:sldMk cId="2224786415" sldId="504"/>
            <ac:spMk id="17425" creationId="{FCDAABC7-3666-6747-0506-55B34228EB31}"/>
          </ac:spMkLst>
        </pc:spChg>
        <pc:spChg chg="del">
          <ac:chgData name="Mirrich Wang" userId="25893bd8a22151db" providerId="LiveId" clId="{3A6E2220-0D24-4297-9B03-4ECEB4BDF7E1}" dt="2023-10-30T16:16:09.685" v="2152" actId="478"/>
          <ac:spMkLst>
            <pc:docMk/>
            <pc:sldMk cId="2224786415" sldId="504"/>
            <ac:spMk id="17426" creationId="{C63C6DCB-793B-AF70-D101-3311DAD16C5C}"/>
          </ac:spMkLst>
        </pc:spChg>
        <pc:spChg chg="del">
          <ac:chgData name="Mirrich Wang" userId="25893bd8a22151db" providerId="LiveId" clId="{3A6E2220-0D24-4297-9B03-4ECEB4BDF7E1}" dt="2023-10-30T16:16:09.685" v="2152" actId="478"/>
          <ac:spMkLst>
            <pc:docMk/>
            <pc:sldMk cId="2224786415" sldId="504"/>
            <ac:spMk id="17430" creationId="{DA48CD2B-ED8D-5E90-A76E-8D59C70D56E5}"/>
          </ac:spMkLst>
        </pc:spChg>
        <pc:spChg chg="del">
          <ac:chgData name="Mirrich Wang" userId="25893bd8a22151db" providerId="LiveId" clId="{3A6E2220-0D24-4297-9B03-4ECEB4BDF7E1}" dt="2023-10-30T16:16:09.685" v="2152" actId="478"/>
          <ac:spMkLst>
            <pc:docMk/>
            <pc:sldMk cId="2224786415" sldId="504"/>
            <ac:spMk id="17431" creationId="{FC6E56A8-8772-360F-C94D-F5B23A7112E2}"/>
          </ac:spMkLst>
        </pc:spChg>
        <pc:spChg chg="del">
          <ac:chgData name="Mirrich Wang" userId="25893bd8a22151db" providerId="LiveId" clId="{3A6E2220-0D24-4297-9B03-4ECEB4BDF7E1}" dt="2023-10-30T16:16:09.685" v="2152" actId="478"/>
          <ac:spMkLst>
            <pc:docMk/>
            <pc:sldMk cId="2224786415" sldId="504"/>
            <ac:spMk id="17432" creationId="{38DC61A0-B194-FEB1-EB54-294F55573F8E}"/>
          </ac:spMkLst>
        </pc:spChg>
        <pc:spChg chg="del">
          <ac:chgData name="Mirrich Wang" userId="25893bd8a22151db" providerId="LiveId" clId="{3A6E2220-0D24-4297-9B03-4ECEB4BDF7E1}" dt="2023-10-30T16:16:09.685" v="2152" actId="478"/>
          <ac:spMkLst>
            <pc:docMk/>
            <pc:sldMk cId="2224786415" sldId="504"/>
            <ac:spMk id="17433" creationId="{8411D8CC-A6F8-90C9-B07B-3EFDA152AF90}"/>
          </ac:spMkLst>
        </pc:spChg>
        <pc:spChg chg="del">
          <ac:chgData name="Mirrich Wang" userId="25893bd8a22151db" providerId="LiveId" clId="{3A6E2220-0D24-4297-9B03-4ECEB4BDF7E1}" dt="2023-10-30T16:16:09.685" v="2152" actId="478"/>
          <ac:spMkLst>
            <pc:docMk/>
            <pc:sldMk cId="2224786415" sldId="504"/>
            <ac:spMk id="17434" creationId="{0A043BA3-56B9-4D9E-E608-9EF3459B8BEF}"/>
          </ac:spMkLst>
        </pc:spChg>
        <pc:spChg chg="del">
          <ac:chgData name="Mirrich Wang" userId="25893bd8a22151db" providerId="LiveId" clId="{3A6E2220-0D24-4297-9B03-4ECEB4BDF7E1}" dt="2023-10-30T16:16:09.685" v="2152" actId="478"/>
          <ac:spMkLst>
            <pc:docMk/>
            <pc:sldMk cId="2224786415" sldId="504"/>
            <ac:spMk id="17439" creationId="{7B8B74A9-7C75-A8B1-6B02-BC395515FFF6}"/>
          </ac:spMkLst>
        </pc:spChg>
        <pc:spChg chg="del">
          <ac:chgData name="Mirrich Wang" userId="25893bd8a22151db" providerId="LiveId" clId="{3A6E2220-0D24-4297-9B03-4ECEB4BDF7E1}" dt="2023-10-30T16:16:09.685" v="2152" actId="478"/>
          <ac:spMkLst>
            <pc:docMk/>
            <pc:sldMk cId="2224786415" sldId="504"/>
            <ac:spMk id="17440" creationId="{E2DDBE33-16F0-9A39-16E6-D6314C8F087D}"/>
          </ac:spMkLst>
        </pc:spChg>
        <pc:spChg chg="del">
          <ac:chgData name="Mirrich Wang" userId="25893bd8a22151db" providerId="LiveId" clId="{3A6E2220-0D24-4297-9B03-4ECEB4BDF7E1}" dt="2023-10-30T16:16:09.685" v="2152" actId="478"/>
          <ac:spMkLst>
            <pc:docMk/>
            <pc:sldMk cId="2224786415" sldId="504"/>
            <ac:spMk id="17441" creationId="{8C0E6BB1-587B-634C-3F96-A15DC7206943}"/>
          </ac:spMkLst>
        </pc:spChg>
        <pc:spChg chg="del">
          <ac:chgData name="Mirrich Wang" userId="25893bd8a22151db" providerId="LiveId" clId="{3A6E2220-0D24-4297-9B03-4ECEB4BDF7E1}" dt="2023-10-30T16:16:09.685" v="2152" actId="478"/>
          <ac:spMkLst>
            <pc:docMk/>
            <pc:sldMk cId="2224786415" sldId="504"/>
            <ac:spMk id="17442" creationId="{6051AED8-EE61-005D-FE73-51A24BBBAE5C}"/>
          </ac:spMkLst>
        </pc:spChg>
        <pc:spChg chg="del">
          <ac:chgData name="Mirrich Wang" userId="25893bd8a22151db" providerId="LiveId" clId="{3A6E2220-0D24-4297-9B03-4ECEB4BDF7E1}" dt="2023-10-30T16:16:09.685" v="2152" actId="478"/>
          <ac:spMkLst>
            <pc:docMk/>
            <pc:sldMk cId="2224786415" sldId="504"/>
            <ac:spMk id="17443" creationId="{A49011EC-FF7F-F1BE-42C0-515933688171}"/>
          </ac:spMkLst>
        </pc:spChg>
        <pc:spChg chg="del">
          <ac:chgData name="Mirrich Wang" userId="25893bd8a22151db" providerId="LiveId" clId="{3A6E2220-0D24-4297-9B03-4ECEB4BDF7E1}" dt="2023-10-30T16:16:09.685" v="2152" actId="478"/>
          <ac:spMkLst>
            <pc:docMk/>
            <pc:sldMk cId="2224786415" sldId="504"/>
            <ac:spMk id="17444" creationId="{426F2EA9-EACE-8E13-F3B7-4E32A4C72971}"/>
          </ac:spMkLst>
        </pc:spChg>
        <pc:spChg chg="del">
          <ac:chgData name="Mirrich Wang" userId="25893bd8a22151db" providerId="LiveId" clId="{3A6E2220-0D24-4297-9B03-4ECEB4BDF7E1}" dt="2023-10-30T16:16:09.685" v="2152" actId="478"/>
          <ac:spMkLst>
            <pc:docMk/>
            <pc:sldMk cId="2224786415" sldId="504"/>
            <ac:spMk id="17445" creationId="{E47FEFFB-8CFC-4C59-D015-27F7F7AFFDE7}"/>
          </ac:spMkLst>
        </pc:spChg>
        <pc:spChg chg="del">
          <ac:chgData name="Mirrich Wang" userId="25893bd8a22151db" providerId="LiveId" clId="{3A6E2220-0D24-4297-9B03-4ECEB4BDF7E1}" dt="2023-10-30T16:16:09.685" v="2152" actId="478"/>
          <ac:spMkLst>
            <pc:docMk/>
            <pc:sldMk cId="2224786415" sldId="504"/>
            <ac:spMk id="17450" creationId="{4D06478F-1B48-2113-1CE3-EFC8BD386855}"/>
          </ac:spMkLst>
        </pc:spChg>
        <pc:spChg chg="del">
          <ac:chgData name="Mirrich Wang" userId="25893bd8a22151db" providerId="LiveId" clId="{3A6E2220-0D24-4297-9B03-4ECEB4BDF7E1}" dt="2023-10-30T16:16:09.685" v="2152" actId="478"/>
          <ac:spMkLst>
            <pc:docMk/>
            <pc:sldMk cId="2224786415" sldId="504"/>
            <ac:spMk id="17451" creationId="{09D3E72F-496D-9FAE-7604-A651B3C4A548}"/>
          </ac:spMkLst>
        </pc:spChg>
        <pc:spChg chg="del">
          <ac:chgData name="Mirrich Wang" userId="25893bd8a22151db" providerId="LiveId" clId="{3A6E2220-0D24-4297-9B03-4ECEB4BDF7E1}" dt="2023-10-30T16:16:09.685" v="2152" actId="478"/>
          <ac:spMkLst>
            <pc:docMk/>
            <pc:sldMk cId="2224786415" sldId="504"/>
            <ac:spMk id="17452" creationId="{7F35DE54-E9D1-6A3E-EF7D-1F84D48B4C21}"/>
          </ac:spMkLst>
        </pc:spChg>
        <pc:spChg chg="del">
          <ac:chgData name="Mirrich Wang" userId="25893bd8a22151db" providerId="LiveId" clId="{3A6E2220-0D24-4297-9B03-4ECEB4BDF7E1}" dt="2023-10-30T16:16:09.685" v="2152" actId="478"/>
          <ac:spMkLst>
            <pc:docMk/>
            <pc:sldMk cId="2224786415" sldId="504"/>
            <ac:spMk id="17453" creationId="{36BFB726-676B-1550-87F3-E0A697BDEC9A}"/>
          </ac:spMkLst>
        </pc:spChg>
        <pc:spChg chg="del">
          <ac:chgData name="Mirrich Wang" userId="25893bd8a22151db" providerId="LiveId" clId="{3A6E2220-0D24-4297-9B03-4ECEB4BDF7E1}" dt="2023-10-30T16:16:09.685" v="2152" actId="478"/>
          <ac:spMkLst>
            <pc:docMk/>
            <pc:sldMk cId="2224786415" sldId="504"/>
            <ac:spMk id="17454" creationId="{DDA11057-968C-3D22-E3CC-62FFDA9D46D8}"/>
          </ac:spMkLst>
        </pc:spChg>
        <pc:spChg chg="del">
          <ac:chgData name="Mirrich Wang" userId="25893bd8a22151db" providerId="LiveId" clId="{3A6E2220-0D24-4297-9B03-4ECEB4BDF7E1}" dt="2023-10-30T16:16:09.685" v="2152" actId="478"/>
          <ac:spMkLst>
            <pc:docMk/>
            <pc:sldMk cId="2224786415" sldId="504"/>
            <ac:spMk id="17455" creationId="{68958A66-F79D-9B02-59D0-96B245CBA927}"/>
          </ac:spMkLst>
        </pc:spChg>
        <pc:spChg chg="del">
          <ac:chgData name="Mirrich Wang" userId="25893bd8a22151db" providerId="LiveId" clId="{3A6E2220-0D24-4297-9B03-4ECEB4BDF7E1}" dt="2023-10-30T16:16:09.685" v="2152" actId="478"/>
          <ac:spMkLst>
            <pc:docMk/>
            <pc:sldMk cId="2224786415" sldId="504"/>
            <ac:spMk id="17460" creationId="{BCB4B2F9-3C5C-F067-374B-4F889FDC5D79}"/>
          </ac:spMkLst>
        </pc:spChg>
        <pc:spChg chg="del">
          <ac:chgData name="Mirrich Wang" userId="25893bd8a22151db" providerId="LiveId" clId="{3A6E2220-0D24-4297-9B03-4ECEB4BDF7E1}" dt="2023-10-30T16:16:09.685" v="2152" actId="478"/>
          <ac:spMkLst>
            <pc:docMk/>
            <pc:sldMk cId="2224786415" sldId="504"/>
            <ac:spMk id="17461" creationId="{7A4BA4C4-0387-4E6E-06B5-6BD5F0BB126F}"/>
          </ac:spMkLst>
        </pc:spChg>
        <pc:spChg chg="del">
          <ac:chgData name="Mirrich Wang" userId="25893bd8a22151db" providerId="LiveId" clId="{3A6E2220-0D24-4297-9B03-4ECEB4BDF7E1}" dt="2023-10-30T16:16:09.685" v="2152" actId="478"/>
          <ac:spMkLst>
            <pc:docMk/>
            <pc:sldMk cId="2224786415" sldId="504"/>
            <ac:spMk id="17463" creationId="{83B003FA-ACFA-142A-5A64-625544055FB7}"/>
          </ac:spMkLst>
        </pc:spChg>
        <pc:spChg chg="del">
          <ac:chgData name="Mirrich Wang" userId="25893bd8a22151db" providerId="LiveId" clId="{3A6E2220-0D24-4297-9B03-4ECEB4BDF7E1}" dt="2023-10-30T16:16:09.685" v="2152" actId="478"/>
          <ac:spMkLst>
            <pc:docMk/>
            <pc:sldMk cId="2224786415" sldId="504"/>
            <ac:spMk id="17465" creationId="{FB0A8833-AA35-5114-0F76-2BE675BB0266}"/>
          </ac:spMkLst>
        </pc:spChg>
        <pc:spChg chg="del">
          <ac:chgData name="Mirrich Wang" userId="25893bd8a22151db" providerId="LiveId" clId="{3A6E2220-0D24-4297-9B03-4ECEB4BDF7E1}" dt="2023-10-30T16:16:09.685" v="2152" actId="478"/>
          <ac:spMkLst>
            <pc:docMk/>
            <pc:sldMk cId="2224786415" sldId="504"/>
            <ac:spMk id="17467" creationId="{522D3801-B88D-AAA1-CD7D-59B4774A7699}"/>
          </ac:spMkLst>
        </pc:spChg>
        <pc:spChg chg="del">
          <ac:chgData name="Mirrich Wang" userId="25893bd8a22151db" providerId="LiveId" clId="{3A6E2220-0D24-4297-9B03-4ECEB4BDF7E1}" dt="2023-10-30T16:16:09.685" v="2152" actId="478"/>
          <ac:spMkLst>
            <pc:docMk/>
            <pc:sldMk cId="2224786415" sldId="504"/>
            <ac:spMk id="17469" creationId="{6A63BC17-BA19-CA96-FF41-5D4C3D75F6FD}"/>
          </ac:spMkLst>
        </pc:spChg>
        <pc:spChg chg="del">
          <ac:chgData name="Mirrich Wang" userId="25893bd8a22151db" providerId="LiveId" clId="{3A6E2220-0D24-4297-9B03-4ECEB4BDF7E1}" dt="2023-10-30T16:16:09.685" v="2152" actId="478"/>
          <ac:spMkLst>
            <pc:docMk/>
            <pc:sldMk cId="2224786415" sldId="504"/>
            <ac:spMk id="17470" creationId="{BCEE669E-5F54-4C77-1E4D-C0FC7BE61954}"/>
          </ac:spMkLst>
        </pc:spChg>
        <pc:spChg chg="del">
          <ac:chgData name="Mirrich Wang" userId="25893bd8a22151db" providerId="LiveId" clId="{3A6E2220-0D24-4297-9B03-4ECEB4BDF7E1}" dt="2023-10-30T16:16:09.685" v="2152" actId="478"/>
          <ac:spMkLst>
            <pc:docMk/>
            <pc:sldMk cId="2224786415" sldId="504"/>
            <ac:spMk id="17471" creationId="{66F7D2F1-DA88-3177-DF6F-9F0C53D43158}"/>
          </ac:spMkLst>
        </pc:spChg>
        <pc:grpChg chg="del">
          <ac:chgData name="Mirrich Wang" userId="25893bd8a22151db" providerId="LiveId" clId="{3A6E2220-0D24-4297-9B03-4ECEB4BDF7E1}" dt="2023-10-30T16:16:09.685" v="2152" actId="478"/>
          <ac:grpSpMkLst>
            <pc:docMk/>
            <pc:sldMk cId="2224786415" sldId="504"/>
            <ac:grpSpMk id="17515" creationId="{BC31D0FD-1E8F-9671-80CD-C7517764D2D3}"/>
          </ac:grpSpMkLst>
        </pc:grpChg>
        <pc:grpChg chg="del">
          <ac:chgData name="Mirrich Wang" userId="25893bd8a22151db" providerId="LiveId" clId="{3A6E2220-0D24-4297-9B03-4ECEB4BDF7E1}" dt="2023-10-30T16:16:09.685" v="2152" actId="478"/>
          <ac:grpSpMkLst>
            <pc:docMk/>
            <pc:sldMk cId="2224786415" sldId="504"/>
            <ac:grpSpMk id="17516" creationId="{807DC570-A73F-A65B-6CB8-B8B13DE84398}"/>
          </ac:grpSpMkLst>
        </pc:grpChg>
        <pc:picChg chg="del">
          <ac:chgData name="Mirrich Wang" userId="25893bd8a22151db" providerId="LiveId" clId="{3A6E2220-0D24-4297-9B03-4ECEB4BDF7E1}" dt="2023-10-30T16:16:09.685" v="2152" actId="478"/>
          <ac:picMkLst>
            <pc:docMk/>
            <pc:sldMk cId="2224786415" sldId="504"/>
            <ac:picMk id="29" creationId="{1808F8DF-0C54-4692-4944-535FF1C08452}"/>
          </ac:picMkLst>
        </pc:picChg>
        <pc:picChg chg="del">
          <ac:chgData name="Mirrich Wang" userId="25893bd8a22151db" providerId="LiveId" clId="{3A6E2220-0D24-4297-9B03-4ECEB4BDF7E1}" dt="2023-10-30T16:16:09.685" v="2152" actId="478"/>
          <ac:picMkLst>
            <pc:docMk/>
            <pc:sldMk cId="2224786415" sldId="504"/>
            <ac:picMk id="1042" creationId="{8F2B53B8-C386-C069-11F0-313FD1902F41}"/>
          </ac:picMkLst>
        </pc:picChg>
        <pc:picChg chg="del">
          <ac:chgData name="Mirrich Wang" userId="25893bd8a22151db" providerId="LiveId" clId="{3A6E2220-0D24-4297-9B03-4ECEB4BDF7E1}" dt="2023-10-30T16:16:09.685" v="2152" actId="478"/>
          <ac:picMkLst>
            <pc:docMk/>
            <pc:sldMk cId="2224786415" sldId="504"/>
            <ac:picMk id="17435" creationId="{95205AC3-9531-B966-8E00-A00A7FD316FD}"/>
          </ac:picMkLst>
        </pc:picChg>
        <pc:picChg chg="del">
          <ac:chgData name="Mirrich Wang" userId="25893bd8a22151db" providerId="LiveId" clId="{3A6E2220-0D24-4297-9B03-4ECEB4BDF7E1}" dt="2023-10-30T16:16:09.685" v="2152" actId="478"/>
          <ac:picMkLst>
            <pc:docMk/>
            <pc:sldMk cId="2224786415" sldId="504"/>
            <ac:picMk id="17436" creationId="{49349FD5-DE10-B85F-658E-E2909F34A85E}"/>
          </ac:picMkLst>
        </pc:picChg>
        <pc:picChg chg="del">
          <ac:chgData name="Mirrich Wang" userId="25893bd8a22151db" providerId="LiveId" clId="{3A6E2220-0D24-4297-9B03-4ECEB4BDF7E1}" dt="2023-10-30T16:16:09.685" v="2152" actId="478"/>
          <ac:picMkLst>
            <pc:docMk/>
            <pc:sldMk cId="2224786415" sldId="504"/>
            <ac:picMk id="17437" creationId="{938735F2-7C86-7D3C-FF8B-E410F29C6187}"/>
          </ac:picMkLst>
        </pc:picChg>
        <pc:picChg chg="del">
          <ac:chgData name="Mirrich Wang" userId="25893bd8a22151db" providerId="LiveId" clId="{3A6E2220-0D24-4297-9B03-4ECEB4BDF7E1}" dt="2023-10-30T16:16:09.685" v="2152" actId="478"/>
          <ac:picMkLst>
            <pc:docMk/>
            <pc:sldMk cId="2224786415" sldId="504"/>
            <ac:picMk id="17438" creationId="{19CEB142-5A9A-9622-A4BD-205EFA36DA10}"/>
          </ac:picMkLst>
        </pc:picChg>
        <pc:cxnChg chg="del">
          <ac:chgData name="Mirrich Wang" userId="25893bd8a22151db" providerId="LiveId" clId="{3A6E2220-0D24-4297-9B03-4ECEB4BDF7E1}" dt="2023-10-30T16:16:09.685" v="2152" actId="478"/>
          <ac:cxnSpMkLst>
            <pc:docMk/>
            <pc:sldMk cId="2224786415" sldId="504"/>
            <ac:cxnSpMk id="6" creationId="{366B7C2E-69A0-BC5E-1FD5-77A66A93A573}"/>
          </ac:cxnSpMkLst>
        </pc:cxnChg>
        <pc:cxnChg chg="del">
          <ac:chgData name="Mirrich Wang" userId="25893bd8a22151db" providerId="LiveId" clId="{3A6E2220-0D24-4297-9B03-4ECEB4BDF7E1}" dt="2023-10-30T16:16:09.685" v="2152" actId="478"/>
          <ac:cxnSpMkLst>
            <pc:docMk/>
            <pc:sldMk cId="2224786415" sldId="504"/>
            <ac:cxnSpMk id="7" creationId="{CD8EF92B-C423-A393-7D3D-12E602C04E73}"/>
          </ac:cxnSpMkLst>
        </pc:cxnChg>
        <pc:cxnChg chg="del">
          <ac:chgData name="Mirrich Wang" userId="25893bd8a22151db" providerId="LiveId" clId="{3A6E2220-0D24-4297-9B03-4ECEB4BDF7E1}" dt="2023-10-30T16:16:09.685" v="2152" actId="478"/>
          <ac:cxnSpMkLst>
            <pc:docMk/>
            <pc:sldMk cId="2224786415" sldId="504"/>
            <ac:cxnSpMk id="11" creationId="{39BB8F72-D2FD-38EB-E0CF-431044D516AC}"/>
          </ac:cxnSpMkLst>
        </pc:cxnChg>
        <pc:cxnChg chg="del">
          <ac:chgData name="Mirrich Wang" userId="25893bd8a22151db" providerId="LiveId" clId="{3A6E2220-0D24-4297-9B03-4ECEB4BDF7E1}" dt="2023-10-30T16:16:09.685" v="2152" actId="478"/>
          <ac:cxnSpMkLst>
            <pc:docMk/>
            <pc:sldMk cId="2224786415" sldId="504"/>
            <ac:cxnSpMk id="12" creationId="{2E2CBE01-F1DB-11DD-FE36-1649669E20B5}"/>
          </ac:cxnSpMkLst>
        </pc:cxnChg>
        <pc:cxnChg chg="del">
          <ac:chgData name="Mirrich Wang" userId="25893bd8a22151db" providerId="LiveId" clId="{3A6E2220-0D24-4297-9B03-4ECEB4BDF7E1}" dt="2023-10-30T16:16:09.685" v="2152" actId="478"/>
          <ac:cxnSpMkLst>
            <pc:docMk/>
            <pc:sldMk cId="2224786415" sldId="504"/>
            <ac:cxnSpMk id="13" creationId="{8A8E419C-A088-56DC-9182-E6417EBFC9C1}"/>
          </ac:cxnSpMkLst>
        </pc:cxnChg>
        <pc:cxnChg chg="del">
          <ac:chgData name="Mirrich Wang" userId="25893bd8a22151db" providerId="LiveId" clId="{3A6E2220-0D24-4297-9B03-4ECEB4BDF7E1}" dt="2023-10-30T16:16:09.685" v="2152" actId="478"/>
          <ac:cxnSpMkLst>
            <pc:docMk/>
            <pc:sldMk cId="2224786415" sldId="504"/>
            <ac:cxnSpMk id="14" creationId="{575E9D2C-331B-4AF5-341C-35ABB8C0D2C8}"/>
          </ac:cxnSpMkLst>
        </pc:cxnChg>
        <pc:cxnChg chg="del">
          <ac:chgData name="Mirrich Wang" userId="25893bd8a22151db" providerId="LiveId" clId="{3A6E2220-0D24-4297-9B03-4ECEB4BDF7E1}" dt="2023-10-30T16:16:09.685" v="2152" actId="478"/>
          <ac:cxnSpMkLst>
            <pc:docMk/>
            <pc:sldMk cId="2224786415" sldId="504"/>
            <ac:cxnSpMk id="15" creationId="{D3938E05-E1BF-5924-DD3E-A6470D2850AE}"/>
          </ac:cxnSpMkLst>
        </pc:cxnChg>
        <pc:cxnChg chg="del">
          <ac:chgData name="Mirrich Wang" userId="25893bd8a22151db" providerId="LiveId" clId="{3A6E2220-0D24-4297-9B03-4ECEB4BDF7E1}" dt="2023-10-30T16:16:09.685" v="2152" actId="478"/>
          <ac:cxnSpMkLst>
            <pc:docMk/>
            <pc:sldMk cId="2224786415" sldId="504"/>
            <ac:cxnSpMk id="16" creationId="{2C89F2F8-4246-86A2-155C-916F17557A91}"/>
          </ac:cxnSpMkLst>
        </pc:cxnChg>
        <pc:cxnChg chg="del">
          <ac:chgData name="Mirrich Wang" userId="25893bd8a22151db" providerId="LiveId" clId="{3A6E2220-0D24-4297-9B03-4ECEB4BDF7E1}" dt="2023-10-30T16:16:09.685" v="2152" actId="478"/>
          <ac:cxnSpMkLst>
            <pc:docMk/>
            <pc:sldMk cId="2224786415" sldId="504"/>
            <ac:cxnSpMk id="17" creationId="{3074A5AE-6A14-BC55-80E6-8FD5A274EF20}"/>
          </ac:cxnSpMkLst>
        </pc:cxnChg>
        <pc:cxnChg chg="del">
          <ac:chgData name="Mirrich Wang" userId="25893bd8a22151db" providerId="LiveId" clId="{3A6E2220-0D24-4297-9B03-4ECEB4BDF7E1}" dt="2023-10-30T16:16:09.685" v="2152" actId="478"/>
          <ac:cxnSpMkLst>
            <pc:docMk/>
            <pc:sldMk cId="2224786415" sldId="504"/>
            <ac:cxnSpMk id="18" creationId="{B4567E91-3FBD-EA9E-D4E4-7E6C8617C31F}"/>
          </ac:cxnSpMkLst>
        </pc:cxnChg>
        <pc:cxnChg chg="del">
          <ac:chgData name="Mirrich Wang" userId="25893bd8a22151db" providerId="LiveId" clId="{3A6E2220-0D24-4297-9B03-4ECEB4BDF7E1}" dt="2023-10-30T16:16:09.685" v="2152" actId="478"/>
          <ac:cxnSpMkLst>
            <pc:docMk/>
            <pc:sldMk cId="2224786415" sldId="504"/>
            <ac:cxnSpMk id="19" creationId="{8E4C98EC-4C1C-973E-6417-8E304F1F5481}"/>
          </ac:cxnSpMkLst>
        </pc:cxnChg>
        <pc:cxnChg chg="del">
          <ac:chgData name="Mirrich Wang" userId="25893bd8a22151db" providerId="LiveId" clId="{3A6E2220-0D24-4297-9B03-4ECEB4BDF7E1}" dt="2023-10-30T16:16:09.685" v="2152" actId="478"/>
          <ac:cxnSpMkLst>
            <pc:docMk/>
            <pc:sldMk cId="2224786415" sldId="504"/>
            <ac:cxnSpMk id="20" creationId="{5839FDD8-D1FA-2736-6958-E2AE39DCDE1B}"/>
          </ac:cxnSpMkLst>
        </pc:cxnChg>
        <pc:cxnChg chg="del">
          <ac:chgData name="Mirrich Wang" userId="25893bd8a22151db" providerId="LiveId" clId="{3A6E2220-0D24-4297-9B03-4ECEB4BDF7E1}" dt="2023-10-30T16:16:09.685" v="2152" actId="478"/>
          <ac:cxnSpMkLst>
            <pc:docMk/>
            <pc:sldMk cId="2224786415" sldId="504"/>
            <ac:cxnSpMk id="21" creationId="{2EFFA74D-0196-2AF9-742D-C3BA58C275B9}"/>
          </ac:cxnSpMkLst>
        </pc:cxnChg>
        <pc:cxnChg chg="del">
          <ac:chgData name="Mirrich Wang" userId="25893bd8a22151db" providerId="LiveId" clId="{3A6E2220-0D24-4297-9B03-4ECEB4BDF7E1}" dt="2023-10-30T16:16:09.685" v="2152" actId="478"/>
          <ac:cxnSpMkLst>
            <pc:docMk/>
            <pc:sldMk cId="2224786415" sldId="504"/>
            <ac:cxnSpMk id="22" creationId="{D7358AF6-D9C7-0803-EB06-97741AE8742E}"/>
          </ac:cxnSpMkLst>
        </pc:cxnChg>
        <pc:cxnChg chg="del">
          <ac:chgData name="Mirrich Wang" userId="25893bd8a22151db" providerId="LiveId" clId="{3A6E2220-0D24-4297-9B03-4ECEB4BDF7E1}" dt="2023-10-30T16:16:09.685" v="2152" actId="478"/>
          <ac:cxnSpMkLst>
            <pc:docMk/>
            <pc:sldMk cId="2224786415" sldId="504"/>
            <ac:cxnSpMk id="23" creationId="{CF808C3E-C5DE-B1F4-30C7-EF9EA332E545}"/>
          </ac:cxnSpMkLst>
        </pc:cxnChg>
        <pc:cxnChg chg="del">
          <ac:chgData name="Mirrich Wang" userId="25893bd8a22151db" providerId="LiveId" clId="{3A6E2220-0D24-4297-9B03-4ECEB4BDF7E1}" dt="2023-10-30T16:16:09.685" v="2152" actId="478"/>
          <ac:cxnSpMkLst>
            <pc:docMk/>
            <pc:sldMk cId="2224786415" sldId="504"/>
            <ac:cxnSpMk id="25" creationId="{465856FC-D7B7-E4E4-46EC-6610E7A02DC4}"/>
          </ac:cxnSpMkLst>
        </pc:cxnChg>
        <pc:cxnChg chg="del">
          <ac:chgData name="Mirrich Wang" userId="25893bd8a22151db" providerId="LiveId" clId="{3A6E2220-0D24-4297-9B03-4ECEB4BDF7E1}" dt="2023-10-30T16:16:09.685" v="2152" actId="478"/>
          <ac:cxnSpMkLst>
            <pc:docMk/>
            <pc:sldMk cId="2224786415" sldId="504"/>
            <ac:cxnSpMk id="26" creationId="{DC1E8ED2-46DB-4B67-DF55-A4EDA0113302}"/>
          </ac:cxnSpMkLst>
        </pc:cxnChg>
        <pc:cxnChg chg="del">
          <ac:chgData name="Mirrich Wang" userId="25893bd8a22151db" providerId="LiveId" clId="{3A6E2220-0D24-4297-9B03-4ECEB4BDF7E1}" dt="2023-10-30T16:16:09.685" v="2152" actId="478"/>
          <ac:cxnSpMkLst>
            <pc:docMk/>
            <pc:sldMk cId="2224786415" sldId="504"/>
            <ac:cxnSpMk id="27" creationId="{31D7267C-47E7-D25B-83B0-E04FE3376B4A}"/>
          </ac:cxnSpMkLst>
        </pc:cxnChg>
        <pc:cxnChg chg="del">
          <ac:chgData name="Mirrich Wang" userId="25893bd8a22151db" providerId="LiveId" clId="{3A6E2220-0D24-4297-9B03-4ECEB4BDF7E1}" dt="2023-10-30T16:16:09.685" v="2152" actId="478"/>
          <ac:cxnSpMkLst>
            <pc:docMk/>
            <pc:sldMk cId="2224786415" sldId="504"/>
            <ac:cxnSpMk id="31" creationId="{B61ACAE3-7683-E9C8-C48A-EDE851F2391E}"/>
          </ac:cxnSpMkLst>
        </pc:cxnChg>
        <pc:cxnChg chg="del mod">
          <ac:chgData name="Mirrich Wang" userId="25893bd8a22151db" providerId="LiveId" clId="{3A6E2220-0D24-4297-9B03-4ECEB4BDF7E1}" dt="2023-10-30T16:16:09.685" v="2152" actId="478"/>
          <ac:cxnSpMkLst>
            <pc:docMk/>
            <pc:sldMk cId="2224786415" sldId="504"/>
            <ac:cxnSpMk id="1037" creationId="{87D4204C-524E-4B26-5349-2C567F9FC909}"/>
          </ac:cxnSpMkLst>
        </pc:cxnChg>
        <pc:cxnChg chg="del">
          <ac:chgData name="Mirrich Wang" userId="25893bd8a22151db" providerId="LiveId" clId="{3A6E2220-0D24-4297-9B03-4ECEB4BDF7E1}" dt="2023-10-30T16:16:09.685" v="2152" actId="478"/>
          <ac:cxnSpMkLst>
            <pc:docMk/>
            <pc:sldMk cId="2224786415" sldId="504"/>
            <ac:cxnSpMk id="1038" creationId="{2AFB04B9-90EE-B17A-7254-A4CA9BBD393A}"/>
          </ac:cxnSpMkLst>
        </pc:cxnChg>
        <pc:cxnChg chg="del mod">
          <ac:chgData name="Mirrich Wang" userId="25893bd8a22151db" providerId="LiveId" clId="{3A6E2220-0D24-4297-9B03-4ECEB4BDF7E1}" dt="2023-10-30T16:16:09.685" v="2152" actId="478"/>
          <ac:cxnSpMkLst>
            <pc:docMk/>
            <pc:sldMk cId="2224786415" sldId="504"/>
            <ac:cxnSpMk id="1039" creationId="{7D043ADD-0B4E-676C-D075-8BC4ABD5B0A3}"/>
          </ac:cxnSpMkLst>
        </pc:cxnChg>
        <pc:cxnChg chg="del mod">
          <ac:chgData name="Mirrich Wang" userId="25893bd8a22151db" providerId="LiveId" clId="{3A6E2220-0D24-4297-9B03-4ECEB4BDF7E1}" dt="2023-10-30T16:16:09.685" v="2152" actId="478"/>
          <ac:cxnSpMkLst>
            <pc:docMk/>
            <pc:sldMk cId="2224786415" sldId="504"/>
            <ac:cxnSpMk id="1053" creationId="{3DDE6AE7-BAC6-2B99-CDF5-BF19C29135B7}"/>
          </ac:cxnSpMkLst>
        </pc:cxnChg>
        <pc:cxnChg chg="del mod">
          <ac:chgData name="Mirrich Wang" userId="25893bd8a22151db" providerId="LiveId" clId="{3A6E2220-0D24-4297-9B03-4ECEB4BDF7E1}" dt="2023-10-30T16:16:09.685" v="2152" actId="478"/>
          <ac:cxnSpMkLst>
            <pc:docMk/>
            <pc:sldMk cId="2224786415" sldId="504"/>
            <ac:cxnSpMk id="1054" creationId="{456EEB44-E5EC-5FCE-6837-33C93FD7DB2C}"/>
          </ac:cxnSpMkLst>
        </pc:cxnChg>
        <pc:cxnChg chg="del mod">
          <ac:chgData name="Mirrich Wang" userId="25893bd8a22151db" providerId="LiveId" clId="{3A6E2220-0D24-4297-9B03-4ECEB4BDF7E1}" dt="2023-10-30T16:16:09.685" v="2152" actId="478"/>
          <ac:cxnSpMkLst>
            <pc:docMk/>
            <pc:sldMk cId="2224786415" sldId="504"/>
            <ac:cxnSpMk id="1055" creationId="{C02D768C-C7A5-E3B0-A625-F0CBED16884F}"/>
          </ac:cxnSpMkLst>
        </pc:cxnChg>
        <pc:cxnChg chg="del mod">
          <ac:chgData name="Mirrich Wang" userId="25893bd8a22151db" providerId="LiveId" clId="{3A6E2220-0D24-4297-9B03-4ECEB4BDF7E1}" dt="2023-10-30T16:16:09.685" v="2152" actId="478"/>
          <ac:cxnSpMkLst>
            <pc:docMk/>
            <pc:sldMk cId="2224786415" sldId="504"/>
            <ac:cxnSpMk id="17420" creationId="{35A5A120-F2D2-2B8A-BDAA-5B82216338D5}"/>
          </ac:cxnSpMkLst>
        </pc:cxnChg>
        <pc:cxnChg chg="del mod">
          <ac:chgData name="Mirrich Wang" userId="25893bd8a22151db" providerId="LiveId" clId="{3A6E2220-0D24-4297-9B03-4ECEB4BDF7E1}" dt="2023-10-30T16:16:09.685" v="2152" actId="478"/>
          <ac:cxnSpMkLst>
            <pc:docMk/>
            <pc:sldMk cId="2224786415" sldId="504"/>
            <ac:cxnSpMk id="17423" creationId="{9714802B-8AD3-EB95-A248-0133ACBFC670}"/>
          </ac:cxnSpMkLst>
        </pc:cxnChg>
        <pc:cxnChg chg="del mod">
          <ac:chgData name="Mirrich Wang" userId="25893bd8a22151db" providerId="LiveId" clId="{3A6E2220-0D24-4297-9B03-4ECEB4BDF7E1}" dt="2023-10-30T16:16:09.685" v="2152" actId="478"/>
          <ac:cxnSpMkLst>
            <pc:docMk/>
            <pc:sldMk cId="2224786415" sldId="504"/>
            <ac:cxnSpMk id="17424" creationId="{88B33C8B-6890-8D5C-08C4-FC9D12438FA2}"/>
          </ac:cxnSpMkLst>
        </pc:cxnChg>
        <pc:cxnChg chg="del mod">
          <ac:chgData name="Mirrich Wang" userId="25893bd8a22151db" providerId="LiveId" clId="{3A6E2220-0D24-4297-9B03-4ECEB4BDF7E1}" dt="2023-10-30T16:16:09.685" v="2152" actId="478"/>
          <ac:cxnSpMkLst>
            <pc:docMk/>
            <pc:sldMk cId="2224786415" sldId="504"/>
            <ac:cxnSpMk id="17427" creationId="{DF8D0D6C-4BCA-119E-D5F5-EAD1ECEC196C}"/>
          </ac:cxnSpMkLst>
        </pc:cxnChg>
        <pc:cxnChg chg="del mod">
          <ac:chgData name="Mirrich Wang" userId="25893bd8a22151db" providerId="LiveId" clId="{3A6E2220-0D24-4297-9B03-4ECEB4BDF7E1}" dt="2023-10-30T16:16:09.685" v="2152" actId="478"/>
          <ac:cxnSpMkLst>
            <pc:docMk/>
            <pc:sldMk cId="2224786415" sldId="504"/>
            <ac:cxnSpMk id="17428" creationId="{EB9FE693-7F75-7424-72CA-47FEA6BD10AF}"/>
          </ac:cxnSpMkLst>
        </pc:cxnChg>
        <pc:cxnChg chg="del">
          <ac:chgData name="Mirrich Wang" userId="25893bd8a22151db" providerId="LiveId" clId="{3A6E2220-0D24-4297-9B03-4ECEB4BDF7E1}" dt="2023-10-30T16:16:09.685" v="2152" actId="478"/>
          <ac:cxnSpMkLst>
            <pc:docMk/>
            <pc:sldMk cId="2224786415" sldId="504"/>
            <ac:cxnSpMk id="17446" creationId="{E1414CDC-6761-229B-8FCC-0F4197B3F0C2}"/>
          </ac:cxnSpMkLst>
        </pc:cxnChg>
        <pc:cxnChg chg="del">
          <ac:chgData name="Mirrich Wang" userId="25893bd8a22151db" providerId="LiveId" clId="{3A6E2220-0D24-4297-9B03-4ECEB4BDF7E1}" dt="2023-10-30T16:16:09.685" v="2152" actId="478"/>
          <ac:cxnSpMkLst>
            <pc:docMk/>
            <pc:sldMk cId="2224786415" sldId="504"/>
            <ac:cxnSpMk id="17447" creationId="{AB4DB472-4193-0103-27F3-F504C0CC00C1}"/>
          </ac:cxnSpMkLst>
        </pc:cxnChg>
        <pc:cxnChg chg="del">
          <ac:chgData name="Mirrich Wang" userId="25893bd8a22151db" providerId="LiveId" clId="{3A6E2220-0D24-4297-9B03-4ECEB4BDF7E1}" dt="2023-10-30T16:16:09.685" v="2152" actId="478"/>
          <ac:cxnSpMkLst>
            <pc:docMk/>
            <pc:sldMk cId="2224786415" sldId="504"/>
            <ac:cxnSpMk id="17448" creationId="{EFEC9ACD-C263-207F-F947-24AACD30DA5C}"/>
          </ac:cxnSpMkLst>
        </pc:cxnChg>
        <pc:cxnChg chg="del">
          <ac:chgData name="Mirrich Wang" userId="25893bd8a22151db" providerId="LiveId" clId="{3A6E2220-0D24-4297-9B03-4ECEB4BDF7E1}" dt="2023-10-30T16:16:09.685" v="2152" actId="478"/>
          <ac:cxnSpMkLst>
            <pc:docMk/>
            <pc:sldMk cId="2224786415" sldId="504"/>
            <ac:cxnSpMk id="17449" creationId="{513538A3-9EDA-350B-A439-A98F49F463EF}"/>
          </ac:cxnSpMkLst>
        </pc:cxnChg>
        <pc:cxnChg chg="del">
          <ac:chgData name="Mirrich Wang" userId="25893bd8a22151db" providerId="LiveId" clId="{3A6E2220-0D24-4297-9B03-4ECEB4BDF7E1}" dt="2023-10-30T16:16:09.685" v="2152" actId="478"/>
          <ac:cxnSpMkLst>
            <pc:docMk/>
            <pc:sldMk cId="2224786415" sldId="504"/>
            <ac:cxnSpMk id="17456" creationId="{FB77357A-AE13-1F66-269C-7D53F86B5390}"/>
          </ac:cxnSpMkLst>
        </pc:cxnChg>
        <pc:cxnChg chg="del">
          <ac:chgData name="Mirrich Wang" userId="25893bd8a22151db" providerId="LiveId" clId="{3A6E2220-0D24-4297-9B03-4ECEB4BDF7E1}" dt="2023-10-30T16:16:09.685" v="2152" actId="478"/>
          <ac:cxnSpMkLst>
            <pc:docMk/>
            <pc:sldMk cId="2224786415" sldId="504"/>
            <ac:cxnSpMk id="17457" creationId="{DFEB3634-9F78-75C4-BB7D-7A7AF6B3F155}"/>
          </ac:cxnSpMkLst>
        </pc:cxnChg>
        <pc:cxnChg chg="del">
          <ac:chgData name="Mirrich Wang" userId="25893bd8a22151db" providerId="LiveId" clId="{3A6E2220-0D24-4297-9B03-4ECEB4BDF7E1}" dt="2023-10-30T16:16:09.685" v="2152" actId="478"/>
          <ac:cxnSpMkLst>
            <pc:docMk/>
            <pc:sldMk cId="2224786415" sldId="504"/>
            <ac:cxnSpMk id="17458" creationId="{197B706A-1008-B958-E3FA-6B37A49A25FE}"/>
          </ac:cxnSpMkLst>
        </pc:cxnChg>
        <pc:cxnChg chg="del">
          <ac:chgData name="Mirrich Wang" userId="25893bd8a22151db" providerId="LiveId" clId="{3A6E2220-0D24-4297-9B03-4ECEB4BDF7E1}" dt="2023-10-30T16:16:09.685" v="2152" actId="478"/>
          <ac:cxnSpMkLst>
            <pc:docMk/>
            <pc:sldMk cId="2224786415" sldId="504"/>
            <ac:cxnSpMk id="17459" creationId="{F17EA111-9E9D-E9D1-B5D3-00AE4C2EC776}"/>
          </ac:cxnSpMkLst>
        </pc:cxnChg>
        <pc:cxnChg chg="del">
          <ac:chgData name="Mirrich Wang" userId="25893bd8a22151db" providerId="LiveId" clId="{3A6E2220-0D24-4297-9B03-4ECEB4BDF7E1}" dt="2023-10-30T16:16:09.685" v="2152" actId="478"/>
          <ac:cxnSpMkLst>
            <pc:docMk/>
            <pc:sldMk cId="2224786415" sldId="504"/>
            <ac:cxnSpMk id="17462" creationId="{5F7F1580-2F60-4145-A71E-0648C286969B}"/>
          </ac:cxnSpMkLst>
        </pc:cxnChg>
        <pc:cxnChg chg="del">
          <ac:chgData name="Mirrich Wang" userId="25893bd8a22151db" providerId="LiveId" clId="{3A6E2220-0D24-4297-9B03-4ECEB4BDF7E1}" dt="2023-10-30T16:16:09.685" v="2152" actId="478"/>
          <ac:cxnSpMkLst>
            <pc:docMk/>
            <pc:sldMk cId="2224786415" sldId="504"/>
            <ac:cxnSpMk id="17464" creationId="{A3FA8ED5-D6CF-4358-0C4A-52A0D7557234}"/>
          </ac:cxnSpMkLst>
        </pc:cxnChg>
        <pc:cxnChg chg="del">
          <ac:chgData name="Mirrich Wang" userId="25893bd8a22151db" providerId="LiveId" clId="{3A6E2220-0D24-4297-9B03-4ECEB4BDF7E1}" dt="2023-10-30T16:16:09.685" v="2152" actId="478"/>
          <ac:cxnSpMkLst>
            <pc:docMk/>
            <pc:sldMk cId="2224786415" sldId="504"/>
            <ac:cxnSpMk id="17466" creationId="{4C0A6D0A-416F-6F79-89A6-E8661C393E90}"/>
          </ac:cxnSpMkLst>
        </pc:cxnChg>
        <pc:cxnChg chg="del">
          <ac:chgData name="Mirrich Wang" userId="25893bd8a22151db" providerId="LiveId" clId="{3A6E2220-0D24-4297-9B03-4ECEB4BDF7E1}" dt="2023-10-30T16:16:09.685" v="2152" actId="478"/>
          <ac:cxnSpMkLst>
            <pc:docMk/>
            <pc:sldMk cId="2224786415" sldId="504"/>
            <ac:cxnSpMk id="17468" creationId="{A638D6AD-7991-C6B4-5D7A-5F3F1A1FC082}"/>
          </ac:cxnSpMkLst>
        </pc:cxnChg>
      </pc:sldChg>
      <pc:sldChg chg="addSp delSp modSp mod chgLayout modNotesTx">
        <pc:chgData name="Mirrich Wang" userId="25893bd8a22151db" providerId="LiveId" clId="{3A6E2220-0D24-4297-9B03-4ECEB4BDF7E1}" dt="2023-11-01T06:12:16.736" v="5538" actId="1076"/>
        <pc:sldMkLst>
          <pc:docMk/>
          <pc:sldMk cId="452022331" sldId="505"/>
        </pc:sldMkLst>
        <pc:spChg chg="add mod">
          <ac:chgData name="Mirrich Wang" userId="25893bd8a22151db" providerId="LiveId" clId="{3A6E2220-0D24-4297-9B03-4ECEB4BDF7E1}" dt="2023-11-01T06:12:16.736" v="5538" actId="1076"/>
          <ac:spMkLst>
            <pc:docMk/>
            <pc:sldMk cId="452022331" sldId="505"/>
            <ac:spMk id="3" creationId="{02A2DA01-3DF0-AF61-01AB-AF7CDE22E78B}"/>
          </ac:spMkLst>
        </pc:spChg>
        <pc:spChg chg="add del mod ord">
          <ac:chgData name="Mirrich Wang" userId="25893bd8a22151db" providerId="LiveId" clId="{3A6E2220-0D24-4297-9B03-4ECEB4BDF7E1}" dt="2023-10-31T15:13:29.636" v="2573" actId="6264"/>
          <ac:spMkLst>
            <pc:docMk/>
            <pc:sldMk cId="452022331" sldId="505"/>
            <ac:spMk id="3" creationId="{755899EE-0893-70DB-2130-FBE1C408E119}"/>
          </ac:spMkLst>
        </pc:spChg>
        <pc:spChg chg="mod">
          <ac:chgData name="Mirrich Wang" userId="25893bd8a22151db" providerId="LiveId" clId="{3A6E2220-0D24-4297-9B03-4ECEB4BDF7E1}" dt="2023-11-01T06:08:31.594" v="5479" actId="20577"/>
          <ac:spMkLst>
            <pc:docMk/>
            <pc:sldMk cId="452022331" sldId="505"/>
            <ac:spMk id="5" creationId="{2054C34D-4BCD-099F-D1DD-5BB6C94C05EB}"/>
          </ac:spMkLst>
        </pc:spChg>
        <pc:spChg chg="mod">
          <ac:chgData name="Mirrich Wang" userId="25893bd8a22151db" providerId="LiveId" clId="{3A6E2220-0D24-4297-9B03-4ECEB4BDF7E1}" dt="2023-10-31T15:33:41.926" v="2838" actId="1076"/>
          <ac:spMkLst>
            <pc:docMk/>
            <pc:sldMk cId="452022331" sldId="505"/>
            <ac:spMk id="13" creationId="{7433B766-57B7-2402-203D-0324886EF89D}"/>
          </ac:spMkLst>
        </pc:spChg>
        <pc:spChg chg="mod topLvl">
          <ac:chgData name="Mirrich Wang" userId="25893bd8a22151db" providerId="LiveId" clId="{3A6E2220-0D24-4297-9B03-4ECEB4BDF7E1}" dt="2023-11-01T06:08:34.107" v="5483" actId="1035"/>
          <ac:spMkLst>
            <pc:docMk/>
            <pc:sldMk cId="452022331" sldId="505"/>
            <ac:spMk id="14" creationId="{A1C46CF2-3296-BF10-649E-FC7C40DE35B5}"/>
          </ac:spMkLst>
        </pc:spChg>
        <pc:spChg chg="mod topLvl">
          <ac:chgData name="Mirrich Wang" userId="25893bd8a22151db" providerId="LiveId" clId="{3A6E2220-0D24-4297-9B03-4ECEB4BDF7E1}" dt="2023-11-01T06:08:34.107" v="5483" actId="1035"/>
          <ac:spMkLst>
            <pc:docMk/>
            <pc:sldMk cId="452022331" sldId="505"/>
            <ac:spMk id="15" creationId="{C87ADB26-21AE-6020-9067-1AA8C8FC1EEB}"/>
          </ac:spMkLst>
        </pc:spChg>
        <pc:spChg chg="mod topLvl">
          <ac:chgData name="Mirrich Wang" userId="25893bd8a22151db" providerId="LiveId" clId="{3A6E2220-0D24-4297-9B03-4ECEB4BDF7E1}" dt="2023-11-01T06:08:34.107" v="5483" actId="1035"/>
          <ac:spMkLst>
            <pc:docMk/>
            <pc:sldMk cId="452022331" sldId="505"/>
            <ac:spMk id="16" creationId="{F435795A-53A7-72BB-8D7A-8866ADAB87C4}"/>
          </ac:spMkLst>
        </pc:spChg>
        <pc:spChg chg="del mod topLvl">
          <ac:chgData name="Mirrich Wang" userId="25893bd8a22151db" providerId="LiveId" clId="{3A6E2220-0D24-4297-9B03-4ECEB4BDF7E1}" dt="2023-10-31T15:28:28.137" v="2814"/>
          <ac:spMkLst>
            <pc:docMk/>
            <pc:sldMk cId="452022331" sldId="505"/>
            <ac:spMk id="17" creationId="{6640C101-0F54-6C4D-740D-95DE788F5E12}"/>
          </ac:spMkLst>
        </pc:spChg>
        <pc:spChg chg="mod topLvl">
          <ac:chgData name="Mirrich Wang" userId="25893bd8a22151db" providerId="LiveId" clId="{3A6E2220-0D24-4297-9B03-4ECEB4BDF7E1}" dt="2023-11-01T06:08:34.107" v="5483" actId="1035"/>
          <ac:spMkLst>
            <pc:docMk/>
            <pc:sldMk cId="452022331" sldId="505"/>
            <ac:spMk id="18" creationId="{C73ACB51-2080-4886-6A2A-E6DC6DCC3866}"/>
          </ac:spMkLst>
        </pc:spChg>
        <pc:spChg chg="mod topLvl">
          <ac:chgData name="Mirrich Wang" userId="25893bd8a22151db" providerId="LiveId" clId="{3A6E2220-0D24-4297-9B03-4ECEB4BDF7E1}" dt="2023-11-01T06:08:34.107" v="5483" actId="1035"/>
          <ac:spMkLst>
            <pc:docMk/>
            <pc:sldMk cId="452022331" sldId="505"/>
            <ac:spMk id="19" creationId="{C4BBB309-3C1B-8C8A-7B48-D5F762C7B32C}"/>
          </ac:spMkLst>
        </pc:spChg>
        <pc:spChg chg="del mod topLvl">
          <ac:chgData name="Mirrich Wang" userId="25893bd8a22151db" providerId="LiveId" clId="{3A6E2220-0D24-4297-9B03-4ECEB4BDF7E1}" dt="2023-10-31T15:28:28.137" v="2816"/>
          <ac:spMkLst>
            <pc:docMk/>
            <pc:sldMk cId="452022331" sldId="505"/>
            <ac:spMk id="20" creationId="{D7779597-E33E-6F00-72B0-9A77E27B8A43}"/>
          </ac:spMkLst>
        </pc:spChg>
        <pc:spChg chg="del mod topLvl">
          <ac:chgData name="Mirrich Wang" userId="25893bd8a22151db" providerId="LiveId" clId="{3A6E2220-0D24-4297-9B03-4ECEB4BDF7E1}" dt="2023-10-31T15:27:29.698" v="2787" actId="478"/>
          <ac:spMkLst>
            <pc:docMk/>
            <pc:sldMk cId="452022331" sldId="505"/>
            <ac:spMk id="23" creationId="{AE8D6405-7518-7E4A-FDBC-8E2C3C6061BD}"/>
          </ac:spMkLst>
        </pc:spChg>
        <pc:spChg chg="del mod topLvl">
          <ac:chgData name="Mirrich Wang" userId="25893bd8a22151db" providerId="LiveId" clId="{3A6E2220-0D24-4297-9B03-4ECEB4BDF7E1}" dt="2023-10-31T15:28:28.136" v="2812" actId="478"/>
          <ac:spMkLst>
            <pc:docMk/>
            <pc:sldMk cId="452022331" sldId="505"/>
            <ac:spMk id="24" creationId="{BA6C9282-425C-BFBB-00BF-C19AF40D4B2D}"/>
          </ac:spMkLst>
        </pc:spChg>
        <pc:spChg chg="add del mod ord">
          <ac:chgData name="Mirrich Wang" userId="25893bd8a22151db" providerId="LiveId" clId="{3A6E2220-0D24-4297-9B03-4ECEB4BDF7E1}" dt="2023-10-31T15:13:29.636" v="2573" actId="6264"/>
          <ac:spMkLst>
            <pc:docMk/>
            <pc:sldMk cId="452022331" sldId="505"/>
            <ac:spMk id="27" creationId="{70C84FFD-88DF-9115-8A5A-9CF66D4F8C87}"/>
          </ac:spMkLst>
        </pc:spChg>
        <pc:grpChg chg="del">
          <ac:chgData name="Mirrich Wang" userId="25893bd8a22151db" providerId="LiveId" clId="{3A6E2220-0D24-4297-9B03-4ECEB4BDF7E1}" dt="2023-10-31T15:27:20.503" v="2785" actId="165"/>
          <ac:grpSpMkLst>
            <pc:docMk/>
            <pc:sldMk cId="452022331" sldId="505"/>
            <ac:grpSpMk id="25" creationId="{08B3528A-7F94-0009-86B0-E50F9ED65F07}"/>
          </ac:grpSpMkLst>
        </pc:grpChg>
        <pc:grpChg chg="mod">
          <ac:chgData name="Mirrich Wang" userId="25893bd8a22151db" providerId="LiveId" clId="{3A6E2220-0D24-4297-9B03-4ECEB4BDF7E1}" dt="2023-11-01T06:08:34.107" v="5483" actId="1035"/>
          <ac:grpSpMkLst>
            <pc:docMk/>
            <pc:sldMk cId="452022331" sldId="505"/>
            <ac:grpSpMk id="26" creationId="{ED104534-D95D-15B9-7597-9653BEB70A02}"/>
          </ac:grpSpMkLst>
        </pc:grpChg>
      </pc:sldChg>
      <pc:sldChg chg="addSp delSp modSp mod chgLayout">
        <pc:chgData name="Mirrich Wang" userId="25893bd8a22151db" providerId="LiveId" clId="{3A6E2220-0D24-4297-9B03-4ECEB4BDF7E1}" dt="2023-11-01T05:36:19.216" v="5031"/>
        <pc:sldMkLst>
          <pc:docMk/>
          <pc:sldMk cId="2147554329" sldId="506"/>
        </pc:sldMkLst>
        <pc:spChg chg="add del mod ord">
          <ac:chgData name="Mirrich Wang" userId="25893bd8a22151db" providerId="LiveId" clId="{3A6E2220-0D24-4297-9B03-4ECEB4BDF7E1}" dt="2023-10-31T15:13:29.636" v="2573" actId="6264"/>
          <ac:spMkLst>
            <pc:docMk/>
            <pc:sldMk cId="2147554329" sldId="506"/>
            <ac:spMk id="3" creationId="{1E1409B8-A24F-C5B7-5254-7A44939BAC5A}"/>
          </ac:spMkLst>
        </pc:spChg>
        <pc:spChg chg="add del mod ord">
          <ac:chgData name="Mirrich Wang" userId="25893bd8a22151db" providerId="LiveId" clId="{3A6E2220-0D24-4297-9B03-4ECEB4BDF7E1}" dt="2023-10-31T15:13:29.636" v="2573" actId="6264"/>
          <ac:spMkLst>
            <pc:docMk/>
            <pc:sldMk cId="2147554329" sldId="506"/>
            <ac:spMk id="4" creationId="{34CA3D8C-176D-A7E9-23E2-2E0B2E70462B}"/>
          </ac:spMkLst>
        </pc:spChg>
        <pc:spChg chg="mod">
          <ac:chgData name="Mirrich Wang" userId="25893bd8a22151db" providerId="LiveId" clId="{3A6E2220-0D24-4297-9B03-4ECEB4BDF7E1}" dt="2023-11-01T05:36:19.216" v="5031"/>
          <ac:spMkLst>
            <pc:docMk/>
            <pc:sldMk cId="2147554329" sldId="506"/>
            <ac:spMk id="5" creationId="{2054C34D-4BCD-099F-D1DD-5BB6C94C05EB}"/>
          </ac:spMkLst>
        </pc:spChg>
      </pc:sldChg>
      <pc:sldChg chg="addSp delSp modSp add mod chgLayout modNotesTx">
        <pc:chgData name="Mirrich Wang" userId="25893bd8a22151db" providerId="LiveId" clId="{3A6E2220-0D24-4297-9B03-4ECEB4BDF7E1}" dt="2023-11-01T06:12:55.353" v="5549" actId="1076"/>
        <pc:sldMkLst>
          <pc:docMk/>
          <pc:sldMk cId="328429606" sldId="507"/>
        </pc:sldMkLst>
        <pc:spChg chg="add mod">
          <ac:chgData name="Mirrich Wang" userId="25893bd8a22151db" providerId="LiveId" clId="{3A6E2220-0D24-4297-9B03-4ECEB4BDF7E1}" dt="2023-11-01T06:12:55.353" v="5549" actId="1076"/>
          <ac:spMkLst>
            <pc:docMk/>
            <pc:sldMk cId="328429606" sldId="507"/>
            <ac:spMk id="3" creationId="{51AE8FFF-56C5-FF8F-CDD2-60AF01C1E057}"/>
          </ac:spMkLst>
        </pc:spChg>
        <pc:spChg chg="add del mod ord">
          <ac:chgData name="Mirrich Wang" userId="25893bd8a22151db" providerId="LiveId" clId="{3A6E2220-0D24-4297-9B03-4ECEB4BDF7E1}" dt="2023-10-31T15:13:29.636" v="2573" actId="6264"/>
          <ac:spMkLst>
            <pc:docMk/>
            <pc:sldMk cId="328429606" sldId="507"/>
            <ac:spMk id="3" creationId="{7C7C3EDB-C316-0BA8-D1FE-30D8F71AA057}"/>
          </ac:spMkLst>
        </pc:spChg>
        <pc:spChg chg="mod">
          <ac:chgData name="Mirrich Wang" userId="25893bd8a22151db" providerId="LiveId" clId="{3A6E2220-0D24-4297-9B03-4ECEB4BDF7E1}" dt="2023-11-01T06:11:07.141" v="5521"/>
          <ac:spMkLst>
            <pc:docMk/>
            <pc:sldMk cId="328429606" sldId="507"/>
            <ac:spMk id="5" creationId="{2054C34D-4BCD-099F-D1DD-5BB6C94C05EB}"/>
          </ac:spMkLst>
        </pc:spChg>
        <pc:spChg chg="add del mod ord">
          <ac:chgData name="Mirrich Wang" userId="25893bd8a22151db" providerId="LiveId" clId="{3A6E2220-0D24-4297-9B03-4ECEB4BDF7E1}" dt="2023-10-31T15:13:29.636" v="2573" actId="6264"/>
          <ac:spMkLst>
            <pc:docMk/>
            <pc:sldMk cId="328429606" sldId="507"/>
            <ac:spMk id="27" creationId="{5CCB78B5-0940-0858-B42B-6EF670EF4603}"/>
          </ac:spMkLst>
        </pc:spChg>
        <pc:grpChg chg="del">
          <ac:chgData name="Mirrich Wang" userId="25893bd8a22151db" providerId="LiveId" clId="{3A6E2220-0D24-4297-9B03-4ECEB4BDF7E1}" dt="2023-10-31T15:48:05.804" v="3075" actId="478"/>
          <ac:grpSpMkLst>
            <pc:docMk/>
            <pc:sldMk cId="328429606" sldId="507"/>
            <ac:grpSpMk id="25" creationId="{08B3528A-7F94-0009-86B0-E50F9ED65F07}"/>
          </ac:grpSpMkLst>
        </pc:grpChg>
        <pc:grpChg chg="del">
          <ac:chgData name="Mirrich Wang" userId="25893bd8a22151db" providerId="LiveId" clId="{3A6E2220-0D24-4297-9B03-4ECEB4BDF7E1}" dt="2023-10-31T15:48:05.804" v="3075" actId="478"/>
          <ac:grpSpMkLst>
            <pc:docMk/>
            <pc:sldMk cId="328429606" sldId="507"/>
            <ac:grpSpMk id="26" creationId="{ED104534-D95D-15B9-7597-9653BEB70A02}"/>
          </ac:grpSpMkLst>
        </pc:grpChg>
      </pc:sldChg>
      <pc:sldChg chg="addSp delSp modSp new mod ord chgLayout">
        <pc:chgData name="Mirrich Wang" userId="25893bd8a22151db" providerId="LiveId" clId="{3A6E2220-0D24-4297-9B03-4ECEB4BDF7E1}" dt="2023-11-01T07:48:02.259" v="6479" actId="20577"/>
        <pc:sldMkLst>
          <pc:docMk/>
          <pc:sldMk cId="1868394238" sldId="508"/>
        </pc:sldMkLst>
        <pc:spChg chg="add del">
          <ac:chgData name="Mirrich Wang" userId="25893bd8a22151db" providerId="LiveId" clId="{3A6E2220-0D24-4297-9B03-4ECEB4BDF7E1}" dt="2023-10-31T17:03:15.641" v="4435" actId="478"/>
          <ac:spMkLst>
            <pc:docMk/>
            <pc:sldMk cId="1868394238" sldId="508"/>
            <ac:spMk id="2" creationId="{4BD8C591-2E54-A48E-0475-D78014B1E557}"/>
          </ac:spMkLst>
        </pc:spChg>
        <pc:spChg chg="add mod">
          <ac:chgData name="Mirrich Wang" userId="25893bd8a22151db" providerId="LiveId" clId="{3A6E2220-0D24-4297-9B03-4ECEB4BDF7E1}" dt="2023-11-01T07:48:02.259" v="6479" actId="20577"/>
          <ac:spMkLst>
            <pc:docMk/>
            <pc:sldMk cId="1868394238" sldId="508"/>
            <ac:spMk id="2" creationId="{76930B9C-4B82-979D-3533-D314DB6CA588}"/>
          </ac:spMkLst>
        </pc:spChg>
        <pc:spChg chg="add del mod">
          <ac:chgData name="Mirrich Wang" userId="25893bd8a22151db" providerId="LiveId" clId="{3A6E2220-0D24-4297-9B03-4ECEB4BDF7E1}" dt="2023-11-01T07:48:00.304" v="6478" actId="478"/>
          <ac:spMkLst>
            <pc:docMk/>
            <pc:sldMk cId="1868394238" sldId="508"/>
            <ac:spMk id="3" creationId="{A14BF784-C571-D368-CF37-61EDBFC737EE}"/>
          </ac:spMkLst>
        </pc:spChg>
        <pc:spChg chg="add del mod">
          <ac:chgData name="Mirrich Wang" userId="25893bd8a22151db" providerId="LiveId" clId="{3A6E2220-0D24-4297-9B03-4ECEB4BDF7E1}" dt="2023-10-31T17:03:15.641" v="4435" actId="478"/>
          <ac:spMkLst>
            <pc:docMk/>
            <pc:sldMk cId="1868394238" sldId="508"/>
            <ac:spMk id="3" creationId="{BD6C8915-4A54-64DE-151B-1F61302614B0}"/>
          </ac:spMkLst>
        </pc:spChg>
        <pc:spChg chg="add del mod ord">
          <ac:chgData name="Mirrich Wang" userId="25893bd8a22151db" providerId="LiveId" clId="{3A6E2220-0D24-4297-9B03-4ECEB4BDF7E1}" dt="2023-10-31T15:13:29.636" v="2573" actId="6264"/>
          <ac:spMkLst>
            <pc:docMk/>
            <pc:sldMk cId="1868394238" sldId="508"/>
            <ac:spMk id="4" creationId="{8F509875-073E-6AD0-4723-8D2B01C90701}"/>
          </ac:spMkLst>
        </pc:spChg>
        <pc:spChg chg="add del mod ord">
          <ac:chgData name="Mirrich Wang" userId="25893bd8a22151db" providerId="LiveId" clId="{3A6E2220-0D24-4297-9B03-4ECEB4BDF7E1}" dt="2023-10-31T15:13:29.636" v="2573" actId="6264"/>
          <ac:spMkLst>
            <pc:docMk/>
            <pc:sldMk cId="1868394238" sldId="508"/>
            <ac:spMk id="5" creationId="{306C4154-442E-8FD5-DA44-388F378AA5D0}"/>
          </ac:spMkLst>
        </pc:spChg>
        <pc:spChg chg="add mod">
          <ac:chgData name="Mirrich Wang" userId="25893bd8a22151db" providerId="LiveId" clId="{3A6E2220-0D24-4297-9B03-4ECEB4BDF7E1}" dt="2023-10-31T17:09:46.285" v="4674" actId="20577"/>
          <ac:spMkLst>
            <pc:docMk/>
            <pc:sldMk cId="1868394238" sldId="508"/>
            <ac:spMk id="7" creationId="{83548F83-90CD-D349-E8F1-B543E5985D11}"/>
          </ac:spMkLst>
        </pc:spChg>
        <pc:picChg chg="add mod">
          <ac:chgData name="Mirrich Wang" userId="25893bd8a22151db" providerId="LiveId" clId="{3A6E2220-0D24-4297-9B03-4ECEB4BDF7E1}" dt="2023-10-31T17:03:16.393" v="4436"/>
          <ac:picMkLst>
            <pc:docMk/>
            <pc:sldMk cId="1868394238" sldId="508"/>
            <ac:picMk id="6" creationId="{23F1F490-D879-8045-C0C3-1F806E1E98B4}"/>
          </ac:picMkLst>
        </pc:picChg>
      </pc:sldChg>
      <pc:sldChg chg="addSp delSp modSp new mod">
        <pc:chgData name="Mirrich Wang" userId="25893bd8a22151db" providerId="LiveId" clId="{3A6E2220-0D24-4297-9B03-4ECEB4BDF7E1}" dt="2023-11-01T06:16:53.508" v="5604" actId="1076"/>
        <pc:sldMkLst>
          <pc:docMk/>
          <pc:sldMk cId="2589279923" sldId="509"/>
        </pc:sldMkLst>
        <pc:spChg chg="del">
          <ac:chgData name="Mirrich Wang" userId="25893bd8a22151db" providerId="LiveId" clId="{3A6E2220-0D24-4297-9B03-4ECEB4BDF7E1}" dt="2023-11-01T05:41:32.805" v="5091" actId="478"/>
          <ac:spMkLst>
            <pc:docMk/>
            <pc:sldMk cId="2589279923" sldId="509"/>
            <ac:spMk id="2" creationId="{BCF59A1F-9A3A-3C17-FA5E-4B4B135D3542}"/>
          </ac:spMkLst>
        </pc:spChg>
        <pc:spChg chg="del mod">
          <ac:chgData name="Mirrich Wang" userId="25893bd8a22151db" providerId="LiveId" clId="{3A6E2220-0D24-4297-9B03-4ECEB4BDF7E1}" dt="2023-11-01T06:14:42.692" v="5561" actId="478"/>
          <ac:spMkLst>
            <pc:docMk/>
            <pc:sldMk cId="2589279923" sldId="509"/>
            <ac:spMk id="3" creationId="{D81F2879-DC55-E49C-12AB-505A401F5305}"/>
          </ac:spMkLst>
        </pc:spChg>
        <pc:spChg chg="add mod">
          <ac:chgData name="Mirrich Wang" userId="25893bd8a22151db" providerId="LiveId" clId="{3A6E2220-0D24-4297-9B03-4ECEB4BDF7E1}" dt="2023-11-01T05:41:33.347" v="5092"/>
          <ac:spMkLst>
            <pc:docMk/>
            <pc:sldMk cId="2589279923" sldId="509"/>
            <ac:spMk id="5" creationId="{4559E80A-788F-B2C3-A8D4-09B9C57777DB}"/>
          </ac:spMkLst>
        </pc:spChg>
        <pc:spChg chg="add del mod">
          <ac:chgData name="Mirrich Wang" userId="25893bd8a22151db" providerId="LiveId" clId="{3A6E2220-0D24-4297-9B03-4ECEB4BDF7E1}" dt="2023-11-01T06:14:45.157" v="5564" actId="478"/>
          <ac:spMkLst>
            <pc:docMk/>
            <pc:sldMk cId="2589279923" sldId="509"/>
            <ac:spMk id="6" creationId="{0EE60776-3152-BAD0-2CB0-D320079DE62D}"/>
          </ac:spMkLst>
        </pc:spChg>
        <pc:spChg chg="add del mod">
          <ac:chgData name="Mirrich Wang" userId="25893bd8a22151db" providerId="LiveId" clId="{3A6E2220-0D24-4297-9B03-4ECEB4BDF7E1}" dt="2023-11-01T06:14:43.886" v="5563"/>
          <ac:spMkLst>
            <pc:docMk/>
            <pc:sldMk cId="2589279923" sldId="509"/>
            <ac:spMk id="7" creationId="{9D4D8575-6ED9-8351-98F0-C84C8C1C2A45}"/>
          </ac:spMkLst>
        </pc:spChg>
        <pc:spChg chg="add mod">
          <ac:chgData name="Mirrich Wang" userId="25893bd8a22151db" providerId="LiveId" clId="{3A6E2220-0D24-4297-9B03-4ECEB4BDF7E1}" dt="2023-11-01T06:16:49.969" v="5603" actId="20577"/>
          <ac:spMkLst>
            <pc:docMk/>
            <pc:sldMk cId="2589279923" sldId="509"/>
            <ac:spMk id="8" creationId="{28BF96FF-E6ED-9B01-621D-CA5AED403902}"/>
          </ac:spMkLst>
        </pc:spChg>
        <pc:picChg chg="add mod">
          <ac:chgData name="Mirrich Wang" userId="25893bd8a22151db" providerId="LiveId" clId="{3A6E2220-0D24-4297-9B03-4ECEB4BDF7E1}" dt="2023-11-01T05:41:33.347" v="5092"/>
          <ac:picMkLst>
            <pc:docMk/>
            <pc:sldMk cId="2589279923" sldId="509"/>
            <ac:picMk id="4" creationId="{861A7D81-DFCF-3587-8332-C2F9D6E1D836}"/>
          </ac:picMkLst>
        </pc:picChg>
        <pc:picChg chg="add mod">
          <ac:chgData name="Mirrich Wang" userId="25893bd8a22151db" providerId="LiveId" clId="{3A6E2220-0D24-4297-9B03-4ECEB4BDF7E1}" dt="2023-11-01T06:16:45.446" v="5600" actId="1076"/>
          <ac:picMkLst>
            <pc:docMk/>
            <pc:sldMk cId="2589279923" sldId="509"/>
            <ac:picMk id="1026" creationId="{9E23ABB0-C16A-199F-3F3E-455B29624CE2}"/>
          </ac:picMkLst>
        </pc:picChg>
        <pc:picChg chg="add mod">
          <ac:chgData name="Mirrich Wang" userId="25893bd8a22151db" providerId="LiveId" clId="{3A6E2220-0D24-4297-9B03-4ECEB4BDF7E1}" dt="2023-11-01T06:16:53.508" v="5604" actId="1076"/>
          <ac:picMkLst>
            <pc:docMk/>
            <pc:sldMk cId="2589279923" sldId="509"/>
            <ac:picMk id="1028" creationId="{2BA75D10-36F8-FFFC-D043-7EB5E501306C}"/>
          </ac:picMkLst>
        </pc:picChg>
      </pc:sldChg>
      <pc:sldChg chg="addSp delSp modSp add mod modNotesTx">
        <pc:chgData name="Mirrich Wang" userId="25893bd8a22151db" providerId="LiveId" clId="{3A6E2220-0D24-4297-9B03-4ECEB4BDF7E1}" dt="2023-11-01T06:19:36.893" v="5721" actId="20577"/>
        <pc:sldMkLst>
          <pc:docMk/>
          <pc:sldMk cId="2128413628" sldId="510"/>
        </pc:sldMkLst>
        <pc:spChg chg="mod">
          <ac:chgData name="Mirrich Wang" userId="25893bd8a22151db" providerId="LiveId" clId="{3A6E2220-0D24-4297-9B03-4ECEB4BDF7E1}" dt="2023-11-01T06:18:51.097" v="5714" actId="20577"/>
          <ac:spMkLst>
            <pc:docMk/>
            <pc:sldMk cId="2128413628" sldId="510"/>
            <ac:spMk id="8" creationId="{28BF96FF-E6ED-9B01-621D-CA5AED403902}"/>
          </ac:spMkLst>
        </pc:spChg>
        <pc:picChg chg="del">
          <ac:chgData name="Mirrich Wang" userId="25893bd8a22151db" providerId="LiveId" clId="{3A6E2220-0D24-4297-9B03-4ECEB4BDF7E1}" dt="2023-11-01T06:17:21.229" v="5617" actId="478"/>
          <ac:picMkLst>
            <pc:docMk/>
            <pc:sldMk cId="2128413628" sldId="510"/>
            <ac:picMk id="1026" creationId="{9E23ABB0-C16A-199F-3F3E-455B29624CE2}"/>
          </ac:picMkLst>
        </pc:picChg>
        <pc:picChg chg="del">
          <ac:chgData name="Mirrich Wang" userId="25893bd8a22151db" providerId="LiveId" clId="{3A6E2220-0D24-4297-9B03-4ECEB4BDF7E1}" dt="2023-11-01T06:17:20.154" v="5616" actId="478"/>
          <ac:picMkLst>
            <pc:docMk/>
            <pc:sldMk cId="2128413628" sldId="510"/>
            <ac:picMk id="1028" creationId="{2BA75D10-36F8-FFFC-D043-7EB5E501306C}"/>
          </ac:picMkLst>
        </pc:picChg>
        <pc:picChg chg="add mod">
          <ac:chgData name="Mirrich Wang" userId="25893bd8a22151db" providerId="LiveId" clId="{3A6E2220-0D24-4297-9B03-4ECEB4BDF7E1}" dt="2023-11-01T06:18:16.010" v="5711" actId="1076"/>
          <ac:picMkLst>
            <pc:docMk/>
            <pc:sldMk cId="2128413628" sldId="510"/>
            <ac:picMk id="2050" creationId="{F1830636-7190-B183-F70C-5FA17F00EF26}"/>
          </ac:picMkLst>
        </pc:picChg>
      </pc:sldChg>
      <pc:sldChg chg="addSp delSp modSp add mod">
        <pc:chgData name="Mirrich Wang" userId="25893bd8a22151db" providerId="LiveId" clId="{3A6E2220-0D24-4297-9B03-4ECEB4BDF7E1}" dt="2023-11-01T07:18:02.857" v="5983" actId="14100"/>
        <pc:sldMkLst>
          <pc:docMk/>
          <pc:sldMk cId="2128234847" sldId="511"/>
        </pc:sldMkLst>
        <pc:spChg chg="mod">
          <ac:chgData name="Mirrich Wang" userId="25893bd8a22151db" providerId="LiveId" clId="{3A6E2220-0D24-4297-9B03-4ECEB4BDF7E1}" dt="2023-11-01T07:18:02.857" v="5983" actId="14100"/>
          <ac:spMkLst>
            <pc:docMk/>
            <pc:sldMk cId="2128234847" sldId="511"/>
            <ac:spMk id="8" creationId="{28BF96FF-E6ED-9B01-621D-CA5AED403902}"/>
          </ac:spMkLst>
        </pc:spChg>
        <pc:picChg chg="del">
          <ac:chgData name="Mirrich Wang" userId="25893bd8a22151db" providerId="LiveId" clId="{3A6E2220-0D24-4297-9B03-4ECEB4BDF7E1}" dt="2023-11-01T06:20:34.799" v="5726" actId="478"/>
          <ac:picMkLst>
            <pc:docMk/>
            <pc:sldMk cId="2128234847" sldId="511"/>
            <ac:picMk id="2050" creationId="{F1830636-7190-B183-F70C-5FA17F00EF26}"/>
          </ac:picMkLst>
        </pc:picChg>
        <pc:picChg chg="add mod">
          <ac:chgData name="Mirrich Wang" userId="25893bd8a22151db" providerId="LiveId" clId="{3A6E2220-0D24-4297-9B03-4ECEB4BDF7E1}" dt="2023-11-01T06:20:59.982" v="5742" actId="1076"/>
          <ac:picMkLst>
            <pc:docMk/>
            <pc:sldMk cId="2128234847" sldId="511"/>
            <ac:picMk id="3074" creationId="{D60BF8AB-832A-9092-BAE1-A710BFDA27D8}"/>
          </ac:picMkLst>
        </pc:picChg>
      </pc:sldChg>
      <pc:sldChg chg="addSp delSp modSp add mod">
        <pc:chgData name="Mirrich Wang" userId="25893bd8a22151db" providerId="LiveId" clId="{3A6E2220-0D24-4297-9B03-4ECEB4BDF7E1}" dt="2023-11-01T07:18:00.343" v="5982" actId="14100"/>
        <pc:sldMkLst>
          <pc:docMk/>
          <pc:sldMk cId="3786958021" sldId="512"/>
        </pc:sldMkLst>
        <pc:spChg chg="mod">
          <ac:chgData name="Mirrich Wang" userId="25893bd8a22151db" providerId="LiveId" clId="{3A6E2220-0D24-4297-9B03-4ECEB4BDF7E1}" dt="2023-11-01T07:18:00.343" v="5982" actId="14100"/>
          <ac:spMkLst>
            <pc:docMk/>
            <pc:sldMk cId="3786958021" sldId="512"/>
            <ac:spMk id="8" creationId="{28BF96FF-E6ED-9B01-621D-CA5AED403902}"/>
          </ac:spMkLst>
        </pc:spChg>
        <pc:picChg chg="del">
          <ac:chgData name="Mirrich Wang" userId="25893bd8a22151db" providerId="LiveId" clId="{3A6E2220-0D24-4297-9B03-4ECEB4BDF7E1}" dt="2023-11-01T06:24:30.581" v="5759" actId="478"/>
          <ac:picMkLst>
            <pc:docMk/>
            <pc:sldMk cId="3786958021" sldId="512"/>
            <ac:picMk id="3074" creationId="{D60BF8AB-832A-9092-BAE1-A710BFDA27D8}"/>
          </ac:picMkLst>
        </pc:picChg>
        <pc:picChg chg="add mod">
          <ac:chgData name="Mirrich Wang" userId="25893bd8a22151db" providerId="LiveId" clId="{3A6E2220-0D24-4297-9B03-4ECEB4BDF7E1}" dt="2023-11-01T06:26:58.643" v="5859" actId="1036"/>
          <ac:picMkLst>
            <pc:docMk/>
            <pc:sldMk cId="3786958021" sldId="512"/>
            <ac:picMk id="4098" creationId="{3513C111-6E10-302C-6AB3-77A3011BBCF6}"/>
          </ac:picMkLst>
        </pc:picChg>
      </pc:sldChg>
      <pc:sldChg chg="addSp delSp modSp add mod">
        <pc:chgData name="Mirrich Wang" userId="25893bd8a22151db" providerId="LiveId" clId="{3A6E2220-0D24-4297-9B03-4ECEB4BDF7E1}" dt="2023-11-01T07:17:56.624" v="5981" actId="14100"/>
        <pc:sldMkLst>
          <pc:docMk/>
          <pc:sldMk cId="19246677" sldId="513"/>
        </pc:sldMkLst>
        <pc:spChg chg="add del">
          <ac:chgData name="Mirrich Wang" userId="25893bd8a22151db" providerId="LiveId" clId="{3A6E2220-0D24-4297-9B03-4ECEB4BDF7E1}" dt="2023-11-01T06:25:36.919" v="5789"/>
          <ac:spMkLst>
            <pc:docMk/>
            <pc:sldMk cId="19246677" sldId="513"/>
            <ac:spMk id="2" creationId="{2485B607-566F-76E2-7C2A-2E7454107FEA}"/>
          </ac:spMkLst>
        </pc:spChg>
        <pc:spChg chg="mod">
          <ac:chgData name="Mirrich Wang" userId="25893bd8a22151db" providerId="LiveId" clId="{3A6E2220-0D24-4297-9B03-4ECEB4BDF7E1}" dt="2023-11-01T07:17:56.624" v="5981" actId="14100"/>
          <ac:spMkLst>
            <pc:docMk/>
            <pc:sldMk cId="19246677" sldId="513"/>
            <ac:spMk id="8" creationId="{28BF96FF-E6ED-9B01-621D-CA5AED403902}"/>
          </ac:spMkLst>
        </pc:spChg>
        <pc:picChg chg="del mod">
          <ac:chgData name="Mirrich Wang" userId="25893bd8a22151db" providerId="LiveId" clId="{3A6E2220-0D24-4297-9B03-4ECEB4BDF7E1}" dt="2023-11-01T06:26:01.453" v="5802" actId="478"/>
          <ac:picMkLst>
            <pc:docMk/>
            <pc:sldMk cId="19246677" sldId="513"/>
            <ac:picMk id="4098" creationId="{3513C111-6E10-302C-6AB3-77A3011BBCF6}"/>
          </ac:picMkLst>
        </pc:picChg>
        <pc:picChg chg="add mod">
          <ac:chgData name="Mirrich Wang" userId="25893bd8a22151db" providerId="LiveId" clId="{3A6E2220-0D24-4297-9B03-4ECEB4BDF7E1}" dt="2023-11-01T06:26:29.915" v="5846" actId="1076"/>
          <ac:picMkLst>
            <pc:docMk/>
            <pc:sldMk cId="19246677" sldId="513"/>
            <ac:picMk id="5123" creationId="{8E47DCD0-164E-C40C-EC93-0E96551C6A64}"/>
          </ac:picMkLst>
        </pc:picChg>
      </pc:sldChg>
      <pc:sldChg chg="addSp delSp modSp add mod modNotesTx">
        <pc:chgData name="Mirrich Wang" userId="25893bd8a22151db" providerId="LiveId" clId="{3A6E2220-0D24-4297-9B03-4ECEB4BDF7E1}" dt="2023-11-01T07:41:40.205" v="6392"/>
        <pc:sldMkLst>
          <pc:docMk/>
          <pc:sldMk cId="3280513499" sldId="514"/>
        </pc:sldMkLst>
        <pc:spChg chg="mod">
          <ac:chgData name="Mirrich Wang" userId="25893bd8a22151db" providerId="LiveId" clId="{3A6E2220-0D24-4297-9B03-4ECEB4BDF7E1}" dt="2023-11-01T07:12:03.086" v="5922" actId="20577"/>
          <ac:spMkLst>
            <pc:docMk/>
            <pc:sldMk cId="3280513499" sldId="514"/>
            <ac:spMk id="8" creationId="{28BF96FF-E6ED-9B01-621D-CA5AED403902}"/>
          </ac:spMkLst>
        </pc:spChg>
        <pc:picChg chg="del">
          <ac:chgData name="Mirrich Wang" userId="25893bd8a22151db" providerId="LiveId" clId="{3A6E2220-0D24-4297-9B03-4ECEB4BDF7E1}" dt="2023-11-01T07:11:22.638" v="5912" actId="478"/>
          <ac:picMkLst>
            <pc:docMk/>
            <pc:sldMk cId="3280513499" sldId="514"/>
            <ac:picMk id="5123" creationId="{8E47DCD0-164E-C40C-EC93-0E96551C6A64}"/>
          </ac:picMkLst>
        </pc:picChg>
        <pc:picChg chg="add mod">
          <ac:chgData name="Mirrich Wang" userId="25893bd8a22151db" providerId="LiveId" clId="{3A6E2220-0D24-4297-9B03-4ECEB4BDF7E1}" dt="2023-11-01T07:13:49.037" v="5938" actId="1076"/>
          <ac:picMkLst>
            <pc:docMk/>
            <pc:sldMk cId="3280513499" sldId="514"/>
            <ac:picMk id="6146" creationId="{DFF6851E-5BC0-E6B9-0A21-C02C427C648A}"/>
          </ac:picMkLst>
        </pc:picChg>
      </pc:sldChg>
      <pc:sldChg chg="addSp delSp modSp add mod modNotesTx">
        <pc:chgData name="Mirrich Wang" userId="25893bd8a22151db" providerId="LiveId" clId="{3A6E2220-0D24-4297-9B03-4ECEB4BDF7E1}" dt="2023-11-01T07:41:26.855" v="6391"/>
        <pc:sldMkLst>
          <pc:docMk/>
          <pc:sldMk cId="3107662749" sldId="515"/>
        </pc:sldMkLst>
        <pc:spChg chg="add del">
          <ac:chgData name="Mirrich Wang" userId="25893bd8a22151db" providerId="LiveId" clId="{3A6E2220-0D24-4297-9B03-4ECEB4BDF7E1}" dt="2023-11-01T07:41:24.629" v="6388" actId="22"/>
          <ac:spMkLst>
            <pc:docMk/>
            <pc:sldMk cId="3107662749" sldId="515"/>
            <ac:spMk id="3" creationId="{019EBB56-B99A-80F1-268F-A2919DAC0546}"/>
          </ac:spMkLst>
        </pc:spChg>
        <pc:spChg chg="mod">
          <ac:chgData name="Mirrich Wang" userId="25893bd8a22151db" providerId="LiveId" clId="{3A6E2220-0D24-4297-9B03-4ECEB4BDF7E1}" dt="2023-11-01T07:40:40.332" v="6386"/>
          <ac:spMkLst>
            <pc:docMk/>
            <pc:sldMk cId="3107662749" sldId="515"/>
            <ac:spMk id="8" creationId="{28BF96FF-E6ED-9B01-621D-CA5AED403902}"/>
          </ac:spMkLst>
        </pc:spChg>
        <pc:picChg chg="del mod">
          <ac:chgData name="Mirrich Wang" userId="25893bd8a22151db" providerId="LiveId" clId="{3A6E2220-0D24-4297-9B03-4ECEB4BDF7E1}" dt="2023-11-01T07:39:58.491" v="6373" actId="478"/>
          <ac:picMkLst>
            <pc:docMk/>
            <pc:sldMk cId="3107662749" sldId="515"/>
            <ac:picMk id="6146" creationId="{DFF6851E-5BC0-E6B9-0A21-C02C427C648A}"/>
          </ac:picMkLst>
        </pc:picChg>
      </pc:sldChg>
      <pc:sldChg chg="addSp delSp modSp add mod">
        <pc:chgData name="Mirrich Wang" userId="25893bd8a22151db" providerId="LiveId" clId="{3A6E2220-0D24-4297-9B03-4ECEB4BDF7E1}" dt="2023-11-01T07:17:53.245" v="5980" actId="14100"/>
        <pc:sldMkLst>
          <pc:docMk/>
          <pc:sldMk cId="1785916649" sldId="516"/>
        </pc:sldMkLst>
        <pc:spChg chg="mod">
          <ac:chgData name="Mirrich Wang" userId="25893bd8a22151db" providerId="LiveId" clId="{3A6E2220-0D24-4297-9B03-4ECEB4BDF7E1}" dt="2023-11-01T07:17:53.245" v="5980" actId="14100"/>
          <ac:spMkLst>
            <pc:docMk/>
            <pc:sldMk cId="1785916649" sldId="516"/>
            <ac:spMk id="8" creationId="{28BF96FF-E6ED-9B01-621D-CA5AED403902}"/>
          </ac:spMkLst>
        </pc:spChg>
        <pc:picChg chg="del">
          <ac:chgData name="Mirrich Wang" userId="25893bd8a22151db" providerId="LiveId" clId="{3A6E2220-0D24-4297-9B03-4ECEB4BDF7E1}" dt="2023-11-01T07:17:14.661" v="5947" actId="478"/>
          <ac:picMkLst>
            <pc:docMk/>
            <pc:sldMk cId="1785916649" sldId="516"/>
            <ac:picMk id="5123" creationId="{8E47DCD0-164E-C40C-EC93-0E96551C6A64}"/>
          </ac:picMkLst>
        </pc:picChg>
        <pc:picChg chg="add mod">
          <ac:chgData name="Mirrich Wang" userId="25893bd8a22151db" providerId="LiveId" clId="{3A6E2220-0D24-4297-9B03-4ECEB4BDF7E1}" dt="2023-11-01T07:17:46.911" v="5979" actId="1076"/>
          <ac:picMkLst>
            <pc:docMk/>
            <pc:sldMk cId="1785916649" sldId="516"/>
            <ac:picMk id="7170" creationId="{A9761881-ABD0-07E5-4A47-CFA8B89E4AD8}"/>
          </ac:picMkLst>
        </pc:picChg>
      </pc:sldChg>
      <pc:sldChg chg="addSp delSp modSp add mod">
        <pc:chgData name="Mirrich Wang" userId="25893bd8a22151db" providerId="LiveId" clId="{3A6E2220-0D24-4297-9B03-4ECEB4BDF7E1}" dt="2023-11-04T04:57:47.316" v="6994" actId="113"/>
        <pc:sldMkLst>
          <pc:docMk/>
          <pc:sldMk cId="2564271336" sldId="517"/>
        </pc:sldMkLst>
        <pc:spChg chg="mod">
          <ac:chgData name="Mirrich Wang" userId="25893bd8a22151db" providerId="LiveId" clId="{3A6E2220-0D24-4297-9B03-4ECEB4BDF7E1}" dt="2023-11-01T07:36:17.120" v="6355" actId="113"/>
          <ac:spMkLst>
            <pc:docMk/>
            <pc:sldMk cId="2564271336" sldId="517"/>
            <ac:spMk id="5" creationId="{4559E80A-788F-B2C3-A8D4-09B9C57777DB}"/>
          </ac:spMkLst>
        </pc:spChg>
        <pc:spChg chg="mod">
          <ac:chgData name="Mirrich Wang" userId="25893bd8a22151db" providerId="LiveId" clId="{3A6E2220-0D24-4297-9B03-4ECEB4BDF7E1}" dt="2023-11-01T07:38:59.143" v="6366" actId="14100"/>
          <ac:spMkLst>
            <pc:docMk/>
            <pc:sldMk cId="2564271336" sldId="517"/>
            <ac:spMk id="8" creationId="{28BF96FF-E6ED-9B01-621D-CA5AED403902}"/>
          </ac:spMkLst>
        </pc:spChg>
        <pc:spChg chg="add mod ord topLvl">
          <ac:chgData name="Mirrich Wang" userId="25893bd8a22151db" providerId="LiveId" clId="{3A6E2220-0D24-4297-9B03-4ECEB4BDF7E1}" dt="2023-11-01T07:39:10.840" v="6369" actId="1036"/>
          <ac:spMkLst>
            <pc:docMk/>
            <pc:sldMk cId="2564271336" sldId="517"/>
            <ac:spMk id="16" creationId="{EF40CE66-3E74-1591-9A5F-B792D3E7B730}"/>
          </ac:spMkLst>
        </pc:spChg>
        <pc:grpChg chg="add del mod">
          <ac:chgData name="Mirrich Wang" userId="25893bd8a22151db" providerId="LiveId" clId="{3A6E2220-0D24-4297-9B03-4ECEB4BDF7E1}" dt="2023-11-01T07:37:25.634" v="6359" actId="165"/>
          <ac:grpSpMkLst>
            <pc:docMk/>
            <pc:sldMk cId="2564271336" sldId="517"/>
            <ac:grpSpMk id="17" creationId="{220EA9EC-52CD-76BF-3E39-A1E6E4DC7D7C}"/>
          </ac:grpSpMkLst>
        </pc:grpChg>
        <pc:graphicFrameChg chg="add mod modGraphic">
          <ac:chgData name="Mirrich Wang" userId="25893bd8a22151db" providerId="LiveId" clId="{3A6E2220-0D24-4297-9B03-4ECEB4BDF7E1}" dt="2023-11-04T04:57:47.316" v="6994" actId="113"/>
          <ac:graphicFrameMkLst>
            <pc:docMk/>
            <pc:sldMk cId="2564271336" sldId="517"/>
            <ac:graphicFrameMk id="2" creationId="{8866C2AA-5BF9-4D91-6CBA-5482E5E7FC00}"/>
          </ac:graphicFrameMkLst>
        </pc:graphicFrameChg>
        <pc:graphicFrameChg chg="add del mod">
          <ac:chgData name="Mirrich Wang" userId="25893bd8a22151db" providerId="LiveId" clId="{3A6E2220-0D24-4297-9B03-4ECEB4BDF7E1}" dt="2023-11-01T07:22:43.447" v="6210" actId="478"/>
          <ac:graphicFrameMkLst>
            <pc:docMk/>
            <pc:sldMk cId="2564271336" sldId="517"/>
            <ac:graphicFrameMk id="9" creationId="{9D46D1CD-DBB4-8354-0111-5883EFED84C6}"/>
          </ac:graphicFrameMkLst>
        </pc:graphicFrameChg>
        <pc:graphicFrameChg chg="add del mod">
          <ac:chgData name="Mirrich Wang" userId="25893bd8a22151db" providerId="LiveId" clId="{3A6E2220-0D24-4297-9B03-4ECEB4BDF7E1}" dt="2023-11-01T07:24:03.331" v="6231" actId="478"/>
          <ac:graphicFrameMkLst>
            <pc:docMk/>
            <pc:sldMk cId="2564271336" sldId="517"/>
            <ac:graphicFrameMk id="12" creationId="{7B6CA160-8FF5-BC2D-BEB3-4D4AB632EC44}"/>
          </ac:graphicFrameMkLst>
        </pc:graphicFrameChg>
        <pc:graphicFrameChg chg="add mod topLvl">
          <ac:chgData name="Mirrich Wang" userId="25893bd8a22151db" providerId="LiveId" clId="{3A6E2220-0D24-4297-9B03-4ECEB4BDF7E1}" dt="2023-11-01T07:39:10.840" v="6369" actId="1036"/>
          <ac:graphicFrameMkLst>
            <pc:docMk/>
            <pc:sldMk cId="2564271336" sldId="517"/>
            <ac:graphicFrameMk id="15" creationId="{27E042E5-02A3-25BA-6A95-765049C55105}"/>
          </ac:graphicFrameMkLst>
        </pc:graphicFrameChg>
        <pc:picChg chg="mod">
          <ac:chgData name="Mirrich Wang" userId="25893bd8a22151db" providerId="LiveId" clId="{3A6E2220-0D24-4297-9B03-4ECEB4BDF7E1}" dt="2023-11-01T07:36:17.120" v="6355" actId="113"/>
          <ac:picMkLst>
            <pc:docMk/>
            <pc:sldMk cId="2564271336" sldId="517"/>
            <ac:picMk id="4" creationId="{861A7D81-DFCF-3587-8332-C2F9D6E1D836}"/>
          </ac:picMkLst>
        </pc:picChg>
        <pc:picChg chg="del">
          <ac:chgData name="Mirrich Wang" userId="25893bd8a22151db" providerId="LiveId" clId="{3A6E2220-0D24-4297-9B03-4ECEB4BDF7E1}" dt="2023-11-01T07:18:29.414" v="5986" actId="478"/>
          <ac:picMkLst>
            <pc:docMk/>
            <pc:sldMk cId="2564271336" sldId="517"/>
            <ac:picMk id="7170" creationId="{A9761881-ABD0-07E5-4A47-CFA8B89E4AD8}"/>
          </ac:picMkLst>
        </pc:picChg>
        <pc:picChg chg="add del mod">
          <ac:chgData name="Mirrich Wang" userId="25893bd8a22151db" providerId="LiveId" clId="{3A6E2220-0D24-4297-9B03-4ECEB4BDF7E1}" dt="2023-11-01T07:21:39.996" v="6195"/>
          <ac:picMkLst>
            <pc:docMk/>
            <pc:sldMk cId="2564271336" sldId="517"/>
            <ac:picMk id="9218" creationId="{80B694DE-7E88-03E8-B532-5945C65C1759}"/>
          </ac:picMkLst>
        </pc:picChg>
      </pc:sldChg>
      <pc:sldChg chg="addSp modSp add mod modNotesTx">
        <pc:chgData name="Mirrich Wang" userId="25893bd8a22151db" providerId="LiveId" clId="{3A6E2220-0D24-4297-9B03-4ECEB4BDF7E1}" dt="2023-11-01T07:47:51.146" v="6477" actId="1076"/>
        <pc:sldMkLst>
          <pc:docMk/>
          <pc:sldMk cId="9130631" sldId="518"/>
        </pc:sldMkLst>
        <pc:spChg chg="add mod">
          <ac:chgData name="Mirrich Wang" userId="25893bd8a22151db" providerId="LiveId" clId="{3A6E2220-0D24-4297-9B03-4ECEB4BDF7E1}" dt="2023-11-01T07:47:51.146" v="6477" actId="1076"/>
          <ac:spMkLst>
            <pc:docMk/>
            <pc:sldMk cId="9130631" sldId="518"/>
            <ac:spMk id="6" creationId="{702A4872-1F87-2FE5-3679-F50CA5303944}"/>
          </ac:spMkLst>
        </pc:spChg>
        <pc:spChg chg="mod">
          <ac:chgData name="Mirrich Wang" userId="25893bd8a22151db" providerId="LiveId" clId="{3A6E2220-0D24-4297-9B03-4ECEB4BDF7E1}" dt="2023-11-01T07:47:02.286" v="6465" actId="20577"/>
          <ac:spMkLst>
            <pc:docMk/>
            <pc:sldMk cId="9130631" sldId="518"/>
            <ac:spMk id="8" creationId="{28BF96FF-E6ED-9B01-621D-CA5AED403902}"/>
          </ac:spMkLst>
        </pc:spChg>
        <pc:picChg chg="add mod">
          <ac:chgData name="Mirrich Wang" userId="25893bd8a22151db" providerId="LiveId" clId="{3A6E2220-0D24-4297-9B03-4ECEB4BDF7E1}" dt="2023-11-01T07:45:32.095" v="6408" actId="1076"/>
          <ac:picMkLst>
            <pc:docMk/>
            <pc:sldMk cId="9130631" sldId="518"/>
            <ac:picMk id="3" creationId="{16B9E773-E442-2F4A-AF4E-983D6985FEE7}"/>
          </ac:picMkLst>
        </pc:picChg>
      </pc:sldChg>
      <pc:sldChg chg="addSp delSp modSp add mod">
        <pc:chgData name="Mirrich Wang" userId="25893bd8a22151db" providerId="LiveId" clId="{3A6E2220-0D24-4297-9B03-4ECEB4BDF7E1}" dt="2023-11-04T04:59:55.965" v="7007" actId="1076"/>
        <pc:sldMkLst>
          <pc:docMk/>
          <pc:sldMk cId="2479282351" sldId="519"/>
        </pc:sldMkLst>
        <pc:spChg chg="add del">
          <ac:chgData name="Mirrich Wang" userId="25893bd8a22151db" providerId="LiveId" clId="{3A6E2220-0D24-4297-9B03-4ECEB4BDF7E1}" dt="2023-11-04T04:39:42.977" v="6585" actId="22"/>
          <ac:spMkLst>
            <pc:docMk/>
            <pc:sldMk cId="2479282351" sldId="519"/>
            <ac:spMk id="3" creationId="{82E6F428-0335-B29C-479E-187E50436A47}"/>
          </ac:spMkLst>
        </pc:spChg>
        <pc:spChg chg="mod">
          <ac:chgData name="Mirrich Wang" userId="25893bd8a22151db" providerId="LiveId" clId="{3A6E2220-0D24-4297-9B03-4ECEB4BDF7E1}" dt="2023-11-04T04:39:24.071" v="6579" actId="20577"/>
          <ac:spMkLst>
            <pc:docMk/>
            <pc:sldMk cId="2479282351" sldId="519"/>
            <ac:spMk id="5" creationId="{4559E80A-788F-B2C3-A8D4-09B9C57777DB}"/>
          </ac:spMkLst>
        </pc:spChg>
        <pc:spChg chg="del">
          <ac:chgData name="Mirrich Wang" userId="25893bd8a22151db" providerId="LiveId" clId="{3A6E2220-0D24-4297-9B03-4ECEB4BDF7E1}" dt="2023-11-01T07:55:57.679" v="6531" actId="478"/>
          <ac:spMkLst>
            <pc:docMk/>
            <pc:sldMk cId="2479282351" sldId="519"/>
            <ac:spMk id="6" creationId="{702A4872-1F87-2FE5-3679-F50CA5303944}"/>
          </ac:spMkLst>
        </pc:spChg>
        <pc:spChg chg="add del">
          <ac:chgData name="Mirrich Wang" userId="25893bd8a22151db" providerId="LiveId" clId="{3A6E2220-0D24-4297-9B03-4ECEB4BDF7E1}" dt="2023-11-04T04:40:04.159" v="6587" actId="22"/>
          <ac:spMkLst>
            <pc:docMk/>
            <pc:sldMk cId="2479282351" sldId="519"/>
            <ac:spMk id="7" creationId="{01780D20-658E-4090-9D8C-70972B5E51B0}"/>
          </ac:spMkLst>
        </pc:spChg>
        <pc:spChg chg="del mod">
          <ac:chgData name="Mirrich Wang" userId="25893bd8a22151db" providerId="LiveId" clId="{3A6E2220-0D24-4297-9B03-4ECEB4BDF7E1}" dt="2023-11-01T07:55:56.427" v="6530" actId="478"/>
          <ac:spMkLst>
            <pc:docMk/>
            <pc:sldMk cId="2479282351" sldId="519"/>
            <ac:spMk id="8" creationId="{28BF96FF-E6ED-9B01-621D-CA5AED403902}"/>
          </ac:spMkLst>
        </pc:spChg>
        <pc:spChg chg="add del">
          <ac:chgData name="Mirrich Wang" userId="25893bd8a22151db" providerId="LiveId" clId="{3A6E2220-0D24-4297-9B03-4ECEB4BDF7E1}" dt="2023-11-04T04:40:47.046" v="6589" actId="22"/>
          <ac:spMkLst>
            <pc:docMk/>
            <pc:sldMk cId="2479282351" sldId="519"/>
            <ac:spMk id="9" creationId="{1870D304-041E-DAA1-C7EF-47A659694CD2}"/>
          </ac:spMkLst>
        </pc:spChg>
        <pc:spChg chg="add del">
          <ac:chgData name="Mirrich Wang" userId="25893bd8a22151db" providerId="LiveId" clId="{3A6E2220-0D24-4297-9B03-4ECEB4BDF7E1}" dt="2023-11-04T04:46:22.799" v="6766" actId="22"/>
          <ac:spMkLst>
            <pc:docMk/>
            <pc:sldMk cId="2479282351" sldId="519"/>
            <ac:spMk id="18" creationId="{A7465237-EDB1-7FBE-1572-5B698DC84C8C}"/>
          </ac:spMkLst>
        </pc:spChg>
        <pc:graphicFrameChg chg="add del mod">
          <ac:chgData name="Mirrich Wang" userId="25893bd8a22151db" providerId="LiveId" clId="{3A6E2220-0D24-4297-9B03-4ECEB4BDF7E1}" dt="2023-11-04T04:41:53.753" v="6591" actId="478"/>
          <ac:graphicFrameMkLst>
            <pc:docMk/>
            <pc:sldMk cId="2479282351" sldId="519"/>
            <ac:graphicFrameMk id="11" creationId="{39AA77A7-6CDA-96A7-DC31-A6E9B678C97A}"/>
          </ac:graphicFrameMkLst>
        </pc:graphicFrameChg>
        <pc:graphicFrameChg chg="add del mod modGraphic">
          <ac:chgData name="Mirrich Wang" userId="25893bd8a22151db" providerId="LiveId" clId="{3A6E2220-0D24-4297-9B03-4ECEB4BDF7E1}" dt="2023-11-04T04:46:21.377" v="6764" actId="478"/>
          <ac:graphicFrameMkLst>
            <pc:docMk/>
            <pc:sldMk cId="2479282351" sldId="519"/>
            <ac:graphicFrameMk id="14" creationId="{1153628C-3CD4-9C3E-A9E4-E75E00CC7366}"/>
          </ac:graphicFrameMkLst>
        </pc:graphicFrameChg>
        <pc:graphicFrameChg chg="add del mod modGraphic">
          <ac:chgData name="Mirrich Wang" userId="25893bd8a22151db" providerId="LiveId" clId="{3A6E2220-0D24-4297-9B03-4ECEB4BDF7E1}" dt="2023-11-04T04:45:08.037" v="6736" actId="478"/>
          <ac:graphicFrameMkLst>
            <pc:docMk/>
            <pc:sldMk cId="2479282351" sldId="519"/>
            <ac:graphicFrameMk id="15" creationId="{64603495-6864-9BBA-7B80-4C858497BB8F}"/>
          </ac:graphicFrameMkLst>
        </pc:graphicFrameChg>
        <pc:graphicFrameChg chg="add del mod modGraphic">
          <ac:chgData name="Mirrich Wang" userId="25893bd8a22151db" providerId="LiveId" clId="{3A6E2220-0D24-4297-9B03-4ECEB4BDF7E1}" dt="2023-11-04T04:46:20.156" v="6763" actId="478"/>
          <ac:graphicFrameMkLst>
            <pc:docMk/>
            <pc:sldMk cId="2479282351" sldId="519"/>
            <ac:graphicFrameMk id="16" creationId="{B3B7271E-628B-33C8-AA02-59039358019A}"/>
          </ac:graphicFrameMkLst>
        </pc:graphicFrameChg>
        <pc:graphicFrameChg chg="add del mod">
          <ac:chgData name="Mirrich Wang" userId="25893bd8a22151db" providerId="LiveId" clId="{3A6E2220-0D24-4297-9B03-4ECEB4BDF7E1}" dt="2023-11-04T04:47:53.692" v="6770" actId="478"/>
          <ac:graphicFrameMkLst>
            <pc:docMk/>
            <pc:sldMk cId="2479282351" sldId="519"/>
            <ac:graphicFrameMk id="19" creationId="{BDCB1265-F003-1EBF-FAE1-23F22413612D}"/>
          </ac:graphicFrameMkLst>
        </pc:graphicFrameChg>
        <pc:graphicFrameChg chg="add mod modGraphic">
          <ac:chgData name="Mirrich Wang" userId="25893bd8a22151db" providerId="LiveId" clId="{3A6E2220-0D24-4297-9B03-4ECEB4BDF7E1}" dt="2023-11-04T04:59:55.965" v="7007" actId="1076"/>
          <ac:graphicFrameMkLst>
            <pc:docMk/>
            <pc:sldMk cId="2479282351" sldId="519"/>
            <ac:graphicFrameMk id="20" creationId="{0C4D9507-2BCF-5700-B628-05C1C1A7A1F1}"/>
          </ac:graphicFrameMkLst>
        </pc:graphicFrameChg>
        <pc:graphicFrameChg chg="add del mod modGraphic">
          <ac:chgData name="Mirrich Wang" userId="25893bd8a22151db" providerId="LiveId" clId="{3A6E2220-0D24-4297-9B03-4ECEB4BDF7E1}" dt="2023-11-04T04:51:36.343" v="6880" actId="478"/>
          <ac:graphicFrameMkLst>
            <pc:docMk/>
            <pc:sldMk cId="2479282351" sldId="519"/>
            <ac:graphicFrameMk id="21" creationId="{C1DDBF11-EB65-428E-6336-164CCA482775}"/>
          </ac:graphicFrameMkLst>
        </pc:graphicFrameChg>
        <pc:graphicFrameChg chg="add mod">
          <ac:chgData name="Mirrich Wang" userId="25893bd8a22151db" providerId="LiveId" clId="{3A6E2220-0D24-4297-9B03-4ECEB4BDF7E1}" dt="2023-11-04T04:51:05.655" v="6870" actId="571"/>
          <ac:graphicFrameMkLst>
            <pc:docMk/>
            <pc:sldMk cId="2479282351" sldId="519"/>
            <ac:graphicFrameMk id="22" creationId="{C1D5B53D-2EEA-1BBD-68C2-8571DD4DE9A5}"/>
          </ac:graphicFrameMkLst>
        </pc:graphicFrameChg>
        <pc:picChg chg="del">
          <ac:chgData name="Mirrich Wang" userId="25893bd8a22151db" providerId="LiveId" clId="{3A6E2220-0D24-4297-9B03-4ECEB4BDF7E1}" dt="2023-11-01T07:55:54.687" v="6529" actId="478"/>
          <ac:picMkLst>
            <pc:docMk/>
            <pc:sldMk cId="2479282351" sldId="519"/>
            <ac:picMk id="3" creationId="{16B9E773-E442-2F4A-AF4E-983D6985FEE7}"/>
          </ac:picMkLst>
        </pc:picChg>
        <pc:picChg chg="add del mod">
          <ac:chgData name="Mirrich Wang" userId="25893bd8a22151db" providerId="LiveId" clId="{3A6E2220-0D24-4297-9B03-4ECEB4BDF7E1}" dt="2023-11-01T07:56:37.888" v="6536" actId="478"/>
          <ac:picMkLst>
            <pc:docMk/>
            <pc:sldMk cId="2479282351" sldId="519"/>
            <ac:picMk id="7" creationId="{D2A57B84-B4FF-7602-EAFE-03B42382B917}"/>
          </ac:picMkLst>
        </pc:picChg>
        <pc:picChg chg="add del mod">
          <ac:chgData name="Mirrich Wang" userId="25893bd8a22151db" providerId="LiveId" clId="{3A6E2220-0D24-4297-9B03-4ECEB4BDF7E1}" dt="2023-11-04T04:39:27.392" v="6583" actId="478"/>
          <ac:picMkLst>
            <pc:docMk/>
            <pc:sldMk cId="2479282351" sldId="519"/>
            <ac:picMk id="10" creationId="{9136FB0D-95D1-5C2C-6B8A-328DFB45B0CB}"/>
          </ac:picMkLst>
        </pc:picChg>
        <pc:picChg chg="add del mod">
          <ac:chgData name="Mirrich Wang" userId="25893bd8a22151db" providerId="LiveId" clId="{3A6E2220-0D24-4297-9B03-4ECEB4BDF7E1}" dt="2023-11-04T04:42:13.475" v="6603" actId="22"/>
          <ac:picMkLst>
            <pc:docMk/>
            <pc:sldMk cId="2479282351" sldId="519"/>
            <ac:picMk id="13" creationId="{AB8961ED-AD48-4289-E96C-FE1B653D2C7B}"/>
          </ac:picMkLst>
        </pc:picChg>
        <pc:picChg chg="add del mod">
          <ac:chgData name="Mirrich Wang" userId="25893bd8a22151db" providerId="LiveId" clId="{3A6E2220-0D24-4297-9B03-4ECEB4BDF7E1}" dt="2023-11-04T04:53:11.833" v="6914" actId="478"/>
          <ac:picMkLst>
            <pc:docMk/>
            <pc:sldMk cId="2479282351" sldId="519"/>
            <ac:picMk id="24" creationId="{1858FAE8-82C9-A7A3-6E11-F3E2C9F7DE57}"/>
          </ac:picMkLst>
        </pc:picChg>
      </pc:sldChg>
      <pc:sldChg chg="addSp delSp modSp add mod">
        <pc:chgData name="Mirrich Wang" userId="25893bd8a22151db" providerId="LiveId" clId="{3A6E2220-0D24-4297-9B03-4ECEB4BDF7E1}" dt="2023-11-04T04:53:07.335" v="6913" actId="1076"/>
        <pc:sldMkLst>
          <pc:docMk/>
          <pc:sldMk cId="2318417031" sldId="520"/>
        </pc:sldMkLst>
        <pc:picChg chg="add del mod">
          <ac:chgData name="Mirrich Wang" userId="25893bd8a22151db" providerId="LiveId" clId="{3A6E2220-0D24-4297-9B03-4ECEB4BDF7E1}" dt="2023-11-04T04:53:03.056" v="6910" actId="478"/>
          <ac:picMkLst>
            <pc:docMk/>
            <pc:sldMk cId="2318417031" sldId="520"/>
            <ac:picMk id="2" creationId="{E3C56E91-1AA0-B569-897E-7076286F664C}"/>
          </ac:picMkLst>
        </pc:picChg>
        <pc:picChg chg="add mod">
          <ac:chgData name="Mirrich Wang" userId="25893bd8a22151db" providerId="LiveId" clId="{3A6E2220-0D24-4297-9B03-4ECEB4BDF7E1}" dt="2023-11-04T04:53:07.335" v="6913" actId="1076"/>
          <ac:picMkLst>
            <pc:docMk/>
            <pc:sldMk cId="2318417031" sldId="520"/>
            <ac:picMk id="6" creationId="{3E23DE5D-5D24-4793-6B76-096509B6B7F6}"/>
          </ac:picMkLst>
        </pc:picChg>
        <pc:picChg chg="del">
          <ac:chgData name="Mirrich Wang" userId="25893bd8a22151db" providerId="LiveId" clId="{3A6E2220-0D24-4297-9B03-4ECEB4BDF7E1}" dt="2023-11-04T04:52:36.345" v="6904" actId="478"/>
          <ac:picMkLst>
            <pc:docMk/>
            <pc:sldMk cId="2318417031" sldId="520"/>
            <ac:picMk id="10" creationId="{9136FB0D-95D1-5C2C-6B8A-328DFB45B0CB}"/>
          </ac:picMkLst>
        </pc:picChg>
      </pc:sldChg>
      <pc:sldChg chg="add ord">
        <pc:chgData name="Mirrich Wang" userId="25893bd8a22151db" providerId="LiveId" clId="{3A6E2220-0D24-4297-9B03-4ECEB4BDF7E1}" dt="2023-11-04T05:00:20.740" v="7011"/>
        <pc:sldMkLst>
          <pc:docMk/>
          <pc:sldMk cId="2765139335" sldId="521"/>
        </pc:sldMkLst>
      </pc:sldChg>
      <pc:sldChg chg="addSp delSp modSp add mod">
        <pc:chgData name="Mirrich Wang" userId="25893bd8a22151db" providerId="LiveId" clId="{3A6E2220-0D24-4297-9B03-4ECEB4BDF7E1}" dt="2023-11-04T04:54:41.308" v="6934" actId="1076"/>
        <pc:sldMkLst>
          <pc:docMk/>
          <pc:sldMk cId="2444087916" sldId="522"/>
        </pc:sldMkLst>
        <pc:picChg chg="add mod">
          <ac:chgData name="Mirrich Wang" userId="25893bd8a22151db" providerId="LiveId" clId="{3A6E2220-0D24-4297-9B03-4ECEB4BDF7E1}" dt="2023-11-04T04:54:41.308" v="6934" actId="1076"/>
          <ac:picMkLst>
            <pc:docMk/>
            <pc:sldMk cId="2444087916" sldId="522"/>
            <ac:picMk id="3" creationId="{A472A82B-EEAB-4884-C4F1-544AC5AB66EF}"/>
          </ac:picMkLst>
        </pc:picChg>
        <pc:picChg chg="del mod">
          <ac:chgData name="Mirrich Wang" userId="25893bd8a22151db" providerId="LiveId" clId="{3A6E2220-0D24-4297-9B03-4ECEB4BDF7E1}" dt="2023-11-04T04:54:22.264" v="6930" actId="478"/>
          <ac:picMkLst>
            <pc:docMk/>
            <pc:sldMk cId="2444087916" sldId="522"/>
            <ac:picMk id="6" creationId="{3E23DE5D-5D24-4793-6B76-096509B6B7F6}"/>
          </ac:picMkLst>
        </pc:picChg>
      </pc:sldChg>
    </pc:docChg>
  </pc:docChgLst>
  <pc:docChgLst>
    <pc:chgData name="Mirrich Wang" userId="25893bd8a22151db" providerId="LiveId" clId="{C56635B9-651F-4362-84F4-5F7DAD8F38C7}"/>
    <pc:docChg chg="undo custSel addSld delSld modSld">
      <pc:chgData name="Mirrich Wang" userId="25893bd8a22151db" providerId="LiveId" clId="{C56635B9-651F-4362-84F4-5F7DAD8F38C7}" dt="2023-10-31T13:24:53.437" v="3804" actId="20577"/>
      <pc:docMkLst>
        <pc:docMk/>
      </pc:docMkLst>
      <pc:sldChg chg="modSp mod">
        <pc:chgData name="Mirrich Wang" userId="25893bd8a22151db" providerId="LiveId" clId="{C56635B9-651F-4362-84F4-5F7DAD8F38C7}" dt="2023-10-26T02:47:24.020" v="93" actId="20577"/>
        <pc:sldMkLst>
          <pc:docMk/>
          <pc:sldMk cId="0" sldId="263"/>
        </pc:sldMkLst>
        <pc:spChg chg="mod">
          <ac:chgData name="Mirrich Wang" userId="25893bd8a22151db" providerId="LiveId" clId="{C56635B9-651F-4362-84F4-5F7DAD8F38C7}" dt="2023-10-26T02:47:24.020" v="93" actId="20577"/>
          <ac:spMkLst>
            <pc:docMk/>
            <pc:sldMk cId="0" sldId="263"/>
            <ac:spMk id="8" creationId="{69AD9F97-1BF8-9F85-9295-20439AD2D7C8}"/>
          </ac:spMkLst>
        </pc:spChg>
        <pc:spChg chg="mod">
          <ac:chgData name="Mirrich Wang" userId="25893bd8a22151db" providerId="LiveId" clId="{C56635B9-651F-4362-84F4-5F7DAD8F38C7}" dt="2023-10-26T02:25:33.133" v="8" actId="1076"/>
          <ac:spMkLst>
            <pc:docMk/>
            <pc:sldMk cId="0" sldId="263"/>
            <ac:spMk id="3076" creationId="{00000000-0000-0000-0000-000000000000}"/>
          </ac:spMkLst>
        </pc:spChg>
      </pc:sldChg>
      <pc:sldChg chg="modSp mod">
        <pc:chgData name="Mirrich Wang" userId="25893bd8a22151db" providerId="LiveId" clId="{C56635B9-651F-4362-84F4-5F7DAD8F38C7}" dt="2023-10-26T02:47:24.591" v="94" actId="20577"/>
        <pc:sldMkLst>
          <pc:docMk/>
          <pc:sldMk cId="0" sldId="359"/>
        </pc:sldMkLst>
        <pc:spChg chg="mod">
          <ac:chgData name="Mirrich Wang" userId="25893bd8a22151db" providerId="LiveId" clId="{C56635B9-651F-4362-84F4-5F7DAD8F38C7}" dt="2023-10-26T02:47:24.591" v="94" actId="20577"/>
          <ac:spMkLst>
            <pc:docMk/>
            <pc:sldMk cId="0" sldId="359"/>
            <ac:spMk id="6148" creationId="{00000000-0000-0000-0000-000000000000}"/>
          </ac:spMkLst>
        </pc:spChg>
      </pc:sldChg>
      <pc:sldChg chg="addSp modSp mod">
        <pc:chgData name="Mirrich Wang" userId="25893bd8a22151db" providerId="LiveId" clId="{C56635B9-651F-4362-84F4-5F7DAD8F38C7}" dt="2023-10-26T03:05:01.278" v="118" actId="1076"/>
        <pc:sldMkLst>
          <pc:docMk/>
          <pc:sldMk cId="95961388" sldId="499"/>
        </pc:sldMkLst>
        <pc:spChg chg="mod">
          <ac:chgData name="Mirrich Wang" userId="25893bd8a22151db" providerId="LiveId" clId="{C56635B9-651F-4362-84F4-5F7DAD8F38C7}" dt="2023-10-26T02:48:31.500" v="116" actId="14100"/>
          <ac:spMkLst>
            <pc:docMk/>
            <pc:sldMk cId="95961388" sldId="499"/>
            <ac:spMk id="17410" creationId="{00000000-0000-0000-0000-000000000000}"/>
          </ac:spMkLst>
        </pc:spChg>
        <pc:picChg chg="add mod">
          <ac:chgData name="Mirrich Wang" userId="25893bd8a22151db" providerId="LiveId" clId="{C56635B9-651F-4362-84F4-5F7DAD8F38C7}" dt="2023-10-26T03:05:01.278" v="118" actId="1076"/>
          <ac:picMkLst>
            <pc:docMk/>
            <pc:sldMk cId="95961388" sldId="499"/>
            <ac:picMk id="1026" creationId="{5A4916BA-3DF5-5F56-C304-65BDA1A4F327}"/>
          </ac:picMkLst>
        </pc:picChg>
      </pc:sldChg>
      <pc:sldChg chg="addSp delSp modSp mod">
        <pc:chgData name="Mirrich Wang" userId="25893bd8a22151db" providerId="LiveId" clId="{C56635B9-651F-4362-84F4-5F7DAD8F38C7}" dt="2023-10-26T02:25:52.881" v="42" actId="20577"/>
        <pc:sldMkLst>
          <pc:docMk/>
          <pc:sldMk cId="2386433730" sldId="500"/>
        </pc:sldMkLst>
        <pc:spChg chg="add del mod">
          <ac:chgData name="Mirrich Wang" userId="25893bd8a22151db" providerId="LiveId" clId="{C56635B9-651F-4362-84F4-5F7DAD8F38C7}" dt="2023-10-26T02:25:36.696" v="10"/>
          <ac:spMkLst>
            <pc:docMk/>
            <pc:sldMk cId="2386433730" sldId="500"/>
            <ac:spMk id="3" creationId="{A5D5C899-AA5D-0B3E-7734-DC0C8854E380}"/>
          </ac:spMkLst>
        </pc:spChg>
        <pc:spChg chg="del">
          <ac:chgData name="Mirrich Wang" userId="25893bd8a22151db" providerId="LiveId" clId="{C56635B9-651F-4362-84F4-5F7DAD8F38C7}" dt="2023-10-26T02:25:38.235" v="11" actId="478"/>
          <ac:spMkLst>
            <pc:docMk/>
            <pc:sldMk cId="2386433730" sldId="500"/>
            <ac:spMk id="4" creationId="{00000000-0000-0000-0000-000000000000}"/>
          </ac:spMkLst>
        </pc:spChg>
        <pc:spChg chg="add mod">
          <ac:chgData name="Mirrich Wang" userId="25893bd8a22151db" providerId="LiveId" clId="{C56635B9-651F-4362-84F4-5F7DAD8F38C7}" dt="2023-10-26T02:25:52.881" v="42" actId="20577"/>
          <ac:spMkLst>
            <pc:docMk/>
            <pc:sldMk cId="2386433730" sldId="500"/>
            <ac:spMk id="5" creationId="{899717B1-9851-EA1E-0B74-F3EFCA1147E9}"/>
          </ac:spMkLst>
        </pc:spChg>
      </pc:sldChg>
      <pc:sldChg chg="modSp mod">
        <pc:chgData name="Mirrich Wang" userId="25893bd8a22151db" providerId="LiveId" clId="{C56635B9-651F-4362-84F4-5F7DAD8F38C7}" dt="2023-10-31T12:28:26.779" v="3401" actId="403"/>
        <pc:sldMkLst>
          <pc:docMk/>
          <pc:sldMk cId="3550096052" sldId="501"/>
        </pc:sldMkLst>
        <pc:spChg chg="mod">
          <ac:chgData name="Mirrich Wang" userId="25893bd8a22151db" providerId="LiveId" clId="{C56635B9-651F-4362-84F4-5F7DAD8F38C7}" dt="2023-10-31T12:28:26.779" v="3401" actId="403"/>
          <ac:spMkLst>
            <pc:docMk/>
            <pc:sldMk cId="3550096052" sldId="501"/>
            <ac:spMk id="17410" creationId="{00000000-0000-0000-0000-000000000000}"/>
          </ac:spMkLst>
        </pc:spChg>
      </pc:sldChg>
      <pc:sldChg chg="modSp">
        <pc:chgData name="Mirrich Wang" userId="25893bd8a22151db" providerId="LiveId" clId="{C56635B9-651F-4362-84F4-5F7DAD8F38C7}" dt="2023-10-31T12:28:49.294" v="3403" actId="1076"/>
        <pc:sldMkLst>
          <pc:docMk/>
          <pc:sldMk cId="2975434945" sldId="502"/>
        </pc:sldMkLst>
        <pc:spChg chg="mod">
          <ac:chgData name="Mirrich Wang" userId="25893bd8a22151db" providerId="LiveId" clId="{C56635B9-651F-4362-84F4-5F7DAD8F38C7}" dt="2023-10-31T12:28:49.294" v="3403" actId="1076"/>
          <ac:spMkLst>
            <pc:docMk/>
            <pc:sldMk cId="2975434945" sldId="502"/>
            <ac:spMk id="17410" creationId="{00000000-0000-0000-0000-000000000000}"/>
          </ac:spMkLst>
        </pc:spChg>
      </pc:sldChg>
      <pc:sldChg chg="addSp delSp modSp mod">
        <pc:chgData name="Mirrich Wang" userId="25893bd8a22151db" providerId="LiveId" clId="{C56635B9-651F-4362-84F4-5F7DAD8F38C7}" dt="2023-10-31T13:03:53.801" v="3476" actId="20577"/>
        <pc:sldMkLst>
          <pc:docMk/>
          <pc:sldMk cId="2224786415" sldId="504"/>
        </pc:sldMkLst>
        <pc:spChg chg="add del mod">
          <ac:chgData name="Mirrich Wang" userId="25893bd8a22151db" providerId="LiveId" clId="{C56635B9-651F-4362-84F4-5F7DAD8F38C7}" dt="2023-10-31T10:57:09.013" v="261" actId="478"/>
          <ac:spMkLst>
            <pc:docMk/>
            <pc:sldMk cId="2224786415" sldId="504"/>
            <ac:spMk id="3" creationId="{1FA1428D-FEC5-CB3D-0D6E-8E66161C54F2}"/>
          </ac:spMkLst>
        </pc:spChg>
        <pc:spChg chg="add del mod">
          <ac:chgData name="Mirrich Wang" userId="25893bd8a22151db" providerId="LiveId" clId="{C56635B9-651F-4362-84F4-5F7DAD8F38C7}" dt="2023-10-31T11:45:33.239" v="1639" actId="478"/>
          <ac:spMkLst>
            <pc:docMk/>
            <pc:sldMk cId="2224786415" sldId="504"/>
            <ac:spMk id="4" creationId="{7D95A7C3-159B-F1FC-9B71-6678C09AF575}"/>
          </ac:spMkLst>
        </pc:spChg>
        <pc:spChg chg="add del mod">
          <ac:chgData name="Mirrich Wang" userId="25893bd8a22151db" providerId="LiveId" clId="{C56635B9-651F-4362-84F4-5F7DAD8F38C7}" dt="2023-10-31T13:03:53.801" v="3476" actId="20577"/>
          <ac:spMkLst>
            <pc:docMk/>
            <pc:sldMk cId="2224786415" sldId="504"/>
            <ac:spMk id="5" creationId="{2054C34D-4BCD-099F-D1DD-5BB6C94C05EB}"/>
          </ac:spMkLst>
        </pc:spChg>
      </pc:sldChg>
      <pc:sldChg chg="addSp delSp modSp add mod">
        <pc:chgData name="Mirrich Wang" userId="25893bd8a22151db" providerId="LiveId" clId="{C56635B9-651F-4362-84F4-5F7DAD8F38C7}" dt="2023-10-31T13:24:53.437" v="3804" actId="20577"/>
        <pc:sldMkLst>
          <pc:docMk/>
          <pc:sldMk cId="452022331" sldId="505"/>
        </pc:sldMkLst>
        <pc:spChg chg="add del mod">
          <ac:chgData name="Mirrich Wang" userId="25893bd8a22151db" providerId="LiveId" clId="{C56635B9-651F-4362-84F4-5F7DAD8F38C7}" dt="2023-10-31T13:16:16.365" v="3649" actId="478"/>
          <ac:spMkLst>
            <pc:docMk/>
            <pc:sldMk cId="452022331" sldId="505"/>
            <ac:spMk id="3" creationId="{75B8A4AB-3F5F-C9D2-0985-F2D6706D167B}"/>
          </ac:spMkLst>
        </pc:spChg>
        <pc:spChg chg="mod">
          <ac:chgData name="Mirrich Wang" userId="25893bd8a22151db" providerId="LiveId" clId="{C56635B9-651F-4362-84F4-5F7DAD8F38C7}" dt="2023-10-31T13:24:48.545" v="3792" actId="14100"/>
          <ac:spMkLst>
            <pc:docMk/>
            <pc:sldMk cId="452022331" sldId="505"/>
            <ac:spMk id="5" creationId="{2054C34D-4BCD-099F-D1DD-5BB6C94C05EB}"/>
          </ac:spMkLst>
        </pc:spChg>
        <pc:spChg chg="add mod">
          <ac:chgData name="Mirrich Wang" userId="25893bd8a22151db" providerId="LiveId" clId="{C56635B9-651F-4362-84F4-5F7DAD8F38C7}" dt="2023-10-31T13:15:38.291" v="3644" actId="164"/>
          <ac:spMkLst>
            <pc:docMk/>
            <pc:sldMk cId="452022331" sldId="505"/>
            <ac:spMk id="6" creationId="{5E1519B0-CBCA-7284-9724-1ED018F1A869}"/>
          </ac:spMkLst>
        </pc:spChg>
        <pc:spChg chg="add mod">
          <ac:chgData name="Mirrich Wang" userId="25893bd8a22151db" providerId="LiveId" clId="{C56635B9-651F-4362-84F4-5F7DAD8F38C7}" dt="2023-10-31T13:15:38.291" v="3644" actId="164"/>
          <ac:spMkLst>
            <pc:docMk/>
            <pc:sldMk cId="452022331" sldId="505"/>
            <ac:spMk id="7" creationId="{05474DBB-A799-6B24-7A3B-0FED28C432DE}"/>
          </ac:spMkLst>
        </pc:spChg>
        <pc:spChg chg="mod">
          <ac:chgData name="Mirrich Wang" userId="25893bd8a22151db" providerId="LiveId" clId="{C56635B9-651F-4362-84F4-5F7DAD8F38C7}" dt="2023-10-31T13:14:48.649" v="3609" actId="113"/>
          <ac:spMkLst>
            <pc:docMk/>
            <pc:sldMk cId="452022331" sldId="505"/>
            <ac:spMk id="8" creationId="{2CDA3D2B-61E8-791D-9B27-8793D91C0304}"/>
          </ac:spMkLst>
        </pc:spChg>
        <pc:spChg chg="add mod ord">
          <ac:chgData name="Mirrich Wang" userId="25893bd8a22151db" providerId="LiveId" clId="{C56635B9-651F-4362-84F4-5F7DAD8F38C7}" dt="2023-10-31T13:18:36.397" v="3677" actId="14100"/>
          <ac:spMkLst>
            <pc:docMk/>
            <pc:sldMk cId="452022331" sldId="505"/>
            <ac:spMk id="9" creationId="{550FE3C4-3A6D-6672-FF0D-7DEDBAF427AD}"/>
          </ac:spMkLst>
        </pc:spChg>
        <pc:spChg chg="add mod ord">
          <ac:chgData name="Mirrich Wang" userId="25893bd8a22151db" providerId="LiveId" clId="{C56635B9-651F-4362-84F4-5F7DAD8F38C7}" dt="2023-10-31T13:18:05.790" v="3671" actId="14100"/>
          <ac:spMkLst>
            <pc:docMk/>
            <pc:sldMk cId="452022331" sldId="505"/>
            <ac:spMk id="10" creationId="{F825E318-B35F-36A6-E66A-23B919DDCA93}"/>
          </ac:spMkLst>
        </pc:spChg>
        <pc:spChg chg="add mod">
          <ac:chgData name="Mirrich Wang" userId="25893bd8a22151db" providerId="LiveId" clId="{C56635B9-651F-4362-84F4-5F7DAD8F38C7}" dt="2023-10-31T13:21:25.555" v="3709" actId="1076"/>
          <ac:spMkLst>
            <pc:docMk/>
            <pc:sldMk cId="452022331" sldId="505"/>
            <ac:spMk id="11" creationId="{79E17015-16CF-C542-4165-48151A265B82}"/>
          </ac:spMkLst>
        </pc:spChg>
        <pc:spChg chg="add mod">
          <ac:chgData name="Mirrich Wang" userId="25893bd8a22151db" providerId="LiveId" clId="{C56635B9-651F-4362-84F4-5F7DAD8F38C7}" dt="2023-10-31T13:18:27.985" v="3676" actId="14100"/>
          <ac:spMkLst>
            <pc:docMk/>
            <pc:sldMk cId="452022331" sldId="505"/>
            <ac:spMk id="12" creationId="{4A584C4A-071C-B4DB-4E11-9E3DE0D64480}"/>
          </ac:spMkLst>
        </pc:spChg>
        <pc:spChg chg="add mod">
          <ac:chgData name="Mirrich Wang" userId="25893bd8a22151db" providerId="LiveId" clId="{C56635B9-651F-4362-84F4-5F7DAD8F38C7}" dt="2023-10-31T13:21:27.545" v="3710" actId="1076"/>
          <ac:spMkLst>
            <pc:docMk/>
            <pc:sldMk cId="452022331" sldId="505"/>
            <ac:spMk id="13" creationId="{7433B766-57B7-2402-203D-0324886EF89D}"/>
          </ac:spMkLst>
        </pc:spChg>
        <pc:spChg chg="add mod">
          <ac:chgData name="Mirrich Wang" userId="25893bd8a22151db" providerId="LiveId" clId="{C56635B9-651F-4362-84F4-5F7DAD8F38C7}" dt="2023-10-31T13:24:53.437" v="3804" actId="20577"/>
          <ac:spMkLst>
            <pc:docMk/>
            <pc:sldMk cId="452022331" sldId="505"/>
            <ac:spMk id="14" creationId="{A1C46CF2-3296-BF10-649E-FC7C40DE35B5}"/>
          </ac:spMkLst>
        </pc:spChg>
        <pc:spChg chg="add mod">
          <ac:chgData name="Mirrich Wang" userId="25893bd8a22151db" providerId="LiveId" clId="{C56635B9-651F-4362-84F4-5F7DAD8F38C7}" dt="2023-10-31T13:24:48.643" v="3795" actId="14100"/>
          <ac:spMkLst>
            <pc:docMk/>
            <pc:sldMk cId="452022331" sldId="505"/>
            <ac:spMk id="15" creationId="{C87ADB26-21AE-6020-9067-1AA8C8FC1EEB}"/>
          </ac:spMkLst>
        </pc:spChg>
        <pc:spChg chg="add mod">
          <ac:chgData name="Mirrich Wang" userId="25893bd8a22151db" providerId="LiveId" clId="{C56635B9-651F-4362-84F4-5F7DAD8F38C7}" dt="2023-10-31T13:24:48.591" v="3793" actId="14100"/>
          <ac:spMkLst>
            <pc:docMk/>
            <pc:sldMk cId="452022331" sldId="505"/>
            <ac:spMk id="16" creationId="{F435795A-53A7-72BB-8D7A-8866ADAB87C4}"/>
          </ac:spMkLst>
        </pc:spChg>
        <pc:spChg chg="add mod">
          <ac:chgData name="Mirrich Wang" userId="25893bd8a22151db" providerId="LiveId" clId="{C56635B9-651F-4362-84F4-5F7DAD8F38C7}" dt="2023-10-31T13:24:41.586" v="3778" actId="1076"/>
          <ac:spMkLst>
            <pc:docMk/>
            <pc:sldMk cId="452022331" sldId="505"/>
            <ac:spMk id="17" creationId="{6640C101-0F54-6C4D-740D-95DE788F5E12}"/>
          </ac:spMkLst>
        </pc:spChg>
        <pc:spChg chg="add mod">
          <ac:chgData name="Mirrich Wang" userId="25893bd8a22151db" providerId="LiveId" clId="{C56635B9-651F-4362-84F4-5F7DAD8F38C7}" dt="2023-10-31T13:24:48.449" v="3790" actId="14100"/>
          <ac:spMkLst>
            <pc:docMk/>
            <pc:sldMk cId="452022331" sldId="505"/>
            <ac:spMk id="18" creationId="{C73ACB51-2080-4886-6A2A-E6DC6DCC3866}"/>
          </ac:spMkLst>
        </pc:spChg>
        <pc:spChg chg="add mod">
          <ac:chgData name="Mirrich Wang" userId="25893bd8a22151db" providerId="LiveId" clId="{C56635B9-651F-4362-84F4-5F7DAD8F38C7}" dt="2023-10-31T13:24:48.501" v="3791" actId="14100"/>
          <ac:spMkLst>
            <pc:docMk/>
            <pc:sldMk cId="452022331" sldId="505"/>
            <ac:spMk id="19" creationId="{C4BBB309-3C1B-8C8A-7B48-D5F762C7B32C}"/>
          </ac:spMkLst>
        </pc:spChg>
        <pc:spChg chg="add mod">
          <ac:chgData name="Mirrich Wang" userId="25893bd8a22151db" providerId="LiveId" clId="{C56635B9-651F-4362-84F4-5F7DAD8F38C7}" dt="2023-10-31T13:24:41.430" v="3777" actId="1076"/>
          <ac:spMkLst>
            <pc:docMk/>
            <pc:sldMk cId="452022331" sldId="505"/>
            <ac:spMk id="20" creationId="{D7779597-E33E-6F00-72B0-9A77E27B8A43}"/>
          </ac:spMkLst>
        </pc:spChg>
        <pc:spChg chg="add mod">
          <ac:chgData name="Mirrich Wang" userId="25893bd8a22151db" providerId="LiveId" clId="{C56635B9-651F-4362-84F4-5F7DAD8F38C7}" dt="2023-10-31T13:20:43.330" v="3703" actId="5793"/>
          <ac:spMkLst>
            <pc:docMk/>
            <pc:sldMk cId="452022331" sldId="505"/>
            <ac:spMk id="21" creationId="{0AB0C881-E09A-9CC3-3788-2F0841550FE7}"/>
          </ac:spMkLst>
        </pc:spChg>
        <pc:spChg chg="add mod">
          <ac:chgData name="Mirrich Wang" userId="25893bd8a22151db" providerId="LiveId" clId="{C56635B9-651F-4362-84F4-5F7DAD8F38C7}" dt="2023-10-31T13:20:39.710" v="3702" actId="5793"/>
          <ac:spMkLst>
            <pc:docMk/>
            <pc:sldMk cId="452022331" sldId="505"/>
            <ac:spMk id="22" creationId="{44227BF3-DA14-DD00-040D-8161D6AE091B}"/>
          </ac:spMkLst>
        </pc:spChg>
        <pc:spChg chg="add mod">
          <ac:chgData name="Mirrich Wang" userId="25893bd8a22151db" providerId="LiveId" clId="{C56635B9-651F-4362-84F4-5F7DAD8F38C7}" dt="2023-10-31T13:24:48.424" v="3789" actId="1076"/>
          <ac:spMkLst>
            <pc:docMk/>
            <pc:sldMk cId="452022331" sldId="505"/>
            <ac:spMk id="23" creationId="{AE8D6405-7518-7E4A-FDBC-8E2C3C6061BD}"/>
          </ac:spMkLst>
        </pc:spChg>
        <pc:spChg chg="add mod">
          <ac:chgData name="Mirrich Wang" userId="25893bd8a22151db" providerId="LiveId" clId="{C56635B9-651F-4362-84F4-5F7DAD8F38C7}" dt="2023-10-31T13:24:41.254" v="3776" actId="1076"/>
          <ac:spMkLst>
            <pc:docMk/>
            <pc:sldMk cId="452022331" sldId="505"/>
            <ac:spMk id="24" creationId="{BA6C9282-425C-BFBB-00BF-C19AF40D4B2D}"/>
          </ac:spMkLst>
        </pc:spChg>
        <pc:grpChg chg="add mod">
          <ac:chgData name="Mirrich Wang" userId="25893bd8a22151db" providerId="LiveId" clId="{C56635B9-651F-4362-84F4-5F7DAD8F38C7}" dt="2023-10-31T13:24:48.852" v="3801" actId="1076"/>
          <ac:grpSpMkLst>
            <pc:docMk/>
            <pc:sldMk cId="452022331" sldId="505"/>
            <ac:grpSpMk id="25" creationId="{08B3528A-7F94-0009-86B0-E50F9ED65F07}"/>
          </ac:grpSpMkLst>
        </pc:grpChg>
        <pc:grpChg chg="add mod">
          <ac:chgData name="Mirrich Wang" userId="25893bd8a22151db" providerId="LiveId" clId="{C56635B9-651F-4362-84F4-5F7DAD8F38C7}" dt="2023-10-31T13:24:48.852" v="3801" actId="1076"/>
          <ac:grpSpMkLst>
            <pc:docMk/>
            <pc:sldMk cId="452022331" sldId="505"/>
            <ac:grpSpMk id="26" creationId="{ED104534-D95D-15B9-7597-9653BEB70A02}"/>
          </ac:grpSpMkLst>
        </pc:grpChg>
        <pc:picChg chg="mod">
          <ac:chgData name="Mirrich Wang" userId="25893bd8a22151db" providerId="LiveId" clId="{C56635B9-651F-4362-84F4-5F7DAD8F38C7}" dt="2023-10-31T13:14:46.648" v="3608" actId="113"/>
          <ac:picMkLst>
            <pc:docMk/>
            <pc:sldMk cId="452022331" sldId="505"/>
            <ac:picMk id="2" creationId="{827EC71C-3770-4D90-5A51-F043B3451234}"/>
          </ac:picMkLst>
        </pc:picChg>
        <pc:picChg chg="add mod modCrop">
          <ac:chgData name="Mirrich Wang" userId="25893bd8a22151db" providerId="LiveId" clId="{C56635B9-651F-4362-84F4-5F7DAD8F38C7}" dt="2023-10-31T13:24:48.872" v="3802" actId="732"/>
          <ac:picMkLst>
            <pc:docMk/>
            <pc:sldMk cId="452022331" sldId="505"/>
            <ac:picMk id="4" creationId="{E81F2259-F021-7364-8331-62AB9303F610}"/>
          </ac:picMkLst>
        </pc:picChg>
      </pc:sldChg>
      <pc:sldChg chg="new del">
        <pc:chgData name="Mirrich Wang" userId="25893bd8a22151db" providerId="LiveId" clId="{C56635B9-651F-4362-84F4-5F7DAD8F38C7}" dt="2023-10-31T11:26:16.265" v="877" actId="680"/>
        <pc:sldMkLst>
          <pc:docMk/>
          <pc:sldMk cId="3948413223" sldId="505"/>
        </pc:sldMkLst>
      </pc:sldChg>
      <pc:sldChg chg="modSp add mod">
        <pc:chgData name="Mirrich Wang" userId="25893bd8a22151db" providerId="LiveId" clId="{C56635B9-651F-4362-84F4-5F7DAD8F38C7}" dt="2023-10-31T13:11:10.779" v="3552" actId="20577"/>
        <pc:sldMkLst>
          <pc:docMk/>
          <pc:sldMk cId="2147554329" sldId="506"/>
        </pc:sldMkLst>
        <pc:spChg chg="mod">
          <ac:chgData name="Mirrich Wang" userId="25893bd8a22151db" providerId="LiveId" clId="{C56635B9-651F-4362-84F4-5F7DAD8F38C7}" dt="2023-10-31T13:11:10.779" v="3552" actId="20577"/>
          <ac:spMkLst>
            <pc:docMk/>
            <pc:sldMk cId="2147554329" sldId="506"/>
            <ac:spMk id="5" creationId="{2054C34D-4BCD-099F-D1DD-5BB6C94C05E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CCFBD46F-89C7-44C2-9DE9-7DFF39DFC369}" type="datetimeFigureOut">
              <a:rPr lang="zh-CN" altLang="en-US"/>
              <a:pPr>
                <a:defRPr/>
              </a:pPr>
              <a:t>2024/3/24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8855293-8BC6-4D7C-9E33-66699ED3CCB3}" type="slidenum">
              <a:rPr lang="zh-CN" altLang="en-US"/>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37054-13DD-47E8-AC9C-6E33D924AB2F}" type="datetimeFigureOut">
              <a:rPr lang="zh-CN" altLang="en-US" smtClean="0"/>
              <a:t>2024/3/24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11A8ED-6551-40FF-AAB9-B579F124B714}" type="slidenum">
              <a:rPr lang="zh-CN" altLang="en-US" smtClean="0"/>
              <a:t>‹#›</a:t>
            </a:fld>
            <a:endParaRPr lang="zh-CN" altLang="en-US"/>
          </a:p>
        </p:txBody>
      </p:sp>
    </p:spTree>
    <p:extLst>
      <p:ext uri="{BB962C8B-B14F-4D97-AF65-F5344CB8AC3E}">
        <p14:creationId xmlns:p14="http://schemas.microsoft.com/office/powerpoint/2010/main" val="1260385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11A8ED-6551-40FF-AAB9-B579F124B714}" type="slidenum">
              <a:rPr lang="zh-CN" altLang="en-US" smtClean="0"/>
              <a:t>3</a:t>
            </a:fld>
            <a:endParaRPr lang="zh-CN" altLang="en-US"/>
          </a:p>
        </p:txBody>
      </p:sp>
    </p:spTree>
    <p:extLst>
      <p:ext uri="{BB962C8B-B14F-4D97-AF65-F5344CB8AC3E}">
        <p14:creationId xmlns:p14="http://schemas.microsoft.com/office/powerpoint/2010/main" val="1064402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rPr>
              <a:t>由于所有要执行的作业并不以相同的顺序访问车间的机器，因此作业的路由并不相同，我们说我们面临着作业车间环境。这个问题在文献中是已知的，称为灵活作业车间调度问题（</a:t>
            </a:r>
            <a:r>
              <a:rPr lang="en-US" altLang="zh-CN" sz="1800" kern="100" dirty="0">
                <a:solidFill>
                  <a:srgbClr val="181717"/>
                </a:solidFill>
                <a:effectLst/>
                <a:latin typeface="Times New Roman" panose="02020603050405020304" pitchFamily="18" charset="0"/>
                <a:ea typeface="等线" panose="02010600030101010101" pitchFamily="2" charset="-122"/>
              </a:rPr>
              <a:t>FJSSP</a:t>
            </a:r>
            <a:r>
              <a:rPr lang="zh-CN" altLang="zh-CN"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en-US" altLang="zh-CN"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5611A8ED-6551-40FF-AAB9-B579F124B714}" type="slidenum">
              <a:rPr lang="zh-CN" altLang="en-US" smtClean="0"/>
              <a:t>4</a:t>
            </a:fld>
            <a:endParaRPr lang="zh-CN" altLang="en-US"/>
          </a:p>
        </p:txBody>
      </p:sp>
    </p:spTree>
    <p:extLst>
      <p:ext uri="{BB962C8B-B14F-4D97-AF65-F5344CB8AC3E}">
        <p14:creationId xmlns:p14="http://schemas.microsoft.com/office/powerpoint/2010/main" val="2164685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rPr>
              <a:t>此外，决策者通常不仅对单个目标函数表现良好的解决方案感兴趣，而且还对几个标准（如完工时间或流程时间）和涉及迟到度量的标准之间的最佳折衷解决方案感兴趣。</a:t>
            </a:r>
            <a:endParaRPr lang="en-US" altLang="zh-CN"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endParaRPr>
          </a:p>
          <a:p>
            <a:r>
              <a:rPr lang="zh-CN" altLang="zh-CN"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rPr>
              <a:t>下面，我们首先考虑目标函数中的两个标准，最后考虑三个标准。双标准问题涉及完工时间和最大迟到最小化，并且考虑的附加标准是总迟到。目的是为决策者提供一组与非支配标准向量相对应的解决方案，为了更方便也称为帕累托最优解或非支配解决方案。</a:t>
            </a:r>
            <a:r>
              <a:rPr lang="zh-CN" altLang="en-US"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rPr>
              <a:t>Pareto optimal solutions or non-dominated solutions</a:t>
            </a:r>
            <a:r>
              <a:rPr lang="zh-CN" altLang="en-US"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altLang="en-US" sz="1800" dirty="0"/>
          </a:p>
        </p:txBody>
      </p:sp>
      <p:sp>
        <p:nvSpPr>
          <p:cNvPr id="4" name="灯片编号占位符 3"/>
          <p:cNvSpPr>
            <a:spLocks noGrp="1"/>
          </p:cNvSpPr>
          <p:nvPr>
            <p:ph type="sldNum" sz="quarter" idx="5"/>
          </p:nvPr>
        </p:nvSpPr>
        <p:spPr/>
        <p:txBody>
          <a:bodyPr/>
          <a:lstStyle/>
          <a:p>
            <a:fld id="{5611A8ED-6551-40FF-AAB9-B579F124B714}" type="slidenum">
              <a:rPr lang="zh-CN" altLang="en-US" smtClean="0"/>
              <a:t>5</a:t>
            </a:fld>
            <a:endParaRPr lang="zh-CN" altLang="en-US"/>
          </a:p>
        </p:txBody>
      </p:sp>
    </p:spTree>
    <p:extLst>
      <p:ext uri="{BB962C8B-B14F-4D97-AF65-F5344CB8AC3E}">
        <p14:creationId xmlns:p14="http://schemas.microsoft.com/office/powerpoint/2010/main" val="2315572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rPr>
              <a:t>此外，决策者通常不仅对单个目标函数表现良好的解决方案感兴趣，而且还对几个标准（如完工时间或流程时间）和涉及迟到度量的标准之间的最佳折衷解决方案感兴趣。</a:t>
            </a:r>
            <a:endParaRPr lang="en-US" altLang="zh-CN"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endParaRPr>
          </a:p>
          <a:p>
            <a:r>
              <a:rPr lang="zh-CN" altLang="zh-CN"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rPr>
              <a:t>下面，我们首先考虑目标函数中的两个标准，最后考虑三个标准。双标准问题涉及完工时间和最大迟到最小化，并且考虑的附加标准是总迟到。目的是为决策者提供一组与非支配标准向量相对应的解决方案，为了更方便也称为帕累托最优解或非支配解决方案。</a:t>
            </a:r>
            <a:r>
              <a:rPr lang="zh-CN" altLang="en-US"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rPr>
              <a:t>Pareto optimal solutions or non-dominated solutions</a:t>
            </a:r>
            <a:r>
              <a:rPr lang="zh-CN" altLang="en-US"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altLang="en-US" sz="1800" dirty="0"/>
          </a:p>
        </p:txBody>
      </p:sp>
      <p:sp>
        <p:nvSpPr>
          <p:cNvPr id="4" name="灯片编号占位符 3"/>
          <p:cNvSpPr>
            <a:spLocks noGrp="1"/>
          </p:cNvSpPr>
          <p:nvPr>
            <p:ph type="sldNum" sz="quarter" idx="5"/>
          </p:nvPr>
        </p:nvSpPr>
        <p:spPr/>
        <p:txBody>
          <a:bodyPr/>
          <a:lstStyle/>
          <a:p>
            <a:fld id="{5611A8ED-6551-40FF-AAB9-B579F124B714}" type="slidenum">
              <a:rPr lang="zh-CN" altLang="en-US" smtClean="0"/>
              <a:t>6</a:t>
            </a:fld>
            <a:endParaRPr lang="zh-CN" altLang="en-US"/>
          </a:p>
        </p:txBody>
      </p:sp>
    </p:spTree>
    <p:extLst>
      <p:ext uri="{BB962C8B-B14F-4D97-AF65-F5344CB8AC3E}">
        <p14:creationId xmlns:p14="http://schemas.microsoft.com/office/powerpoint/2010/main" val="26667707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pic>
        <p:nvPicPr>
          <p:cNvPr id="2" name="Picture 1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8350"/>
            <a:ext cx="9144000" cy="229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21" descr="Untitled-5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0"/>
            <a:ext cx="9144000"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1963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6306A29-F4C3-407D-A055-D84AE6A34B81}" type="slidenum">
              <a:rPr lang="zh-CN" altLang="en-US"/>
              <a:pPr/>
              <a:t>‹#›</a:t>
            </a:fld>
            <a:endParaRPr lang="en-US" altLang="zh-CN"/>
          </a:p>
        </p:txBody>
      </p:sp>
    </p:spTree>
    <p:extLst>
      <p:ext uri="{BB962C8B-B14F-4D97-AF65-F5344CB8AC3E}">
        <p14:creationId xmlns:p14="http://schemas.microsoft.com/office/powerpoint/2010/main" val="83051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09600"/>
            <a:ext cx="2057400"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609600"/>
            <a:ext cx="60198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F87E6731-AC3B-44CF-AF05-E4A3CE6CDCBB}" type="slidenum">
              <a:rPr lang="zh-CN" altLang="en-US"/>
              <a:pPr/>
              <a:t>‹#›</a:t>
            </a:fld>
            <a:endParaRPr lang="en-US" altLang="zh-CN"/>
          </a:p>
        </p:txBody>
      </p:sp>
    </p:spTree>
    <p:extLst>
      <p:ext uri="{BB962C8B-B14F-4D97-AF65-F5344CB8AC3E}">
        <p14:creationId xmlns:p14="http://schemas.microsoft.com/office/powerpoint/2010/main" val="1383521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609600"/>
            <a:ext cx="8229600"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4382D05F-3242-492B-8104-A9165FC12EC9}" type="slidenum">
              <a:rPr lang="zh-CN" altLang="en-US"/>
              <a:pPr/>
              <a:t>‹#›</a:t>
            </a:fld>
            <a:endParaRPr lang="en-US" altLang="zh-CN"/>
          </a:p>
        </p:txBody>
      </p:sp>
    </p:spTree>
    <p:extLst>
      <p:ext uri="{BB962C8B-B14F-4D97-AF65-F5344CB8AC3E}">
        <p14:creationId xmlns:p14="http://schemas.microsoft.com/office/powerpoint/2010/main" val="2074490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D7B38E3-3764-4373-9C1A-4D523FB003E8}" type="slidenum">
              <a:rPr lang="zh-CN" altLang="en-US"/>
              <a:pPr/>
              <a:t>‹#›</a:t>
            </a:fld>
            <a:endParaRPr lang="en-US" altLang="zh-CN"/>
          </a:p>
        </p:txBody>
      </p:sp>
    </p:spTree>
    <p:extLst>
      <p:ext uri="{BB962C8B-B14F-4D97-AF65-F5344CB8AC3E}">
        <p14:creationId xmlns:p14="http://schemas.microsoft.com/office/powerpoint/2010/main" val="1265405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A9ED289F-D217-48E2-925F-EE9D815B2F67}" type="slidenum">
              <a:rPr lang="zh-CN" altLang="en-US"/>
              <a:pPr/>
              <a:t>‹#›</a:t>
            </a:fld>
            <a:endParaRPr lang="en-US" altLang="zh-CN"/>
          </a:p>
        </p:txBody>
      </p:sp>
    </p:spTree>
    <p:extLst>
      <p:ext uri="{BB962C8B-B14F-4D97-AF65-F5344CB8AC3E}">
        <p14:creationId xmlns:p14="http://schemas.microsoft.com/office/powerpoint/2010/main" val="4105811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CE27329B-798A-4622-A152-03D6B76A52DF}" type="slidenum">
              <a:rPr lang="zh-CN" altLang="en-US"/>
              <a:pPr/>
              <a:t>‹#›</a:t>
            </a:fld>
            <a:endParaRPr lang="en-US" altLang="zh-CN"/>
          </a:p>
        </p:txBody>
      </p:sp>
    </p:spTree>
    <p:extLst>
      <p:ext uri="{BB962C8B-B14F-4D97-AF65-F5344CB8AC3E}">
        <p14:creationId xmlns:p14="http://schemas.microsoft.com/office/powerpoint/2010/main" val="1761185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624383F5-1716-4199-B942-F10A52B8EE73}" type="slidenum">
              <a:rPr lang="zh-CN" altLang="en-US"/>
              <a:pPr/>
              <a:t>‹#›</a:t>
            </a:fld>
            <a:endParaRPr lang="en-US" altLang="zh-CN"/>
          </a:p>
        </p:txBody>
      </p:sp>
    </p:spTree>
    <p:extLst>
      <p:ext uri="{BB962C8B-B14F-4D97-AF65-F5344CB8AC3E}">
        <p14:creationId xmlns:p14="http://schemas.microsoft.com/office/powerpoint/2010/main" val="1328283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8B168B25-692E-40AE-950B-535466AEA3E9}" type="slidenum">
              <a:rPr lang="zh-CN" altLang="en-US"/>
              <a:pPr/>
              <a:t>‹#›</a:t>
            </a:fld>
            <a:endParaRPr lang="en-US" altLang="zh-CN"/>
          </a:p>
        </p:txBody>
      </p:sp>
    </p:spTree>
    <p:extLst>
      <p:ext uri="{BB962C8B-B14F-4D97-AF65-F5344CB8AC3E}">
        <p14:creationId xmlns:p14="http://schemas.microsoft.com/office/powerpoint/2010/main" val="875265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FB6B9E89-DBE9-48ED-9386-0CEA64EBFDBB}" type="slidenum">
              <a:rPr lang="zh-CN" altLang="en-US"/>
              <a:pPr/>
              <a:t>‹#›</a:t>
            </a:fld>
            <a:endParaRPr lang="en-US" altLang="zh-CN"/>
          </a:p>
        </p:txBody>
      </p:sp>
    </p:spTree>
    <p:extLst>
      <p:ext uri="{BB962C8B-B14F-4D97-AF65-F5344CB8AC3E}">
        <p14:creationId xmlns:p14="http://schemas.microsoft.com/office/powerpoint/2010/main" val="2154348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3C5E1A62-FA8B-4DAF-B672-24664E8DA368}" type="slidenum">
              <a:rPr lang="zh-CN" altLang="en-US"/>
              <a:pPr/>
              <a:t>‹#›</a:t>
            </a:fld>
            <a:endParaRPr lang="en-US" altLang="zh-CN"/>
          </a:p>
        </p:txBody>
      </p:sp>
    </p:spTree>
    <p:extLst>
      <p:ext uri="{BB962C8B-B14F-4D97-AF65-F5344CB8AC3E}">
        <p14:creationId xmlns:p14="http://schemas.microsoft.com/office/powerpoint/2010/main" val="85349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F9B65DB0-7F43-4431-B7F4-83AEDC4FBAD0}" type="slidenum">
              <a:rPr lang="zh-CN" altLang="en-US"/>
              <a:pPr/>
              <a:t>‹#›</a:t>
            </a:fld>
            <a:endParaRPr lang="en-US" altLang="zh-CN"/>
          </a:p>
        </p:txBody>
      </p:sp>
    </p:spTree>
    <p:extLst>
      <p:ext uri="{BB962C8B-B14F-4D97-AF65-F5344CB8AC3E}">
        <p14:creationId xmlns:p14="http://schemas.microsoft.com/office/powerpoint/2010/main" val="84683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8"/>
          <p:cNvSpPr>
            <a:spLocks noChangeArrowheads="1"/>
          </p:cNvSpPr>
          <p:nvPr/>
        </p:nvSpPr>
        <p:spPr bwMode="gray">
          <a:xfrm>
            <a:off x="971550" y="0"/>
            <a:ext cx="8172450" cy="981075"/>
          </a:xfrm>
          <a:prstGeom prst="rect">
            <a:avLst/>
          </a:prstGeom>
          <a:gradFill rotWithShape="1">
            <a:gsLst>
              <a:gs pos="0">
                <a:srgbClr val="FFFFFF">
                  <a:alpha val="0"/>
                </a:srgbClr>
              </a:gs>
              <a:gs pos="100000">
                <a:schemeClr val="accent1"/>
              </a:gs>
            </a:gsLst>
            <a:lin ang="0" scaled="1"/>
          </a:gradFill>
          <a:ln w="9525">
            <a:noFill/>
            <a:miter lim="800000"/>
            <a:headEnd/>
            <a:tailEnd/>
          </a:ln>
        </p:spPr>
        <p:txBody>
          <a:bodyPr wrap="none" anchor="ctr"/>
          <a:lstStyle/>
          <a:p>
            <a:pPr algn="ctr">
              <a:lnSpc>
                <a:spcPct val="100000"/>
              </a:lnSpc>
              <a:spcBef>
                <a:spcPct val="0"/>
              </a:spcBef>
              <a:buClrTx/>
              <a:buFontTx/>
              <a:buNone/>
              <a:defRPr/>
            </a:pPr>
            <a:endParaRPr lang="zh-CN" altLang="en-US" sz="1800" b="0">
              <a:latin typeface="Arial" charset="0"/>
            </a:endParaRPr>
          </a:p>
        </p:txBody>
      </p:sp>
      <p:sp>
        <p:nvSpPr>
          <p:cNvPr id="1043" name="Rectangle 19"/>
          <p:cNvSpPr>
            <a:spLocks noChangeArrowheads="1"/>
          </p:cNvSpPr>
          <p:nvPr/>
        </p:nvSpPr>
        <p:spPr bwMode="gray">
          <a:xfrm>
            <a:off x="0" y="976313"/>
            <a:ext cx="9144000" cy="76200"/>
          </a:xfrm>
          <a:prstGeom prst="rect">
            <a:avLst/>
          </a:prstGeom>
          <a:gradFill rotWithShape="1">
            <a:gsLst>
              <a:gs pos="0">
                <a:schemeClr val="tx2"/>
              </a:gs>
              <a:gs pos="100000">
                <a:schemeClr val="tx2">
                  <a:gamma/>
                  <a:shade val="38039"/>
                  <a:invGamma/>
                </a:schemeClr>
              </a:gs>
            </a:gsLst>
            <a:lin ang="0" scaled="1"/>
          </a:gradFill>
          <a:ln w="9525">
            <a:noFill/>
            <a:miter lim="800000"/>
            <a:headEnd/>
            <a:tailEnd/>
          </a:ln>
          <a:effectLst/>
        </p:spPr>
        <p:txBody>
          <a:bodyPr wrap="none" anchor="ctr"/>
          <a:lstStyle/>
          <a:p>
            <a:pPr algn="ctr">
              <a:lnSpc>
                <a:spcPct val="100000"/>
              </a:lnSpc>
              <a:spcBef>
                <a:spcPct val="0"/>
              </a:spcBef>
              <a:buClrTx/>
              <a:buFontTx/>
              <a:buNone/>
              <a:defRPr/>
            </a:pPr>
            <a:endParaRPr lang="zh-CN" altLang="en-US" sz="1800" b="0">
              <a:latin typeface="Arial" charset="0"/>
            </a:endParaRPr>
          </a:p>
        </p:txBody>
      </p:sp>
      <p:sp>
        <p:nvSpPr>
          <p:cNvPr id="1028" name="Rectangle 3"/>
          <p:cNvSpPr>
            <a:spLocks noGrp="1" noChangeArrowheads="1"/>
          </p:cNvSpPr>
          <p:nvPr>
            <p:ph type="body" idx="1"/>
          </p:nvPr>
        </p:nvSpPr>
        <p:spPr bwMode="auto">
          <a:xfrm>
            <a:off x="457200" y="12192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p:cNvSpPr>
            <a:spLocks noGrp="1" noChangeArrowheads="1"/>
          </p:cNvSpPr>
          <p:nvPr>
            <p:ph type="dt" sz="half" idx="2"/>
          </p:nvPr>
        </p:nvSpPr>
        <p:spPr bwMode="auto">
          <a:xfrm>
            <a:off x="457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buClrTx/>
              <a:buFontTx/>
              <a:buNone/>
              <a:defRPr sz="1400" b="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ClrTx/>
              <a:buFontTx/>
              <a:buNone/>
              <a:defRPr sz="1400" b="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FontTx/>
              <a:buNone/>
              <a:defRPr sz="1400" b="0"/>
            </a:lvl1pPr>
          </a:lstStyle>
          <a:p>
            <a:fld id="{6567CBFF-CA6E-48F0-8C57-A38B66625FE1}" type="slidenum">
              <a:rPr lang="zh-CN" altLang="en-US"/>
              <a:pPr/>
              <a:t>‹#›</a:t>
            </a:fld>
            <a:endParaRPr lang="en-US" altLang="zh-CN"/>
          </a:p>
        </p:txBody>
      </p:sp>
      <p:sp>
        <p:nvSpPr>
          <p:cNvPr id="1032" name="Rectangle 2"/>
          <p:cNvSpPr>
            <a:spLocks noGrp="1" noChangeArrowheads="1"/>
          </p:cNvSpPr>
          <p:nvPr>
            <p:ph type="title"/>
          </p:nvPr>
        </p:nvSpPr>
        <p:spPr bwMode="white">
          <a:xfrm>
            <a:off x="2438400" y="609600"/>
            <a:ext cx="6248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pic>
        <p:nvPicPr>
          <p:cNvPr id="1033" name="Picture 10" descr="C:\Users\Administrator\Desktop\北京理工大学珠海学院.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28588" y="71438"/>
            <a:ext cx="842962"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59"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Arial" charset="0"/>
        </a:defRPr>
      </a:lvl2pPr>
      <a:lvl3pPr algn="ctr" rtl="0" eaLnBrk="0" fontAlgn="base" hangingPunct="0">
        <a:spcBef>
          <a:spcPct val="0"/>
        </a:spcBef>
        <a:spcAft>
          <a:spcPct val="0"/>
        </a:spcAft>
        <a:defRPr sz="3200">
          <a:solidFill>
            <a:schemeClr val="bg1"/>
          </a:solidFill>
          <a:latin typeface="Arial" charset="0"/>
        </a:defRPr>
      </a:lvl3pPr>
      <a:lvl4pPr algn="ctr" rtl="0" eaLnBrk="0" fontAlgn="base" hangingPunct="0">
        <a:spcBef>
          <a:spcPct val="0"/>
        </a:spcBef>
        <a:spcAft>
          <a:spcPct val="0"/>
        </a:spcAft>
        <a:defRPr sz="3200">
          <a:solidFill>
            <a:schemeClr val="bg1"/>
          </a:solidFill>
          <a:latin typeface="Arial" charset="0"/>
        </a:defRPr>
      </a:lvl4pPr>
      <a:lvl5pPr algn="ctr" rtl="0" eaLnBrk="0" fontAlgn="base" hangingPunct="0">
        <a:spcBef>
          <a:spcPct val="0"/>
        </a:spcBef>
        <a:spcAft>
          <a:spcPct val="0"/>
        </a:spcAft>
        <a:defRPr sz="3200">
          <a:solidFill>
            <a:schemeClr val="bg1"/>
          </a:solidFill>
          <a:latin typeface="Arial" charset="0"/>
        </a:defRPr>
      </a:lvl5pPr>
      <a:lvl6pPr marL="457200" algn="ctr" rtl="0" fontAlgn="base">
        <a:spcBef>
          <a:spcPct val="0"/>
        </a:spcBef>
        <a:spcAft>
          <a:spcPct val="0"/>
        </a:spcAft>
        <a:defRPr sz="3200">
          <a:solidFill>
            <a:schemeClr val="bg1"/>
          </a:solidFill>
          <a:latin typeface="Arial" charset="0"/>
        </a:defRPr>
      </a:lvl6pPr>
      <a:lvl7pPr marL="914400" algn="ctr" rtl="0" fontAlgn="base">
        <a:spcBef>
          <a:spcPct val="0"/>
        </a:spcBef>
        <a:spcAft>
          <a:spcPct val="0"/>
        </a:spcAft>
        <a:defRPr sz="3200">
          <a:solidFill>
            <a:schemeClr val="bg1"/>
          </a:solidFill>
          <a:latin typeface="Arial" charset="0"/>
        </a:defRPr>
      </a:lvl7pPr>
      <a:lvl8pPr marL="1371600" algn="ctr" rtl="0" fontAlgn="base">
        <a:spcBef>
          <a:spcPct val="0"/>
        </a:spcBef>
        <a:spcAft>
          <a:spcPct val="0"/>
        </a:spcAft>
        <a:defRPr sz="3200">
          <a:solidFill>
            <a:schemeClr val="bg1"/>
          </a:solidFill>
          <a:latin typeface="Arial" charset="0"/>
        </a:defRPr>
      </a:lvl8pPr>
      <a:lvl9pPr marL="1828800" algn="ctr" rtl="0" fontAlgn="base">
        <a:spcBef>
          <a:spcPct val="0"/>
        </a:spcBef>
        <a:spcAft>
          <a:spcPct val="0"/>
        </a:spcAft>
        <a:defRPr sz="3200">
          <a:solidFill>
            <a:schemeClr val="bg1"/>
          </a:solidFill>
          <a:latin typeface="Arial"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AutoShape 26"/>
          <p:cNvSpPr>
            <a:spLocks noChangeArrowheads="1"/>
          </p:cNvSpPr>
          <p:nvPr/>
        </p:nvSpPr>
        <p:spPr bwMode="auto">
          <a:xfrm>
            <a:off x="2231736" y="4509120"/>
            <a:ext cx="4680519" cy="158432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2"/>
              </a:buClr>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2"/>
              </a:buClr>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2"/>
              </a:buClr>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2"/>
              </a:buClr>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dirty="0">
                <a:solidFill>
                  <a:schemeClr val="tx1">
                    <a:lumMod val="50000"/>
                  </a:schemeClr>
                </a:solidFill>
                <a:latin typeface="Microsoft YaHei UI" panose="020B0503020204020204" pitchFamily="34" charset="-122"/>
                <a:ea typeface="Microsoft YaHei UI" panose="020B0503020204020204" pitchFamily="34" charset="-122"/>
              </a:rPr>
              <a:t>王茗琛 </a:t>
            </a:r>
            <a:r>
              <a:rPr lang="en-US" altLang="zh-CN" dirty="0" err="1">
                <a:solidFill>
                  <a:schemeClr val="tx1">
                    <a:lumMod val="50000"/>
                  </a:schemeClr>
                </a:solidFill>
                <a:latin typeface="Microsoft YaHei UI" panose="020B0503020204020204" pitchFamily="34" charset="-122"/>
                <a:ea typeface="Microsoft YaHei UI" panose="020B0503020204020204" pitchFamily="34" charset="-122"/>
              </a:rPr>
              <a:t>Mingchen</a:t>
            </a:r>
            <a:r>
              <a:rPr lang="en-US" altLang="zh-CN" dirty="0">
                <a:solidFill>
                  <a:schemeClr val="tx1">
                    <a:lumMod val="50000"/>
                  </a:schemeClr>
                </a:solidFill>
                <a:latin typeface="Microsoft YaHei UI" panose="020B0503020204020204" pitchFamily="34" charset="-122"/>
                <a:ea typeface="Microsoft YaHei UI" panose="020B0503020204020204" pitchFamily="34" charset="-122"/>
              </a:rPr>
              <a:t> Wang</a:t>
            </a:r>
          </a:p>
          <a:p>
            <a:pPr algn="ctr">
              <a:lnSpc>
                <a:spcPct val="100000"/>
              </a:lnSpc>
              <a:spcBef>
                <a:spcPct val="0"/>
              </a:spcBef>
              <a:buClrTx/>
              <a:buFontTx/>
              <a:buNone/>
            </a:pPr>
            <a:r>
              <a:rPr lang="zh-CN" altLang="en-US" dirty="0">
                <a:solidFill>
                  <a:schemeClr val="tx1">
                    <a:lumMod val="50000"/>
                  </a:schemeClr>
                </a:solidFill>
                <a:latin typeface="Microsoft YaHei UI" panose="020B0503020204020204" pitchFamily="34" charset="-122"/>
                <a:ea typeface="Microsoft YaHei UI" panose="020B0503020204020204" pitchFamily="34" charset="-122"/>
              </a:rPr>
              <a:t> </a:t>
            </a:r>
            <a:endParaRPr lang="en-US" altLang="zh-CN" dirty="0">
              <a:solidFill>
                <a:schemeClr val="tx1">
                  <a:lumMod val="50000"/>
                </a:schemeClr>
              </a:solidFill>
              <a:latin typeface="Microsoft YaHei UI" panose="020B0503020204020204" pitchFamily="34" charset="-122"/>
              <a:ea typeface="Microsoft YaHei UI" panose="020B0503020204020204" pitchFamily="34" charset="-122"/>
            </a:endParaRPr>
          </a:p>
          <a:p>
            <a:pPr algn="ctr">
              <a:lnSpc>
                <a:spcPct val="100000"/>
              </a:lnSpc>
              <a:spcBef>
                <a:spcPct val="0"/>
              </a:spcBef>
              <a:buClrTx/>
              <a:buFontTx/>
              <a:buNone/>
            </a:pPr>
            <a:r>
              <a:rPr lang="en-US" altLang="zh-CN" dirty="0">
                <a:solidFill>
                  <a:schemeClr val="tx1">
                    <a:lumMod val="50000"/>
                  </a:schemeClr>
                </a:solidFill>
                <a:latin typeface="Microsoft YaHei UI" panose="020B0503020204020204" pitchFamily="34" charset="-122"/>
                <a:ea typeface="Microsoft YaHei UI" panose="020B0503020204020204" pitchFamily="34" charset="-122"/>
              </a:rPr>
              <a:t>2024</a:t>
            </a:r>
          </a:p>
        </p:txBody>
      </p:sp>
      <p:pic>
        <p:nvPicPr>
          <p:cNvPr id="7" name="图片 6">
            <a:extLst>
              <a:ext uri="{FF2B5EF4-FFF2-40B4-BE49-F238E27FC236}">
                <a16:creationId xmlns:a16="http://schemas.microsoft.com/office/drawing/2014/main" id="{6A9C1616-88F3-A9A1-8A95-B02DF73EC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8" name="文本框 7">
            <a:extLst>
              <a:ext uri="{FF2B5EF4-FFF2-40B4-BE49-F238E27FC236}">
                <a16:creationId xmlns:a16="http://schemas.microsoft.com/office/drawing/2014/main" id="{69AD9F97-1BF8-9F85-9295-20439AD2D7C8}"/>
              </a:ext>
            </a:extLst>
          </p:cNvPr>
          <p:cNvSpPr txBox="1"/>
          <p:nvPr/>
        </p:nvSpPr>
        <p:spPr>
          <a:xfrm>
            <a:off x="-444764" y="1844824"/>
            <a:ext cx="10033516" cy="2160591"/>
          </a:xfrm>
          <a:prstGeom prst="rect">
            <a:avLst/>
          </a:prstGeom>
          <a:noFill/>
        </p:spPr>
        <p:txBody>
          <a:bodyPr wrap="none" rtlCol="0">
            <a:spAutoFit/>
          </a:bodyPr>
          <a:lstStyle/>
          <a:p>
            <a:pPr algn="ctr">
              <a:buNone/>
            </a:pPr>
            <a:r>
              <a:rPr lang="en-US" altLang="zh-CN" sz="3200" dirty="0">
                <a:solidFill>
                  <a:schemeClr val="tx1">
                    <a:lumMod val="50000"/>
                  </a:schemeClr>
                </a:solidFill>
                <a:latin typeface="Microsoft YaHei UI" panose="020B0503020204020204" pitchFamily="34" charset="-122"/>
                <a:ea typeface="Microsoft YaHei UI" panose="020B0503020204020204" pitchFamily="34" charset="-122"/>
              </a:rPr>
              <a:t>A tabu search algorithm for solving a </a:t>
            </a:r>
          </a:p>
          <a:p>
            <a:pPr algn="ctr">
              <a:buNone/>
            </a:pPr>
            <a:r>
              <a:rPr lang="en-US" altLang="zh-CN" sz="3200" dirty="0">
                <a:solidFill>
                  <a:schemeClr val="tx1">
                    <a:lumMod val="50000"/>
                  </a:schemeClr>
                </a:solidFill>
                <a:latin typeface="Microsoft YaHei UI" panose="020B0503020204020204" pitchFamily="34" charset="-122"/>
                <a:ea typeface="Microsoft YaHei UI" panose="020B0503020204020204" pitchFamily="34" charset="-122"/>
              </a:rPr>
              <a:t>multicriteria flexible job shop </a:t>
            </a:r>
          </a:p>
          <a:p>
            <a:pPr algn="ctr">
              <a:buNone/>
            </a:pPr>
            <a:r>
              <a:rPr lang="en-US" altLang="zh-CN" sz="3200" dirty="0">
                <a:solidFill>
                  <a:schemeClr val="tx1">
                    <a:lumMod val="50000"/>
                  </a:schemeClr>
                </a:solidFill>
                <a:latin typeface="Microsoft YaHei UI" panose="020B0503020204020204" pitchFamily="34" charset="-122"/>
                <a:ea typeface="Microsoft YaHei UI" panose="020B0503020204020204" pitchFamily="34" charset="-122"/>
              </a:rPr>
              <a:t>scheduling problem</a:t>
            </a:r>
          </a:p>
          <a:p>
            <a:pPr algn="ctr">
              <a:buNone/>
            </a:pPr>
            <a:r>
              <a:rPr lang="zh-CN" altLang="en-US" sz="3200" dirty="0">
                <a:solidFill>
                  <a:schemeClr val="tx1">
                    <a:lumMod val="50000"/>
                  </a:schemeClr>
                </a:solidFill>
                <a:latin typeface="Microsoft YaHei UI" panose="020B0503020204020204" pitchFamily="34" charset="-122"/>
                <a:ea typeface="Microsoft YaHei UI" panose="020B0503020204020204" pitchFamily="34" charset="-122"/>
              </a:rPr>
              <a:t>用于解决多标准灵活作业车间调度问题的禁忌搜索算法</a:t>
            </a:r>
          </a:p>
        </p:txBody>
      </p:sp>
      <p:sp>
        <p:nvSpPr>
          <p:cNvPr id="3" name="文本框 2">
            <a:extLst>
              <a:ext uri="{FF2B5EF4-FFF2-40B4-BE49-F238E27FC236}">
                <a16:creationId xmlns:a16="http://schemas.microsoft.com/office/drawing/2014/main" id="{3CBC73D3-BBE8-6489-6111-A3623CCCEB21}"/>
              </a:ext>
            </a:extLst>
          </p:cNvPr>
          <p:cNvSpPr txBox="1"/>
          <p:nvPr/>
        </p:nvSpPr>
        <p:spPr>
          <a:xfrm>
            <a:off x="899592" y="278602"/>
            <a:ext cx="5799536"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INTRODUCTION TO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8" name="Rectangle 20"/>
          <p:cNvSpPr>
            <a:spLocks noChangeArrowheads="1"/>
          </p:cNvSpPr>
          <p:nvPr/>
        </p:nvSpPr>
        <p:spPr bwMode="auto">
          <a:xfrm>
            <a:off x="791580" y="1556792"/>
            <a:ext cx="7560840" cy="3674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2"/>
              </a:buClr>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2"/>
              </a:buClr>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2"/>
              </a:buClr>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2"/>
              </a:buClr>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9pPr>
          </a:lstStyle>
          <a:p>
            <a:pPr marL="342900" indent="-342900">
              <a:lnSpc>
                <a:spcPct val="200000"/>
              </a:lnSpc>
              <a:spcBef>
                <a:spcPct val="0"/>
              </a:spcBef>
              <a:buClrTx/>
            </a:pPr>
            <a:r>
              <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rPr>
              <a:t>Part 1. </a:t>
            </a:r>
            <a:r>
              <a:rPr lang="zh-CN" altLang="en-US" dirty="0">
                <a:latin typeface="Microsoft YaHei UI" panose="020B0503020204020204" pitchFamily="34" charset="-122"/>
                <a:ea typeface="Microsoft YaHei UI" panose="020B0503020204020204" pitchFamily="34" charset="-122"/>
                <a:cs typeface="Times New Roman" panose="02020603050405020304" pitchFamily="18" charset="0"/>
              </a:rPr>
              <a:t>作者介绍</a:t>
            </a:r>
            <a:endPar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endParaRPr>
          </a:p>
          <a:p>
            <a:pPr marL="342900" indent="-342900">
              <a:lnSpc>
                <a:spcPct val="200000"/>
              </a:lnSpc>
              <a:spcBef>
                <a:spcPct val="0"/>
              </a:spcBef>
              <a:buClrTx/>
            </a:pPr>
            <a:r>
              <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rPr>
              <a:t>Part 2. </a:t>
            </a:r>
            <a:r>
              <a:rPr lang="zh-CN" altLang="en-US" dirty="0">
                <a:latin typeface="Microsoft YaHei UI" panose="020B0503020204020204" pitchFamily="34" charset="-122"/>
                <a:ea typeface="Microsoft YaHei UI" panose="020B0503020204020204" pitchFamily="34" charset="-122"/>
                <a:cs typeface="Times New Roman" panose="02020603050405020304" pitchFamily="18" charset="0"/>
              </a:rPr>
              <a:t>背景介绍</a:t>
            </a:r>
            <a:endPar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endParaRPr>
          </a:p>
          <a:p>
            <a:pPr marL="342900" indent="-342900">
              <a:lnSpc>
                <a:spcPct val="200000"/>
              </a:lnSpc>
              <a:spcBef>
                <a:spcPct val="0"/>
              </a:spcBef>
              <a:buClrTx/>
            </a:pPr>
            <a:r>
              <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rPr>
              <a:t>Part 3. </a:t>
            </a:r>
            <a:r>
              <a:rPr lang="zh-CN" altLang="en-US" dirty="0">
                <a:latin typeface="Microsoft YaHei UI" panose="020B0503020204020204" pitchFamily="34" charset="-122"/>
                <a:ea typeface="Microsoft YaHei UI" panose="020B0503020204020204" pitchFamily="34" charset="-122"/>
                <a:cs typeface="Times New Roman" panose="02020603050405020304" pitchFamily="18" charset="0"/>
              </a:rPr>
              <a:t>禁忌搜索算法</a:t>
            </a:r>
            <a:endPar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endParaRPr>
          </a:p>
          <a:p>
            <a:pPr marL="342900" indent="-342900">
              <a:lnSpc>
                <a:spcPct val="200000"/>
              </a:lnSpc>
              <a:spcBef>
                <a:spcPct val="0"/>
              </a:spcBef>
              <a:buClrTx/>
            </a:pPr>
            <a:r>
              <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rPr>
              <a:t>Part 4. </a:t>
            </a:r>
            <a:r>
              <a:rPr lang="zh-CN" altLang="en-US" dirty="0">
                <a:latin typeface="Microsoft YaHei UI" panose="020B0503020204020204" pitchFamily="34" charset="-122"/>
                <a:ea typeface="Microsoft YaHei UI" panose="020B0503020204020204" pitchFamily="34" charset="-122"/>
                <a:cs typeface="Times New Roman" panose="02020603050405020304" pitchFamily="18" charset="0"/>
              </a:rPr>
              <a:t>实验设置及结果</a:t>
            </a:r>
            <a:endPar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endParaRPr>
          </a:p>
          <a:p>
            <a:pPr marL="342900" indent="-342900">
              <a:lnSpc>
                <a:spcPct val="200000"/>
              </a:lnSpc>
              <a:spcBef>
                <a:spcPct val="0"/>
              </a:spcBef>
              <a:buClrTx/>
            </a:pPr>
            <a:r>
              <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rPr>
              <a:t>Part 5. </a:t>
            </a:r>
            <a:r>
              <a:rPr lang="zh-CN" altLang="en-US" dirty="0">
                <a:latin typeface="Microsoft YaHei UI" panose="020B0503020204020204" pitchFamily="34" charset="-122"/>
                <a:ea typeface="Microsoft YaHei UI" panose="020B0503020204020204" pitchFamily="34" charset="-122"/>
                <a:cs typeface="Times New Roman" panose="02020603050405020304" pitchFamily="18" charset="0"/>
              </a:rPr>
              <a:t>结论</a:t>
            </a:r>
            <a:endPar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AF8934E9-043F-1137-8A1F-2EB9563AF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8" name="文本框 7">
            <a:extLst>
              <a:ext uri="{FF2B5EF4-FFF2-40B4-BE49-F238E27FC236}">
                <a16:creationId xmlns:a16="http://schemas.microsoft.com/office/drawing/2014/main" id="{9D651DE9-2465-ADF3-FB8A-B1867AD1BE2F}"/>
              </a:ext>
            </a:extLst>
          </p:cNvPr>
          <p:cNvSpPr txBox="1"/>
          <p:nvPr/>
        </p:nvSpPr>
        <p:spPr>
          <a:xfrm>
            <a:off x="899592" y="278602"/>
            <a:ext cx="1517018"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Content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A5A6E63-198D-8E78-9CA6-2DC84902A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34C20FFA-E588-4ADA-733B-AC243EA9CA00}"/>
              </a:ext>
            </a:extLst>
          </p:cNvPr>
          <p:cNvSpPr txBox="1"/>
          <p:nvPr/>
        </p:nvSpPr>
        <p:spPr>
          <a:xfrm>
            <a:off x="899592" y="278602"/>
            <a:ext cx="1499128" cy="424732"/>
          </a:xfrm>
          <a:prstGeom prst="rect">
            <a:avLst/>
          </a:prstGeom>
          <a:noFill/>
        </p:spPr>
        <p:txBody>
          <a:bodyPr wrap="none" rtlCol="0">
            <a:spAutoFit/>
          </a:bodyPr>
          <a:lstStyle/>
          <a:p>
            <a:pPr defTabSz="504000">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作者介绍</a:t>
            </a:r>
            <a:endParaRPr lang="en-US" altLang="zh-CN" dirty="0">
              <a:latin typeface="Microsoft YaHei UI" panose="020B0503020204020204" pitchFamily="34" charset="-122"/>
              <a:ea typeface="Microsoft YaHei UI" panose="020B0503020204020204" pitchFamily="34" charset="-122"/>
            </a:endParaRPr>
          </a:p>
        </p:txBody>
      </p:sp>
      <p:pic>
        <p:nvPicPr>
          <p:cNvPr id="9" name="图片 8">
            <a:extLst>
              <a:ext uri="{FF2B5EF4-FFF2-40B4-BE49-F238E27FC236}">
                <a16:creationId xmlns:a16="http://schemas.microsoft.com/office/drawing/2014/main" id="{7B1A8E0B-049A-A33D-484C-FC091C209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52" y="1299293"/>
            <a:ext cx="1778405" cy="2369090"/>
          </a:xfrm>
          <a:prstGeom prst="rect">
            <a:avLst/>
          </a:prstGeom>
        </p:spPr>
      </p:pic>
      <p:pic>
        <p:nvPicPr>
          <p:cNvPr id="1030" name="Picture 6" descr="Créativité - Équité - Qualité">
            <a:extLst>
              <a:ext uri="{FF2B5EF4-FFF2-40B4-BE49-F238E27FC236}">
                <a16:creationId xmlns:a16="http://schemas.microsoft.com/office/drawing/2014/main" id="{7855BDA5-0D40-B7EF-3C76-7462E3C029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2368" y="4269650"/>
            <a:ext cx="1752080" cy="1985691"/>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CE44D916-6701-39C6-F449-C0C90A25621D}"/>
              </a:ext>
            </a:extLst>
          </p:cNvPr>
          <p:cNvSpPr txBox="1"/>
          <p:nvPr/>
        </p:nvSpPr>
        <p:spPr>
          <a:xfrm>
            <a:off x="2483768" y="1424180"/>
            <a:ext cx="6120680" cy="2203680"/>
          </a:xfrm>
          <a:prstGeom prst="rect">
            <a:avLst/>
          </a:prstGeom>
          <a:noFill/>
        </p:spPr>
        <p:txBody>
          <a:bodyPr wrap="square">
            <a:spAutoFit/>
          </a:bodyPr>
          <a:lstStyle/>
          <a:p>
            <a:pPr defTabSz="504000">
              <a:buNone/>
            </a:pPr>
            <a:r>
              <a:rPr lang="en-US" altLang="zh-CN" dirty="0">
                <a:latin typeface="Microsoft YaHei UI" panose="020B0503020204020204" pitchFamily="34" charset="-122"/>
                <a:ea typeface="Microsoft YaHei UI" panose="020B0503020204020204" pitchFamily="34" charset="-122"/>
              </a:rPr>
              <a:t>Geoffrey </a:t>
            </a:r>
            <a:r>
              <a:rPr lang="en-US" altLang="zh-CN" dirty="0" err="1">
                <a:latin typeface="Microsoft YaHei UI" panose="020B0503020204020204" pitchFamily="34" charset="-122"/>
                <a:ea typeface="Microsoft YaHei UI" panose="020B0503020204020204" pitchFamily="34" charset="-122"/>
              </a:rPr>
              <a:t>Vilcot</a:t>
            </a:r>
            <a:endParaRPr lang="en-US" altLang="zh-CN" b="0" dirty="0">
              <a:latin typeface="Microsoft YaHei UI" panose="020B0503020204020204" pitchFamily="34" charset="-122"/>
              <a:ea typeface="Microsoft YaHei UI" panose="020B0503020204020204" pitchFamily="34" charset="-122"/>
            </a:endParaRPr>
          </a:p>
          <a:p>
            <a:pPr defTabSz="504000">
              <a:buNone/>
            </a:pPr>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是一位专注于云、人工智能和大数据的技术专家，在公共服务、工业和奢侈品零售领域拥有丰富的经验。 他对与这些领域相关的技术和商业问题有深入的了解，并能够为公司提出创新且有效的解决方案。 他对技术趋势和市场发展的了解使他成为企业适应和转型的关键人物。</a:t>
            </a:r>
            <a:endParaRPr lang="zh-CN" altLang="en-US" sz="2000" dirty="0">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id="{A7F8CBA2-E789-005A-1E2A-9D83C4030819}"/>
              </a:ext>
            </a:extLst>
          </p:cNvPr>
          <p:cNvSpPr txBox="1"/>
          <p:nvPr/>
        </p:nvSpPr>
        <p:spPr>
          <a:xfrm>
            <a:off x="395536" y="4437112"/>
            <a:ext cx="6285234" cy="1317284"/>
          </a:xfrm>
          <a:prstGeom prst="rect">
            <a:avLst/>
          </a:prstGeom>
          <a:noFill/>
        </p:spPr>
        <p:txBody>
          <a:bodyPr wrap="square">
            <a:spAutoFit/>
          </a:bodyPr>
          <a:lstStyle/>
          <a:p>
            <a:pPr defTabSz="504000">
              <a:buNone/>
            </a:pPr>
            <a:r>
              <a:rPr lang="en-US" altLang="zh-CN" dirty="0">
                <a:latin typeface="Microsoft YaHei UI" panose="020B0503020204020204" pitchFamily="34" charset="-122"/>
                <a:ea typeface="Microsoft YaHei UI" panose="020B0503020204020204" pitchFamily="34" charset="-122"/>
              </a:rPr>
              <a:t>Jean-Charles </a:t>
            </a:r>
            <a:r>
              <a:rPr lang="en-US" altLang="zh-CN" dirty="0" err="1">
                <a:latin typeface="Microsoft YaHei UI" panose="020B0503020204020204" pitchFamily="34" charset="-122"/>
                <a:ea typeface="Microsoft YaHei UI" panose="020B0503020204020204" pitchFamily="34" charset="-122"/>
              </a:rPr>
              <a:t>Billaut</a:t>
            </a:r>
            <a:endParaRPr lang="en-US" altLang="zh-CN" dirty="0">
              <a:latin typeface="Microsoft YaHei UI" panose="020B0503020204020204" pitchFamily="34" charset="-122"/>
              <a:ea typeface="Microsoft YaHei UI" panose="020B0503020204020204" pitchFamily="34" charset="-122"/>
            </a:endParaRPr>
          </a:p>
          <a:p>
            <a:pPr defTabSz="504000">
              <a:buNone/>
            </a:pPr>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是法国图尔大学理工学院计算机科学教授。他教授汇编语言和运筹学（图论和动态编程）。他还是法国 </a:t>
            </a:r>
            <a:r>
              <a:rPr lang="en-US" altLang="zh-CN" sz="2000" b="0" dirty="0">
                <a:latin typeface="Microsoft YaHei UI" panose="020B0503020204020204" pitchFamily="34" charset="-122"/>
                <a:ea typeface="Microsoft YaHei UI" panose="020B0503020204020204" pitchFamily="34" charset="-122"/>
              </a:rPr>
              <a:t>OR </a:t>
            </a:r>
            <a:r>
              <a:rPr lang="zh-CN" altLang="en-US" sz="2000" b="0" dirty="0">
                <a:latin typeface="Microsoft YaHei UI" panose="020B0503020204020204" pitchFamily="34" charset="-122"/>
                <a:ea typeface="Microsoft YaHei UI" panose="020B0503020204020204" pitchFamily="34" charset="-122"/>
              </a:rPr>
              <a:t>协会董事会成员（</a:t>
            </a:r>
            <a:r>
              <a:rPr lang="en-US" altLang="zh-CN" sz="2000" b="0" dirty="0">
                <a:latin typeface="Microsoft YaHei UI" panose="020B0503020204020204" pitchFamily="34" charset="-122"/>
                <a:ea typeface="Microsoft YaHei UI" panose="020B0503020204020204" pitchFamily="34" charset="-122"/>
              </a:rPr>
              <a:t>2006 </a:t>
            </a:r>
            <a:r>
              <a:rPr lang="zh-CN" altLang="en-US" sz="2000" b="0" dirty="0">
                <a:latin typeface="Microsoft YaHei UI" panose="020B0503020204020204" pitchFamily="34" charset="-122"/>
                <a:ea typeface="Microsoft YaHei UI" panose="020B0503020204020204" pitchFamily="34" charset="-122"/>
              </a:rPr>
              <a:t>年和 </a:t>
            </a:r>
            <a:r>
              <a:rPr lang="en-US" altLang="zh-CN" sz="2000" b="0" dirty="0">
                <a:latin typeface="Microsoft YaHei UI" panose="020B0503020204020204" pitchFamily="34" charset="-122"/>
                <a:ea typeface="Microsoft YaHei UI" panose="020B0503020204020204" pitchFamily="34" charset="-122"/>
              </a:rPr>
              <a:t>2007 </a:t>
            </a:r>
            <a:r>
              <a:rPr lang="zh-CN" altLang="en-US" sz="2000" b="0" dirty="0">
                <a:latin typeface="Microsoft YaHei UI" panose="020B0503020204020204" pitchFamily="34" charset="-122"/>
                <a:ea typeface="Microsoft YaHei UI" panose="020B0503020204020204" pitchFamily="34" charset="-122"/>
              </a:rPr>
              <a:t>年担任主席）。</a:t>
            </a:r>
            <a:endParaRPr lang="zh-CN" altLang="en-US" sz="20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95961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A5A6E63-198D-8E78-9CA6-2DC84902A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34C20FFA-E588-4ADA-733B-AC243EA9CA00}"/>
              </a:ext>
            </a:extLst>
          </p:cNvPr>
          <p:cNvSpPr txBox="1"/>
          <p:nvPr/>
        </p:nvSpPr>
        <p:spPr>
          <a:xfrm>
            <a:off x="899592" y="278602"/>
            <a:ext cx="1507144"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背景介绍</a:t>
            </a:r>
            <a:endParaRPr lang="en-US" altLang="zh-CN" dirty="0">
              <a:latin typeface="Microsoft YaHei UI" panose="020B0503020204020204" pitchFamily="34" charset="-122"/>
              <a:ea typeface="Microsoft YaHei UI" panose="020B0503020204020204" pitchFamily="34" charset="-122"/>
            </a:endParaRPr>
          </a:p>
        </p:txBody>
      </p:sp>
      <p:sp>
        <p:nvSpPr>
          <p:cNvPr id="5" name="文本框 4">
            <a:extLst>
              <a:ext uri="{FF2B5EF4-FFF2-40B4-BE49-F238E27FC236}">
                <a16:creationId xmlns:a16="http://schemas.microsoft.com/office/drawing/2014/main" id="{6FB9EA49-35BF-AF17-1C8A-E0052C25F3A5}"/>
              </a:ext>
            </a:extLst>
          </p:cNvPr>
          <p:cNvSpPr txBox="1"/>
          <p:nvPr/>
        </p:nvSpPr>
        <p:spPr>
          <a:xfrm>
            <a:off x="755576" y="4679271"/>
            <a:ext cx="7488832" cy="1200329"/>
          </a:xfrm>
          <a:prstGeom prst="rect">
            <a:avLst/>
          </a:prstGeom>
          <a:noFill/>
        </p:spPr>
        <p:txBody>
          <a:bodyPr wrap="square">
            <a:spAutoFit/>
          </a:bodyPr>
          <a:lstStyle/>
          <a:p>
            <a:pPr defTabSz="504000">
              <a:buNone/>
            </a:pPr>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在印刷和纸板行业中，车间由多台并行的机器组成，主要是</a:t>
            </a:r>
            <a:r>
              <a:rPr lang="zh-CN" altLang="en-US" sz="2000" dirty="0">
                <a:latin typeface="Microsoft YaHei UI" panose="020B0503020204020204" pitchFamily="34" charset="-122"/>
                <a:ea typeface="Microsoft YaHei UI" panose="020B0503020204020204" pitchFamily="34" charset="-122"/>
              </a:rPr>
              <a:t>印刷机</a:t>
            </a:r>
            <a:r>
              <a:rPr lang="zh-CN" altLang="en-US" sz="2000" b="0" dirty="0">
                <a:latin typeface="Microsoft YaHei UI" panose="020B0503020204020204" pitchFamily="34" charset="-122"/>
                <a:ea typeface="Microsoft YaHei UI" panose="020B0503020204020204" pitchFamily="34" charset="-122"/>
              </a:rPr>
              <a:t>、</a:t>
            </a:r>
            <a:r>
              <a:rPr lang="zh-CN" altLang="en-US" sz="2000" dirty="0">
                <a:latin typeface="Microsoft YaHei UI" panose="020B0503020204020204" pitchFamily="34" charset="-122"/>
                <a:ea typeface="Microsoft YaHei UI" panose="020B0503020204020204" pitchFamily="34" charset="-122"/>
              </a:rPr>
              <a:t>梳理机</a:t>
            </a:r>
            <a:r>
              <a:rPr lang="zh-CN" altLang="en-US" sz="2000" b="0" dirty="0">
                <a:latin typeface="Microsoft YaHei UI" panose="020B0503020204020204" pitchFamily="34" charset="-122"/>
                <a:ea typeface="Microsoft YaHei UI" panose="020B0503020204020204" pitchFamily="34" charset="-122"/>
              </a:rPr>
              <a:t>和</a:t>
            </a:r>
            <a:r>
              <a:rPr lang="zh-CN" altLang="en-US" sz="2000" dirty="0">
                <a:latin typeface="Microsoft YaHei UI" panose="020B0503020204020204" pitchFamily="34" charset="-122"/>
                <a:ea typeface="Microsoft YaHei UI" panose="020B0503020204020204" pitchFamily="34" charset="-122"/>
              </a:rPr>
              <a:t>折页机</a:t>
            </a:r>
            <a:r>
              <a:rPr lang="zh-CN" altLang="en-US" sz="2000" b="0" dirty="0">
                <a:latin typeface="Microsoft YaHei UI" panose="020B0503020204020204" pitchFamily="34" charset="-122"/>
                <a:ea typeface="Microsoft YaHei UI" panose="020B0503020204020204" pitchFamily="34" charset="-122"/>
              </a:rPr>
              <a:t>。通常不止一台印刷机执行</a:t>
            </a:r>
            <a:r>
              <a:rPr lang="zh-CN" altLang="en-US" sz="2000" dirty="0">
                <a:latin typeface="Microsoft YaHei UI" panose="020B0503020204020204" pitchFamily="34" charset="-122"/>
                <a:ea typeface="Microsoft YaHei UI" panose="020B0503020204020204" pitchFamily="34" charset="-122"/>
              </a:rPr>
              <a:t>印刷操作</a:t>
            </a:r>
            <a:r>
              <a:rPr lang="zh-CN" altLang="en-US" sz="2000" b="0" dirty="0">
                <a:latin typeface="Microsoft YaHei UI" panose="020B0503020204020204" pitchFamily="34" charset="-122"/>
                <a:ea typeface="Microsoft YaHei UI" panose="020B0503020204020204" pitchFamily="34" charset="-122"/>
              </a:rPr>
              <a:t>，梳理机和折页机同理。因此，除了调度操作的问题，确定每个操作的开始时间的问题之外，存在确定执行机器的分配问题。</a:t>
            </a:r>
            <a:endParaRPr lang="zh-CN" altLang="en-US" sz="2000" dirty="0">
              <a:latin typeface="Microsoft YaHei UI" panose="020B0503020204020204" pitchFamily="34" charset="-122"/>
              <a:ea typeface="Microsoft YaHei UI" panose="020B0503020204020204" pitchFamily="34" charset="-122"/>
            </a:endParaRPr>
          </a:p>
        </p:txBody>
      </p:sp>
      <p:pic>
        <p:nvPicPr>
          <p:cNvPr id="1028" name="Picture 4" descr="valtorta st/e全自动印刷机_精确的电子控制实现高精度板材印刷">
            <a:extLst>
              <a:ext uri="{FF2B5EF4-FFF2-40B4-BE49-F238E27FC236}">
                <a16:creationId xmlns:a16="http://schemas.microsoft.com/office/drawing/2014/main" id="{F99124C2-F801-E8F1-1CAA-711C4E1AA6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012646"/>
            <a:ext cx="2845604" cy="161053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F051A系列梳理机,【梳理机】_台纺机械(常州)有限公司_无纺设备厂">
            <a:extLst>
              <a:ext uri="{FF2B5EF4-FFF2-40B4-BE49-F238E27FC236}">
                <a16:creationId xmlns:a16="http://schemas.microsoft.com/office/drawing/2014/main" id="{4209B45C-60BA-B720-1076-6BD1F13D23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9782" y="1427282"/>
            <a:ext cx="2845604" cy="2695543"/>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39BAC999-6D01-16F4-DEDC-F5B5895192FB}"/>
              </a:ext>
            </a:extLst>
          </p:cNvPr>
          <p:cNvSpPr txBox="1"/>
          <p:nvPr/>
        </p:nvSpPr>
        <p:spPr>
          <a:xfrm>
            <a:off x="827584" y="3776514"/>
            <a:ext cx="7920880" cy="369332"/>
          </a:xfrm>
          <a:prstGeom prst="rect">
            <a:avLst/>
          </a:prstGeom>
          <a:noFill/>
        </p:spPr>
        <p:txBody>
          <a:bodyPr wrap="square">
            <a:spAutoFit/>
          </a:bodyPr>
          <a:lstStyle/>
          <a:p>
            <a:pPr>
              <a:buNone/>
            </a:pPr>
            <a:r>
              <a:rPr lang="zh-CN" altLang="en-US" sz="2000" dirty="0">
                <a:latin typeface="Microsoft YaHei UI" panose="020B0503020204020204" pitchFamily="34" charset="-122"/>
                <a:ea typeface="Microsoft YaHei UI" panose="020B0503020204020204" pitchFamily="34" charset="-122"/>
              </a:rPr>
              <a:t>印刷机</a:t>
            </a:r>
            <a:r>
              <a:rPr lang="en-US" altLang="zh-CN" sz="2000" dirty="0">
                <a:latin typeface="Microsoft YaHei UI" panose="020B0503020204020204" pitchFamily="34" charset="-122"/>
                <a:ea typeface="Microsoft YaHei UI" panose="020B0503020204020204" pitchFamily="34" charset="-122"/>
              </a:rPr>
              <a:t>			    </a:t>
            </a:r>
            <a:r>
              <a:rPr lang="zh-CN" altLang="en-US" sz="2000" dirty="0">
                <a:latin typeface="Microsoft YaHei UI" panose="020B0503020204020204" pitchFamily="34" charset="-122"/>
                <a:ea typeface="Microsoft YaHei UI" panose="020B0503020204020204" pitchFamily="34" charset="-122"/>
              </a:rPr>
              <a:t>梳理机</a:t>
            </a:r>
            <a:r>
              <a:rPr lang="en-US" altLang="zh-CN" sz="2000" dirty="0">
                <a:latin typeface="Microsoft YaHei UI" panose="020B0503020204020204" pitchFamily="34" charset="-122"/>
                <a:ea typeface="Microsoft YaHei UI" panose="020B0503020204020204" pitchFamily="34" charset="-122"/>
              </a:rPr>
              <a:t>		          </a:t>
            </a:r>
            <a:r>
              <a:rPr lang="zh-CN" altLang="en-US" sz="2000" dirty="0">
                <a:latin typeface="Microsoft YaHei UI" panose="020B0503020204020204" pitchFamily="34" charset="-122"/>
                <a:ea typeface="Microsoft YaHei UI" panose="020B0503020204020204" pitchFamily="34" charset="-122"/>
              </a:rPr>
              <a:t>折页机</a:t>
            </a:r>
          </a:p>
        </p:txBody>
      </p:sp>
      <p:pic>
        <p:nvPicPr>
          <p:cNvPr id="1034" name="Picture 10" descr="高性能折页机｜MBO产品系列折页机｜小森公司">
            <a:extLst>
              <a:ext uri="{FF2B5EF4-FFF2-40B4-BE49-F238E27FC236}">
                <a16:creationId xmlns:a16="http://schemas.microsoft.com/office/drawing/2014/main" id="{4666D027-FFE3-A73A-473A-8974D3D1AB2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35804" y="1969505"/>
            <a:ext cx="3112559" cy="1624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12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对话气泡: 矩形 46">
            <a:extLst>
              <a:ext uri="{FF2B5EF4-FFF2-40B4-BE49-F238E27FC236}">
                <a16:creationId xmlns:a16="http://schemas.microsoft.com/office/drawing/2014/main" id="{1070427B-4A1F-DB1A-F036-F1B9908E4553}"/>
              </a:ext>
            </a:extLst>
          </p:cNvPr>
          <p:cNvSpPr/>
          <p:nvPr/>
        </p:nvSpPr>
        <p:spPr bwMode="auto">
          <a:xfrm>
            <a:off x="452166" y="1128220"/>
            <a:ext cx="8307276" cy="2844000"/>
          </a:xfrm>
          <a:prstGeom prst="wedgeRectCallout">
            <a:avLst>
              <a:gd name="adj1" fmla="val -3405"/>
              <a:gd name="adj2" fmla="val 78241"/>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pic>
        <p:nvPicPr>
          <p:cNvPr id="2" name="图片 1">
            <a:extLst>
              <a:ext uri="{FF2B5EF4-FFF2-40B4-BE49-F238E27FC236}">
                <a16:creationId xmlns:a16="http://schemas.microsoft.com/office/drawing/2014/main" id="{9A5A6E63-198D-8E78-9CA6-2DC84902A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34C20FFA-E588-4ADA-733B-AC243EA9CA00}"/>
              </a:ext>
            </a:extLst>
          </p:cNvPr>
          <p:cNvSpPr txBox="1"/>
          <p:nvPr/>
        </p:nvSpPr>
        <p:spPr>
          <a:xfrm>
            <a:off x="899592" y="278602"/>
            <a:ext cx="1507144"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a:latin typeface="Microsoft YaHei UI" panose="020B0503020204020204" pitchFamily="34" charset="-122"/>
                <a:ea typeface="Microsoft YaHei UI" panose="020B0503020204020204" pitchFamily="34" charset="-122"/>
              </a:rPr>
              <a:t>背景介绍</a:t>
            </a:r>
            <a:endParaRPr lang="en-US" altLang="zh-CN" dirty="0">
              <a:latin typeface="Microsoft YaHei UI" panose="020B0503020204020204" pitchFamily="34" charset="-122"/>
              <a:ea typeface="Microsoft YaHei UI" panose="020B0503020204020204" pitchFamily="34" charset="-122"/>
            </a:endParaRPr>
          </a:p>
        </p:txBody>
      </p:sp>
      <p:pic>
        <p:nvPicPr>
          <p:cNvPr id="7" name="图片 6">
            <a:extLst>
              <a:ext uri="{FF2B5EF4-FFF2-40B4-BE49-F238E27FC236}">
                <a16:creationId xmlns:a16="http://schemas.microsoft.com/office/drawing/2014/main" id="{EDE96D72-9177-7580-EF7D-1636185DD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356" y="1274708"/>
            <a:ext cx="1905000" cy="1905000"/>
          </a:xfrm>
          <a:prstGeom prst="rect">
            <a:avLst/>
          </a:prstGeom>
        </p:spPr>
      </p:pic>
      <p:sp>
        <p:nvSpPr>
          <p:cNvPr id="8" name="文本框 7">
            <a:extLst>
              <a:ext uri="{FF2B5EF4-FFF2-40B4-BE49-F238E27FC236}">
                <a16:creationId xmlns:a16="http://schemas.microsoft.com/office/drawing/2014/main" id="{8CB752C8-08F8-D186-B62D-3CDA84A5F275}"/>
              </a:ext>
            </a:extLst>
          </p:cNvPr>
          <p:cNvSpPr txBox="1"/>
          <p:nvPr/>
        </p:nvSpPr>
        <p:spPr>
          <a:xfrm>
            <a:off x="662784" y="3280763"/>
            <a:ext cx="1296144" cy="369332"/>
          </a:xfrm>
          <a:prstGeom prst="rect">
            <a:avLst/>
          </a:prstGeom>
          <a:noFill/>
        </p:spPr>
        <p:txBody>
          <a:bodyPr wrap="square">
            <a:spAutoFit/>
          </a:bodyPr>
          <a:lstStyle/>
          <a:p>
            <a:pPr algn="ctr">
              <a:buNone/>
            </a:pPr>
            <a:r>
              <a:rPr lang="zh-CN" altLang="en-US" sz="2000" dirty="0">
                <a:latin typeface="Microsoft YaHei UI" panose="020B0503020204020204" pitchFamily="34" charset="-122"/>
                <a:ea typeface="Microsoft YaHei UI" panose="020B0503020204020204" pitchFamily="34" charset="-122"/>
              </a:rPr>
              <a:t>开始时间</a:t>
            </a:r>
          </a:p>
        </p:txBody>
      </p:sp>
      <p:pic>
        <p:nvPicPr>
          <p:cNvPr id="9" name="图片 8">
            <a:extLst>
              <a:ext uri="{FF2B5EF4-FFF2-40B4-BE49-F238E27FC236}">
                <a16:creationId xmlns:a16="http://schemas.microsoft.com/office/drawing/2014/main" id="{7FFDB80D-759C-D621-1A4B-F34C3B1BDE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0976" y="1263513"/>
            <a:ext cx="1905000" cy="1905000"/>
          </a:xfrm>
          <a:prstGeom prst="rect">
            <a:avLst/>
          </a:prstGeom>
        </p:spPr>
      </p:pic>
      <p:sp>
        <p:nvSpPr>
          <p:cNvPr id="10" name="文本框 9">
            <a:extLst>
              <a:ext uri="{FF2B5EF4-FFF2-40B4-BE49-F238E27FC236}">
                <a16:creationId xmlns:a16="http://schemas.microsoft.com/office/drawing/2014/main" id="{8E50613E-1801-9553-2DBF-1D93506777EC}"/>
              </a:ext>
            </a:extLst>
          </p:cNvPr>
          <p:cNvSpPr txBox="1"/>
          <p:nvPr/>
        </p:nvSpPr>
        <p:spPr>
          <a:xfrm>
            <a:off x="2755404" y="3283060"/>
            <a:ext cx="1296144" cy="369332"/>
          </a:xfrm>
          <a:prstGeom prst="rect">
            <a:avLst/>
          </a:prstGeom>
          <a:noFill/>
        </p:spPr>
        <p:txBody>
          <a:bodyPr wrap="square">
            <a:spAutoFit/>
          </a:bodyPr>
          <a:lstStyle/>
          <a:p>
            <a:pPr algn="ctr">
              <a:buNone/>
            </a:pPr>
            <a:r>
              <a:rPr lang="zh-CN" altLang="en-US" sz="2000" dirty="0">
                <a:latin typeface="Microsoft YaHei UI" panose="020B0503020204020204" pitchFamily="34" charset="-122"/>
                <a:ea typeface="Microsoft YaHei UI" panose="020B0503020204020204" pitchFamily="34" charset="-122"/>
              </a:rPr>
              <a:t>完工时间</a:t>
            </a:r>
          </a:p>
        </p:txBody>
      </p:sp>
      <p:sp>
        <p:nvSpPr>
          <p:cNvPr id="11" name="文本框 10">
            <a:extLst>
              <a:ext uri="{FF2B5EF4-FFF2-40B4-BE49-F238E27FC236}">
                <a16:creationId xmlns:a16="http://schemas.microsoft.com/office/drawing/2014/main" id="{6B2032AE-5236-485D-84B1-97649E3CA919}"/>
              </a:ext>
            </a:extLst>
          </p:cNvPr>
          <p:cNvSpPr txBox="1"/>
          <p:nvPr/>
        </p:nvSpPr>
        <p:spPr>
          <a:xfrm>
            <a:off x="4876486" y="3299546"/>
            <a:ext cx="1296144" cy="369332"/>
          </a:xfrm>
          <a:prstGeom prst="rect">
            <a:avLst/>
          </a:prstGeom>
          <a:noFill/>
        </p:spPr>
        <p:txBody>
          <a:bodyPr wrap="square">
            <a:spAutoFit/>
          </a:bodyPr>
          <a:lstStyle/>
          <a:p>
            <a:pPr algn="ctr">
              <a:buNone/>
            </a:pPr>
            <a:r>
              <a:rPr lang="zh-CN" altLang="en-US" sz="2000" dirty="0">
                <a:latin typeface="Microsoft YaHei UI" panose="020B0503020204020204" pitchFamily="34" charset="-122"/>
                <a:ea typeface="Microsoft YaHei UI" panose="020B0503020204020204" pitchFamily="34" charset="-122"/>
              </a:rPr>
              <a:t>流程时间</a:t>
            </a:r>
          </a:p>
        </p:txBody>
      </p:sp>
      <p:pic>
        <p:nvPicPr>
          <p:cNvPr id="13" name="图片 12">
            <a:extLst>
              <a:ext uri="{FF2B5EF4-FFF2-40B4-BE49-F238E27FC236}">
                <a16:creationId xmlns:a16="http://schemas.microsoft.com/office/drawing/2014/main" id="{0A62C6BF-FA38-2909-A67F-8A773596CC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8264" y="1427079"/>
            <a:ext cx="1600259" cy="1600259"/>
          </a:xfrm>
          <a:prstGeom prst="rect">
            <a:avLst/>
          </a:prstGeom>
        </p:spPr>
      </p:pic>
      <p:pic>
        <p:nvPicPr>
          <p:cNvPr id="15" name="图片 14">
            <a:extLst>
              <a:ext uri="{FF2B5EF4-FFF2-40B4-BE49-F238E27FC236}">
                <a16:creationId xmlns:a16="http://schemas.microsoft.com/office/drawing/2014/main" id="{AE70B79F-DBE2-1CA3-056F-806025551B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6330" y="4838207"/>
            <a:ext cx="1471339" cy="1471339"/>
          </a:xfrm>
          <a:prstGeom prst="rect">
            <a:avLst/>
          </a:prstGeom>
        </p:spPr>
      </p:pic>
      <p:pic>
        <p:nvPicPr>
          <p:cNvPr id="16" name="图片 15">
            <a:extLst>
              <a:ext uri="{FF2B5EF4-FFF2-40B4-BE49-F238E27FC236}">
                <a16:creationId xmlns:a16="http://schemas.microsoft.com/office/drawing/2014/main" id="{2049E6DE-4438-D755-6DE5-8A0171991C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1284123"/>
            <a:ext cx="1905000" cy="1905000"/>
          </a:xfrm>
          <a:prstGeom prst="rect">
            <a:avLst/>
          </a:prstGeom>
        </p:spPr>
      </p:pic>
      <p:sp>
        <p:nvSpPr>
          <p:cNvPr id="17" name="文本框 16">
            <a:extLst>
              <a:ext uri="{FF2B5EF4-FFF2-40B4-BE49-F238E27FC236}">
                <a16:creationId xmlns:a16="http://schemas.microsoft.com/office/drawing/2014/main" id="{B05E8004-ED7F-093E-35D0-AC17FC9BBACD}"/>
              </a:ext>
            </a:extLst>
          </p:cNvPr>
          <p:cNvSpPr txBox="1"/>
          <p:nvPr/>
        </p:nvSpPr>
        <p:spPr>
          <a:xfrm>
            <a:off x="7100321" y="3280763"/>
            <a:ext cx="1296144" cy="369332"/>
          </a:xfrm>
          <a:prstGeom prst="rect">
            <a:avLst/>
          </a:prstGeom>
          <a:noFill/>
        </p:spPr>
        <p:txBody>
          <a:bodyPr wrap="square">
            <a:spAutoFit/>
          </a:bodyPr>
          <a:lstStyle/>
          <a:p>
            <a:pPr algn="ctr">
              <a:buNone/>
            </a:pPr>
            <a:r>
              <a:rPr lang="zh-CN" altLang="en-US" sz="2000" dirty="0">
                <a:latin typeface="Microsoft YaHei UI" panose="020B0503020204020204" pitchFamily="34" charset="-122"/>
                <a:ea typeface="Microsoft YaHei UI" panose="020B0503020204020204" pitchFamily="34" charset="-122"/>
              </a:rPr>
              <a:t>迟到时间</a:t>
            </a:r>
          </a:p>
        </p:txBody>
      </p:sp>
      <p:sp>
        <p:nvSpPr>
          <p:cNvPr id="42" name="文本框 41">
            <a:extLst>
              <a:ext uri="{FF2B5EF4-FFF2-40B4-BE49-F238E27FC236}">
                <a16:creationId xmlns:a16="http://schemas.microsoft.com/office/drawing/2014/main" id="{933B74CC-EAC7-2CFE-4345-202C5D20E638}"/>
              </a:ext>
            </a:extLst>
          </p:cNvPr>
          <p:cNvSpPr txBox="1"/>
          <p:nvPr/>
        </p:nvSpPr>
        <p:spPr>
          <a:xfrm>
            <a:off x="3923927" y="6309546"/>
            <a:ext cx="1296144" cy="369332"/>
          </a:xfrm>
          <a:prstGeom prst="rect">
            <a:avLst/>
          </a:prstGeom>
          <a:noFill/>
        </p:spPr>
        <p:txBody>
          <a:bodyPr wrap="square">
            <a:spAutoFit/>
          </a:bodyPr>
          <a:lstStyle/>
          <a:p>
            <a:pPr algn="ctr">
              <a:buNone/>
            </a:pPr>
            <a:r>
              <a:rPr lang="zh-CN" altLang="en-US" sz="2000" dirty="0">
                <a:latin typeface="Microsoft YaHei UI" panose="020B0503020204020204" pitchFamily="34" charset="-122"/>
                <a:ea typeface="Microsoft YaHei UI" panose="020B0503020204020204" pitchFamily="34" charset="-122"/>
              </a:rPr>
              <a:t>决策者</a:t>
            </a:r>
          </a:p>
        </p:txBody>
      </p:sp>
    </p:spTree>
    <p:extLst>
      <p:ext uri="{BB962C8B-B14F-4D97-AF65-F5344CB8AC3E}">
        <p14:creationId xmlns:p14="http://schemas.microsoft.com/office/powerpoint/2010/main" val="4158178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对话气泡: 矩形 46">
            <a:extLst>
              <a:ext uri="{FF2B5EF4-FFF2-40B4-BE49-F238E27FC236}">
                <a16:creationId xmlns:a16="http://schemas.microsoft.com/office/drawing/2014/main" id="{1070427B-4A1F-DB1A-F036-F1B9908E4553}"/>
              </a:ext>
            </a:extLst>
          </p:cNvPr>
          <p:cNvSpPr/>
          <p:nvPr/>
        </p:nvSpPr>
        <p:spPr bwMode="auto">
          <a:xfrm>
            <a:off x="452166" y="1128220"/>
            <a:ext cx="8307276" cy="2844000"/>
          </a:xfrm>
          <a:prstGeom prst="wedgeRectCallout">
            <a:avLst>
              <a:gd name="adj1" fmla="val -3405"/>
              <a:gd name="adj2" fmla="val 78241"/>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pic>
        <p:nvPicPr>
          <p:cNvPr id="2" name="图片 1">
            <a:extLst>
              <a:ext uri="{FF2B5EF4-FFF2-40B4-BE49-F238E27FC236}">
                <a16:creationId xmlns:a16="http://schemas.microsoft.com/office/drawing/2014/main" id="{9A5A6E63-198D-8E78-9CA6-2DC84902A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34C20FFA-E588-4ADA-733B-AC243EA9CA00}"/>
              </a:ext>
            </a:extLst>
          </p:cNvPr>
          <p:cNvSpPr txBox="1"/>
          <p:nvPr/>
        </p:nvSpPr>
        <p:spPr>
          <a:xfrm>
            <a:off x="899592" y="278602"/>
            <a:ext cx="891591"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背景</a:t>
            </a:r>
            <a:endParaRPr lang="en-US" altLang="zh-CN" dirty="0">
              <a:latin typeface="Microsoft YaHei UI" panose="020B0503020204020204" pitchFamily="34" charset="-122"/>
              <a:ea typeface="Microsoft YaHei UI" panose="020B0503020204020204" pitchFamily="34" charset="-122"/>
            </a:endParaRPr>
          </a:p>
        </p:txBody>
      </p:sp>
      <p:pic>
        <p:nvPicPr>
          <p:cNvPr id="7" name="图片 6">
            <a:extLst>
              <a:ext uri="{FF2B5EF4-FFF2-40B4-BE49-F238E27FC236}">
                <a16:creationId xmlns:a16="http://schemas.microsoft.com/office/drawing/2014/main" id="{EDE96D72-9177-7580-EF7D-1636185DD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356" y="1274708"/>
            <a:ext cx="1905000" cy="1905000"/>
          </a:xfrm>
          <a:prstGeom prst="rect">
            <a:avLst/>
          </a:prstGeom>
        </p:spPr>
      </p:pic>
      <p:sp>
        <p:nvSpPr>
          <p:cNvPr id="8" name="文本框 7">
            <a:extLst>
              <a:ext uri="{FF2B5EF4-FFF2-40B4-BE49-F238E27FC236}">
                <a16:creationId xmlns:a16="http://schemas.microsoft.com/office/drawing/2014/main" id="{8CB752C8-08F8-D186-B62D-3CDA84A5F275}"/>
              </a:ext>
            </a:extLst>
          </p:cNvPr>
          <p:cNvSpPr txBox="1"/>
          <p:nvPr/>
        </p:nvSpPr>
        <p:spPr>
          <a:xfrm>
            <a:off x="662784" y="3280763"/>
            <a:ext cx="1296144" cy="369332"/>
          </a:xfrm>
          <a:prstGeom prst="rect">
            <a:avLst/>
          </a:prstGeom>
          <a:noFill/>
        </p:spPr>
        <p:txBody>
          <a:bodyPr wrap="square">
            <a:spAutoFit/>
          </a:bodyPr>
          <a:lstStyle/>
          <a:p>
            <a:pPr algn="ctr">
              <a:buNone/>
            </a:pPr>
            <a:r>
              <a:rPr lang="zh-CN" altLang="en-US" sz="2000" dirty="0">
                <a:latin typeface="Microsoft YaHei UI" panose="020B0503020204020204" pitchFamily="34" charset="-122"/>
                <a:ea typeface="Microsoft YaHei UI" panose="020B0503020204020204" pitchFamily="34" charset="-122"/>
              </a:rPr>
              <a:t>开始时间</a:t>
            </a:r>
          </a:p>
        </p:txBody>
      </p:sp>
      <p:pic>
        <p:nvPicPr>
          <p:cNvPr id="9" name="图片 8">
            <a:extLst>
              <a:ext uri="{FF2B5EF4-FFF2-40B4-BE49-F238E27FC236}">
                <a16:creationId xmlns:a16="http://schemas.microsoft.com/office/drawing/2014/main" id="{7FFDB80D-759C-D621-1A4B-F34C3B1BDE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0976" y="1263513"/>
            <a:ext cx="1905000" cy="1905000"/>
          </a:xfrm>
          <a:prstGeom prst="rect">
            <a:avLst/>
          </a:prstGeom>
        </p:spPr>
      </p:pic>
      <p:sp>
        <p:nvSpPr>
          <p:cNvPr id="10" name="文本框 9">
            <a:extLst>
              <a:ext uri="{FF2B5EF4-FFF2-40B4-BE49-F238E27FC236}">
                <a16:creationId xmlns:a16="http://schemas.microsoft.com/office/drawing/2014/main" id="{8E50613E-1801-9553-2DBF-1D93506777EC}"/>
              </a:ext>
            </a:extLst>
          </p:cNvPr>
          <p:cNvSpPr txBox="1"/>
          <p:nvPr/>
        </p:nvSpPr>
        <p:spPr>
          <a:xfrm>
            <a:off x="2755404" y="3283060"/>
            <a:ext cx="1296144" cy="369332"/>
          </a:xfrm>
          <a:prstGeom prst="rect">
            <a:avLst/>
          </a:prstGeom>
          <a:noFill/>
        </p:spPr>
        <p:txBody>
          <a:bodyPr wrap="square">
            <a:spAutoFit/>
          </a:bodyPr>
          <a:lstStyle/>
          <a:p>
            <a:pPr algn="ctr">
              <a:buNone/>
            </a:pPr>
            <a:r>
              <a:rPr lang="zh-CN" altLang="en-US" sz="2000" dirty="0">
                <a:latin typeface="Microsoft YaHei UI" panose="020B0503020204020204" pitchFamily="34" charset="-122"/>
                <a:ea typeface="Microsoft YaHei UI" panose="020B0503020204020204" pitchFamily="34" charset="-122"/>
              </a:rPr>
              <a:t>完工时间</a:t>
            </a:r>
          </a:p>
        </p:txBody>
      </p:sp>
      <p:sp>
        <p:nvSpPr>
          <p:cNvPr id="11" name="文本框 10">
            <a:extLst>
              <a:ext uri="{FF2B5EF4-FFF2-40B4-BE49-F238E27FC236}">
                <a16:creationId xmlns:a16="http://schemas.microsoft.com/office/drawing/2014/main" id="{6B2032AE-5236-485D-84B1-97649E3CA919}"/>
              </a:ext>
            </a:extLst>
          </p:cNvPr>
          <p:cNvSpPr txBox="1"/>
          <p:nvPr/>
        </p:nvSpPr>
        <p:spPr>
          <a:xfrm>
            <a:off x="4876486" y="3299546"/>
            <a:ext cx="1296144" cy="369332"/>
          </a:xfrm>
          <a:prstGeom prst="rect">
            <a:avLst/>
          </a:prstGeom>
          <a:noFill/>
        </p:spPr>
        <p:txBody>
          <a:bodyPr wrap="square">
            <a:spAutoFit/>
          </a:bodyPr>
          <a:lstStyle/>
          <a:p>
            <a:pPr algn="ctr">
              <a:buNone/>
            </a:pPr>
            <a:r>
              <a:rPr lang="zh-CN" altLang="en-US" sz="2000" dirty="0">
                <a:latin typeface="Microsoft YaHei UI" panose="020B0503020204020204" pitchFamily="34" charset="-122"/>
                <a:ea typeface="Microsoft YaHei UI" panose="020B0503020204020204" pitchFamily="34" charset="-122"/>
              </a:rPr>
              <a:t>流程时间</a:t>
            </a:r>
          </a:p>
        </p:txBody>
      </p:sp>
      <p:pic>
        <p:nvPicPr>
          <p:cNvPr id="13" name="图片 12">
            <a:extLst>
              <a:ext uri="{FF2B5EF4-FFF2-40B4-BE49-F238E27FC236}">
                <a16:creationId xmlns:a16="http://schemas.microsoft.com/office/drawing/2014/main" id="{0A62C6BF-FA38-2909-A67F-8A773596CC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8264" y="1427079"/>
            <a:ext cx="1600259" cy="1600259"/>
          </a:xfrm>
          <a:prstGeom prst="rect">
            <a:avLst/>
          </a:prstGeom>
        </p:spPr>
      </p:pic>
      <p:pic>
        <p:nvPicPr>
          <p:cNvPr id="15" name="图片 14">
            <a:extLst>
              <a:ext uri="{FF2B5EF4-FFF2-40B4-BE49-F238E27FC236}">
                <a16:creationId xmlns:a16="http://schemas.microsoft.com/office/drawing/2014/main" id="{AE70B79F-DBE2-1CA3-056F-806025551B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6330" y="4838207"/>
            <a:ext cx="1471339" cy="1471339"/>
          </a:xfrm>
          <a:prstGeom prst="rect">
            <a:avLst/>
          </a:prstGeom>
        </p:spPr>
      </p:pic>
      <p:pic>
        <p:nvPicPr>
          <p:cNvPr id="16" name="图片 15">
            <a:extLst>
              <a:ext uri="{FF2B5EF4-FFF2-40B4-BE49-F238E27FC236}">
                <a16:creationId xmlns:a16="http://schemas.microsoft.com/office/drawing/2014/main" id="{2049E6DE-4438-D755-6DE5-8A0171991C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1284123"/>
            <a:ext cx="1905000" cy="1905000"/>
          </a:xfrm>
          <a:prstGeom prst="rect">
            <a:avLst/>
          </a:prstGeom>
        </p:spPr>
      </p:pic>
      <p:sp>
        <p:nvSpPr>
          <p:cNvPr id="17" name="文本框 16">
            <a:extLst>
              <a:ext uri="{FF2B5EF4-FFF2-40B4-BE49-F238E27FC236}">
                <a16:creationId xmlns:a16="http://schemas.microsoft.com/office/drawing/2014/main" id="{B05E8004-ED7F-093E-35D0-AC17FC9BBACD}"/>
              </a:ext>
            </a:extLst>
          </p:cNvPr>
          <p:cNvSpPr txBox="1"/>
          <p:nvPr/>
        </p:nvSpPr>
        <p:spPr>
          <a:xfrm>
            <a:off x="7100321" y="3280763"/>
            <a:ext cx="1296144" cy="369332"/>
          </a:xfrm>
          <a:prstGeom prst="rect">
            <a:avLst/>
          </a:prstGeom>
          <a:noFill/>
        </p:spPr>
        <p:txBody>
          <a:bodyPr wrap="square">
            <a:spAutoFit/>
          </a:bodyPr>
          <a:lstStyle/>
          <a:p>
            <a:pPr algn="ctr">
              <a:buNone/>
            </a:pPr>
            <a:r>
              <a:rPr lang="zh-CN" altLang="en-US" sz="2000" dirty="0">
                <a:latin typeface="Microsoft YaHei UI" panose="020B0503020204020204" pitchFamily="34" charset="-122"/>
                <a:ea typeface="Microsoft YaHei UI" panose="020B0503020204020204" pitchFamily="34" charset="-122"/>
              </a:rPr>
              <a:t>迟到时间</a:t>
            </a:r>
          </a:p>
        </p:txBody>
      </p:sp>
      <p:sp>
        <p:nvSpPr>
          <p:cNvPr id="42" name="文本框 41">
            <a:extLst>
              <a:ext uri="{FF2B5EF4-FFF2-40B4-BE49-F238E27FC236}">
                <a16:creationId xmlns:a16="http://schemas.microsoft.com/office/drawing/2014/main" id="{933B74CC-EAC7-2CFE-4345-202C5D20E638}"/>
              </a:ext>
            </a:extLst>
          </p:cNvPr>
          <p:cNvSpPr txBox="1"/>
          <p:nvPr/>
        </p:nvSpPr>
        <p:spPr>
          <a:xfrm>
            <a:off x="3923927" y="6309546"/>
            <a:ext cx="1296144" cy="369332"/>
          </a:xfrm>
          <a:prstGeom prst="rect">
            <a:avLst/>
          </a:prstGeom>
          <a:noFill/>
        </p:spPr>
        <p:txBody>
          <a:bodyPr wrap="square">
            <a:spAutoFit/>
          </a:bodyPr>
          <a:lstStyle/>
          <a:p>
            <a:pPr algn="ctr">
              <a:buNone/>
            </a:pPr>
            <a:r>
              <a:rPr lang="zh-CN" altLang="en-US" sz="2000" dirty="0">
                <a:latin typeface="Microsoft YaHei UI" panose="020B0503020204020204" pitchFamily="34" charset="-122"/>
                <a:ea typeface="Microsoft YaHei UI" panose="020B0503020204020204" pitchFamily="34" charset="-122"/>
              </a:rPr>
              <a:t>决策者</a:t>
            </a:r>
          </a:p>
        </p:txBody>
      </p:sp>
    </p:spTree>
    <p:extLst>
      <p:ext uri="{BB962C8B-B14F-4D97-AF65-F5344CB8AC3E}">
        <p14:creationId xmlns:p14="http://schemas.microsoft.com/office/powerpoint/2010/main" val="3047100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EBC2DA9-323B-56F3-0693-C12ED7808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60C46586-BE01-95D8-2417-B1FC56A651BE}"/>
              </a:ext>
            </a:extLst>
          </p:cNvPr>
          <p:cNvSpPr txBox="1"/>
          <p:nvPr/>
        </p:nvSpPr>
        <p:spPr>
          <a:xfrm>
            <a:off x="2855824" y="3284984"/>
            <a:ext cx="3432351" cy="840230"/>
          </a:xfrm>
          <a:prstGeom prst="rect">
            <a:avLst/>
          </a:prstGeom>
          <a:noFill/>
        </p:spPr>
        <p:txBody>
          <a:bodyPr wrap="none" rtlCol="0">
            <a:spAutoFit/>
          </a:bodyPr>
          <a:lstStyle/>
          <a:p>
            <a:pPr algn="ctr">
              <a:buNone/>
            </a:pPr>
            <a:r>
              <a:rPr lang="en-US" altLang="zh-CN" sz="5400" dirty="0">
                <a:latin typeface="Microsoft YaHei UI" panose="020B0503020204020204" pitchFamily="34" charset="-122"/>
                <a:ea typeface="Microsoft YaHei UI" panose="020B0503020204020204" pitchFamily="34" charset="-122"/>
              </a:rPr>
              <a:t>THANKS!</a:t>
            </a:r>
            <a:endParaRPr lang="zh-CN" altLang="en-US" sz="5400" dirty="0">
              <a:latin typeface="Microsoft YaHei UI" panose="020B0503020204020204" pitchFamily="34" charset="-122"/>
              <a:ea typeface="Microsoft YaHei UI" panose="020B0503020204020204" pitchFamily="34" charset="-122"/>
            </a:endParaRPr>
          </a:p>
        </p:txBody>
      </p:sp>
      <p:sp>
        <p:nvSpPr>
          <p:cNvPr id="3" name="文本框 2">
            <a:extLst>
              <a:ext uri="{FF2B5EF4-FFF2-40B4-BE49-F238E27FC236}">
                <a16:creationId xmlns:a16="http://schemas.microsoft.com/office/drawing/2014/main" id="{B53EBE96-8A07-061A-25A4-6BC704633511}"/>
              </a:ext>
            </a:extLst>
          </p:cNvPr>
          <p:cNvSpPr txBox="1"/>
          <p:nvPr/>
        </p:nvSpPr>
        <p:spPr>
          <a:xfrm>
            <a:off x="899592" y="278602"/>
            <a:ext cx="5799536"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INTRODUCTION TO MANAGEMENT</a:t>
            </a:r>
          </a:p>
        </p:txBody>
      </p:sp>
    </p:spTree>
  </p:cSld>
  <p:clrMapOvr>
    <a:masterClrMapping/>
  </p:clrMapOvr>
</p:sld>
</file>

<file path=ppt/theme/theme1.xml><?xml version="1.0" encoding="utf-8"?>
<a:theme xmlns:a="http://schemas.openxmlformats.org/drawingml/2006/main" name="数字地球-科技PPT模板">
  <a:themeElements>
    <a:clrScheme name="数字地球-科技PPT模板 3">
      <a:dk1>
        <a:srgbClr val="132767"/>
      </a:dk1>
      <a:lt1>
        <a:srgbClr val="FFFFFF"/>
      </a:lt1>
      <a:dk2>
        <a:srgbClr val="184BB2"/>
      </a:dk2>
      <a:lt2>
        <a:srgbClr val="C0C0C0"/>
      </a:lt2>
      <a:accent1>
        <a:srgbClr val="22A2E2"/>
      </a:accent1>
      <a:accent2>
        <a:srgbClr val="81CFEB"/>
      </a:accent2>
      <a:accent3>
        <a:srgbClr val="FFFFFF"/>
      </a:accent3>
      <a:accent4>
        <a:srgbClr val="0E2057"/>
      </a:accent4>
      <a:accent5>
        <a:srgbClr val="ABCEEE"/>
      </a:accent5>
      <a:accent6>
        <a:srgbClr val="74BBD5"/>
      </a:accent6>
      <a:hlink>
        <a:srgbClr val="55ABA9"/>
      </a:hlink>
      <a:folHlink>
        <a:srgbClr val="DCCA42"/>
      </a:folHlink>
    </a:clrScheme>
    <a:fontScheme name="数字地球-科技PPT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outerShdw dist="125724" dir="18900000" algn="ctr" rotWithShape="0">
            <a:srgbClr val="000099"/>
          </a:outerShdw>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outerShdw dist="125724" dir="18900000" algn="ctr" rotWithShape="0">
            <a:srgbClr val="000099"/>
          </a:outerShdw>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数字地球-科技PPT模板 1">
        <a:dk1>
          <a:srgbClr val="0E3558"/>
        </a:dk1>
        <a:lt1>
          <a:srgbClr val="FFFFFF"/>
        </a:lt1>
        <a:dk2>
          <a:srgbClr val="006666"/>
        </a:dk2>
        <a:lt2>
          <a:srgbClr val="969696"/>
        </a:lt2>
        <a:accent1>
          <a:srgbClr val="E3BE05"/>
        </a:accent1>
        <a:accent2>
          <a:srgbClr val="4BC77A"/>
        </a:accent2>
        <a:accent3>
          <a:srgbClr val="FFFFFF"/>
        </a:accent3>
        <a:accent4>
          <a:srgbClr val="0A2C4A"/>
        </a:accent4>
        <a:accent5>
          <a:srgbClr val="EFDBAA"/>
        </a:accent5>
        <a:accent6>
          <a:srgbClr val="43B46E"/>
        </a:accent6>
        <a:hlink>
          <a:srgbClr val="CC3300"/>
        </a:hlink>
        <a:folHlink>
          <a:srgbClr val="333399"/>
        </a:folHlink>
      </a:clrScheme>
      <a:clrMap bg1="lt1" tx1="dk1" bg2="lt2" tx2="dk2" accent1="accent1" accent2="accent2" accent3="accent3" accent4="accent4" accent5="accent5" accent6="accent6" hlink="hlink" folHlink="folHlink"/>
    </a:extraClrScheme>
    <a:extraClrScheme>
      <a:clrScheme name="数字地球-科技PPT模板 2">
        <a:dk1>
          <a:srgbClr val="55238D"/>
        </a:dk1>
        <a:lt1>
          <a:srgbClr val="FFFFFF"/>
        </a:lt1>
        <a:dk2>
          <a:srgbClr val="754ECC"/>
        </a:dk2>
        <a:lt2>
          <a:srgbClr val="C0C0C0"/>
        </a:lt2>
        <a:accent1>
          <a:srgbClr val="869EEC"/>
        </a:accent1>
        <a:accent2>
          <a:srgbClr val="EFA441"/>
        </a:accent2>
        <a:accent3>
          <a:srgbClr val="FFFFFF"/>
        </a:accent3>
        <a:accent4>
          <a:srgbClr val="471C78"/>
        </a:accent4>
        <a:accent5>
          <a:srgbClr val="C3CCF4"/>
        </a:accent5>
        <a:accent6>
          <a:srgbClr val="D9943A"/>
        </a:accent6>
        <a:hlink>
          <a:srgbClr val="63C398"/>
        </a:hlink>
        <a:folHlink>
          <a:srgbClr val="AAC856"/>
        </a:folHlink>
      </a:clrScheme>
      <a:clrMap bg1="lt1" tx1="dk1" bg2="lt2" tx2="dk2" accent1="accent1" accent2="accent2" accent3="accent3" accent4="accent4" accent5="accent5" accent6="accent6" hlink="hlink" folHlink="folHlink"/>
    </a:extraClrScheme>
    <a:extraClrScheme>
      <a:clrScheme name="数字地球-科技PPT模板 3">
        <a:dk1>
          <a:srgbClr val="132767"/>
        </a:dk1>
        <a:lt1>
          <a:srgbClr val="FFFFFF"/>
        </a:lt1>
        <a:dk2>
          <a:srgbClr val="184BB2"/>
        </a:dk2>
        <a:lt2>
          <a:srgbClr val="C0C0C0"/>
        </a:lt2>
        <a:accent1>
          <a:srgbClr val="22A2E2"/>
        </a:accent1>
        <a:accent2>
          <a:srgbClr val="81CFEB"/>
        </a:accent2>
        <a:accent3>
          <a:srgbClr val="FFFFFF"/>
        </a:accent3>
        <a:accent4>
          <a:srgbClr val="0E2057"/>
        </a:accent4>
        <a:accent5>
          <a:srgbClr val="ABCEEE"/>
        </a:accent5>
        <a:accent6>
          <a:srgbClr val="74BBD5"/>
        </a:accent6>
        <a:hlink>
          <a:srgbClr val="55ABA9"/>
        </a:hlink>
        <a:folHlink>
          <a:srgbClr val="DCCA4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数字地球-科技PPT模板</Template>
  <TotalTime>6978</TotalTime>
  <Words>594</Words>
  <Application>Microsoft Office PowerPoint</Application>
  <PresentationFormat>全屏显示(4:3)</PresentationFormat>
  <Paragraphs>45</Paragraphs>
  <Slides>7</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7</vt:i4>
      </vt:variant>
    </vt:vector>
  </HeadingPairs>
  <TitlesOfParts>
    <vt:vector size="13" baseType="lpstr">
      <vt:lpstr>Microsoft YaHei UI</vt:lpstr>
      <vt:lpstr>等线</vt:lpstr>
      <vt:lpstr>Arial</vt:lpstr>
      <vt:lpstr>Times New Roman</vt:lpstr>
      <vt:lpstr>Wingdings</vt:lpstr>
      <vt:lpstr>数字地球-科技PPT模板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ZSPT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Mirrich Wang</cp:lastModifiedBy>
  <cp:revision>712</cp:revision>
  <dcterms:created xsi:type="dcterms:W3CDTF">2010-04-28T06:45:59Z</dcterms:created>
  <dcterms:modified xsi:type="dcterms:W3CDTF">2024-03-24T17:10:10Z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00080054120000000000010250500207f7000400038000</vt:lpwstr>
  </property>
</Properties>
</file>