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6" r:id="rId4"/>
    <p:sldId id="261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FFFFFF"/>
    <a:srgbClr val="C5E0B4"/>
    <a:srgbClr val="FBE5D6"/>
    <a:srgbClr val="F2F2F2"/>
    <a:srgbClr val="DAE3F3"/>
    <a:srgbClr val="FFE699"/>
    <a:srgbClr val="E9B1AF"/>
    <a:srgbClr val="A4A4A4"/>
    <a:srgbClr val="7E6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3979" autoAdjust="0"/>
  </p:normalViewPr>
  <p:slideViewPr>
    <p:cSldViewPr snapToGrid="0">
      <p:cViewPr varScale="1">
        <p:scale>
          <a:sx n="156" d="100"/>
          <a:sy n="15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OSVTF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Flowing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Backbone ex. ResNet-50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Holistic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 Head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5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Cross-Attention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1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351.png"/><Relationship Id="rId3" Type="http://schemas.openxmlformats.org/officeDocument/2006/relationships/image" Target="../media/image4.png"/><Relationship Id="rId21" Type="http://schemas.openxmlformats.org/officeDocument/2006/relationships/image" Target="../media/image300.png"/><Relationship Id="rId7" Type="http://schemas.openxmlformats.org/officeDocument/2006/relationships/image" Target="../media/image57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2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00.png"/><Relationship Id="rId24" Type="http://schemas.openxmlformats.org/officeDocument/2006/relationships/image" Target="../media/image330.png"/><Relationship Id="rId5" Type="http://schemas.openxmlformats.org/officeDocument/2006/relationships/image" Target="../media/image55.png"/><Relationship Id="rId15" Type="http://schemas.openxmlformats.org/officeDocument/2006/relationships/image" Target="../media/image240.png"/><Relationship Id="rId23" Type="http://schemas.openxmlformats.org/officeDocument/2006/relationships/image" Target="../media/image320.png"/><Relationship Id="rId28" Type="http://schemas.openxmlformats.org/officeDocument/2006/relationships/image" Target="../media/image371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230.png"/><Relationship Id="rId22" Type="http://schemas.openxmlformats.org/officeDocument/2006/relationships/image" Target="../media/image310.png"/><Relationship Id="rId27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20.png"/><Relationship Id="rId3" Type="http://schemas.openxmlformats.org/officeDocument/2006/relationships/image" Target="../media/image81.png"/><Relationship Id="rId7" Type="http://schemas.openxmlformats.org/officeDocument/2006/relationships/image" Target="../media/image370.png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400.png"/><Relationship Id="rId5" Type="http://schemas.openxmlformats.org/officeDocument/2006/relationships/image" Target="../media/image83.png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image" Target="../media/image840.png"/><Relationship Id="rId1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140">
            <a:extLst>
              <a:ext uri="{FF2B5EF4-FFF2-40B4-BE49-F238E27FC236}">
                <a16:creationId xmlns:a16="http://schemas.microsoft.com/office/drawing/2014/main" id="{A5B1386F-27EA-4E5F-0010-96C9FCE04560}"/>
              </a:ext>
            </a:extLst>
          </p:cNvPr>
          <p:cNvCxnSpPr>
            <a:cxnSpLocks/>
          </p:cNvCxnSpPr>
          <p:nvPr/>
        </p:nvCxnSpPr>
        <p:spPr>
          <a:xfrm>
            <a:off x="1813415" y="4232610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/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01C08C0-4FBC-813D-FD50-769DDB8D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A3F17D-669A-585D-77EB-F5046661D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Google Shape;6736;p68">
            <a:extLst>
              <a:ext uri="{FF2B5EF4-FFF2-40B4-BE49-F238E27FC236}">
                <a16:creationId xmlns:a16="http://schemas.microsoft.com/office/drawing/2014/main" id="{9E1B2A24-A96C-3015-AFE3-53971C7E075B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4" name="矩形: 圆角 1069">
            <a:extLst>
              <a:ext uri="{FF2B5EF4-FFF2-40B4-BE49-F238E27FC236}">
                <a16:creationId xmlns:a16="http://schemas.microsoft.com/office/drawing/2014/main" id="{0021BB64-5D30-B69E-ECCA-612D63877AE0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Google Shape;6736;p68">
            <a:extLst>
              <a:ext uri="{FF2B5EF4-FFF2-40B4-BE49-F238E27FC236}">
                <a16:creationId xmlns:a16="http://schemas.microsoft.com/office/drawing/2014/main" id="{861442F6-FE9A-477A-D96C-10FF5955C3EF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6" name="矩形: 圆角 1104">
            <a:extLst>
              <a:ext uri="{FF2B5EF4-FFF2-40B4-BE49-F238E27FC236}">
                <a16:creationId xmlns:a16="http://schemas.microsoft.com/office/drawing/2014/main" id="{1A95D40E-F734-6DEE-07F3-0B8D17B7F84D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sp>
        <p:nvSpPr>
          <p:cNvPr id="32" name="矩形: 圆角 64">
            <a:extLst>
              <a:ext uri="{FF2B5EF4-FFF2-40B4-BE49-F238E27FC236}">
                <a16:creationId xmlns:a16="http://schemas.microsoft.com/office/drawing/2014/main" id="{2355E500-8F11-02B6-7C31-4C8ABBD44704}"/>
              </a:ext>
            </a:extLst>
          </p:cNvPr>
          <p:cNvSpPr/>
          <p:nvPr/>
        </p:nvSpPr>
        <p:spPr>
          <a:xfrm>
            <a:off x="1972505" y="3553037"/>
            <a:ext cx="1199405" cy="135123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33" name="矩形: 圆角 424">
            <a:extLst>
              <a:ext uri="{FF2B5EF4-FFF2-40B4-BE49-F238E27FC236}">
                <a16:creationId xmlns:a16="http://schemas.microsoft.com/office/drawing/2014/main" id="{6E9CA366-63B9-86C1-9326-1D1A30AF851C}"/>
              </a:ext>
            </a:extLst>
          </p:cNvPr>
          <p:cNvSpPr/>
          <p:nvPr/>
        </p:nvSpPr>
        <p:spPr>
          <a:xfrm>
            <a:off x="3348348" y="3553037"/>
            <a:ext cx="1199405" cy="1351236"/>
          </a:xfrm>
          <a:prstGeom prst="roundRect">
            <a:avLst>
              <a:gd name="adj" fmla="val 8478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4" name="矩形: 圆角 520">
            <a:extLst>
              <a:ext uri="{FF2B5EF4-FFF2-40B4-BE49-F238E27FC236}">
                <a16:creationId xmlns:a16="http://schemas.microsoft.com/office/drawing/2014/main" id="{060783DD-5FDC-AB24-6E37-91561149ECD0}"/>
              </a:ext>
            </a:extLst>
          </p:cNvPr>
          <p:cNvSpPr/>
          <p:nvPr/>
        </p:nvSpPr>
        <p:spPr>
          <a:xfrm>
            <a:off x="4777505" y="3549324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35" name="矩形: 圆角 634">
            <a:extLst>
              <a:ext uri="{FF2B5EF4-FFF2-40B4-BE49-F238E27FC236}">
                <a16:creationId xmlns:a16="http://schemas.microsoft.com/office/drawing/2014/main" id="{72A10F61-3EEA-2865-E6CB-D2198A4844FB}"/>
              </a:ext>
            </a:extLst>
          </p:cNvPr>
          <p:cNvSpPr/>
          <p:nvPr/>
        </p:nvSpPr>
        <p:spPr>
          <a:xfrm>
            <a:off x="6802391" y="3547281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" name="直接箭头连接符 136">
            <a:extLst>
              <a:ext uri="{FF2B5EF4-FFF2-40B4-BE49-F238E27FC236}">
                <a16:creationId xmlns:a16="http://schemas.microsoft.com/office/drawing/2014/main" id="{DDB143B7-2488-F10A-1BEF-CCFDB3E19192}"/>
              </a:ext>
            </a:extLst>
          </p:cNvPr>
          <p:cNvCxnSpPr>
            <a:cxnSpLocks/>
          </p:cNvCxnSpPr>
          <p:nvPr/>
        </p:nvCxnSpPr>
        <p:spPr>
          <a:xfrm>
            <a:off x="1813415" y="2437482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520">
            <a:extLst>
              <a:ext uri="{FF2B5EF4-FFF2-40B4-BE49-F238E27FC236}">
                <a16:creationId xmlns:a16="http://schemas.microsoft.com/office/drawing/2014/main" id="{FAB6A7E2-D9DA-D519-306F-6D7B575A6FB5}"/>
              </a:ext>
            </a:extLst>
          </p:cNvPr>
          <p:cNvSpPr/>
          <p:nvPr/>
        </p:nvSpPr>
        <p:spPr>
          <a:xfrm>
            <a:off x="4789712" y="1755439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6" name="矩形: 圆角 64">
            <a:extLst>
              <a:ext uri="{FF2B5EF4-FFF2-40B4-BE49-F238E27FC236}">
                <a16:creationId xmlns:a16="http://schemas.microsoft.com/office/drawing/2014/main" id="{C122124F-0584-9478-2788-9CF9134060C1}"/>
              </a:ext>
            </a:extLst>
          </p:cNvPr>
          <p:cNvSpPr/>
          <p:nvPr/>
        </p:nvSpPr>
        <p:spPr>
          <a:xfrm>
            <a:off x="1954935" y="1759152"/>
            <a:ext cx="1199405" cy="1351236"/>
          </a:xfrm>
          <a:prstGeom prst="roundRect">
            <a:avLst>
              <a:gd name="adj" fmla="val 1160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11" name="矩形: 圆角 424">
            <a:extLst>
              <a:ext uri="{FF2B5EF4-FFF2-40B4-BE49-F238E27FC236}">
                <a16:creationId xmlns:a16="http://schemas.microsoft.com/office/drawing/2014/main" id="{A6435070-4FD5-959D-82EE-51F9BE6CA7D5}"/>
              </a:ext>
            </a:extLst>
          </p:cNvPr>
          <p:cNvSpPr/>
          <p:nvPr/>
        </p:nvSpPr>
        <p:spPr>
          <a:xfrm>
            <a:off x="3348348" y="1755439"/>
            <a:ext cx="1199405" cy="1351236"/>
          </a:xfrm>
          <a:prstGeom prst="roundRect">
            <a:avLst>
              <a:gd name="adj" fmla="val 711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: 圆角 634">
            <a:extLst>
              <a:ext uri="{FF2B5EF4-FFF2-40B4-BE49-F238E27FC236}">
                <a16:creationId xmlns:a16="http://schemas.microsoft.com/office/drawing/2014/main" id="{6D6AD4D9-F29A-0E35-397E-6A1F97054F9A}"/>
              </a:ext>
            </a:extLst>
          </p:cNvPr>
          <p:cNvSpPr/>
          <p:nvPr/>
        </p:nvSpPr>
        <p:spPr>
          <a:xfrm>
            <a:off x="6802391" y="1761676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1072">
            <a:extLst>
              <a:ext uri="{FF2B5EF4-FFF2-40B4-BE49-F238E27FC236}">
                <a16:creationId xmlns:a16="http://schemas.microsoft.com/office/drawing/2014/main" id="{F6DE48E2-FFA0-80AC-BBF1-B8F9674A9234}"/>
              </a:ext>
            </a:extLst>
          </p:cNvPr>
          <p:cNvCxnSpPr>
            <a:cxnSpLocks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075">
            <a:extLst>
              <a:ext uri="{FF2B5EF4-FFF2-40B4-BE49-F238E27FC236}">
                <a16:creationId xmlns:a16="http://schemas.microsoft.com/office/drawing/2014/main" id="{B5A93DCA-618A-8EFB-5CF7-9EA7E8285027}"/>
              </a:ext>
            </a:extLst>
          </p:cNvPr>
          <p:cNvCxnSpPr>
            <a:cxnSpLocks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96">
            <a:extLst>
              <a:ext uri="{FF2B5EF4-FFF2-40B4-BE49-F238E27FC236}">
                <a16:creationId xmlns:a16="http://schemas.microsoft.com/office/drawing/2014/main" id="{C042F443-C4E1-D222-546B-85F7265C8C55}"/>
              </a:ext>
            </a:extLst>
          </p:cNvPr>
          <p:cNvCxnSpPr>
            <a:cxnSpLocks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521">
            <a:extLst>
              <a:ext uri="{FF2B5EF4-FFF2-40B4-BE49-F238E27FC236}">
                <a16:creationId xmlns:a16="http://schemas.microsoft.com/office/drawing/2014/main" id="{F8717E61-41C7-E4E1-57AA-B54A327CEEFC}"/>
              </a:ext>
            </a:extLst>
          </p:cNvPr>
          <p:cNvSpPr/>
          <p:nvPr/>
        </p:nvSpPr>
        <p:spPr>
          <a:xfrm>
            <a:off x="8302353" y="1761676"/>
            <a:ext cx="1934712" cy="3133128"/>
          </a:xfrm>
          <a:prstGeom prst="roundRect">
            <a:avLst>
              <a:gd name="adj" fmla="val 477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4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: 圆角 521">
            <a:extLst>
              <a:ext uri="{FF2B5EF4-FFF2-40B4-BE49-F238E27FC236}">
                <a16:creationId xmlns:a16="http://schemas.microsoft.com/office/drawing/2014/main" id="{A8491155-DD01-C6B3-3830-A3D715F4B1B2}"/>
              </a:ext>
            </a:extLst>
          </p:cNvPr>
          <p:cNvSpPr/>
          <p:nvPr/>
        </p:nvSpPr>
        <p:spPr>
          <a:xfrm>
            <a:off x="8522624" y="1432432"/>
            <a:ext cx="1934712" cy="3837185"/>
          </a:xfrm>
          <a:prstGeom prst="roundRect">
            <a:avLst>
              <a:gd name="adj" fmla="val 182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21" name="直接箭头连接符 1020">
            <a:extLst>
              <a:ext uri="{FF2B5EF4-FFF2-40B4-BE49-F238E27FC236}">
                <a16:creationId xmlns:a16="http://schemas.microsoft.com/office/drawing/2014/main" id="{472EA2F8-9D22-4816-1CD8-72CE00C88E61}"/>
              </a:ext>
            </a:extLst>
          </p:cNvPr>
          <p:cNvCxnSpPr>
            <a:cxnSpLocks/>
          </p:cNvCxnSpPr>
          <p:nvPr/>
        </p:nvCxnSpPr>
        <p:spPr>
          <a:xfrm flipV="1">
            <a:off x="9209358" y="4214656"/>
            <a:ext cx="1546272" cy="1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箭头连接符 1017">
            <a:extLst>
              <a:ext uri="{FF2B5EF4-FFF2-40B4-BE49-F238E27FC236}">
                <a16:creationId xmlns:a16="http://schemas.microsoft.com/office/drawing/2014/main" id="{99E0A01A-9142-34A5-A7AB-D5128711F48D}"/>
              </a:ext>
            </a:extLst>
          </p:cNvPr>
          <p:cNvCxnSpPr>
            <a:cxnSpLocks/>
          </p:cNvCxnSpPr>
          <p:nvPr/>
        </p:nvCxnSpPr>
        <p:spPr>
          <a:xfrm>
            <a:off x="9204278" y="2434771"/>
            <a:ext cx="155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8546D421-8617-F427-6494-16C8F1EDC6A3}"/>
              </a:ext>
            </a:extLst>
          </p:cNvPr>
          <p:cNvCxnSpPr>
            <a:cxnSpLocks/>
          </p:cNvCxnSpPr>
          <p:nvPr/>
        </p:nvCxnSpPr>
        <p:spPr>
          <a:xfrm>
            <a:off x="7995756" y="4228656"/>
            <a:ext cx="97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箭头连接符 747">
            <a:extLst>
              <a:ext uri="{FF2B5EF4-FFF2-40B4-BE49-F238E27FC236}">
                <a16:creationId xmlns:a16="http://schemas.microsoft.com/office/drawing/2014/main" id="{308628F5-EF5E-3DC0-4938-E451D89AF280}"/>
              </a:ext>
            </a:extLst>
          </p:cNvPr>
          <p:cNvCxnSpPr>
            <a:cxnSpLocks/>
          </p:cNvCxnSpPr>
          <p:nvPr/>
        </p:nvCxnSpPr>
        <p:spPr>
          <a:xfrm>
            <a:off x="7992335" y="2434771"/>
            <a:ext cx="983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CB15BB8D-1B2B-0A6E-3463-6041B525A38B}"/>
              </a:ext>
            </a:extLst>
          </p:cNvPr>
          <p:cNvSpPr/>
          <p:nvPr/>
        </p:nvSpPr>
        <p:spPr>
          <a:xfrm>
            <a:off x="6528296" y="1413543"/>
            <a:ext cx="1199404" cy="3828305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F3E4C9A9-A02A-3F0E-693D-FFC471BB8876}"/>
              </a:ext>
            </a:extLst>
          </p:cNvPr>
          <p:cNvCxnSpPr>
            <a:cxnSpLocks/>
          </p:cNvCxnSpPr>
          <p:nvPr/>
        </p:nvCxnSpPr>
        <p:spPr>
          <a:xfrm flipV="1">
            <a:off x="6855583" y="2651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箭头连接符 679">
            <a:extLst>
              <a:ext uri="{FF2B5EF4-FFF2-40B4-BE49-F238E27FC236}">
                <a16:creationId xmlns:a16="http://schemas.microsoft.com/office/drawing/2014/main" id="{DB1E6A0B-A233-F0E2-5BAB-80B0F7A8E362}"/>
              </a:ext>
            </a:extLst>
          </p:cNvPr>
          <p:cNvCxnSpPr>
            <a:cxnSpLocks/>
          </p:cNvCxnSpPr>
          <p:nvPr/>
        </p:nvCxnSpPr>
        <p:spPr>
          <a:xfrm flipV="1">
            <a:off x="6855583" y="235729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>
            <a:extLst>
              <a:ext uri="{FF2B5EF4-FFF2-40B4-BE49-F238E27FC236}">
                <a16:creationId xmlns:a16="http://schemas.microsoft.com/office/drawing/2014/main" id="{EE802FE2-E80B-0EAF-352E-37DC1ED2B55D}"/>
              </a:ext>
            </a:extLst>
          </p:cNvPr>
          <p:cNvCxnSpPr>
            <a:cxnSpLocks/>
          </p:cNvCxnSpPr>
          <p:nvPr/>
        </p:nvCxnSpPr>
        <p:spPr>
          <a:xfrm flipV="1">
            <a:off x="6855583" y="208418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>
            <a:extLst>
              <a:ext uri="{FF2B5EF4-FFF2-40B4-BE49-F238E27FC236}">
                <a16:creationId xmlns:a16="http://schemas.microsoft.com/office/drawing/2014/main" id="{CD4D3FE6-7C9B-E897-2C8E-3E87BEAFF373}"/>
              </a:ext>
            </a:extLst>
          </p:cNvPr>
          <p:cNvCxnSpPr>
            <a:cxnSpLocks/>
          </p:cNvCxnSpPr>
          <p:nvPr/>
        </p:nvCxnSpPr>
        <p:spPr>
          <a:xfrm>
            <a:off x="6855583" y="173376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0D711570-86BB-55FA-E536-55A46B2483B0}"/>
              </a:ext>
            </a:extLst>
          </p:cNvPr>
          <p:cNvCxnSpPr>
            <a:cxnSpLocks/>
          </p:cNvCxnSpPr>
          <p:nvPr/>
        </p:nvCxnSpPr>
        <p:spPr>
          <a:xfrm flipV="1">
            <a:off x="6855583" y="304049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262620D-1155-DE73-1CEF-0BBE67D58994}"/>
              </a:ext>
            </a:extLst>
          </p:cNvPr>
          <p:cNvSpPr/>
          <p:nvPr/>
        </p:nvSpPr>
        <p:spPr>
          <a:xfrm>
            <a:off x="1911185" y="1432432"/>
            <a:ext cx="4085621" cy="3828305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/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blipFill>
                <a:blip r:embed="rId4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D9EB0FE-D338-4A53-5335-E18760DE6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3D2ECC-CC5D-A711-B306-27B55D602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E80DCD6-315F-B462-F364-8910E3CEED1F}"/>
              </a:ext>
            </a:extLst>
          </p:cNvPr>
          <p:cNvCxnSpPr>
            <a:cxnSpLocks/>
            <a:stCxn id="11" idx="3"/>
            <a:endCxn id="527" idx="2"/>
          </p:cNvCxnSpPr>
          <p:nvPr/>
        </p:nvCxnSpPr>
        <p:spPr>
          <a:xfrm flipV="1">
            <a:off x="1813415" y="2434771"/>
            <a:ext cx="4850550" cy="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160ACEB-9C70-7F60-DB66-FD58DF36834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13415" y="4228657"/>
            <a:ext cx="4843141" cy="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A00CF7F-A3A3-9203-8E46-307C9BCC8ED6}"/>
              </a:ext>
            </a:extLst>
          </p:cNvPr>
          <p:cNvSpPr txBox="1"/>
          <p:nvPr/>
        </p:nvSpPr>
        <p:spPr>
          <a:xfrm>
            <a:off x="2647870" y="5260737"/>
            <a:ext cx="26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b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(ex. ResNet-50)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/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blipFill>
                <a:blip r:embed="rId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Google Shape;7073;p73">
            <a:extLst>
              <a:ext uri="{FF2B5EF4-FFF2-40B4-BE49-F238E27FC236}">
                <a16:creationId xmlns:a16="http://schemas.microsoft.com/office/drawing/2014/main" id="{C4685CD5-0DF0-BD81-61DB-82E28C07AB0A}"/>
              </a:ext>
            </a:extLst>
          </p:cNvPr>
          <p:cNvSpPr txBox="1"/>
          <p:nvPr/>
        </p:nvSpPr>
        <p:spPr>
          <a:xfrm>
            <a:off x="2281877" y="174069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/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blipFill>
                <a:blip r:embed="rId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/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blipFill>
                <a:blip r:embed="rId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/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blipFill>
                <a:blip r:embed="rId10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2CC2253-4CD7-C785-86EF-8A58B8BBF5E6}"/>
              </a:ext>
            </a:extLst>
          </p:cNvPr>
          <p:cNvGrpSpPr/>
          <p:nvPr/>
        </p:nvGrpSpPr>
        <p:grpSpPr>
          <a:xfrm>
            <a:off x="3008387" y="2382631"/>
            <a:ext cx="110878" cy="110186"/>
            <a:chOff x="3842597" y="2375275"/>
            <a:chExt cx="215832" cy="210070"/>
          </a:xfrm>
        </p:grpSpPr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5B92553-5032-A7AB-8566-1C1DCAC7B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219EED7C-3F6A-441D-BE73-C95C908EED0D}"/>
                </a:ext>
              </a:extLst>
            </p:cNvPr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EE71C-3064-4FAC-AE3A-F0062E558880}"/>
                </a:ext>
              </a:extLst>
            </p:cNvPr>
            <p:cNvCxnSpPr>
              <a:cxnSpLocks/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5A65BFB-A510-A900-EE90-36C79848803B}"/>
              </a:ext>
            </a:extLst>
          </p:cNvPr>
          <p:cNvCxnSpPr>
            <a:cxnSpLocks/>
            <a:stCxn id="258" idx="1"/>
            <a:endCxn id="261" idx="0"/>
          </p:cNvCxnSpPr>
          <p:nvPr/>
        </p:nvCxnSpPr>
        <p:spPr>
          <a:xfrm rot="10800000" flipH="1">
            <a:off x="2373228" y="2382632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Google Shape;7073;p73">
            <a:extLst>
              <a:ext uri="{FF2B5EF4-FFF2-40B4-BE49-F238E27FC236}">
                <a16:creationId xmlns:a16="http://schemas.microsoft.com/office/drawing/2014/main" id="{67C60182-2C82-9063-49CE-87885939A0FB}"/>
              </a:ext>
            </a:extLst>
          </p:cNvPr>
          <p:cNvSpPr txBox="1"/>
          <p:nvPr/>
        </p:nvSpPr>
        <p:spPr>
          <a:xfrm>
            <a:off x="3209077" y="173942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/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blipFill>
                <a:blip r:embed="rId1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/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blipFill>
                <a:blip r:embed="rId1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/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blipFill>
                <a:blip r:embed="rId13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9E28BDD8-9681-FBAD-56A5-3F84193B1D52}"/>
              </a:ext>
            </a:extLst>
          </p:cNvPr>
          <p:cNvGrpSpPr/>
          <p:nvPr/>
        </p:nvGrpSpPr>
        <p:grpSpPr>
          <a:xfrm>
            <a:off x="3935587" y="2381360"/>
            <a:ext cx="110878" cy="110186"/>
            <a:chOff x="3842597" y="2375275"/>
            <a:chExt cx="215832" cy="210070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74A1A351-39C0-8C07-7C65-71D36098E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0F040F9F-356B-D047-1ADE-318459C4C8BF}"/>
                </a:ext>
              </a:extLst>
            </p:cNvPr>
            <p:cNvCxnSpPr>
              <a:stCxn id="314" idx="0"/>
              <a:endCxn id="314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A15CFDE5-4256-CB3C-1FEC-EB0F3B5A006D}"/>
                </a:ext>
              </a:extLst>
            </p:cNvPr>
            <p:cNvCxnSpPr>
              <a:cxnSpLocks/>
              <a:stCxn id="314" idx="6"/>
              <a:endCxn id="314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91DD1425-1ED8-0C50-1A06-C144E320934B}"/>
              </a:ext>
            </a:extLst>
          </p:cNvPr>
          <p:cNvCxnSpPr>
            <a:cxnSpLocks/>
            <a:stCxn id="309" idx="1"/>
            <a:endCxn id="314" idx="0"/>
          </p:cNvCxnSpPr>
          <p:nvPr/>
        </p:nvCxnSpPr>
        <p:spPr>
          <a:xfrm rot="10800000" flipH="1">
            <a:off x="3300428" y="2381361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7073;p73">
            <a:extLst>
              <a:ext uri="{FF2B5EF4-FFF2-40B4-BE49-F238E27FC236}">
                <a16:creationId xmlns:a16="http://schemas.microsoft.com/office/drawing/2014/main" id="{4AD075A9-6D27-682C-869F-731329F14382}"/>
              </a:ext>
            </a:extLst>
          </p:cNvPr>
          <p:cNvSpPr txBox="1"/>
          <p:nvPr/>
        </p:nvSpPr>
        <p:spPr>
          <a:xfrm>
            <a:off x="4135559" y="173942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/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blipFill>
                <a:blip r:embed="rId1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/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blipFill>
                <a:blip r:embed="rId1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/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blipFill>
                <a:blip r:embed="rId1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214A9F14-BB30-E7B1-743C-E211C3E70201}"/>
              </a:ext>
            </a:extLst>
          </p:cNvPr>
          <p:cNvGrpSpPr/>
          <p:nvPr/>
        </p:nvGrpSpPr>
        <p:grpSpPr>
          <a:xfrm>
            <a:off x="4862069" y="2381359"/>
            <a:ext cx="110878" cy="110186"/>
            <a:chOff x="3842597" y="2375275"/>
            <a:chExt cx="215832" cy="210070"/>
          </a:xfrm>
        </p:grpSpPr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6F68032-5805-8D79-2869-FDE7169E4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CBEA68D-6E73-94F3-B500-52E57B6E489A}"/>
                </a:ext>
              </a:extLst>
            </p:cNvPr>
            <p:cNvCxnSpPr>
              <a:stCxn id="335" idx="0"/>
              <a:endCxn id="33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1646826-0B8A-1E09-B033-508317135CDF}"/>
                </a:ext>
              </a:extLst>
            </p:cNvPr>
            <p:cNvCxnSpPr>
              <a:cxnSpLocks/>
              <a:stCxn id="335" idx="6"/>
              <a:endCxn id="33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E5BDD0DE-7216-FCA4-23C1-934E67DBA78C}"/>
              </a:ext>
            </a:extLst>
          </p:cNvPr>
          <p:cNvCxnSpPr>
            <a:cxnSpLocks/>
            <a:stCxn id="330" idx="1"/>
            <a:endCxn id="335" idx="0"/>
          </p:cNvCxnSpPr>
          <p:nvPr/>
        </p:nvCxnSpPr>
        <p:spPr>
          <a:xfrm rot="10800000" flipH="1">
            <a:off x="4226910" y="2381360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7073;p73">
            <a:extLst>
              <a:ext uri="{FF2B5EF4-FFF2-40B4-BE49-F238E27FC236}">
                <a16:creationId xmlns:a16="http://schemas.microsoft.com/office/drawing/2014/main" id="{3085DF3E-2975-B203-A9C2-7E11AA8FDD48}"/>
              </a:ext>
            </a:extLst>
          </p:cNvPr>
          <p:cNvSpPr txBox="1"/>
          <p:nvPr/>
        </p:nvSpPr>
        <p:spPr>
          <a:xfrm>
            <a:off x="5062041" y="173942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/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blipFill>
                <a:blip r:embed="rId1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/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blipFill>
                <a:blip r:embed="rId1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/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blipFill>
                <a:blip r:embed="rId19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25A470C8-29AE-2240-EFDD-1C915F346CBB}"/>
              </a:ext>
            </a:extLst>
          </p:cNvPr>
          <p:cNvGrpSpPr/>
          <p:nvPr/>
        </p:nvGrpSpPr>
        <p:grpSpPr>
          <a:xfrm>
            <a:off x="5788551" y="2381358"/>
            <a:ext cx="110878" cy="110186"/>
            <a:chOff x="3842597" y="2375275"/>
            <a:chExt cx="215832" cy="210070"/>
          </a:xfrm>
        </p:grpSpPr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178588A2-CD6C-3153-14C9-CC8B4457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1D61096-DBB1-70B7-8FA2-D76EB6A3EFA0}"/>
                </a:ext>
              </a:extLst>
            </p:cNvPr>
            <p:cNvCxnSpPr>
              <a:stCxn id="345" idx="0"/>
              <a:endCxn id="34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171358B-721C-94F3-E637-CAE9CE9A8BB3}"/>
                </a:ext>
              </a:extLst>
            </p:cNvPr>
            <p:cNvCxnSpPr>
              <a:cxnSpLocks/>
              <a:stCxn id="345" idx="6"/>
              <a:endCxn id="34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D8D72E6E-2E81-CB78-3026-5F026A17BEAE}"/>
              </a:ext>
            </a:extLst>
          </p:cNvPr>
          <p:cNvCxnSpPr>
            <a:cxnSpLocks/>
            <a:stCxn id="340" idx="1"/>
            <a:endCxn id="345" idx="0"/>
          </p:cNvCxnSpPr>
          <p:nvPr/>
        </p:nvCxnSpPr>
        <p:spPr>
          <a:xfrm rot="10800000" flipH="1">
            <a:off x="5153392" y="2381359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/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blipFill>
                <a:blip r:embed="rId2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Google Shape;7073;p73">
            <a:extLst>
              <a:ext uri="{FF2B5EF4-FFF2-40B4-BE49-F238E27FC236}">
                <a16:creationId xmlns:a16="http://schemas.microsoft.com/office/drawing/2014/main" id="{A20AB0F7-6C3B-4EE3-2419-3298C5D8279D}"/>
              </a:ext>
            </a:extLst>
          </p:cNvPr>
          <p:cNvSpPr txBox="1"/>
          <p:nvPr/>
        </p:nvSpPr>
        <p:spPr>
          <a:xfrm>
            <a:off x="2281877" y="353314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/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blipFill>
                <a:blip r:embed="rId2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/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blipFill>
                <a:blip r:embed="rId2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/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blipFill>
                <a:blip r:embed="rId23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E6B4EE8B-BBBB-992E-C456-9B88C47505A4}"/>
              </a:ext>
            </a:extLst>
          </p:cNvPr>
          <p:cNvGrpSpPr/>
          <p:nvPr/>
        </p:nvGrpSpPr>
        <p:grpSpPr>
          <a:xfrm>
            <a:off x="3008387" y="4175081"/>
            <a:ext cx="110878" cy="110186"/>
            <a:chOff x="3842597" y="2375275"/>
            <a:chExt cx="215832" cy="210070"/>
          </a:xfrm>
        </p:grpSpPr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754E068D-7FA8-5731-A211-D31C0B73F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80B9868C-6E53-9B6A-F6B9-B2E22ECBA62E}"/>
                </a:ext>
              </a:extLst>
            </p:cNvPr>
            <p:cNvCxnSpPr>
              <a:stCxn id="359" idx="0"/>
              <a:endCxn id="35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7968EC73-FFDC-BC27-A1BF-8027894F6522}"/>
                </a:ext>
              </a:extLst>
            </p:cNvPr>
            <p:cNvCxnSpPr>
              <a:cxnSpLocks/>
              <a:stCxn id="359" idx="6"/>
              <a:endCxn id="35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83B15C83-9DB6-3C6B-4142-36868D607630}"/>
              </a:ext>
            </a:extLst>
          </p:cNvPr>
          <p:cNvCxnSpPr>
            <a:cxnSpLocks/>
            <a:stCxn id="354" idx="1"/>
            <a:endCxn id="359" idx="0"/>
          </p:cNvCxnSpPr>
          <p:nvPr/>
        </p:nvCxnSpPr>
        <p:spPr>
          <a:xfrm rot="10800000" flipH="1">
            <a:off x="2373228" y="4175082"/>
            <a:ext cx="690598" cy="54849"/>
          </a:xfrm>
          <a:prstGeom prst="bentConnector4">
            <a:avLst>
              <a:gd name="adj1" fmla="val -6896"/>
              <a:gd name="adj2" fmla="val 115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Google Shape;7073;p73">
            <a:extLst>
              <a:ext uri="{FF2B5EF4-FFF2-40B4-BE49-F238E27FC236}">
                <a16:creationId xmlns:a16="http://schemas.microsoft.com/office/drawing/2014/main" id="{6DA42CEF-F8B0-A770-FF3F-AD1CAEADAD66}"/>
              </a:ext>
            </a:extLst>
          </p:cNvPr>
          <p:cNvSpPr txBox="1"/>
          <p:nvPr/>
        </p:nvSpPr>
        <p:spPr>
          <a:xfrm>
            <a:off x="3209077" y="353187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/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blipFill>
                <a:blip r:embed="rId2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/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blipFill>
                <a:blip r:embed="rId2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/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blipFill>
                <a:blip r:embed="rId2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CD48917-3250-B80F-7DAE-FAB63DE8435B}"/>
              </a:ext>
            </a:extLst>
          </p:cNvPr>
          <p:cNvGrpSpPr/>
          <p:nvPr/>
        </p:nvGrpSpPr>
        <p:grpSpPr>
          <a:xfrm>
            <a:off x="3935587" y="4173810"/>
            <a:ext cx="110878" cy="110186"/>
            <a:chOff x="3842597" y="2375275"/>
            <a:chExt cx="215832" cy="210070"/>
          </a:xfrm>
        </p:grpSpPr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924FCF37-E6CE-E12E-8DD1-B9BF7A489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1A42EB61-DD28-90C5-A673-A2C63F678482}"/>
                </a:ext>
              </a:extLst>
            </p:cNvPr>
            <p:cNvCxnSpPr>
              <a:stCxn id="369" idx="0"/>
              <a:endCxn id="36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4974382F-8C16-F1F5-1456-CBA0D992FB3D}"/>
                </a:ext>
              </a:extLst>
            </p:cNvPr>
            <p:cNvCxnSpPr>
              <a:cxnSpLocks/>
              <a:stCxn id="369" idx="6"/>
              <a:endCxn id="36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46F3AEBA-6F19-8AE2-C43F-B78BF634FD52}"/>
              </a:ext>
            </a:extLst>
          </p:cNvPr>
          <p:cNvCxnSpPr>
            <a:cxnSpLocks/>
            <a:stCxn id="364" idx="1"/>
            <a:endCxn id="369" idx="0"/>
          </p:cNvCxnSpPr>
          <p:nvPr/>
        </p:nvCxnSpPr>
        <p:spPr>
          <a:xfrm rot="10800000" flipH="1">
            <a:off x="3300428" y="4173811"/>
            <a:ext cx="690598" cy="54849"/>
          </a:xfrm>
          <a:prstGeom prst="bentConnector4">
            <a:avLst>
              <a:gd name="adj1" fmla="val -6345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7073;p73">
            <a:extLst>
              <a:ext uri="{FF2B5EF4-FFF2-40B4-BE49-F238E27FC236}">
                <a16:creationId xmlns:a16="http://schemas.microsoft.com/office/drawing/2014/main" id="{D14ECDC1-6F46-C418-6FCC-B5336B901194}"/>
              </a:ext>
            </a:extLst>
          </p:cNvPr>
          <p:cNvSpPr txBox="1"/>
          <p:nvPr/>
        </p:nvSpPr>
        <p:spPr>
          <a:xfrm>
            <a:off x="4135559" y="353187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/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blipFill>
                <a:blip r:embed="rId2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/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blipFill>
                <a:blip r:embed="rId2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/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blipFill>
                <a:blip r:embed="rId2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29EB26-193A-FF59-2E5E-E0FFC1AF755B}"/>
              </a:ext>
            </a:extLst>
          </p:cNvPr>
          <p:cNvGrpSpPr/>
          <p:nvPr/>
        </p:nvGrpSpPr>
        <p:grpSpPr>
          <a:xfrm>
            <a:off x="4862069" y="4173809"/>
            <a:ext cx="110878" cy="110186"/>
            <a:chOff x="3842597" y="2375275"/>
            <a:chExt cx="215832" cy="210070"/>
          </a:xfrm>
        </p:grpSpPr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09D49F52-984E-1506-9D92-83BD0F1F0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856ED781-42C1-2BCA-3E96-8AE12976ABC8}"/>
                </a:ext>
              </a:extLst>
            </p:cNvPr>
            <p:cNvCxnSpPr>
              <a:stCxn id="379" idx="0"/>
              <a:endCxn id="37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DCF3CD5D-1C05-60F0-38CF-96BB2442A579}"/>
                </a:ext>
              </a:extLst>
            </p:cNvPr>
            <p:cNvCxnSpPr>
              <a:cxnSpLocks/>
              <a:stCxn id="379" idx="6"/>
              <a:endCxn id="37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FA8B1EA7-7694-0FDB-7A69-CC01EC447F8D}"/>
              </a:ext>
            </a:extLst>
          </p:cNvPr>
          <p:cNvCxnSpPr>
            <a:cxnSpLocks/>
            <a:stCxn id="374" idx="1"/>
            <a:endCxn id="379" idx="0"/>
          </p:cNvCxnSpPr>
          <p:nvPr/>
        </p:nvCxnSpPr>
        <p:spPr>
          <a:xfrm rot="10800000" flipH="1">
            <a:off x="4226910" y="4173810"/>
            <a:ext cx="690598" cy="54849"/>
          </a:xfrm>
          <a:prstGeom prst="bentConnector4">
            <a:avLst>
              <a:gd name="adj1" fmla="val -7172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Google Shape;7073;p73">
            <a:extLst>
              <a:ext uri="{FF2B5EF4-FFF2-40B4-BE49-F238E27FC236}">
                <a16:creationId xmlns:a16="http://schemas.microsoft.com/office/drawing/2014/main" id="{79AC998B-5E20-7A64-51F7-AE68DD01A67D}"/>
              </a:ext>
            </a:extLst>
          </p:cNvPr>
          <p:cNvSpPr txBox="1"/>
          <p:nvPr/>
        </p:nvSpPr>
        <p:spPr>
          <a:xfrm>
            <a:off x="5062041" y="353187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/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blipFill>
                <a:blip r:embed="rId3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/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blipFill>
                <a:blip r:embed="rId3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/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blipFill>
                <a:blip r:embed="rId32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3838C6FD-9310-0CF4-57B3-DEC479C08969}"/>
              </a:ext>
            </a:extLst>
          </p:cNvPr>
          <p:cNvGrpSpPr/>
          <p:nvPr/>
        </p:nvGrpSpPr>
        <p:grpSpPr>
          <a:xfrm>
            <a:off x="5788551" y="4173808"/>
            <a:ext cx="110878" cy="110186"/>
            <a:chOff x="3842597" y="2375275"/>
            <a:chExt cx="215832" cy="210070"/>
          </a:xfrm>
        </p:grpSpPr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7475D31E-CAB2-5152-A0EA-5314DDB75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29CB51-FB86-AEEF-567C-44CFEB3A7B8D}"/>
                </a:ext>
              </a:extLst>
            </p:cNvPr>
            <p:cNvCxnSpPr>
              <a:stCxn id="389" idx="0"/>
              <a:endCxn id="38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A24C0F0-C31C-60FC-C592-9D723A9F5536}"/>
                </a:ext>
              </a:extLst>
            </p:cNvPr>
            <p:cNvCxnSpPr>
              <a:cxnSpLocks/>
              <a:stCxn id="389" idx="6"/>
              <a:endCxn id="38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8" name="连接符: 肘形 387">
            <a:extLst>
              <a:ext uri="{FF2B5EF4-FFF2-40B4-BE49-F238E27FC236}">
                <a16:creationId xmlns:a16="http://schemas.microsoft.com/office/drawing/2014/main" id="{F2E9CF29-8DA6-E87F-43D5-CC8CCE90CA72}"/>
              </a:ext>
            </a:extLst>
          </p:cNvPr>
          <p:cNvCxnSpPr>
            <a:cxnSpLocks/>
            <a:stCxn id="384" idx="1"/>
            <a:endCxn id="389" idx="0"/>
          </p:cNvCxnSpPr>
          <p:nvPr/>
        </p:nvCxnSpPr>
        <p:spPr>
          <a:xfrm rot="10800000" flipH="1">
            <a:off x="5153392" y="4173809"/>
            <a:ext cx="690598" cy="54849"/>
          </a:xfrm>
          <a:prstGeom prst="bentConnector4">
            <a:avLst>
              <a:gd name="adj1" fmla="val -6896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右大括号 393">
            <a:extLst>
              <a:ext uri="{FF2B5EF4-FFF2-40B4-BE49-F238E27FC236}">
                <a16:creationId xmlns:a16="http://schemas.microsoft.com/office/drawing/2014/main" id="{08A42E81-4067-4788-A3B1-8405D219590C}"/>
              </a:ext>
            </a:extLst>
          </p:cNvPr>
          <p:cNvSpPr/>
          <p:nvPr/>
        </p:nvSpPr>
        <p:spPr>
          <a:xfrm rot="16200000">
            <a:off x="266318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右大括号 394">
            <a:extLst>
              <a:ext uri="{FF2B5EF4-FFF2-40B4-BE49-F238E27FC236}">
                <a16:creationId xmlns:a16="http://schemas.microsoft.com/office/drawing/2014/main" id="{EF4A2863-1AB6-CA5C-A71D-62B434CD27CA}"/>
              </a:ext>
            </a:extLst>
          </p:cNvPr>
          <p:cNvSpPr/>
          <p:nvPr/>
        </p:nvSpPr>
        <p:spPr>
          <a:xfrm rot="5400000">
            <a:off x="266318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/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1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大括号 397">
            <a:extLst>
              <a:ext uri="{FF2B5EF4-FFF2-40B4-BE49-F238E27FC236}">
                <a16:creationId xmlns:a16="http://schemas.microsoft.com/office/drawing/2014/main" id="{A1013592-BED1-ED6A-3D15-8D44C15127DD}"/>
              </a:ext>
            </a:extLst>
          </p:cNvPr>
          <p:cNvSpPr/>
          <p:nvPr/>
        </p:nvSpPr>
        <p:spPr>
          <a:xfrm rot="16200000">
            <a:off x="358479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右大括号 398">
            <a:extLst>
              <a:ext uri="{FF2B5EF4-FFF2-40B4-BE49-F238E27FC236}">
                <a16:creationId xmlns:a16="http://schemas.microsoft.com/office/drawing/2014/main" id="{56E4AF16-14DE-06D1-1817-B0223932E9BE}"/>
              </a:ext>
            </a:extLst>
          </p:cNvPr>
          <p:cNvSpPr/>
          <p:nvPr/>
        </p:nvSpPr>
        <p:spPr>
          <a:xfrm rot="5400000">
            <a:off x="358479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右大括号 403">
            <a:extLst>
              <a:ext uri="{FF2B5EF4-FFF2-40B4-BE49-F238E27FC236}">
                <a16:creationId xmlns:a16="http://schemas.microsoft.com/office/drawing/2014/main" id="{146D8C4C-8C57-A4E9-EA0E-A6F6537CC346}"/>
              </a:ext>
            </a:extLst>
          </p:cNvPr>
          <p:cNvSpPr/>
          <p:nvPr/>
        </p:nvSpPr>
        <p:spPr>
          <a:xfrm rot="16200000">
            <a:off x="4518800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右大括号 404">
            <a:extLst>
              <a:ext uri="{FF2B5EF4-FFF2-40B4-BE49-F238E27FC236}">
                <a16:creationId xmlns:a16="http://schemas.microsoft.com/office/drawing/2014/main" id="{B45EBF89-4F61-15DD-5C14-177727EA6443}"/>
              </a:ext>
            </a:extLst>
          </p:cNvPr>
          <p:cNvSpPr/>
          <p:nvPr/>
        </p:nvSpPr>
        <p:spPr>
          <a:xfrm rot="5400000">
            <a:off x="4518800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右大括号 409">
            <a:extLst>
              <a:ext uri="{FF2B5EF4-FFF2-40B4-BE49-F238E27FC236}">
                <a16:creationId xmlns:a16="http://schemas.microsoft.com/office/drawing/2014/main" id="{35379FB5-5488-D8ED-EAE1-C583BB0CB6F9}"/>
              </a:ext>
            </a:extLst>
          </p:cNvPr>
          <p:cNvSpPr/>
          <p:nvPr/>
        </p:nvSpPr>
        <p:spPr>
          <a:xfrm rot="16200000">
            <a:off x="5447577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右大括号 410">
            <a:extLst>
              <a:ext uri="{FF2B5EF4-FFF2-40B4-BE49-F238E27FC236}">
                <a16:creationId xmlns:a16="http://schemas.microsoft.com/office/drawing/2014/main" id="{FCC89D1A-3B86-FDF7-DA40-8AAFD8C8434D}"/>
              </a:ext>
            </a:extLst>
          </p:cNvPr>
          <p:cNvSpPr/>
          <p:nvPr/>
        </p:nvSpPr>
        <p:spPr>
          <a:xfrm rot="5400000">
            <a:off x="5447577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/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2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/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3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×6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/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4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B7E75DA6-E4B8-FAC7-1F41-D7C1765C9B20}"/>
              </a:ext>
            </a:extLst>
          </p:cNvPr>
          <p:cNvSpPr/>
          <p:nvPr/>
        </p:nvSpPr>
        <p:spPr>
          <a:xfrm rot="5400000">
            <a:off x="4347509" y="3228724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Feature Pyramid Network Fusion (FPN Fusion)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7" name="矩形: 圆角 526">
            <a:extLst>
              <a:ext uri="{FF2B5EF4-FFF2-40B4-BE49-F238E27FC236}">
                <a16:creationId xmlns:a16="http://schemas.microsoft.com/office/drawing/2014/main" id="{C2B7AB51-E9AF-CBF5-2249-1CBB6919C971}"/>
              </a:ext>
            </a:extLst>
          </p:cNvPr>
          <p:cNvSpPr/>
          <p:nvPr/>
        </p:nvSpPr>
        <p:spPr>
          <a:xfrm rot="5400000">
            <a:off x="6010676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327E7521-EE90-4A5E-0F0B-83094375FBF4}"/>
              </a:ext>
            </a:extLst>
          </p:cNvPr>
          <p:cNvSpPr/>
          <p:nvPr/>
        </p:nvSpPr>
        <p:spPr>
          <a:xfrm rot="5400000">
            <a:off x="6931481" y="17681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7BC8E082-679D-E328-6283-E48E365B9941}"/>
              </a:ext>
            </a:extLst>
          </p:cNvPr>
          <p:cNvSpPr/>
          <p:nvPr/>
        </p:nvSpPr>
        <p:spPr>
          <a:xfrm rot="5400000">
            <a:off x="6931481" y="167196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B682139D-A394-3B41-90D7-910836F18882}"/>
              </a:ext>
            </a:extLst>
          </p:cNvPr>
          <p:cNvSpPr/>
          <p:nvPr/>
        </p:nvSpPr>
        <p:spPr>
          <a:xfrm rot="5400000">
            <a:off x="6931073" y="211857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473682D0-3951-7E04-D37F-54BB4D9CE66E}"/>
              </a:ext>
            </a:extLst>
          </p:cNvPr>
          <p:cNvSpPr/>
          <p:nvPr/>
        </p:nvSpPr>
        <p:spPr>
          <a:xfrm rot="5400000">
            <a:off x="6931073" y="202238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7B6F3140-41CF-9187-6BA5-7F92602857F0}"/>
              </a:ext>
            </a:extLst>
          </p:cNvPr>
          <p:cNvSpPr/>
          <p:nvPr/>
        </p:nvSpPr>
        <p:spPr>
          <a:xfrm rot="5400000">
            <a:off x="6931073" y="239426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E8B01C42-080D-555C-EAD2-1CE3D7CAA4BD}"/>
              </a:ext>
            </a:extLst>
          </p:cNvPr>
          <p:cNvSpPr/>
          <p:nvPr/>
        </p:nvSpPr>
        <p:spPr>
          <a:xfrm rot="5400000">
            <a:off x="6931073" y="229807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BB1D315A-D775-B724-C201-023C8F3115E0}"/>
              </a:ext>
            </a:extLst>
          </p:cNvPr>
          <p:cNvSpPr/>
          <p:nvPr/>
        </p:nvSpPr>
        <p:spPr>
          <a:xfrm rot="5400000">
            <a:off x="6931073" y="268730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5815194-5852-5476-FA3F-A00F5A326E30}"/>
              </a:ext>
            </a:extLst>
          </p:cNvPr>
          <p:cNvSpPr/>
          <p:nvPr/>
        </p:nvSpPr>
        <p:spPr>
          <a:xfrm rot="5400000">
            <a:off x="6931073" y="259112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7C729D2B-255C-1414-F5D5-DF65AC01E72C}"/>
              </a:ext>
            </a:extLst>
          </p:cNvPr>
          <p:cNvSpPr/>
          <p:nvPr/>
        </p:nvSpPr>
        <p:spPr>
          <a:xfrm rot="5400000">
            <a:off x="6931073" y="307397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DAE6C10C-734E-A3B0-F29B-5872387F2B81}"/>
              </a:ext>
            </a:extLst>
          </p:cNvPr>
          <p:cNvSpPr/>
          <p:nvPr/>
        </p:nvSpPr>
        <p:spPr>
          <a:xfrm rot="5400000">
            <a:off x="6931073" y="297779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E3E24142-9B35-5FBD-CC62-56C88BAD9799}"/>
              </a:ext>
            </a:extLst>
          </p:cNvPr>
          <p:cNvSpPr/>
          <p:nvPr/>
        </p:nvSpPr>
        <p:spPr>
          <a:xfrm rot="5400000">
            <a:off x="6447149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/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矩形: 圆角 634">
            <a:extLst>
              <a:ext uri="{FF2B5EF4-FFF2-40B4-BE49-F238E27FC236}">
                <a16:creationId xmlns:a16="http://schemas.microsoft.com/office/drawing/2014/main" id="{26319EA2-1E7B-FC25-3C3A-A4A1D385662F}"/>
              </a:ext>
            </a:extLst>
          </p:cNvPr>
          <p:cNvSpPr/>
          <p:nvPr/>
        </p:nvSpPr>
        <p:spPr>
          <a:xfrm rot="5400000">
            <a:off x="6346273" y="3220131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7AB93731-760D-2390-F71A-7E694912BA29}"/>
              </a:ext>
            </a:extLst>
          </p:cNvPr>
          <p:cNvSpPr/>
          <p:nvPr/>
        </p:nvSpPr>
        <p:spPr>
          <a:xfrm rot="5400000">
            <a:off x="6769433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693" name="双括号 692">
            <a:extLst>
              <a:ext uri="{FF2B5EF4-FFF2-40B4-BE49-F238E27FC236}">
                <a16:creationId xmlns:a16="http://schemas.microsoft.com/office/drawing/2014/main" id="{D71B2DCB-4FF5-0922-A813-DD3F04AE413D}"/>
              </a:ext>
            </a:extLst>
          </p:cNvPr>
          <p:cNvSpPr/>
          <p:nvPr/>
        </p:nvSpPr>
        <p:spPr>
          <a:xfrm rot="5400000">
            <a:off x="6178242" y="233889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3CE6B0F8-4B75-89C8-5821-87F667CBB2F3}"/>
              </a:ext>
            </a:extLst>
          </p:cNvPr>
          <p:cNvSpPr>
            <a:spLocks/>
          </p:cNvSpPr>
          <p:nvPr/>
        </p:nvSpPr>
        <p:spPr>
          <a:xfrm>
            <a:off x="7780312" y="164450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2E59C8C1-625C-AC46-1C6C-F1EBDAC7B44D}"/>
              </a:ext>
            </a:extLst>
          </p:cNvPr>
          <p:cNvSpPr>
            <a:spLocks/>
          </p:cNvSpPr>
          <p:nvPr/>
        </p:nvSpPr>
        <p:spPr>
          <a:xfrm>
            <a:off x="7780312" y="198800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CA727693-F505-C235-0189-490980FE81F1}"/>
              </a:ext>
            </a:extLst>
          </p:cNvPr>
          <p:cNvSpPr>
            <a:spLocks/>
          </p:cNvSpPr>
          <p:nvPr/>
        </p:nvSpPr>
        <p:spPr>
          <a:xfrm>
            <a:off x="7779152" y="226110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2068C690-8789-B44E-3CBF-EB319249C27D}"/>
              </a:ext>
            </a:extLst>
          </p:cNvPr>
          <p:cNvSpPr>
            <a:spLocks/>
          </p:cNvSpPr>
          <p:nvPr/>
        </p:nvSpPr>
        <p:spPr>
          <a:xfrm>
            <a:off x="7780312" y="255569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95F225A5-A5D0-14E6-5DE2-0254F3A4F564}"/>
              </a:ext>
            </a:extLst>
          </p:cNvPr>
          <p:cNvSpPr>
            <a:spLocks/>
          </p:cNvSpPr>
          <p:nvPr/>
        </p:nvSpPr>
        <p:spPr>
          <a:xfrm>
            <a:off x="7780312" y="294431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3" name="双括号 702">
            <a:extLst>
              <a:ext uri="{FF2B5EF4-FFF2-40B4-BE49-F238E27FC236}">
                <a16:creationId xmlns:a16="http://schemas.microsoft.com/office/drawing/2014/main" id="{8A6161E2-647A-43DC-7475-035384EAAD41}"/>
              </a:ext>
            </a:extLst>
          </p:cNvPr>
          <p:cNvSpPr/>
          <p:nvPr/>
        </p:nvSpPr>
        <p:spPr>
          <a:xfrm rot="5400000">
            <a:off x="7223948" y="246558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/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/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4" name="矩形 833">
            <a:extLst>
              <a:ext uri="{FF2B5EF4-FFF2-40B4-BE49-F238E27FC236}">
                <a16:creationId xmlns:a16="http://schemas.microsoft.com/office/drawing/2014/main" id="{526435D7-88F2-14A2-BB22-7FFC05AE0F72}"/>
              </a:ext>
            </a:extLst>
          </p:cNvPr>
          <p:cNvSpPr>
            <a:spLocks/>
          </p:cNvSpPr>
          <p:nvPr/>
        </p:nvSpPr>
        <p:spPr>
          <a:xfrm rot="5400000">
            <a:off x="9016917" y="1848193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5" name="矩形 834">
            <a:extLst>
              <a:ext uri="{FF2B5EF4-FFF2-40B4-BE49-F238E27FC236}">
                <a16:creationId xmlns:a16="http://schemas.microsoft.com/office/drawing/2014/main" id="{12DFCDD4-03E6-2BCB-FA3C-F695B1C2A3E0}"/>
              </a:ext>
            </a:extLst>
          </p:cNvPr>
          <p:cNvSpPr>
            <a:spLocks/>
          </p:cNvSpPr>
          <p:nvPr/>
        </p:nvSpPr>
        <p:spPr>
          <a:xfrm rot="5400000">
            <a:off x="9013782" y="222833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9BE19506-19DD-D9D5-7BB6-8F62CBE696E9}"/>
              </a:ext>
            </a:extLst>
          </p:cNvPr>
          <p:cNvSpPr>
            <a:spLocks/>
          </p:cNvSpPr>
          <p:nvPr/>
        </p:nvSpPr>
        <p:spPr>
          <a:xfrm rot="5400000">
            <a:off x="9013783" y="261427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8" name="双括号 837">
            <a:extLst>
              <a:ext uri="{FF2B5EF4-FFF2-40B4-BE49-F238E27FC236}">
                <a16:creationId xmlns:a16="http://schemas.microsoft.com/office/drawing/2014/main" id="{82FBDEEB-9D28-E619-C696-20B9D349258F}"/>
              </a:ext>
            </a:extLst>
          </p:cNvPr>
          <p:cNvSpPr/>
          <p:nvPr/>
        </p:nvSpPr>
        <p:spPr>
          <a:xfrm rot="5400000">
            <a:off x="8280099" y="2264798"/>
            <a:ext cx="1606810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39" name="矩形 838">
            <a:extLst>
              <a:ext uri="{FF2B5EF4-FFF2-40B4-BE49-F238E27FC236}">
                <a16:creationId xmlns:a16="http://schemas.microsoft.com/office/drawing/2014/main" id="{CEC07B36-A147-A017-DD78-019B582328B7}"/>
              </a:ext>
            </a:extLst>
          </p:cNvPr>
          <p:cNvSpPr>
            <a:spLocks/>
          </p:cNvSpPr>
          <p:nvPr/>
        </p:nvSpPr>
        <p:spPr>
          <a:xfrm rot="5400000">
            <a:off x="9013782" y="203645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B72A91B1-8588-607A-4B1D-62BC7DFB41C1}"/>
              </a:ext>
            </a:extLst>
          </p:cNvPr>
          <p:cNvSpPr>
            <a:spLocks/>
          </p:cNvSpPr>
          <p:nvPr/>
        </p:nvSpPr>
        <p:spPr>
          <a:xfrm rot="5400000">
            <a:off x="9013783" y="242239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1" name="矩形 840">
            <a:extLst>
              <a:ext uri="{FF2B5EF4-FFF2-40B4-BE49-F238E27FC236}">
                <a16:creationId xmlns:a16="http://schemas.microsoft.com/office/drawing/2014/main" id="{41CD26BD-B7ED-0B3E-7DCF-3CAE0DD9EBA2}"/>
              </a:ext>
            </a:extLst>
          </p:cNvPr>
          <p:cNvSpPr>
            <a:spLocks/>
          </p:cNvSpPr>
          <p:nvPr/>
        </p:nvSpPr>
        <p:spPr>
          <a:xfrm rot="5400000">
            <a:off x="9013783" y="2806349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2" name="矩形 841">
            <a:extLst>
              <a:ext uri="{FF2B5EF4-FFF2-40B4-BE49-F238E27FC236}">
                <a16:creationId xmlns:a16="http://schemas.microsoft.com/office/drawing/2014/main" id="{2F441AE2-B6A4-7E0B-120C-A31E85F60CB7}"/>
              </a:ext>
            </a:extLst>
          </p:cNvPr>
          <p:cNvSpPr>
            <a:spLocks/>
          </p:cNvSpPr>
          <p:nvPr/>
        </p:nvSpPr>
        <p:spPr>
          <a:xfrm rot="5400000">
            <a:off x="9016012" y="1657656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1" name="矩形: 圆角 860">
            <a:extLst>
              <a:ext uri="{FF2B5EF4-FFF2-40B4-BE49-F238E27FC236}">
                <a16:creationId xmlns:a16="http://schemas.microsoft.com/office/drawing/2014/main" id="{2206E0D9-41F1-63CE-20A4-8E436A2882AE}"/>
              </a:ext>
            </a:extLst>
          </p:cNvPr>
          <p:cNvSpPr/>
          <p:nvPr/>
        </p:nvSpPr>
        <p:spPr>
          <a:xfrm rot="5400000">
            <a:off x="6963359" y="3237772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Projection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4" name="矩形 863">
            <a:extLst>
              <a:ext uri="{FF2B5EF4-FFF2-40B4-BE49-F238E27FC236}">
                <a16:creationId xmlns:a16="http://schemas.microsoft.com/office/drawing/2014/main" id="{AA1FD9DE-DFA6-A797-D700-4081A6E93072}"/>
              </a:ext>
            </a:extLst>
          </p:cNvPr>
          <p:cNvSpPr>
            <a:spLocks/>
          </p:cNvSpPr>
          <p:nvPr/>
        </p:nvSpPr>
        <p:spPr>
          <a:xfrm rot="5400000">
            <a:off x="9018187" y="3740159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5" name="矩形 864">
            <a:extLst>
              <a:ext uri="{FF2B5EF4-FFF2-40B4-BE49-F238E27FC236}">
                <a16:creationId xmlns:a16="http://schemas.microsoft.com/office/drawing/2014/main" id="{9569F949-660B-9AA7-8D92-97F37FCFCDEE}"/>
              </a:ext>
            </a:extLst>
          </p:cNvPr>
          <p:cNvSpPr>
            <a:spLocks/>
          </p:cNvSpPr>
          <p:nvPr/>
        </p:nvSpPr>
        <p:spPr>
          <a:xfrm rot="5400000">
            <a:off x="9015052" y="412029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6" name="矩形 865">
            <a:extLst>
              <a:ext uri="{FF2B5EF4-FFF2-40B4-BE49-F238E27FC236}">
                <a16:creationId xmlns:a16="http://schemas.microsoft.com/office/drawing/2014/main" id="{1BCEFBC2-AD41-F262-6739-3B8895C2E86E}"/>
              </a:ext>
            </a:extLst>
          </p:cNvPr>
          <p:cNvSpPr>
            <a:spLocks/>
          </p:cNvSpPr>
          <p:nvPr/>
        </p:nvSpPr>
        <p:spPr>
          <a:xfrm rot="5400000">
            <a:off x="9015053" y="450623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062724A7-18CF-30EE-75D5-22FF346CA851}"/>
              </a:ext>
            </a:extLst>
          </p:cNvPr>
          <p:cNvSpPr>
            <a:spLocks/>
          </p:cNvSpPr>
          <p:nvPr/>
        </p:nvSpPr>
        <p:spPr>
          <a:xfrm rot="5400000">
            <a:off x="9015053" y="489018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8" name="双括号 867">
            <a:extLst>
              <a:ext uri="{FF2B5EF4-FFF2-40B4-BE49-F238E27FC236}">
                <a16:creationId xmlns:a16="http://schemas.microsoft.com/office/drawing/2014/main" id="{85525D69-5F7E-6408-BFFC-BFADEE72F658}"/>
              </a:ext>
            </a:extLst>
          </p:cNvPr>
          <p:cNvSpPr/>
          <p:nvPr/>
        </p:nvSpPr>
        <p:spPr>
          <a:xfrm rot="5400000">
            <a:off x="8283438" y="4186890"/>
            <a:ext cx="1602672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69" name="矩形 868">
            <a:extLst>
              <a:ext uri="{FF2B5EF4-FFF2-40B4-BE49-F238E27FC236}">
                <a16:creationId xmlns:a16="http://schemas.microsoft.com/office/drawing/2014/main" id="{9B009031-E306-EBDC-6351-448A82C910CA}"/>
              </a:ext>
            </a:extLst>
          </p:cNvPr>
          <p:cNvSpPr>
            <a:spLocks/>
          </p:cNvSpPr>
          <p:nvPr/>
        </p:nvSpPr>
        <p:spPr>
          <a:xfrm rot="5400000">
            <a:off x="9015052" y="392842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0" name="矩形 869">
            <a:extLst>
              <a:ext uri="{FF2B5EF4-FFF2-40B4-BE49-F238E27FC236}">
                <a16:creationId xmlns:a16="http://schemas.microsoft.com/office/drawing/2014/main" id="{ECE38CC6-8CEB-FC0A-07C5-9DEF194F3282}"/>
              </a:ext>
            </a:extLst>
          </p:cNvPr>
          <p:cNvSpPr>
            <a:spLocks/>
          </p:cNvSpPr>
          <p:nvPr/>
        </p:nvSpPr>
        <p:spPr>
          <a:xfrm rot="5400000">
            <a:off x="9015053" y="431436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1" name="矩形 870">
            <a:extLst>
              <a:ext uri="{FF2B5EF4-FFF2-40B4-BE49-F238E27FC236}">
                <a16:creationId xmlns:a16="http://schemas.microsoft.com/office/drawing/2014/main" id="{9619E419-A1F2-54E6-3ECE-12DDD589EB4E}"/>
              </a:ext>
            </a:extLst>
          </p:cNvPr>
          <p:cNvSpPr>
            <a:spLocks/>
          </p:cNvSpPr>
          <p:nvPr/>
        </p:nvSpPr>
        <p:spPr>
          <a:xfrm rot="5400000">
            <a:off x="9015053" y="4698315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8" name="矩形: 圆角 897">
            <a:extLst>
              <a:ext uri="{FF2B5EF4-FFF2-40B4-BE49-F238E27FC236}">
                <a16:creationId xmlns:a16="http://schemas.microsoft.com/office/drawing/2014/main" id="{82663E5B-FFC7-D3CF-63D2-8A94E680478D}"/>
              </a:ext>
            </a:extLst>
          </p:cNvPr>
          <p:cNvSpPr/>
          <p:nvPr/>
        </p:nvSpPr>
        <p:spPr>
          <a:xfrm rot="5400000">
            <a:off x="8683793" y="2196546"/>
            <a:ext cx="1442588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4" name="矩形: 圆角 903">
            <a:extLst>
              <a:ext uri="{FF2B5EF4-FFF2-40B4-BE49-F238E27FC236}">
                <a16:creationId xmlns:a16="http://schemas.microsoft.com/office/drawing/2014/main" id="{C683CDF7-FA68-CB98-3F13-64831BEE465E}"/>
              </a:ext>
            </a:extLst>
          </p:cNvPr>
          <p:cNvSpPr/>
          <p:nvPr/>
        </p:nvSpPr>
        <p:spPr>
          <a:xfrm rot="5400000">
            <a:off x="8960477" y="2194037"/>
            <a:ext cx="1440047" cy="19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65" name="直接箭头连接符 964">
            <a:extLst>
              <a:ext uri="{FF2B5EF4-FFF2-40B4-BE49-F238E27FC236}">
                <a16:creationId xmlns:a16="http://schemas.microsoft.com/office/drawing/2014/main" id="{492A29FF-53C8-4D19-23B5-F5F096BE089A}"/>
              </a:ext>
            </a:extLst>
          </p:cNvPr>
          <p:cNvCxnSpPr>
            <a:cxnSpLocks/>
          </p:cNvCxnSpPr>
          <p:nvPr/>
        </p:nvCxnSpPr>
        <p:spPr>
          <a:xfrm flipV="1">
            <a:off x="6855583" y="445125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箭头连接符 965">
            <a:extLst>
              <a:ext uri="{FF2B5EF4-FFF2-40B4-BE49-F238E27FC236}">
                <a16:creationId xmlns:a16="http://schemas.microsoft.com/office/drawing/2014/main" id="{ABDF73B0-2B7E-32F2-58C7-281BC426AA44}"/>
              </a:ext>
            </a:extLst>
          </p:cNvPr>
          <p:cNvCxnSpPr>
            <a:cxnSpLocks/>
          </p:cNvCxnSpPr>
          <p:nvPr/>
        </p:nvCxnSpPr>
        <p:spPr>
          <a:xfrm flipV="1">
            <a:off x="6855583" y="415667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箭头连接符 966">
            <a:extLst>
              <a:ext uri="{FF2B5EF4-FFF2-40B4-BE49-F238E27FC236}">
                <a16:creationId xmlns:a16="http://schemas.microsoft.com/office/drawing/2014/main" id="{04C4B9CC-9EA7-B859-E0D7-B9A9C0347FC8}"/>
              </a:ext>
            </a:extLst>
          </p:cNvPr>
          <p:cNvCxnSpPr>
            <a:cxnSpLocks/>
          </p:cNvCxnSpPr>
          <p:nvPr/>
        </p:nvCxnSpPr>
        <p:spPr>
          <a:xfrm flipV="1">
            <a:off x="6855583" y="388356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5AFD252A-A3B1-D352-043B-5026D21FE44F}"/>
              </a:ext>
            </a:extLst>
          </p:cNvPr>
          <p:cNvCxnSpPr>
            <a:cxnSpLocks/>
          </p:cNvCxnSpPr>
          <p:nvPr/>
        </p:nvCxnSpPr>
        <p:spPr>
          <a:xfrm>
            <a:off x="6855583" y="353314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箭头连接符 968">
            <a:extLst>
              <a:ext uri="{FF2B5EF4-FFF2-40B4-BE49-F238E27FC236}">
                <a16:creationId xmlns:a16="http://schemas.microsoft.com/office/drawing/2014/main" id="{A84700E5-DD56-8258-817A-0807579984E0}"/>
              </a:ext>
            </a:extLst>
          </p:cNvPr>
          <p:cNvCxnSpPr>
            <a:cxnSpLocks/>
          </p:cNvCxnSpPr>
          <p:nvPr/>
        </p:nvCxnSpPr>
        <p:spPr>
          <a:xfrm flipV="1">
            <a:off x="6855583" y="4839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矩形: 圆角 969">
            <a:extLst>
              <a:ext uri="{FF2B5EF4-FFF2-40B4-BE49-F238E27FC236}">
                <a16:creationId xmlns:a16="http://schemas.microsoft.com/office/drawing/2014/main" id="{808EB6A3-5B6E-CAFF-3D2E-9142AB7384AF}"/>
              </a:ext>
            </a:extLst>
          </p:cNvPr>
          <p:cNvSpPr/>
          <p:nvPr/>
        </p:nvSpPr>
        <p:spPr>
          <a:xfrm rot="5400000">
            <a:off x="6010676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1" name="矩形: 圆角 970">
            <a:extLst>
              <a:ext uri="{FF2B5EF4-FFF2-40B4-BE49-F238E27FC236}">
                <a16:creationId xmlns:a16="http://schemas.microsoft.com/office/drawing/2014/main" id="{D8CEF97F-A08A-7BF4-18BE-77A496953F98}"/>
              </a:ext>
            </a:extLst>
          </p:cNvPr>
          <p:cNvSpPr/>
          <p:nvPr/>
        </p:nvSpPr>
        <p:spPr>
          <a:xfrm rot="5400000">
            <a:off x="6931481" y="356753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2" name="矩形: 圆角 971">
            <a:extLst>
              <a:ext uri="{FF2B5EF4-FFF2-40B4-BE49-F238E27FC236}">
                <a16:creationId xmlns:a16="http://schemas.microsoft.com/office/drawing/2014/main" id="{E0325B58-529C-7875-5B8A-C1DB78923D5B}"/>
              </a:ext>
            </a:extLst>
          </p:cNvPr>
          <p:cNvSpPr/>
          <p:nvPr/>
        </p:nvSpPr>
        <p:spPr>
          <a:xfrm rot="5400000">
            <a:off x="6931481" y="347134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3" name="矩形: 圆角 972">
            <a:extLst>
              <a:ext uri="{FF2B5EF4-FFF2-40B4-BE49-F238E27FC236}">
                <a16:creationId xmlns:a16="http://schemas.microsoft.com/office/drawing/2014/main" id="{F3C5EA08-91A7-808A-1496-403CDFBDA977}"/>
              </a:ext>
            </a:extLst>
          </p:cNvPr>
          <p:cNvSpPr/>
          <p:nvPr/>
        </p:nvSpPr>
        <p:spPr>
          <a:xfrm rot="5400000">
            <a:off x="6931073" y="39179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4" name="矩形: 圆角 973">
            <a:extLst>
              <a:ext uri="{FF2B5EF4-FFF2-40B4-BE49-F238E27FC236}">
                <a16:creationId xmlns:a16="http://schemas.microsoft.com/office/drawing/2014/main" id="{C598D26E-F3D3-34EE-E773-064C2CA3B08C}"/>
              </a:ext>
            </a:extLst>
          </p:cNvPr>
          <p:cNvSpPr/>
          <p:nvPr/>
        </p:nvSpPr>
        <p:spPr>
          <a:xfrm rot="5400000">
            <a:off x="6931073" y="382176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5" name="矩形: 圆角 974">
            <a:extLst>
              <a:ext uri="{FF2B5EF4-FFF2-40B4-BE49-F238E27FC236}">
                <a16:creationId xmlns:a16="http://schemas.microsoft.com/office/drawing/2014/main" id="{CFB68D49-755C-82AD-2565-FC69C7F5C55E}"/>
              </a:ext>
            </a:extLst>
          </p:cNvPr>
          <p:cNvSpPr/>
          <p:nvPr/>
        </p:nvSpPr>
        <p:spPr>
          <a:xfrm rot="5400000">
            <a:off x="6931073" y="419364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6" name="矩形: 圆角 975">
            <a:extLst>
              <a:ext uri="{FF2B5EF4-FFF2-40B4-BE49-F238E27FC236}">
                <a16:creationId xmlns:a16="http://schemas.microsoft.com/office/drawing/2014/main" id="{27CA001E-26F0-7268-B44A-A76ED418146C}"/>
              </a:ext>
            </a:extLst>
          </p:cNvPr>
          <p:cNvSpPr/>
          <p:nvPr/>
        </p:nvSpPr>
        <p:spPr>
          <a:xfrm rot="5400000">
            <a:off x="6931073" y="409745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7" name="矩形: 圆角 976">
            <a:extLst>
              <a:ext uri="{FF2B5EF4-FFF2-40B4-BE49-F238E27FC236}">
                <a16:creationId xmlns:a16="http://schemas.microsoft.com/office/drawing/2014/main" id="{E2BDA2C7-4222-E19E-8F4B-CBA3B54823F0}"/>
              </a:ext>
            </a:extLst>
          </p:cNvPr>
          <p:cNvSpPr/>
          <p:nvPr/>
        </p:nvSpPr>
        <p:spPr>
          <a:xfrm rot="5400000">
            <a:off x="6931073" y="448668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8" name="矩形: 圆角 977">
            <a:extLst>
              <a:ext uri="{FF2B5EF4-FFF2-40B4-BE49-F238E27FC236}">
                <a16:creationId xmlns:a16="http://schemas.microsoft.com/office/drawing/2014/main" id="{6260DE57-C22E-9242-8F8D-ACFCF7BFD3C4}"/>
              </a:ext>
            </a:extLst>
          </p:cNvPr>
          <p:cNvSpPr/>
          <p:nvPr/>
        </p:nvSpPr>
        <p:spPr>
          <a:xfrm rot="5400000">
            <a:off x="6931073" y="439050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9" name="矩形: 圆角 978">
            <a:extLst>
              <a:ext uri="{FF2B5EF4-FFF2-40B4-BE49-F238E27FC236}">
                <a16:creationId xmlns:a16="http://schemas.microsoft.com/office/drawing/2014/main" id="{036FBB87-B133-9E50-A950-DB458631B7DB}"/>
              </a:ext>
            </a:extLst>
          </p:cNvPr>
          <p:cNvSpPr/>
          <p:nvPr/>
        </p:nvSpPr>
        <p:spPr>
          <a:xfrm rot="5400000">
            <a:off x="6931073" y="487335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980" name="矩形: 圆角 979">
            <a:extLst>
              <a:ext uri="{FF2B5EF4-FFF2-40B4-BE49-F238E27FC236}">
                <a16:creationId xmlns:a16="http://schemas.microsoft.com/office/drawing/2014/main" id="{5BE8908E-4867-5470-9543-C10A7CCF23CD}"/>
              </a:ext>
            </a:extLst>
          </p:cNvPr>
          <p:cNvSpPr/>
          <p:nvPr/>
        </p:nvSpPr>
        <p:spPr>
          <a:xfrm rot="5400000">
            <a:off x="6931073" y="477717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1" name="矩形: 圆角 980">
            <a:extLst>
              <a:ext uri="{FF2B5EF4-FFF2-40B4-BE49-F238E27FC236}">
                <a16:creationId xmlns:a16="http://schemas.microsoft.com/office/drawing/2014/main" id="{8F1BB05E-6964-3366-5A5A-21524F617E8B}"/>
              </a:ext>
            </a:extLst>
          </p:cNvPr>
          <p:cNvSpPr/>
          <p:nvPr/>
        </p:nvSpPr>
        <p:spPr>
          <a:xfrm rot="5400000">
            <a:off x="6447149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/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" name="矩形: 圆角 982">
            <a:extLst>
              <a:ext uri="{FF2B5EF4-FFF2-40B4-BE49-F238E27FC236}">
                <a16:creationId xmlns:a16="http://schemas.microsoft.com/office/drawing/2014/main" id="{FEAFA768-58BB-BCC6-1B79-89D7FA901D93}"/>
              </a:ext>
            </a:extLst>
          </p:cNvPr>
          <p:cNvSpPr/>
          <p:nvPr/>
        </p:nvSpPr>
        <p:spPr>
          <a:xfrm rot="5400000">
            <a:off x="6769433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984" name="双括号 983">
            <a:extLst>
              <a:ext uri="{FF2B5EF4-FFF2-40B4-BE49-F238E27FC236}">
                <a16:creationId xmlns:a16="http://schemas.microsoft.com/office/drawing/2014/main" id="{38585DD2-0289-384E-056C-1FC0D679D453}"/>
              </a:ext>
            </a:extLst>
          </p:cNvPr>
          <p:cNvSpPr/>
          <p:nvPr/>
        </p:nvSpPr>
        <p:spPr>
          <a:xfrm rot="5400000">
            <a:off x="6178242" y="413827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5" name="矩形 984">
            <a:extLst>
              <a:ext uri="{FF2B5EF4-FFF2-40B4-BE49-F238E27FC236}">
                <a16:creationId xmlns:a16="http://schemas.microsoft.com/office/drawing/2014/main" id="{2E043402-CAE9-B217-1486-6CF2A90A774D}"/>
              </a:ext>
            </a:extLst>
          </p:cNvPr>
          <p:cNvSpPr>
            <a:spLocks/>
          </p:cNvSpPr>
          <p:nvPr/>
        </p:nvSpPr>
        <p:spPr>
          <a:xfrm>
            <a:off x="7780312" y="344388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6" name="矩形 985">
            <a:extLst>
              <a:ext uri="{FF2B5EF4-FFF2-40B4-BE49-F238E27FC236}">
                <a16:creationId xmlns:a16="http://schemas.microsoft.com/office/drawing/2014/main" id="{C7829F21-A617-8A8B-5B62-65A48D202A51}"/>
              </a:ext>
            </a:extLst>
          </p:cNvPr>
          <p:cNvSpPr>
            <a:spLocks/>
          </p:cNvSpPr>
          <p:nvPr/>
        </p:nvSpPr>
        <p:spPr>
          <a:xfrm>
            <a:off x="7780312" y="378738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7" name="矩形 986">
            <a:extLst>
              <a:ext uri="{FF2B5EF4-FFF2-40B4-BE49-F238E27FC236}">
                <a16:creationId xmlns:a16="http://schemas.microsoft.com/office/drawing/2014/main" id="{2E8A0477-BF0B-E3F2-A50C-7E0DF0C4AE77}"/>
              </a:ext>
            </a:extLst>
          </p:cNvPr>
          <p:cNvSpPr>
            <a:spLocks/>
          </p:cNvSpPr>
          <p:nvPr/>
        </p:nvSpPr>
        <p:spPr>
          <a:xfrm>
            <a:off x="7779152" y="406048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8" name="矩形 987">
            <a:extLst>
              <a:ext uri="{FF2B5EF4-FFF2-40B4-BE49-F238E27FC236}">
                <a16:creationId xmlns:a16="http://schemas.microsoft.com/office/drawing/2014/main" id="{8C51AD84-1ECB-5836-0A98-1DEC18C453E6}"/>
              </a:ext>
            </a:extLst>
          </p:cNvPr>
          <p:cNvSpPr>
            <a:spLocks/>
          </p:cNvSpPr>
          <p:nvPr/>
        </p:nvSpPr>
        <p:spPr>
          <a:xfrm>
            <a:off x="7780312" y="435507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9" name="矩形 988">
            <a:extLst>
              <a:ext uri="{FF2B5EF4-FFF2-40B4-BE49-F238E27FC236}">
                <a16:creationId xmlns:a16="http://schemas.microsoft.com/office/drawing/2014/main" id="{5EF19175-7F00-5660-CFDD-1FDF7FC6F220}"/>
              </a:ext>
            </a:extLst>
          </p:cNvPr>
          <p:cNvSpPr>
            <a:spLocks/>
          </p:cNvSpPr>
          <p:nvPr/>
        </p:nvSpPr>
        <p:spPr>
          <a:xfrm>
            <a:off x="7780312" y="474369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0" name="双括号 989">
            <a:extLst>
              <a:ext uri="{FF2B5EF4-FFF2-40B4-BE49-F238E27FC236}">
                <a16:creationId xmlns:a16="http://schemas.microsoft.com/office/drawing/2014/main" id="{F59BEA55-5BE1-FA80-2EAF-7271F88E0814}"/>
              </a:ext>
            </a:extLst>
          </p:cNvPr>
          <p:cNvSpPr/>
          <p:nvPr/>
        </p:nvSpPr>
        <p:spPr>
          <a:xfrm rot="5400000">
            <a:off x="7223948" y="426496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/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/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6" name="矩形 1005">
            <a:extLst>
              <a:ext uri="{FF2B5EF4-FFF2-40B4-BE49-F238E27FC236}">
                <a16:creationId xmlns:a16="http://schemas.microsoft.com/office/drawing/2014/main" id="{D40E845F-8B51-9401-2A6A-0DE59F593663}"/>
              </a:ext>
            </a:extLst>
          </p:cNvPr>
          <p:cNvSpPr>
            <a:spLocks/>
          </p:cNvSpPr>
          <p:nvPr/>
        </p:nvSpPr>
        <p:spPr>
          <a:xfrm rot="5400000">
            <a:off x="9012551" y="2993308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B1ECDF8B-ACE4-8E1B-4CE2-72511204ADCC}"/>
              </a:ext>
            </a:extLst>
          </p:cNvPr>
          <p:cNvSpPr>
            <a:spLocks/>
          </p:cNvSpPr>
          <p:nvPr/>
        </p:nvSpPr>
        <p:spPr>
          <a:xfrm rot="5400000">
            <a:off x="9016361" y="3554649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8" name="矩形: 圆角 1007">
            <a:extLst>
              <a:ext uri="{FF2B5EF4-FFF2-40B4-BE49-F238E27FC236}">
                <a16:creationId xmlns:a16="http://schemas.microsoft.com/office/drawing/2014/main" id="{0645665E-F958-CECC-E16C-BC6AB84F7148}"/>
              </a:ext>
            </a:extLst>
          </p:cNvPr>
          <p:cNvSpPr/>
          <p:nvPr/>
        </p:nvSpPr>
        <p:spPr>
          <a:xfrm rot="5400000">
            <a:off x="8685027" y="4298722"/>
            <a:ext cx="1440119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9" name="矩形: 圆角 1008">
            <a:extLst>
              <a:ext uri="{FF2B5EF4-FFF2-40B4-BE49-F238E27FC236}">
                <a16:creationId xmlns:a16="http://schemas.microsoft.com/office/drawing/2014/main" id="{7835FB83-D4E5-0D23-7100-33388F9C0572}"/>
              </a:ext>
            </a:extLst>
          </p:cNvPr>
          <p:cNvSpPr/>
          <p:nvPr/>
        </p:nvSpPr>
        <p:spPr>
          <a:xfrm rot="5400000">
            <a:off x="8959832" y="4302043"/>
            <a:ext cx="1440120" cy="184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D0B629C1-C925-A44B-5883-E6E7BC5BC922}"/>
              </a:ext>
            </a:extLst>
          </p:cNvPr>
          <p:cNvSpPr/>
          <p:nvPr/>
        </p:nvSpPr>
        <p:spPr>
          <a:xfrm rot="5400000">
            <a:off x="9235917" y="2193220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20F6B413-8C52-4F5A-7499-EC1EE14BD5CF}"/>
              </a:ext>
            </a:extLst>
          </p:cNvPr>
          <p:cNvCxnSpPr>
            <a:cxnSpLocks/>
            <a:stCxn id="838" idx="1"/>
            <a:endCxn id="1029" idx="1"/>
          </p:cNvCxnSpPr>
          <p:nvPr/>
        </p:nvCxnSpPr>
        <p:spPr>
          <a:xfrm rot="5400000" flipH="1" flipV="1">
            <a:off x="9512173" y="1146064"/>
            <a:ext cx="10196" cy="867535"/>
          </a:xfrm>
          <a:prstGeom prst="bentConnector3">
            <a:avLst>
              <a:gd name="adj1" fmla="val 9594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矩形: 圆角 1042">
            <a:extLst>
              <a:ext uri="{FF2B5EF4-FFF2-40B4-BE49-F238E27FC236}">
                <a16:creationId xmlns:a16="http://schemas.microsoft.com/office/drawing/2014/main" id="{B8BB0AA8-9F86-BC60-CC57-A4DB471E448B}"/>
              </a:ext>
            </a:extLst>
          </p:cNvPr>
          <p:cNvSpPr/>
          <p:nvPr/>
        </p:nvSpPr>
        <p:spPr>
          <a:xfrm rot="5400000">
            <a:off x="9234761" y="4292546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5" name="连接符: 肘形 1044">
            <a:extLst>
              <a:ext uri="{FF2B5EF4-FFF2-40B4-BE49-F238E27FC236}">
                <a16:creationId xmlns:a16="http://schemas.microsoft.com/office/drawing/2014/main" id="{45B4EAB9-604F-F65A-F9D6-E0CD57E7C63A}"/>
              </a:ext>
            </a:extLst>
          </p:cNvPr>
          <p:cNvCxnSpPr>
            <a:cxnSpLocks/>
            <a:stCxn id="868" idx="3"/>
            <a:endCxn id="1043" idx="3"/>
          </p:cNvCxnSpPr>
          <p:nvPr/>
        </p:nvCxnSpPr>
        <p:spPr>
          <a:xfrm rot="5400000" flipH="1" flipV="1">
            <a:off x="9513598" y="4675478"/>
            <a:ext cx="7459" cy="865109"/>
          </a:xfrm>
          <a:prstGeom prst="bentConnector3">
            <a:avLst>
              <a:gd name="adj1" fmla="val -100675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2B00C9B6-A2A0-A809-0C0F-BD7BE74D6791}"/>
              </a:ext>
            </a:extLst>
          </p:cNvPr>
          <p:cNvSpPr/>
          <p:nvPr/>
        </p:nvSpPr>
        <p:spPr>
          <a:xfrm rot="5400000">
            <a:off x="8478475" y="3228723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DE270EDD-DBF5-0FBA-595C-F13C28A1FE38}"/>
              </a:ext>
            </a:extLst>
          </p:cNvPr>
          <p:cNvSpPr txBox="1"/>
          <p:nvPr/>
        </p:nvSpPr>
        <p:spPr>
          <a:xfrm>
            <a:off x="6501248" y="5241563"/>
            <a:ext cx="12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CDA5681-D3C1-718A-62F2-E5ADF07D3759}"/>
              </a:ext>
            </a:extLst>
          </p:cNvPr>
          <p:cNvSpPr txBox="1"/>
          <p:nvPr/>
        </p:nvSpPr>
        <p:spPr>
          <a:xfrm>
            <a:off x="8416696" y="5260737"/>
            <a:ext cx="214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0" name="右大括号 1059">
            <a:extLst>
              <a:ext uri="{FF2B5EF4-FFF2-40B4-BE49-F238E27FC236}">
                <a16:creationId xmlns:a16="http://schemas.microsoft.com/office/drawing/2014/main" id="{03809D7B-DDC7-DF9A-1AD4-0DEE4C068AC5}"/>
              </a:ext>
            </a:extLst>
          </p:cNvPr>
          <p:cNvSpPr/>
          <p:nvPr/>
        </p:nvSpPr>
        <p:spPr>
          <a:xfrm rot="5400000">
            <a:off x="7321900" y="3004334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右大括号 1062">
            <a:extLst>
              <a:ext uri="{FF2B5EF4-FFF2-40B4-BE49-F238E27FC236}">
                <a16:creationId xmlns:a16="http://schemas.microsoft.com/office/drawing/2014/main" id="{C3EFF67B-4F7A-5845-00C1-35C98DDFD04E}"/>
              </a:ext>
            </a:extLst>
          </p:cNvPr>
          <p:cNvSpPr/>
          <p:nvPr/>
        </p:nvSpPr>
        <p:spPr>
          <a:xfrm rot="16200000">
            <a:off x="7321901" y="3203730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/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8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blipFill>
                <a:blip r:embed="rId39"/>
                <a:stretch>
                  <a:fillRect l="-63636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Google Shape;6736;p68">
            <a:extLst>
              <a:ext uri="{FF2B5EF4-FFF2-40B4-BE49-F238E27FC236}">
                <a16:creationId xmlns:a16="http://schemas.microsoft.com/office/drawing/2014/main" id="{AB04791A-0F54-2A68-8CEB-E0CF2CAD2AF0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00A046C4-8D3A-C4C8-1A41-2241A4916F03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2" name="Google Shape;6736;p68">
            <a:extLst>
              <a:ext uri="{FF2B5EF4-FFF2-40B4-BE49-F238E27FC236}">
                <a16:creationId xmlns:a16="http://schemas.microsoft.com/office/drawing/2014/main" id="{8997F05A-C7B4-7587-F392-1218C9A84EFC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073" name="直接箭头连接符 1072">
            <a:extLst>
              <a:ext uri="{FF2B5EF4-FFF2-40B4-BE49-F238E27FC236}">
                <a16:creationId xmlns:a16="http://schemas.microsoft.com/office/drawing/2014/main" id="{DC355422-93FC-4DDF-A2F4-8C7BAA411493}"/>
              </a:ext>
            </a:extLst>
          </p:cNvPr>
          <p:cNvCxnSpPr>
            <a:cxnSpLocks/>
            <a:endCxn id="1070" idx="0"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接箭头连接符 1075">
            <a:extLst>
              <a:ext uri="{FF2B5EF4-FFF2-40B4-BE49-F238E27FC236}">
                <a16:creationId xmlns:a16="http://schemas.microsoft.com/office/drawing/2014/main" id="{413E92FA-7576-FB93-CF39-B5FEC86669EA}"/>
              </a:ext>
            </a:extLst>
          </p:cNvPr>
          <p:cNvCxnSpPr>
            <a:cxnSpLocks/>
            <a:endCxn id="1070" idx="2"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A81E1CED-4DFA-24D9-3483-5AEAEB1A9FD1}"/>
              </a:ext>
            </a:extLst>
          </p:cNvPr>
          <p:cNvCxnSpPr>
            <a:cxnSpLocks/>
            <a:stCxn id="1070" idx="3"/>
            <a:endCxn id="1105" idx="1"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B20C725B-48F6-6DF2-AA17-148EEAD80947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cxnSp>
        <p:nvCxnSpPr>
          <p:cNvPr id="1171" name="直接箭头连接符 1170">
            <a:extLst>
              <a:ext uri="{FF2B5EF4-FFF2-40B4-BE49-F238E27FC236}">
                <a16:creationId xmlns:a16="http://schemas.microsoft.com/office/drawing/2014/main" id="{D9F65B98-6278-F68B-8302-6CDDA27730A6}"/>
              </a:ext>
            </a:extLst>
          </p:cNvPr>
          <p:cNvCxnSpPr>
            <a:cxnSpLocks/>
            <a:stCxn id="1006" idx="0"/>
            <a:endCxn id="1009" idx="1"/>
          </p:cNvCxnSpPr>
          <p:nvPr/>
        </p:nvCxnSpPr>
        <p:spPr>
          <a:xfrm>
            <a:off x="9166305" y="3070959"/>
            <a:ext cx="513587" cy="603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直接箭头连接符 1173">
            <a:extLst>
              <a:ext uri="{FF2B5EF4-FFF2-40B4-BE49-F238E27FC236}">
                <a16:creationId xmlns:a16="http://schemas.microsoft.com/office/drawing/2014/main" id="{4EF2E209-3173-17D7-CB6E-3AA1834DAB50}"/>
              </a:ext>
            </a:extLst>
          </p:cNvPr>
          <p:cNvCxnSpPr>
            <a:cxnSpLocks/>
            <a:stCxn id="1007" idx="0"/>
            <a:endCxn id="904" idx="3"/>
          </p:cNvCxnSpPr>
          <p:nvPr/>
        </p:nvCxnSpPr>
        <p:spPr>
          <a:xfrm flipV="1">
            <a:off x="9170115" y="3010696"/>
            <a:ext cx="510386" cy="621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2D9E008D-48D0-47FA-E25D-8633D908E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756" y="-1244017"/>
            <a:ext cx="1121647" cy="8753128"/>
          </a:xfrm>
          <a:prstGeom prst="bentConnector4">
            <a:avLst>
              <a:gd name="adj1" fmla="val 318487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3FDFBA8F-6A48-6270-FA5C-59C0B2F10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9483" y="-776018"/>
            <a:ext cx="1138194" cy="8753128"/>
          </a:xfrm>
          <a:prstGeom prst="bentConnector4">
            <a:avLst>
              <a:gd name="adj1" fmla="val 322850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 flipV="1">
            <a:off x="1808244" y="3387743"/>
            <a:ext cx="1564847" cy="24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/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7130492" y="2252965"/>
            <a:ext cx="1484280" cy="2264700"/>
          </a:xfrm>
          <a:prstGeom prst="roundRect">
            <a:avLst>
              <a:gd name="adj" fmla="val 133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/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𝑹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8984579" y="2750820"/>
            <a:ext cx="2307887" cy="1257300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Focal Contrast Loss (FC)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42428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37379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3373091" y="2257822"/>
            <a:ext cx="2224250" cy="2259841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3103987" y="1257883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3098590" y="5107881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767751" y="5426188"/>
                <a:ext cx="1479644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51" y="5426188"/>
                <a:ext cx="1479644" cy="367601"/>
              </a:xfrm>
              <a:prstGeom prst="rect">
                <a:avLst/>
              </a:prstGeom>
              <a:blipFill>
                <a:blip r:embed="rId7"/>
                <a:stretch>
                  <a:fillRect l="-205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670717" y="907571"/>
                <a:ext cx="1680671" cy="34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717" y="907571"/>
                <a:ext cx="1680671" cy="34336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7130490" y="5001455"/>
            <a:ext cx="1484280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4482962" y="4517663"/>
            <a:ext cx="2254" cy="579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7130489" y="1146090"/>
            <a:ext cx="1484281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5782211" y="1454880"/>
            <a:ext cx="1348278" cy="4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7872630" y="1763669"/>
            <a:ext cx="2" cy="48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5776814" y="5266334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5825979" y="1104580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8874" y="978063"/>
            <a:ext cx="1405626" cy="7476726"/>
          </a:xfrm>
          <a:prstGeom prst="bentConnector3">
            <a:avLst>
              <a:gd name="adj1" fmla="val -322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>
            <a:off x="5776814" y="5309738"/>
            <a:ext cx="1353676" cy="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9537457" y="5001455"/>
            <a:ext cx="1202132" cy="6034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9537457" y="1146090"/>
            <a:ext cx="1202132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10954589" y="4023482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589" y="4023482"/>
                <a:ext cx="392496" cy="367601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10107687" y="4008120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87" y="4008120"/>
                <a:ext cx="392496" cy="357534"/>
              </a:xfrm>
              <a:prstGeom prst="rect">
                <a:avLst/>
              </a:prstGeom>
              <a:blipFill>
                <a:blip r:embed="rId10"/>
                <a:stretch>
                  <a:fillRect l="-7813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10917529" y="2362716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7529" y="2362716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10126270" y="2343668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70" y="2343668"/>
                <a:ext cx="392496" cy="338554"/>
              </a:xfrm>
              <a:prstGeom prst="rect">
                <a:avLst/>
              </a:prstGeom>
              <a:blipFill>
                <a:blip r:embed="rId12"/>
                <a:stretch>
                  <a:fillRect l="-7692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23541" y="2704683"/>
                <a:ext cx="32097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541" y="2704683"/>
                <a:ext cx="320976" cy="342979"/>
              </a:xfrm>
              <a:prstGeom prst="rect">
                <a:avLst/>
              </a:prstGeom>
              <a:blipFill>
                <a:blip r:embed="rId13"/>
                <a:stretch>
                  <a:fillRect l="-2500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81096" y="3861720"/>
                <a:ext cx="295138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6" y="3861720"/>
                <a:ext cx="295138" cy="384272"/>
              </a:xfrm>
              <a:prstGeom prst="rect">
                <a:avLst/>
              </a:prstGeom>
              <a:blipFill>
                <a:blip r:embed="rId14"/>
                <a:stretch>
                  <a:fillRect l="-29167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/>
              <p:nvPr/>
            </p:nvSpPr>
            <p:spPr>
              <a:xfrm>
                <a:off x="5706455" y="4888484"/>
                <a:ext cx="1425676" cy="396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455" y="4888484"/>
                <a:ext cx="1425676" cy="396391"/>
              </a:xfrm>
              <a:prstGeom prst="rect">
                <a:avLst/>
              </a:prstGeom>
              <a:blipFill>
                <a:blip r:embed="rId1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/>
              <p:nvPr/>
            </p:nvSpPr>
            <p:spPr>
              <a:xfrm>
                <a:off x="5790385" y="1476931"/>
                <a:ext cx="11479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85" y="1476931"/>
                <a:ext cx="1147984" cy="369332"/>
              </a:xfrm>
              <a:prstGeom prst="rect">
                <a:avLst/>
              </a:prstGeom>
              <a:blipFill>
                <a:blip r:embed="rId16"/>
                <a:stretch>
                  <a:fillRect l="-2128" r="-117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606112" y="2257824"/>
            <a:ext cx="1202132" cy="2264700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1204448" y="4522525"/>
            <a:ext cx="2730" cy="398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207178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E26A54-5410-F490-AD7C-3B57D387E640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4482962" y="1762516"/>
            <a:ext cx="2254" cy="495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49D1F4E-B444-FB22-B789-9E9078C9FF42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7872630" y="4517665"/>
            <a:ext cx="2" cy="483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506DFB-6F92-55F8-5AE7-552335381C64}"/>
              </a:ext>
            </a:extLst>
          </p:cNvPr>
          <p:cNvCxnSpPr>
            <a:cxnSpLocks/>
            <a:stCxn id="208" idx="3"/>
            <a:endCxn id="329" idx="1"/>
          </p:cNvCxnSpPr>
          <p:nvPr/>
        </p:nvCxnSpPr>
        <p:spPr>
          <a:xfrm flipV="1">
            <a:off x="8614770" y="5303172"/>
            <a:ext cx="922687" cy="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286A462-8143-8A32-E4D1-C855006BE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4004" y="-1705947"/>
            <a:ext cx="1438596" cy="7476726"/>
          </a:xfrm>
          <a:prstGeom prst="bentConnector3">
            <a:avLst>
              <a:gd name="adj1" fmla="val -320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212548D-0D34-E727-14FA-D841AC641513}"/>
              </a:ext>
            </a:extLst>
          </p:cNvPr>
          <p:cNvCxnSpPr>
            <a:cxnSpLocks/>
            <a:stCxn id="230" idx="3"/>
            <a:endCxn id="331" idx="1"/>
          </p:cNvCxnSpPr>
          <p:nvPr/>
        </p:nvCxnSpPr>
        <p:spPr>
          <a:xfrm>
            <a:off x="8614770" y="1454880"/>
            <a:ext cx="922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6CA5C57-E703-4D23-B081-F5B48B99FEBF}"/>
              </a:ext>
            </a:extLst>
          </p:cNvPr>
          <p:cNvCxnSpPr>
            <a:cxnSpLocks/>
            <a:stCxn id="331" idx="2"/>
            <a:endCxn id="81" idx="0"/>
          </p:cNvCxnSpPr>
          <p:nvPr/>
        </p:nvCxnSpPr>
        <p:spPr>
          <a:xfrm>
            <a:off x="10138523" y="1763669"/>
            <a:ext cx="0" cy="98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6F1BA19-A9E1-9BEA-A065-8335230C24F3}"/>
              </a:ext>
            </a:extLst>
          </p:cNvPr>
          <p:cNvCxnSpPr>
            <a:cxnSpLocks/>
            <a:stCxn id="329" idx="0"/>
            <a:endCxn id="81" idx="2"/>
          </p:cNvCxnSpPr>
          <p:nvPr/>
        </p:nvCxnSpPr>
        <p:spPr>
          <a:xfrm flipV="1">
            <a:off x="10138523" y="4008120"/>
            <a:ext cx="0" cy="99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A691CA-8B2F-4DAE-4687-6FEB99C28B73}"/>
              </a:ext>
            </a:extLst>
          </p:cNvPr>
          <p:cNvCxnSpPr>
            <a:cxnSpLocks/>
          </p:cNvCxnSpPr>
          <p:nvPr/>
        </p:nvCxnSpPr>
        <p:spPr>
          <a:xfrm>
            <a:off x="8614770" y="376971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70CDCCD-945C-D3F2-E851-1D2A562D366F}"/>
              </a:ext>
            </a:extLst>
          </p:cNvPr>
          <p:cNvCxnSpPr>
            <a:cxnSpLocks/>
          </p:cNvCxnSpPr>
          <p:nvPr/>
        </p:nvCxnSpPr>
        <p:spPr>
          <a:xfrm>
            <a:off x="8614770" y="309915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67602ED5-BA66-6278-8CE8-6B3547A07855}"/>
              </a:ext>
            </a:extLst>
          </p:cNvPr>
          <p:cNvSpPr/>
          <p:nvPr/>
        </p:nvSpPr>
        <p:spPr>
          <a:xfrm>
            <a:off x="2077732" y="2257823"/>
            <a:ext cx="668568" cy="2259841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/>
              <p:nvPr/>
            </p:nvSpPr>
            <p:spPr>
              <a:xfrm>
                <a:off x="11264253" y="3341132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253" y="3341132"/>
                <a:ext cx="392496" cy="367601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/>
              <p:nvPr/>
            </p:nvSpPr>
            <p:spPr>
              <a:xfrm>
                <a:off x="11255134" y="3021794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134" y="3021794"/>
                <a:ext cx="392496" cy="342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63718063-4B31-C471-6AEE-BFEA29ACEDA1}"/>
              </a:ext>
            </a:extLst>
          </p:cNvPr>
          <p:cNvSpPr/>
          <p:nvPr/>
        </p:nvSpPr>
        <p:spPr>
          <a:xfrm>
            <a:off x="11121447" y="1144937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4CAB1A5-790B-8504-497E-D9BEBEC74BA9}"/>
              </a:ext>
            </a:extLst>
          </p:cNvPr>
          <p:cNvSpPr/>
          <p:nvPr/>
        </p:nvSpPr>
        <p:spPr>
          <a:xfrm>
            <a:off x="11121446" y="5001455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84C3BC92-8E2C-A882-7F1A-3C5F91ADED2C}"/>
              </a:ext>
            </a:extLst>
          </p:cNvPr>
          <p:cNvSpPr/>
          <p:nvPr/>
        </p:nvSpPr>
        <p:spPr>
          <a:xfrm>
            <a:off x="5785715" y="2262485"/>
            <a:ext cx="928421" cy="2255178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Sparsity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AAB4028-C2F5-0F07-BE24-3AE3C3234CE5}"/>
              </a:ext>
            </a:extLst>
          </p:cNvPr>
          <p:cNvCxnSpPr>
            <a:cxnSpLocks/>
          </p:cNvCxnSpPr>
          <p:nvPr/>
        </p:nvCxnSpPr>
        <p:spPr>
          <a:xfrm flipH="1">
            <a:off x="6714136" y="3099159"/>
            <a:ext cx="420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0CE675F-191D-8D3C-848E-9F3B11E11624}"/>
              </a:ext>
            </a:extLst>
          </p:cNvPr>
          <p:cNvCxnSpPr>
            <a:cxnSpLocks/>
          </p:cNvCxnSpPr>
          <p:nvPr/>
        </p:nvCxnSpPr>
        <p:spPr>
          <a:xfrm flipH="1">
            <a:off x="6714136" y="3769719"/>
            <a:ext cx="416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/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blipFill>
                <a:blip r:embed="rId19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/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blipFill>
                <a:blip r:embed="rId20"/>
                <a:stretch>
                  <a:fillRect l="-15094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260361" y="1266310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4×64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2117530" y="826182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rgbClr val="2E2E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2433229" y="4539378"/>
            <a:ext cx="2484379" cy="2127622"/>
            <a:chOff x="7473349" y="977898"/>
            <a:chExt cx="248437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 flipV="1">
              <a:off x="7473349" y="1976899"/>
              <a:ext cx="477755" cy="10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699340" cy="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642819" y="5548580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94948" y="4524256"/>
            <a:ext cx="3726548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981663" y="354904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798148" y="354904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7846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2949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331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4963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573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738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177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342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67577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84062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37981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54466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1390" y="387297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86705" y="388105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65621" y="387336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26021" y="387297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75819" y="38751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46223" y="38733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58221" y="5012947"/>
            <a:ext cx="1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611713" y="2681300"/>
            <a:ext cx="4552577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611713" y="1487499"/>
            <a:ext cx="4552577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871542" y="219913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1542" y="2199131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1390" y="20328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86705" y="204089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65621" y="202050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26021" y="20328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75819" y="203493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46223" y="2026854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6705" y="3236121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1234" y="322168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65464" y="322996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0450" y="3245524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0941" y="3237853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46222" y="322996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86828" y="3228037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86828" y="204089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301454" y="218945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54" y="218945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214370" y="1487499"/>
            <a:ext cx="124740" cy="17424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B23EFF-187C-E7E4-9B84-E7DE5779CC87}"/>
              </a:ext>
            </a:extLst>
          </p:cNvPr>
          <p:cNvSpPr>
            <a:spLocks/>
          </p:cNvSpPr>
          <p:nvPr/>
        </p:nvSpPr>
        <p:spPr>
          <a:xfrm>
            <a:off x="4262429" y="596284"/>
            <a:ext cx="249497" cy="253759"/>
          </a:xfrm>
          <a:prstGeom prst="rect">
            <a:avLst/>
          </a:prstGeom>
          <a:solidFill>
            <a:srgbClr val="8FAA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887D61-E4E7-BE22-7030-E64E001493E2}"/>
              </a:ext>
            </a:extLst>
          </p:cNvPr>
          <p:cNvSpPr>
            <a:spLocks/>
          </p:cNvSpPr>
          <p:nvPr/>
        </p:nvSpPr>
        <p:spPr>
          <a:xfrm>
            <a:off x="4922448" y="604277"/>
            <a:ext cx="249497" cy="253759"/>
          </a:xfrm>
          <a:prstGeom prst="rect">
            <a:avLst/>
          </a:prstGeom>
          <a:solidFill>
            <a:srgbClr val="F4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6D2257-CC99-79C7-B59E-A4CA7811A0A0}"/>
              </a:ext>
            </a:extLst>
          </p:cNvPr>
          <p:cNvSpPr>
            <a:spLocks/>
          </p:cNvSpPr>
          <p:nvPr/>
        </p:nvSpPr>
        <p:spPr>
          <a:xfrm>
            <a:off x="6197246" y="596284"/>
            <a:ext cx="249497" cy="253759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F7E424-8AA9-FFB8-AF82-6161D45073AE}"/>
              </a:ext>
            </a:extLst>
          </p:cNvPr>
          <p:cNvSpPr>
            <a:spLocks/>
          </p:cNvSpPr>
          <p:nvPr/>
        </p:nvSpPr>
        <p:spPr>
          <a:xfrm>
            <a:off x="7624010" y="600216"/>
            <a:ext cx="249497" cy="253759"/>
          </a:xfrm>
          <a:prstGeom prst="rect">
            <a:avLst/>
          </a:prstGeom>
          <a:solidFill>
            <a:srgbClr val="2F55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5" name="双括号 64">
            <a:extLst>
              <a:ext uri="{FF2B5EF4-FFF2-40B4-BE49-F238E27FC236}">
                <a16:creationId xmlns:a16="http://schemas.microsoft.com/office/drawing/2014/main" id="{23610848-904C-622C-2757-2316C45A5D1E}"/>
              </a:ext>
            </a:extLst>
          </p:cNvPr>
          <p:cNvSpPr/>
          <p:nvPr/>
        </p:nvSpPr>
        <p:spPr>
          <a:xfrm>
            <a:off x="3611713" y="539728"/>
            <a:ext cx="4552577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AF4471-0039-E13D-5CB1-B8A9007EBEAF}"/>
              </a:ext>
            </a:extLst>
          </p:cNvPr>
          <p:cNvSpPr>
            <a:spLocks/>
          </p:cNvSpPr>
          <p:nvPr/>
        </p:nvSpPr>
        <p:spPr>
          <a:xfrm>
            <a:off x="5540697" y="596284"/>
            <a:ext cx="249497" cy="253759"/>
          </a:xfrm>
          <a:prstGeom prst="rect">
            <a:avLst/>
          </a:prstGeom>
          <a:solidFill>
            <a:srgbClr val="FBE5D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9617BBC-0D47-3FE9-5A90-A3D5D6AF7499}"/>
              </a:ext>
            </a:extLst>
          </p:cNvPr>
          <p:cNvSpPr>
            <a:spLocks/>
          </p:cNvSpPr>
          <p:nvPr/>
        </p:nvSpPr>
        <p:spPr>
          <a:xfrm>
            <a:off x="6848254" y="600216"/>
            <a:ext cx="249497" cy="253759"/>
          </a:xfrm>
          <a:prstGeom prst="rect">
            <a:avLst/>
          </a:prstGeom>
          <a:solidFill>
            <a:srgbClr val="54823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804437-322E-3C5A-31D0-AD81C679A6CC}"/>
              </a:ext>
            </a:extLst>
          </p:cNvPr>
          <p:cNvSpPr>
            <a:spLocks/>
          </p:cNvSpPr>
          <p:nvPr/>
        </p:nvSpPr>
        <p:spPr>
          <a:xfrm>
            <a:off x="3756814" y="603258"/>
            <a:ext cx="249497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1389" y="8566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86704" y="86468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65620" y="84429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26020" y="85660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75818" y="8587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46222" y="85064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86827" y="85833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/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/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00" y="253305"/>
                <a:ext cx="283507" cy="342979"/>
              </a:xfrm>
              <a:prstGeom prst="rect">
                <a:avLst/>
              </a:prstGeom>
              <a:blipFill>
                <a:blip r:embed="rId9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blipFill>
                <a:blip r:embed="rId10"/>
                <a:stretch>
                  <a:fillRect l="-1276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blipFill>
                <a:blip r:embed="rId11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blipFill>
                <a:blip r:embed="rId12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blipFill>
                <a:blip r:embed="rId13"/>
                <a:stretch>
                  <a:fillRect l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blipFill>
                <a:blip r:embed="rId14"/>
                <a:stretch>
                  <a:fillRect l="-1276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blipFill>
                <a:blip r:embed="rId15"/>
                <a:stretch>
                  <a:fillRect l="-1914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4570124" y="5656289"/>
                <a:ext cx="3143747" cy="3429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Backbone Fusion Feature Map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𝑏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24" y="5656289"/>
                <a:ext cx="3143747" cy="342979"/>
              </a:xfrm>
              <a:prstGeom prst="rect">
                <a:avLst/>
              </a:prstGeom>
              <a:blipFill>
                <a:blip r:embed="rId16"/>
                <a:stretch>
                  <a:fillRect l="-971" t="-3571" b="-232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括号 36">
            <a:extLst>
              <a:ext uri="{FF2B5EF4-FFF2-40B4-BE49-F238E27FC236}">
                <a16:creationId xmlns:a16="http://schemas.microsoft.com/office/drawing/2014/main" id="{EC96A6D5-B667-B296-1A73-D075DB9C5D4B}"/>
              </a:ext>
            </a:extLst>
          </p:cNvPr>
          <p:cNvSpPr/>
          <p:nvPr/>
        </p:nvSpPr>
        <p:spPr>
          <a:xfrm>
            <a:off x="3611714" y="3509261"/>
            <a:ext cx="4552577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523261" y="383239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523261" y="323192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523261" y="1829032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523261" y="2372346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FCC97-53B1-8B42-2799-200818405BB9}"/>
              </a:ext>
            </a:extLst>
          </p:cNvPr>
          <p:cNvSpPr txBox="1"/>
          <p:nvPr/>
        </p:nvSpPr>
        <p:spPr>
          <a:xfrm>
            <a:off x="1632737" y="4962530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Token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04044" y="4197652"/>
            <a:ext cx="0" cy="79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510720" y="3427099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2101463" y="4197652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V="1">
            <a:off x="3644124" y="4197651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904043" y="4808515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904044" y="3597188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904044" y="2737606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904044" y="2194292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603520" y="1931403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1047564" y="1455534"/>
            <a:ext cx="3408138" cy="395866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535311" y="5415771"/>
            <a:ext cx="24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 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ADD13-9B64-2F48-6B6F-E9D66BF880B9}"/>
              </a:ext>
            </a:extLst>
          </p:cNvPr>
          <p:cNvSpPr txBox="1"/>
          <p:nvPr/>
        </p:nvSpPr>
        <p:spPr>
          <a:xfrm>
            <a:off x="1875864" y="4176770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6BA9-E97F-2608-7686-6E87800FDC13}"/>
              </a:ext>
            </a:extLst>
          </p:cNvPr>
          <p:cNvSpPr txBox="1"/>
          <p:nvPr/>
        </p:nvSpPr>
        <p:spPr>
          <a:xfrm>
            <a:off x="2680361" y="4167244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AF63F-BDAD-0A1E-FBA6-B74404AEEE3A}"/>
              </a:ext>
            </a:extLst>
          </p:cNvPr>
          <p:cNvSpPr txBox="1"/>
          <p:nvPr/>
        </p:nvSpPr>
        <p:spPr>
          <a:xfrm>
            <a:off x="3416893" y="4155012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04044" y="1521056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809274" y="315383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757721" y="2426105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722596" y="188102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6196318" y="2230097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888937" y="393952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804343" y="394320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973532" y="394494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6368477" y="277376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96318" y="151455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602168" y="4300869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689992" y="3809593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656559" y="2878433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8282030" y="2345348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785315" y="2702946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9489956" y="3344013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/>
              <p:nvPr/>
            </p:nvSpPr>
            <p:spPr>
              <a:xfrm>
                <a:off x="10415299" y="460338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299" y="4603384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732119" y="4639591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10448364" y="4648922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10076350" y="4158669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10076199" y="3693089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10075322" y="3227509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0075322" y="2702946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/>
              <p:nvPr/>
            </p:nvSpPr>
            <p:spPr>
              <a:xfrm>
                <a:off x="9718247" y="4606843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7" y="4606843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/>
              <p:nvPr/>
            </p:nvSpPr>
            <p:spPr>
              <a:xfrm>
                <a:off x="8736670" y="460032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70" y="4600321"/>
                <a:ext cx="31514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stCxn id="37" idx="0"/>
          </p:cNvCxnSpPr>
          <p:nvPr/>
        </p:nvCxnSpPr>
        <p:spPr>
          <a:xfrm flipV="1">
            <a:off x="9475350" y="1968304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8205800" y="1442480"/>
            <a:ext cx="25896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5264531" y="36453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6349125" y="364218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7433720" y="36517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715865" y="324033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786002" y="402125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710934" y="40296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880123" y="403144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6275068" y="277376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5171122" y="37318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6255716" y="372868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7340311" y="37382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634758" y="335220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714421" y="41378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629827" y="414157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799016" y="414331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174608" y="277897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5090015" y="38437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6184135" y="384532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7259204" y="38500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805539" y="336103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259204" y="449239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6174609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5090015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8307324" y="5424041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5041737" y="449341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737" y="4493414"/>
                <a:ext cx="42888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6152292" y="4485758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92" y="4485758"/>
                <a:ext cx="92037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7240091" y="4480167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091" y="4480167"/>
                <a:ext cx="790660" cy="324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534204" y="1442480"/>
            <a:ext cx="36241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5002999" y="5433157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9B9F555-BBC2-0B5C-0A47-72ECE8418554}"/>
              </a:ext>
            </a:extLst>
          </p:cNvPr>
          <p:cNvSpPr>
            <a:spLocks/>
          </p:cNvSpPr>
          <p:nvPr/>
        </p:nvSpPr>
        <p:spPr>
          <a:xfrm>
            <a:off x="1361774" y="1798701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B03D9-B3BC-2CFF-808D-6A4B3FDA399E}"/>
              </a:ext>
            </a:extLst>
          </p:cNvPr>
          <p:cNvSpPr>
            <a:spLocks/>
          </p:cNvSpPr>
          <p:nvPr/>
        </p:nvSpPr>
        <p:spPr>
          <a:xfrm>
            <a:off x="1983030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61325-57E3-793B-8018-3282AE1383D6}"/>
              </a:ext>
            </a:extLst>
          </p:cNvPr>
          <p:cNvSpPr>
            <a:spLocks/>
          </p:cNvSpPr>
          <p:nvPr/>
        </p:nvSpPr>
        <p:spPr>
          <a:xfrm>
            <a:off x="2615274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84DDD-A0C7-214D-6AE8-8D67D3609B21}"/>
              </a:ext>
            </a:extLst>
          </p:cNvPr>
          <p:cNvSpPr>
            <a:spLocks/>
          </p:cNvSpPr>
          <p:nvPr/>
        </p:nvSpPr>
        <p:spPr>
          <a:xfrm>
            <a:off x="3244258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FAD76F65-0234-4F62-50FE-27AE1AAACDC6}"/>
              </a:ext>
            </a:extLst>
          </p:cNvPr>
          <p:cNvSpPr/>
          <p:nvPr/>
        </p:nvSpPr>
        <p:spPr>
          <a:xfrm>
            <a:off x="926479" y="1736599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8FFE50-0469-7B68-B2C0-F7B51A7AAAEF}"/>
              </a:ext>
            </a:extLst>
          </p:cNvPr>
          <p:cNvSpPr>
            <a:spLocks/>
          </p:cNvSpPr>
          <p:nvPr/>
        </p:nvSpPr>
        <p:spPr>
          <a:xfrm>
            <a:off x="1668705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0CE16-F2B8-2FAE-3EBF-23554FA67DB2}"/>
              </a:ext>
            </a:extLst>
          </p:cNvPr>
          <p:cNvSpPr>
            <a:spLocks/>
          </p:cNvSpPr>
          <p:nvPr/>
        </p:nvSpPr>
        <p:spPr>
          <a:xfrm>
            <a:off x="2300949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372965-2834-66BA-E84F-1592D2CB39F9}"/>
              </a:ext>
            </a:extLst>
          </p:cNvPr>
          <p:cNvSpPr>
            <a:spLocks/>
          </p:cNvSpPr>
          <p:nvPr/>
        </p:nvSpPr>
        <p:spPr>
          <a:xfrm>
            <a:off x="2929933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EC21B-3263-35BA-A9A2-04E6CA0253CF}"/>
              </a:ext>
            </a:extLst>
          </p:cNvPr>
          <p:cNvSpPr>
            <a:spLocks/>
          </p:cNvSpPr>
          <p:nvPr/>
        </p:nvSpPr>
        <p:spPr>
          <a:xfrm>
            <a:off x="1048156" y="179750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83A62-B7A1-3E69-9635-D7018E276AAE}"/>
              </a:ext>
            </a:extLst>
          </p:cNvPr>
          <p:cNvSpPr/>
          <p:nvPr/>
        </p:nvSpPr>
        <p:spPr>
          <a:xfrm>
            <a:off x="243101" y="1626442"/>
            <a:ext cx="3479858" cy="95060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1A1C-B2EC-EC0F-FD16-98669002A38B}"/>
              </a:ext>
            </a:extLst>
          </p:cNvPr>
          <p:cNvSpPr>
            <a:spLocks/>
          </p:cNvSpPr>
          <p:nvPr/>
        </p:nvSpPr>
        <p:spPr>
          <a:xfrm>
            <a:off x="445582" y="1797504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/>
              <p:nvPr/>
            </p:nvSpPr>
            <p:spPr>
              <a:xfrm>
                <a:off x="1626955" y="2158080"/>
                <a:ext cx="1277272" cy="31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h𝑤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55" y="2158080"/>
                <a:ext cx="1277272" cy="311817"/>
              </a:xfrm>
              <a:prstGeom prst="rect">
                <a:avLst/>
              </a:prstGeom>
              <a:blipFill>
                <a:blip r:embed="rId3"/>
                <a:stretch>
                  <a:fillRect l="-5263" r="-1435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/>
              <p:nvPr/>
            </p:nvSpPr>
            <p:spPr>
              <a:xfrm>
                <a:off x="373252" y="2158337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2" y="2158337"/>
                <a:ext cx="394003" cy="311560"/>
              </a:xfrm>
              <a:prstGeom prst="rect">
                <a:avLst/>
              </a:prstGeom>
              <a:blipFill>
                <a:blip r:embed="rId4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04B8A43A-564B-FD5B-F5A2-AFB5A3B30172}"/>
              </a:ext>
            </a:extLst>
          </p:cNvPr>
          <p:cNvSpPr>
            <a:spLocks/>
          </p:cNvSpPr>
          <p:nvPr/>
        </p:nvSpPr>
        <p:spPr>
          <a:xfrm>
            <a:off x="1361774" y="4913799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F2F4A-E627-FB76-6D2E-8600EACD60ED}"/>
              </a:ext>
            </a:extLst>
          </p:cNvPr>
          <p:cNvSpPr>
            <a:spLocks/>
          </p:cNvSpPr>
          <p:nvPr/>
        </p:nvSpPr>
        <p:spPr>
          <a:xfrm>
            <a:off x="1983030" y="4916246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65ACDC-1C30-CBB1-8894-89039400ABB2}"/>
              </a:ext>
            </a:extLst>
          </p:cNvPr>
          <p:cNvSpPr>
            <a:spLocks/>
          </p:cNvSpPr>
          <p:nvPr/>
        </p:nvSpPr>
        <p:spPr>
          <a:xfrm>
            <a:off x="2615274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0068C0-42DB-E31E-EC22-53F59B7C40DC}"/>
              </a:ext>
            </a:extLst>
          </p:cNvPr>
          <p:cNvSpPr>
            <a:spLocks/>
          </p:cNvSpPr>
          <p:nvPr/>
        </p:nvSpPr>
        <p:spPr>
          <a:xfrm>
            <a:off x="3244258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4DEA951D-906D-6DB4-C4BF-18B10F405E94}"/>
              </a:ext>
            </a:extLst>
          </p:cNvPr>
          <p:cNvSpPr/>
          <p:nvPr/>
        </p:nvSpPr>
        <p:spPr>
          <a:xfrm>
            <a:off x="926479" y="4851697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251C4B-253D-929B-6EC6-1734B2B36669}"/>
              </a:ext>
            </a:extLst>
          </p:cNvPr>
          <p:cNvSpPr>
            <a:spLocks/>
          </p:cNvSpPr>
          <p:nvPr/>
        </p:nvSpPr>
        <p:spPr>
          <a:xfrm>
            <a:off x="1668705" y="4916246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88E8F4-FC16-457C-1DB4-F5E69CF84D13}"/>
              </a:ext>
            </a:extLst>
          </p:cNvPr>
          <p:cNvSpPr>
            <a:spLocks/>
          </p:cNvSpPr>
          <p:nvPr/>
        </p:nvSpPr>
        <p:spPr>
          <a:xfrm>
            <a:off x="2300949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71BD9D-794D-8553-D433-6F230B19E89C}"/>
              </a:ext>
            </a:extLst>
          </p:cNvPr>
          <p:cNvSpPr>
            <a:spLocks/>
          </p:cNvSpPr>
          <p:nvPr/>
        </p:nvSpPr>
        <p:spPr>
          <a:xfrm>
            <a:off x="2929933" y="491624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0732D9-8F24-3409-D117-E3510C0D5A35}"/>
              </a:ext>
            </a:extLst>
          </p:cNvPr>
          <p:cNvSpPr>
            <a:spLocks/>
          </p:cNvSpPr>
          <p:nvPr/>
        </p:nvSpPr>
        <p:spPr>
          <a:xfrm>
            <a:off x="1048156" y="491260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ADA04C-7BBA-21FF-B3A7-D8C345CB1F57}"/>
              </a:ext>
            </a:extLst>
          </p:cNvPr>
          <p:cNvSpPr/>
          <p:nvPr/>
        </p:nvSpPr>
        <p:spPr>
          <a:xfrm>
            <a:off x="243101" y="4741540"/>
            <a:ext cx="3479858" cy="95060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0C20C9-3C0D-F5E3-7132-7D7BC9048AD2}"/>
              </a:ext>
            </a:extLst>
          </p:cNvPr>
          <p:cNvSpPr>
            <a:spLocks/>
          </p:cNvSpPr>
          <p:nvPr/>
        </p:nvSpPr>
        <p:spPr>
          <a:xfrm>
            <a:off x="445582" y="4912602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/>
              <p:nvPr/>
            </p:nvSpPr>
            <p:spPr>
              <a:xfrm>
                <a:off x="1626955" y="5273178"/>
                <a:ext cx="1277272" cy="333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h𝑤</m:t>
                          </m:r>
                        </m:sup>
                      </m:sSubSup>
                      <m:r>
                        <m:rPr>
                          <m:lit/>
                        </m:rP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55" y="5273178"/>
                <a:ext cx="1277272" cy="333105"/>
              </a:xfrm>
              <a:prstGeom prst="rect">
                <a:avLst/>
              </a:prstGeom>
              <a:blipFill>
                <a:blip r:embed="rId5"/>
                <a:stretch>
                  <a:fillRect l="-5263" r="-1435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/>
              <p:nvPr/>
            </p:nvSpPr>
            <p:spPr>
              <a:xfrm>
                <a:off x="373252" y="5273435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52" y="5273435"/>
                <a:ext cx="394003" cy="335348"/>
              </a:xfrm>
              <a:prstGeom prst="rect">
                <a:avLst/>
              </a:prstGeom>
              <a:blipFill>
                <a:blip r:embed="rId6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283190" y="34715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70253" y="2835391"/>
            <a:ext cx="0" cy="6361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253" y="3810077"/>
            <a:ext cx="0" cy="59290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303698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309283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85595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491180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460517" y="3127436"/>
            <a:ext cx="1610065" cy="365260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460517" y="3793380"/>
            <a:ext cx="1610065" cy="365260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667492" y="3310066"/>
            <a:ext cx="793025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673077" y="3310066"/>
            <a:ext cx="787440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814660" y="302657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814660" y="3961678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blipFill>
                <a:blip r:embed="rId7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blipFill>
                <a:blip r:embed="rId8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722959" y="2101742"/>
            <a:ext cx="1542591" cy="1025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722959" y="4158640"/>
            <a:ext cx="1542591" cy="10582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6742974" y="247637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6745781" y="450797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722959" y="4857055"/>
            <a:ext cx="3483010" cy="3597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722959" y="2101742"/>
            <a:ext cx="3480203" cy="374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6541203" y="3129056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6541203" y="3790029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203162" y="2825450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205969" y="4155289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 flipV="1">
            <a:off x="6070582" y="3972659"/>
            <a:ext cx="470621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>
            <a:off x="6070582" y="3310066"/>
            <a:ext cx="47062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 flipV="1">
            <a:off x="7870734" y="3310066"/>
            <a:ext cx="34655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A346392-73ED-7468-D98C-740E2CCD0BD6}"/>
              </a:ext>
            </a:extLst>
          </p:cNvPr>
          <p:cNvSpPr/>
          <p:nvPr/>
        </p:nvSpPr>
        <p:spPr>
          <a:xfrm>
            <a:off x="8217285" y="3127436"/>
            <a:ext cx="634466" cy="365260"/>
          </a:xfrm>
          <a:prstGeom prst="roundRect">
            <a:avLst/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83816FD-821E-5848-B9BF-37DE1E3E2B22}"/>
              </a:ext>
            </a:extLst>
          </p:cNvPr>
          <p:cNvSpPr/>
          <p:nvPr/>
        </p:nvSpPr>
        <p:spPr>
          <a:xfrm>
            <a:off x="8217285" y="3790028"/>
            <a:ext cx="634466" cy="365260"/>
          </a:xfrm>
          <a:prstGeom prst="roundRect">
            <a:avLst/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7870734" y="3972658"/>
            <a:ext cx="346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6976498" y="1471447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7597754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8229998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8858982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6541203" y="142458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7283429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7915673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8544657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6662880" y="147025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6976498" y="5552385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7597754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8229998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8858982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6541203" y="5490283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7283429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7915673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8523109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6662880" y="555118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906F63E-3C55-3936-ACC0-83DCC0662EF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8523109" y="1853056"/>
            <a:ext cx="11409" cy="1274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4518" y="4155288"/>
            <a:ext cx="0" cy="1193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6993655" y="1031735"/>
                <a:ext cx="1706886" cy="35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5" y="1031735"/>
                <a:ext cx="1706886" cy="359650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6989586" y="5920982"/>
                <a:ext cx="1706886" cy="384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86" y="5920982"/>
                <a:ext cx="1706886" cy="384272"/>
              </a:xfrm>
              <a:prstGeom prst="rect">
                <a:avLst/>
              </a:prstGeom>
              <a:blipFill>
                <a:blip r:embed="rId10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3E9E7A58-F1B7-2B01-BFCC-E819ED951250}"/>
              </a:ext>
            </a:extLst>
          </p:cNvPr>
          <p:cNvSpPr/>
          <p:nvPr/>
        </p:nvSpPr>
        <p:spPr>
          <a:xfrm>
            <a:off x="10490908" y="4520056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A230B64-D260-5D2B-CE49-EA1E56E5B7AB}"/>
              </a:ext>
            </a:extLst>
          </p:cNvPr>
          <p:cNvSpPr/>
          <p:nvPr/>
        </p:nvSpPr>
        <p:spPr>
          <a:xfrm>
            <a:off x="10578732" y="3792560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14057BB-56DB-55A2-1F1A-8030091AF9E8}"/>
              </a:ext>
            </a:extLst>
          </p:cNvPr>
          <p:cNvSpPr/>
          <p:nvPr/>
        </p:nvSpPr>
        <p:spPr>
          <a:xfrm>
            <a:off x="10545299" y="228990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0C3FC3-069C-5DD5-963B-84AD2E0F04FB}"/>
              </a:ext>
            </a:extLst>
          </p:cNvPr>
          <p:cNvSpPr/>
          <p:nvPr/>
        </p:nvSpPr>
        <p:spPr>
          <a:xfrm>
            <a:off x="10378696" y="306028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/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44F5BB7-6C4D-E782-9F8A-4EB7DFD867A5}"/>
              </a:ext>
            </a:extLst>
          </p:cNvPr>
          <p:cNvCxnSpPr>
            <a:cxnSpLocks/>
          </p:cNvCxnSpPr>
          <p:nvPr/>
        </p:nvCxnSpPr>
        <p:spPr>
          <a:xfrm flipV="1">
            <a:off x="10620859" y="4874018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8D9F409-A9FA-6A60-B44B-5E39924F0BA0}"/>
              </a:ext>
            </a:extLst>
          </p:cNvPr>
          <p:cNvCxnSpPr>
            <a:cxnSpLocks/>
          </p:cNvCxnSpPr>
          <p:nvPr/>
        </p:nvCxnSpPr>
        <p:spPr>
          <a:xfrm flipV="1">
            <a:off x="11337104" y="4883349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5C7031-4CFC-3F6A-1993-309E9670FF8E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H="1" flipV="1">
            <a:off x="10965090" y="4141636"/>
            <a:ext cx="332" cy="378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69ACF90-CAF5-9A1E-05E2-0DECC731BF7D}"/>
              </a:ext>
            </a:extLst>
          </p:cNvPr>
          <p:cNvCxnSpPr>
            <a:cxnSpLocks/>
            <a:stCxn id="161" idx="0"/>
            <a:endCxn id="163" idx="2"/>
          </p:cNvCxnSpPr>
          <p:nvPr/>
        </p:nvCxnSpPr>
        <p:spPr>
          <a:xfrm flipH="1" flipV="1">
            <a:off x="10964939" y="3409356"/>
            <a:ext cx="151" cy="383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992054B-8976-FD2D-F021-578CEC9CF9EC}"/>
              </a:ext>
            </a:extLst>
          </p:cNvPr>
          <p:cNvCxnSpPr>
            <a:cxnSpLocks/>
            <a:stCxn id="163" idx="0"/>
            <a:endCxn id="162" idx="2"/>
          </p:cNvCxnSpPr>
          <p:nvPr/>
        </p:nvCxnSpPr>
        <p:spPr>
          <a:xfrm flipH="1" flipV="1">
            <a:off x="10964062" y="2638976"/>
            <a:ext cx="877" cy="421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EAB0892-62D4-78A5-5E96-7F647EE4C654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0964062" y="1708870"/>
            <a:ext cx="0" cy="58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/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9C0D2F58-47C9-5D94-69DC-7EEDB6115CFE}"/>
              </a:ext>
            </a:extLst>
          </p:cNvPr>
          <p:cNvSpPr/>
          <p:nvPr/>
        </p:nvSpPr>
        <p:spPr>
          <a:xfrm>
            <a:off x="9673803" y="1405193"/>
            <a:ext cx="2386638" cy="451928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B6362E-99AD-502D-A6A0-D3F27583A3CB}"/>
              </a:ext>
            </a:extLst>
          </p:cNvPr>
          <p:cNvSpPr txBox="1"/>
          <p:nvPr/>
        </p:nvSpPr>
        <p:spPr>
          <a:xfrm>
            <a:off x="9648047" y="1415162"/>
            <a:ext cx="137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D51E127-F8B4-090D-8FB5-E7C1CDA49A29}"/>
              </a:ext>
            </a:extLst>
          </p:cNvPr>
          <p:cNvSpPr/>
          <p:nvPr/>
        </p:nvSpPr>
        <p:spPr>
          <a:xfrm>
            <a:off x="10155844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D55A9BCE-7FA4-4D43-E034-C6D3F5142EC4}"/>
              </a:ext>
            </a:extLst>
          </p:cNvPr>
          <p:cNvSpPr/>
          <p:nvPr/>
        </p:nvSpPr>
        <p:spPr>
          <a:xfrm>
            <a:off x="11118235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/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blipFill>
                <a:blip r:embed="rId13"/>
                <a:stretch>
                  <a:fillRect r="-3076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7AB6A1B-5191-88B2-9CA4-4CB19885AC65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78340" y="5417865"/>
            <a:ext cx="5775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/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h𝑤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blipFill>
                <a:blip r:embed="rId14"/>
                <a:stretch>
                  <a:fillRect r="-3725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9CB077F-ECA2-1CDF-2F31-38A3F4CED64C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1507689" y="5592403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515</Words>
  <Application>Microsoft Macintosh PowerPoint</Application>
  <PresentationFormat>宽屏</PresentationFormat>
  <Paragraphs>255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197</cp:revision>
  <dcterms:created xsi:type="dcterms:W3CDTF">2024-10-12T08:43:31Z</dcterms:created>
  <dcterms:modified xsi:type="dcterms:W3CDTF">2025-04-22T10:01:25Z</dcterms:modified>
</cp:coreProperties>
</file>