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2E9A9-32D2-43CB-A724-E50C454550DB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592C2-8C13-41F6-8BDB-41A2B0B78E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341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92C2-8C13-41F6-8BDB-41A2B0B78EC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21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D83E1-6FDF-4EF6-33AE-F13C7902E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FFE964-3891-950D-FB0E-9C424B871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1D2E7-701E-6165-DE1F-25F65F5C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9EF-511B-4B94-8B97-55CA25D129CD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2E1ED-300B-A4D7-B9FB-1E7E9FE6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3AAC4-8636-F82E-7CA9-A844C9D3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9F77-FC5B-4298-A536-68C68B67D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48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35265-C758-29D9-5F63-B3CFEEBC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028D52-ED5F-A79D-54A8-5C4571EDA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6E4B2-7E84-7D19-1BBF-D59F2CA8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9EF-511B-4B94-8B97-55CA25D129CD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47B50-7D4A-0E88-EF3A-3ED32E8C6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A88A4-152A-01AA-2B7C-5042A466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9F77-FC5B-4298-A536-68C68B67D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1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285B94-3BE9-D5A6-05DF-9785B84AC1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C01D05-0703-337D-B4BA-09152A678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99AD4-B2F8-CBBA-E206-ED331470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9EF-511B-4B94-8B97-55CA25D129CD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7674F-F7A0-2016-D737-5CB38F6F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09B9E-ADD0-A55B-693E-E1C1C278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9F77-FC5B-4298-A536-68C68B67D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28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BC875-455C-5EF7-0051-BA4C576E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55932-692C-C4F8-DB64-5FE7A2A5C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8A80D1-0502-588E-5DFB-0EA383EC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9EF-511B-4B94-8B97-55CA25D129CD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76F34C-2F57-CF22-1623-E163AF63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1363E-CAE4-27D1-8384-710F0759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9F77-FC5B-4298-A536-68C68B67D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6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A91086-6A18-ABFB-D595-0D6CB4A5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2568F8-58F6-F7C6-008B-15A7EA989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B2758-C921-A2C1-6733-680F7655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9EF-511B-4B94-8B97-55CA25D129CD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16F76-B557-2B55-79BE-4FB49487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33BFD-2745-DC1A-1144-351D6EDB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9F77-FC5B-4298-A536-68C68B67D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2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9098F-4285-68A9-AC0E-15B5700C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D94EB1-5CB2-3BE1-C128-BA030C47F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8A4CBB-C28D-310B-485A-3B2D4E6A3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DBAEAC-9AA3-3647-6621-285B966D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9EF-511B-4B94-8B97-55CA25D129CD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ACAAE-F0DE-84AC-5051-8E417960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07E064-FC79-6B13-6B22-75B0C02A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9F77-FC5B-4298-A536-68C68B67D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4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54199-6D52-CBA6-7C9B-FB3ADEEC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1DAEE9-D0F1-3BD3-3FD4-DDD6B76C6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C2FA4A-FC60-A66F-E33B-84DC5A6FE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BA9729-A60C-0439-EFF3-9F6EFBA6A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E9EE85-593D-41DF-D69D-AF78946B2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834080-6441-CEB3-76A3-42AA177C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9EF-511B-4B94-8B97-55CA25D129CD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92C507-ECB9-78A3-3EFB-7AEC32AD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E295C8-87BA-AB02-69A9-BA319597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9F77-FC5B-4298-A536-68C68B67D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8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86143-7274-29FF-6335-AE2E425C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983B45-3876-0082-B4A6-2CD9770C8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9EF-511B-4B94-8B97-55CA25D129CD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F869F0-3BD3-71EC-986B-1D240354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0343BA-9DD6-8CFA-8331-5E1049A1A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9F77-FC5B-4298-A536-68C68B67D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80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85DE68-F501-701A-FF1E-FBC3F679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9EF-511B-4B94-8B97-55CA25D129CD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0FA532-4C9D-2BD9-9865-A6494F95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18DEA3-418A-0A4F-05F7-CD440780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9F77-FC5B-4298-A536-68C68B67D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07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4A0DDB-1842-E3D9-5F17-FD0DA86C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F4740-2DD5-B4D1-5074-8E0501CC6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6457C4-03B7-FDFF-94FC-433251D2A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2B082A-A624-141D-7363-06143CD7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9EF-511B-4B94-8B97-55CA25D129CD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E8FA74-9E90-7E53-D2FD-AF8119E8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5B22C2-4D45-D8AB-3EF6-A85332C3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9F77-FC5B-4298-A536-68C68B67D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33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555DF-A43D-86C8-7640-60BE25D6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4C9264-DFA4-75D3-45ED-02ACF96C7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A3627D-AAA6-DCCE-AFD0-7B7C55E44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A23771-56C1-93C8-D3D4-7A9E187D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DC9EF-511B-4B94-8B97-55CA25D129CD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EEA9E1-9E9F-F02A-9CE6-255FB92B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D1C67-E081-4AC4-DFAD-30AAD760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9F77-FC5B-4298-A536-68C68B67D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19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6D54BA-AA55-6732-0B16-C3B9C319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B2B76-1074-3929-FF76-BB4AC08F6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DC7D3-C3BC-DA83-9574-BB7F6485D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DC9EF-511B-4B94-8B97-55CA25D129CD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BDE03-9DAC-465F-7803-29B074FCA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1294D-5075-7F28-BBCF-4F1D70C0C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9F77-FC5B-4298-A536-68C68B67D0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71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6DD6D80-89AA-E1D9-CC11-01D621B4392B}"/>
              </a:ext>
            </a:extLst>
          </p:cNvPr>
          <p:cNvSpPr/>
          <p:nvPr/>
        </p:nvSpPr>
        <p:spPr>
          <a:xfrm>
            <a:off x="1621547" y="3429000"/>
            <a:ext cx="907624" cy="76454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E9786B4E-8B6B-AE84-D7C5-D8AAC6C818EE}"/>
                  </a:ext>
                </a:extLst>
              </p:cNvPr>
              <p:cNvSpPr/>
              <p:nvPr/>
            </p:nvSpPr>
            <p:spPr>
              <a:xfrm>
                <a:off x="3414186" y="4451990"/>
                <a:ext cx="907624" cy="76454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E9786B4E-8B6B-AE84-D7C5-D8AAC6C81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186" y="4451990"/>
                <a:ext cx="907624" cy="76454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C1A4812-F271-86A6-6CAD-1338F727DF06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>
            <a:off x="2529171" y="3811271"/>
            <a:ext cx="885015" cy="1022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96A0424-0FA7-81D9-CC5C-1DE6F2814DE4}"/>
              </a:ext>
            </a:extLst>
          </p:cNvPr>
          <p:cNvSpPr txBox="1"/>
          <p:nvPr/>
        </p:nvSpPr>
        <p:spPr>
          <a:xfrm>
            <a:off x="4856629" y="5216533"/>
            <a:ext cx="1390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ctr"/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(3, 1, 0, 0)</a:t>
            </a:r>
            <a:endParaRPr lang="zh-CN" alt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81F6883-4AA7-7D79-D8F6-D7AB7BF3A4F0}"/>
                  </a:ext>
                </a:extLst>
              </p:cNvPr>
              <p:cNvSpPr/>
              <p:nvPr/>
            </p:nvSpPr>
            <p:spPr>
              <a:xfrm>
                <a:off x="3414186" y="2526307"/>
                <a:ext cx="907624" cy="76454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81F6883-4AA7-7D79-D8F6-D7AB7BF3A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186" y="2526307"/>
                <a:ext cx="907624" cy="76454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B889977E-1FA9-0D5B-296D-529F96713F4B}"/>
                  </a:ext>
                </a:extLst>
              </p:cNvPr>
              <p:cNvSpPr/>
              <p:nvPr/>
            </p:nvSpPr>
            <p:spPr>
              <a:xfrm>
                <a:off x="5098206" y="4451990"/>
                <a:ext cx="907624" cy="76454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B889977E-1FA9-0D5B-296D-529F96713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206" y="4451990"/>
                <a:ext cx="907624" cy="76454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D4271C0-0B15-1C72-2990-F18E9A236FB2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4321810" y="4834262"/>
            <a:ext cx="7763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BF69FA23-DCFD-611D-F000-0521A14C995E}"/>
                  </a:ext>
                </a:extLst>
              </p:cNvPr>
              <p:cNvSpPr/>
              <p:nvPr/>
            </p:nvSpPr>
            <p:spPr>
              <a:xfrm>
                <a:off x="5098206" y="1940041"/>
                <a:ext cx="907624" cy="76454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BF69FA23-DCFD-611D-F000-0521A14C9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206" y="1940041"/>
                <a:ext cx="907624" cy="76454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2601D1B-E76A-69F5-2A03-B5FFE296B2EE}"/>
                  </a:ext>
                </a:extLst>
              </p:cNvPr>
              <p:cNvSpPr/>
              <p:nvPr/>
            </p:nvSpPr>
            <p:spPr>
              <a:xfrm>
                <a:off x="5098206" y="2949714"/>
                <a:ext cx="907624" cy="76454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F2601D1B-E76A-69F5-2A03-B5FFE296B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206" y="2949714"/>
                <a:ext cx="907624" cy="76454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3BA0DDEF-81DA-ED42-A747-76F29BEF2719}"/>
              </a:ext>
            </a:extLst>
          </p:cNvPr>
          <p:cNvSpPr txBox="1"/>
          <p:nvPr/>
        </p:nvSpPr>
        <p:spPr>
          <a:xfrm>
            <a:off x="4856629" y="3714257"/>
            <a:ext cx="1390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ctr"/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(1, 2, 0, 0)</a:t>
            </a:r>
            <a:endParaRPr lang="zh-CN" alt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997076CF-CBAA-96F0-5F41-C7018B9A3D82}"/>
              </a:ext>
            </a:extLst>
          </p:cNvPr>
          <p:cNvCxnSpPr>
            <a:cxnSpLocks/>
            <a:stCxn id="19" idx="6"/>
            <a:endCxn id="36" idx="2"/>
          </p:cNvCxnSpPr>
          <p:nvPr/>
        </p:nvCxnSpPr>
        <p:spPr>
          <a:xfrm>
            <a:off x="4321810" y="2908579"/>
            <a:ext cx="776396" cy="42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AF115E27-005C-EB75-9924-EFC7473C59FF}"/>
              </a:ext>
            </a:extLst>
          </p:cNvPr>
          <p:cNvCxnSpPr>
            <a:cxnSpLocks/>
            <a:stCxn id="19" idx="6"/>
            <a:endCxn id="34" idx="2"/>
          </p:cNvCxnSpPr>
          <p:nvPr/>
        </p:nvCxnSpPr>
        <p:spPr>
          <a:xfrm flipV="1">
            <a:off x="4321810" y="2322313"/>
            <a:ext cx="776396" cy="586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03742-6097-9AFE-E652-BBB0E3BF8E52}"/>
              </a:ext>
            </a:extLst>
          </p:cNvPr>
          <p:cNvSpPr txBox="1"/>
          <p:nvPr/>
        </p:nvSpPr>
        <p:spPr>
          <a:xfrm>
            <a:off x="7935107" y="2706075"/>
            <a:ext cx="1390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algn="ctr"/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(1, 0, 0, 1)</a:t>
            </a:r>
            <a:endParaRPr lang="zh-CN" altLang="en-US" sz="16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3101E9C1-B863-ADBB-016D-E3204E9CEC3B}"/>
                  </a:ext>
                </a:extLst>
              </p:cNvPr>
              <p:cNvSpPr/>
              <p:nvPr/>
            </p:nvSpPr>
            <p:spPr>
              <a:xfrm>
                <a:off x="6639984" y="1942235"/>
                <a:ext cx="907624" cy="76454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3101E9C1-B863-ADBB-016D-E3204E9CE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984" y="1942235"/>
                <a:ext cx="907624" cy="76454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9786D9A6-2AF6-A583-D4B9-BDDD65B405AD}"/>
                  </a:ext>
                </a:extLst>
              </p:cNvPr>
              <p:cNvSpPr/>
              <p:nvPr/>
            </p:nvSpPr>
            <p:spPr>
              <a:xfrm>
                <a:off x="8176684" y="1942234"/>
                <a:ext cx="907624" cy="764543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9786D9A6-2AF6-A583-D4B9-BDDD65B40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684" y="1942234"/>
                <a:ext cx="907624" cy="76454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0A65AC20-CCC1-CDB5-2E0F-7BE434CC1D49}"/>
              </a:ext>
            </a:extLst>
          </p:cNvPr>
          <p:cNvCxnSpPr>
            <a:cxnSpLocks/>
            <a:stCxn id="34" idx="6"/>
            <a:endCxn id="61" idx="2"/>
          </p:cNvCxnSpPr>
          <p:nvPr/>
        </p:nvCxnSpPr>
        <p:spPr>
          <a:xfrm>
            <a:off x="6005830" y="2322313"/>
            <a:ext cx="634154" cy="2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72B0AB4-F70A-10B6-F22F-55994E495CD5}"/>
              </a:ext>
            </a:extLst>
          </p:cNvPr>
          <p:cNvCxnSpPr>
            <a:cxnSpLocks/>
            <a:stCxn id="61" idx="6"/>
            <a:endCxn id="62" idx="2"/>
          </p:cNvCxnSpPr>
          <p:nvPr/>
        </p:nvCxnSpPr>
        <p:spPr>
          <a:xfrm flipV="1">
            <a:off x="7547608" y="2324506"/>
            <a:ext cx="6290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9DFB2F54-B01F-F4F5-18AD-52A951601167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 flipV="1">
            <a:off x="2529171" y="2908579"/>
            <a:ext cx="885015" cy="902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80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53</Words>
  <Application>Microsoft Office PowerPoint</Application>
  <PresentationFormat>宽屏</PresentationFormat>
  <Paragraphs>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Mirrich Wang</dc:creator>
  <cp:lastModifiedBy>Mirrich Wang</cp:lastModifiedBy>
  <cp:revision>6</cp:revision>
  <dcterms:created xsi:type="dcterms:W3CDTF">2024-04-29T09:28:05Z</dcterms:created>
  <dcterms:modified xsi:type="dcterms:W3CDTF">2024-04-29T09:39:54Z</dcterms:modified>
</cp:coreProperties>
</file>