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EFF"/>
    <a:srgbClr val="5A5CFF"/>
    <a:srgbClr val="1B1BFE"/>
    <a:srgbClr val="FFF1CC"/>
    <a:srgbClr val="FFFFFF"/>
    <a:srgbClr val="E1EFD9"/>
    <a:srgbClr val="C5E0B4"/>
    <a:srgbClr val="2F5597"/>
    <a:srgbClr val="548235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EB3125-F266-49DD-A36E-31ABB886EFD6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A35A7-D313-44A8-B669-BB0AC988E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52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221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6A35A7-D313-44A8-B669-BB0AC988ED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986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7AB4CB-CBA9-7C03-4E08-813CBAB63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FF35E6-2D1A-F462-FAD5-80BB6EB1F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0FAFD-EE6C-0E94-BE92-E0D85C6F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E32293-E519-2B2C-78C9-9DA74AD8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A3425F-0249-599A-4B09-41EC7296E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9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C19AE-BBF6-1E4E-E31E-76B29F2C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1DBDBC-125C-4861-29FE-05664E3DA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8F62D-1B31-0632-47BC-C080312E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704C6A-F502-13B9-3197-B4BD73299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93A1CA-0E1A-4FD5-880C-2AD039E8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556625-6D53-6FAE-1682-0696DC35D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1D0759-8A96-32A1-A2EC-7DFFAAD18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7C03C-2C62-65B0-F7D0-A0848538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86770-15FF-CEBA-A79B-5B7055ADB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8B6595-CA3E-DFB6-9421-E63F9885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C9C82-D38B-84D7-0D45-BBE6D0AE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CAA0E0-19C3-5165-3C86-883632375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2A5CE4-576A-D6C1-DAE8-15775ED5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F8D8C8-F264-2083-1AAD-BF60101D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E9C713-477A-BDE6-B0C5-58A79DF2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30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1E0F5-7DD3-D88F-EBC6-B0FA829D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E3BD0D-4C50-D658-EF97-D5C7975C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43BBC-4F62-EB7E-0681-953172AD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85FFD-41FB-3EAD-8246-221BBB44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83F34-5452-1318-01FA-10C19963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3315F-79BE-EF1A-8067-7AA81FA4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546A4-1790-E502-C32A-F17537E2F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E935B-3377-4EE6-EF84-A88502E9A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8C4E71-641A-DDE4-4A3A-F13F7F58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013C41-CE3F-918A-CBEC-B20A13F6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C18F3-1716-5BB1-564A-969EF137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47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9E55B-80C8-7694-2C98-BDAB8536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8A596-0071-0A14-EAF9-F8E7166A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4BC1B1-565A-C3FC-5415-1305410CD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CC0EA-24B6-3071-F2BA-DBE28F3D3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27BC44-62C7-4513-6C36-1D54DC3E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89A177-033E-3BF9-4B50-6F5823D73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9EC0DB-7032-D401-0284-9B0EF9FEF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97E655-21BD-47A3-45EA-BA1B122D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AE8B3-47C6-3E6F-37A3-EA549909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49645D-F8F0-8D47-6406-C35E08E2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0E9E93-DA6C-EB78-8D58-9F420BC5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E0D33-2BC5-5423-CC74-08636B61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AD3AD3-F056-5268-D9BA-AF85333E9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33326D-B80C-4486-B66F-DB823A59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2581B7-65B8-987D-B0DE-5056C772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4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66A3E-11C5-9A33-5995-7CB3E237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B236D-4B3B-6ADF-63F7-5CC697E08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A410DC-164E-D734-FDAF-A08F86D1F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F2F53F-25BB-9FB3-5B2B-C9B40A84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9C690F-AB8F-8B24-E512-FA0B5348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011B21-FDE9-0524-B188-E0B3EF405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97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D7C9C-B919-C0A1-9C06-B78F50426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135719-4290-5034-BF6E-852A7010F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6A6886-F85A-C368-283F-B0673DD5E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BF8D71-E30C-1FC2-9082-1E872FE0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5AA59C-5497-EB22-847F-C515D1F81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AA9BA-7861-EA59-BC25-1421C56AA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5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77235D8-02C3-6584-9F14-01A62EBC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FDD52-EFC7-1196-3C4B-EE8550709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74E01F-9925-5404-72E4-D3448FE87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7CFCB-1F2D-47C9-80A8-31C073AC2F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410E1C-9D81-658D-C8C5-05EA93BDA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F6702-FFB2-DECF-14A9-2E6642E77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A5909-D6FB-4B6F-A4EE-26A265BF9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96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2" Type="http://schemas.openxmlformats.org/officeDocument/2006/relationships/image" Target="../media/image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39.png"/><Relationship Id="rId14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40.png"/><Relationship Id="rId7" Type="http://schemas.openxmlformats.org/officeDocument/2006/relationships/image" Target="../media/image47.png"/><Relationship Id="rId12" Type="http://schemas.openxmlformats.org/officeDocument/2006/relationships/image" Target="../media/image4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41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07EB12-AB5B-115D-04DC-63833BEDB327}"/>
              </a:ext>
            </a:extLst>
          </p:cNvPr>
          <p:cNvCxnSpPr>
            <a:cxnSpLocks/>
            <a:stCxn id="9" idx="3"/>
            <a:endCxn id="43" idx="1"/>
          </p:cNvCxnSpPr>
          <p:nvPr/>
        </p:nvCxnSpPr>
        <p:spPr>
          <a:xfrm flipV="1">
            <a:off x="2028163" y="2498141"/>
            <a:ext cx="1196589" cy="4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F3D981E-3890-F606-A7FA-B380B280057F}"/>
              </a:ext>
            </a:extLst>
          </p:cNvPr>
          <p:cNvSpPr txBox="1"/>
          <p:nvPr/>
        </p:nvSpPr>
        <p:spPr>
          <a:xfrm>
            <a:off x="998818" y="5690514"/>
            <a:ext cx="84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Query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15DE64-D800-1E9C-16FA-BF08B57D0A6D}"/>
              </a:ext>
            </a:extLst>
          </p:cNvPr>
          <p:cNvSpPr/>
          <p:nvPr/>
        </p:nvSpPr>
        <p:spPr>
          <a:xfrm>
            <a:off x="9735502" y="3157741"/>
            <a:ext cx="1524597" cy="542517"/>
          </a:xfrm>
          <a:prstGeom prst="roundRect">
            <a:avLst>
              <a:gd name="adj" fmla="val 13334"/>
            </a:avLst>
          </a:prstGeom>
          <a:solidFill>
            <a:srgbClr val="E1EF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Decoder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9CDB71C-A826-FB5D-A136-180C81E910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70416" y="1007974"/>
            <a:ext cx="1645931" cy="2653602"/>
          </a:xfrm>
          <a:prstGeom prst="bentConnector3">
            <a:avLst>
              <a:gd name="adj1" fmla="val 244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DAF8889-57C6-B220-7DC3-918437619C37}"/>
              </a:ext>
            </a:extLst>
          </p:cNvPr>
          <p:cNvSpPr/>
          <p:nvPr/>
        </p:nvSpPr>
        <p:spPr>
          <a:xfrm>
            <a:off x="3224752" y="2253795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6133F75-4F1D-E8DF-2260-724C017086DC}"/>
              </a:ext>
            </a:extLst>
          </p:cNvPr>
          <p:cNvSpPr txBox="1"/>
          <p:nvPr/>
        </p:nvSpPr>
        <p:spPr>
          <a:xfrm>
            <a:off x="840588" y="747928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Reference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4EF3FF87-4389-5B49-EB30-C6D215328E10}"/>
              </a:ext>
            </a:extLst>
          </p:cNvPr>
          <p:cNvSpPr/>
          <p:nvPr/>
        </p:nvSpPr>
        <p:spPr>
          <a:xfrm>
            <a:off x="6427334" y="3160973"/>
            <a:ext cx="1524598" cy="542517"/>
          </a:xfrm>
          <a:prstGeom prst="roundRect">
            <a:avLst>
              <a:gd name="adj" fmla="val 6866"/>
            </a:avLst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FC Loss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22" name="图片 121">
            <a:extLst>
              <a:ext uri="{FF2B5EF4-FFF2-40B4-BE49-F238E27FC236}">
                <a16:creationId xmlns:a16="http://schemas.microsoft.com/office/drawing/2014/main" id="{0F5DFDC1-39F3-CF77-3B28-BBD1A5CFC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362347" y="1104786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774F1BD4-8189-9FBF-908D-50AF2A70F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357298" y="4921375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28" name="矩形: 圆角 127">
            <a:extLst>
              <a:ext uri="{FF2B5EF4-FFF2-40B4-BE49-F238E27FC236}">
                <a16:creationId xmlns:a16="http://schemas.microsoft.com/office/drawing/2014/main" id="{277AABB2-1629-226C-7E98-868771D97803}"/>
              </a:ext>
            </a:extLst>
          </p:cNvPr>
          <p:cNvSpPr/>
          <p:nvPr/>
        </p:nvSpPr>
        <p:spPr>
          <a:xfrm>
            <a:off x="3224752" y="4033835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Encoder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26CEA9B7-C1E2-D81F-6835-78D612116745}"/>
              </a:ext>
            </a:extLst>
          </p:cNvPr>
          <p:cNvCxnSpPr>
            <a:cxnSpLocks/>
            <a:stCxn id="7" idx="3"/>
            <a:endCxn id="128" idx="1"/>
          </p:cNvCxnSpPr>
          <p:nvPr/>
        </p:nvCxnSpPr>
        <p:spPr>
          <a:xfrm>
            <a:off x="2028163" y="4278180"/>
            <a:ext cx="11965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>
            <a:extLst>
              <a:ext uri="{FF2B5EF4-FFF2-40B4-BE49-F238E27FC236}">
                <a16:creationId xmlns:a16="http://schemas.microsoft.com/office/drawing/2014/main" id="{DA5ED04A-9CB1-2EAA-FD79-F3BBDDF1AD1E}"/>
              </a:ext>
            </a:extLst>
          </p:cNvPr>
          <p:cNvSpPr txBox="1"/>
          <p:nvPr/>
        </p:nvSpPr>
        <p:spPr>
          <a:xfrm>
            <a:off x="1790916" y="3291937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Share Weights</a:t>
            </a:r>
          </a:p>
        </p:txBody>
      </p: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851B7EFB-7ED5-372A-A009-BB228403E3D1}"/>
              </a:ext>
            </a:extLst>
          </p:cNvPr>
          <p:cNvCxnSpPr>
            <a:cxnSpLocks/>
            <a:stCxn id="136" idx="0"/>
          </p:cNvCxnSpPr>
          <p:nvPr/>
        </p:nvCxnSpPr>
        <p:spPr>
          <a:xfrm flipV="1">
            <a:off x="2644359" y="2571937"/>
            <a:ext cx="3015" cy="7200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A2474046-C541-3150-95DE-3817400B5A30}"/>
              </a:ext>
            </a:extLst>
          </p:cNvPr>
          <p:cNvCxnSpPr>
            <a:cxnSpLocks/>
            <a:stCxn id="136" idx="2"/>
          </p:cNvCxnSpPr>
          <p:nvPr/>
        </p:nvCxnSpPr>
        <p:spPr>
          <a:xfrm>
            <a:off x="2644359" y="3630491"/>
            <a:ext cx="0" cy="55864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79C64C51-DAF1-E743-B1D6-312F62FC222C}"/>
              </a:ext>
            </a:extLst>
          </p:cNvPr>
          <p:cNvGrpSpPr/>
          <p:nvPr/>
        </p:nvGrpSpPr>
        <p:grpSpPr>
          <a:xfrm>
            <a:off x="4020231" y="1197145"/>
            <a:ext cx="2678224" cy="403714"/>
            <a:chOff x="3623039" y="4451311"/>
            <a:chExt cx="2678224" cy="403714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4B955DFC-0327-66E4-1EC6-C3A049927B5A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53CC1FDE-95B7-1B92-F403-9E894DC503A7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87F1928-1ADD-4696-16A8-4C2239EC01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D9C3E02-6CB9-FB7B-1678-259D8798F0A2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1" name="双括号 150">
              <a:extLst>
                <a:ext uri="{FF2B5EF4-FFF2-40B4-BE49-F238E27FC236}">
                  <a16:creationId xmlns:a16="http://schemas.microsoft.com/office/drawing/2014/main" id="{E4182C01-6A1E-BDFC-D2A3-CD8E3E813239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5E5D9FC0-F836-5B25-B751-1BAC63D47F1B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D45711C6-FD54-5F3B-37BE-3475CCFEBEA6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014CE01-DA1C-25AA-A8BF-F255E13DE07B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D6A27804-B261-E81C-FC4D-28C72C439AD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4FF0245-B458-8CA8-7E31-E1EF2CE9DBE1}"/>
              </a:ext>
            </a:extLst>
          </p:cNvPr>
          <p:cNvGrpSpPr/>
          <p:nvPr/>
        </p:nvGrpSpPr>
        <p:grpSpPr>
          <a:xfrm>
            <a:off x="4055589" y="5202430"/>
            <a:ext cx="2678224" cy="403714"/>
            <a:chOff x="3623039" y="4451311"/>
            <a:chExt cx="2678224" cy="403714"/>
          </a:xfrm>
        </p:grpSpPr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E40D7A1E-7F5C-2972-B3FA-134BBBB45F47}"/>
                </a:ext>
              </a:extLst>
            </p:cNvPr>
            <p:cNvSpPr>
              <a:spLocks/>
            </p:cNvSpPr>
            <p:nvPr/>
          </p:nvSpPr>
          <p:spPr>
            <a:xfrm>
              <a:off x="4051510" y="4513412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9ED607E7-7E1B-4BD2-49C0-3C4DCC03643E}"/>
                </a:ext>
              </a:extLst>
            </p:cNvPr>
            <p:cNvSpPr>
              <a:spLocks/>
            </p:cNvSpPr>
            <p:nvPr/>
          </p:nvSpPr>
          <p:spPr>
            <a:xfrm>
              <a:off x="4679590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BE708EB5-0D96-06B2-1709-A9BCD7719D13}"/>
                </a:ext>
              </a:extLst>
            </p:cNvPr>
            <p:cNvSpPr>
              <a:spLocks/>
            </p:cNvSpPr>
            <p:nvPr/>
          </p:nvSpPr>
          <p:spPr>
            <a:xfrm>
              <a:off x="5311834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9493A526-BA43-ABD3-4D4C-98A3132A3267}"/>
                </a:ext>
              </a:extLst>
            </p:cNvPr>
            <p:cNvSpPr>
              <a:spLocks/>
            </p:cNvSpPr>
            <p:nvPr/>
          </p:nvSpPr>
          <p:spPr>
            <a:xfrm>
              <a:off x="5940818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2" name="双括号 171">
              <a:extLst>
                <a:ext uri="{FF2B5EF4-FFF2-40B4-BE49-F238E27FC236}">
                  <a16:creationId xmlns:a16="http://schemas.microsoft.com/office/drawing/2014/main" id="{93800E9F-CE2F-8C4E-59A6-FE84E51EA611}"/>
                </a:ext>
              </a:extLst>
            </p:cNvPr>
            <p:cNvSpPr/>
            <p:nvPr/>
          </p:nvSpPr>
          <p:spPr>
            <a:xfrm>
              <a:off x="3623039" y="4451311"/>
              <a:ext cx="2678224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6DC18FBC-81D0-34D0-AFD3-5B5598F840AC}"/>
                </a:ext>
              </a:extLst>
            </p:cNvPr>
            <p:cNvSpPr>
              <a:spLocks/>
            </p:cNvSpPr>
            <p:nvPr/>
          </p:nvSpPr>
          <p:spPr>
            <a:xfrm>
              <a:off x="4365265" y="4515860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2547E463-D275-E7D9-D764-4EE95E00DF2C}"/>
                </a:ext>
              </a:extLst>
            </p:cNvPr>
            <p:cNvSpPr>
              <a:spLocks/>
            </p:cNvSpPr>
            <p:nvPr/>
          </p:nvSpPr>
          <p:spPr>
            <a:xfrm>
              <a:off x="4997509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E0A6707B-0C69-262C-2A7D-45F6E7F5A970}"/>
                </a:ext>
              </a:extLst>
            </p:cNvPr>
            <p:cNvSpPr>
              <a:spLocks/>
            </p:cNvSpPr>
            <p:nvPr/>
          </p:nvSpPr>
          <p:spPr>
            <a:xfrm>
              <a:off x="5626493" y="4515859"/>
              <a:ext cx="249344" cy="2537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4E4DA01-EEE1-83AC-F652-9C476A01465D}"/>
                </a:ext>
              </a:extLst>
            </p:cNvPr>
            <p:cNvSpPr>
              <a:spLocks/>
            </p:cNvSpPr>
            <p:nvPr/>
          </p:nvSpPr>
          <p:spPr>
            <a:xfrm>
              <a:off x="3744716" y="4512217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/>
              <p:nvPr/>
            </p:nvSpPr>
            <p:spPr>
              <a:xfrm>
                <a:off x="3815315" y="5623053"/>
                <a:ext cx="3088056" cy="630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Flatten Hidden Token &amp; Feature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D5726F6F-BE13-5E91-450C-0A019857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315" y="5623053"/>
                <a:ext cx="3088056" cy="630494"/>
              </a:xfrm>
              <a:prstGeom prst="rect">
                <a:avLst/>
              </a:prstGeom>
              <a:blipFill>
                <a:blip r:embed="rId5"/>
                <a:stretch>
                  <a:fillRect t="-2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/>
              <p:nvPr/>
            </p:nvSpPr>
            <p:spPr>
              <a:xfrm>
                <a:off x="3678496" y="599526"/>
                <a:ext cx="3116631" cy="606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[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b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</a:br>
                <a:r>
                  <a:rPr lang="en-US" altLang="zh-CN" sz="16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Flatten Hidden Token &amp; Feature</a:t>
                </a:r>
              </a:p>
            </p:txBody>
          </p:sp>
        </mc:Choice>
        <mc:Fallback xmlns=""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E1BEDA6B-8E36-6D1D-1B82-2AC3E1DF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496" y="599526"/>
                <a:ext cx="3116631" cy="606192"/>
              </a:xfrm>
              <a:prstGeom prst="rect">
                <a:avLst/>
              </a:prstGeom>
              <a:blipFill>
                <a:blip r:embed="rId6"/>
                <a:stretch>
                  <a:fillRect r="-781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连接符: 肘形 190">
            <a:extLst>
              <a:ext uri="{FF2B5EF4-FFF2-40B4-BE49-F238E27FC236}">
                <a16:creationId xmlns:a16="http://schemas.microsoft.com/office/drawing/2014/main" id="{5109C86B-31E8-17A0-B7AD-76DF52987451}"/>
              </a:ext>
            </a:extLst>
          </p:cNvPr>
          <p:cNvCxnSpPr>
            <a:cxnSpLocks/>
            <a:stCxn id="43" idx="0"/>
            <a:endCxn id="151" idx="1"/>
          </p:cNvCxnSpPr>
          <p:nvPr/>
        </p:nvCxnSpPr>
        <p:spPr>
          <a:xfrm rot="5400000" flipH="1" flipV="1">
            <a:off x="3495628" y="1729193"/>
            <a:ext cx="854793" cy="19441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连接符: 肘形 193">
            <a:extLst>
              <a:ext uri="{FF2B5EF4-FFF2-40B4-BE49-F238E27FC236}">
                <a16:creationId xmlns:a16="http://schemas.microsoft.com/office/drawing/2014/main" id="{6E59D7AF-5E7B-B4C6-17E5-9A5C1EC37F33}"/>
              </a:ext>
            </a:extLst>
          </p:cNvPr>
          <p:cNvCxnSpPr>
            <a:cxnSpLocks/>
            <a:stCxn id="128" idx="2"/>
            <a:endCxn id="172" idx="1"/>
          </p:cNvCxnSpPr>
          <p:nvPr/>
        </p:nvCxnSpPr>
        <p:spPr>
          <a:xfrm rot="16200000" flipH="1">
            <a:off x="3499823" y="4848520"/>
            <a:ext cx="881761" cy="2297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连接符: 肘形 199">
            <a:extLst>
              <a:ext uri="{FF2B5EF4-FFF2-40B4-BE49-F238E27FC236}">
                <a16:creationId xmlns:a16="http://schemas.microsoft.com/office/drawing/2014/main" id="{7B3941CD-6A4A-FB86-9CE2-D9F422EBCE5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29521" y="3172675"/>
            <a:ext cx="1563078" cy="2618244"/>
          </a:xfrm>
          <a:prstGeom prst="bentConnector3">
            <a:avLst>
              <a:gd name="adj1" fmla="val 2497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矩形: 圆角 207">
            <a:extLst>
              <a:ext uri="{FF2B5EF4-FFF2-40B4-BE49-F238E27FC236}">
                <a16:creationId xmlns:a16="http://schemas.microsoft.com/office/drawing/2014/main" id="{078B7FC9-9471-16FD-D635-1330E91D4BF3}"/>
              </a:ext>
            </a:extLst>
          </p:cNvPr>
          <p:cNvSpPr/>
          <p:nvPr/>
        </p:nvSpPr>
        <p:spPr>
          <a:xfrm>
            <a:off x="9735502" y="5081425"/>
            <a:ext cx="1524598" cy="617579"/>
          </a:xfrm>
          <a:prstGeom prst="roundRect">
            <a:avLst>
              <a:gd name="adj" fmla="val 10377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D92F9871-BBE7-4260-9738-F103D4404D74}"/>
              </a:ext>
            </a:extLst>
          </p:cNvPr>
          <p:cNvCxnSpPr>
            <a:cxnSpLocks/>
            <a:stCxn id="172" idx="3"/>
            <a:endCxn id="208" idx="1"/>
          </p:cNvCxnSpPr>
          <p:nvPr/>
        </p:nvCxnSpPr>
        <p:spPr>
          <a:xfrm flipV="1">
            <a:off x="6733813" y="5390215"/>
            <a:ext cx="3001689" cy="14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: 圆角 229">
            <a:extLst>
              <a:ext uri="{FF2B5EF4-FFF2-40B4-BE49-F238E27FC236}">
                <a16:creationId xmlns:a16="http://schemas.microsoft.com/office/drawing/2014/main" id="{24628393-1813-A468-98F8-D39986618158}"/>
              </a:ext>
            </a:extLst>
          </p:cNvPr>
          <p:cNvSpPr/>
          <p:nvPr/>
        </p:nvSpPr>
        <p:spPr>
          <a:xfrm>
            <a:off x="9735502" y="1076140"/>
            <a:ext cx="1524598" cy="617579"/>
          </a:xfrm>
          <a:prstGeom prst="roundRect">
            <a:avLst>
              <a:gd name="adj" fmla="val 10377"/>
            </a:avLst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Conv-Module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31" name="直接箭头连接符 230">
            <a:extLst>
              <a:ext uri="{FF2B5EF4-FFF2-40B4-BE49-F238E27FC236}">
                <a16:creationId xmlns:a16="http://schemas.microsoft.com/office/drawing/2014/main" id="{4CCB6374-A994-8B74-CA26-DDFB69F7D37D}"/>
              </a:ext>
            </a:extLst>
          </p:cNvPr>
          <p:cNvCxnSpPr>
            <a:cxnSpLocks/>
            <a:stCxn id="151" idx="3"/>
            <a:endCxn id="230" idx="1"/>
          </p:cNvCxnSpPr>
          <p:nvPr/>
        </p:nvCxnSpPr>
        <p:spPr>
          <a:xfrm flipV="1">
            <a:off x="6698455" y="1384930"/>
            <a:ext cx="3037047" cy="140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箭头连接符 233">
            <a:extLst>
              <a:ext uri="{FF2B5EF4-FFF2-40B4-BE49-F238E27FC236}">
                <a16:creationId xmlns:a16="http://schemas.microsoft.com/office/drawing/2014/main" id="{8F0B57F9-17AC-461A-7316-FBD0A6D3C43F}"/>
              </a:ext>
            </a:extLst>
          </p:cNvPr>
          <p:cNvCxnSpPr>
            <a:cxnSpLocks/>
            <a:stCxn id="230" idx="2"/>
            <a:endCxn id="32" idx="0"/>
          </p:cNvCxnSpPr>
          <p:nvPr/>
        </p:nvCxnSpPr>
        <p:spPr>
          <a:xfrm>
            <a:off x="10497801" y="1693719"/>
            <a:ext cx="0" cy="14640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2A0BD69C-38BD-2063-9C7E-5E87A5BD4E2A}"/>
              </a:ext>
            </a:extLst>
          </p:cNvPr>
          <p:cNvSpPr txBox="1"/>
          <p:nvPr/>
        </p:nvSpPr>
        <p:spPr>
          <a:xfrm>
            <a:off x="7620494" y="1037707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42" name="文本框 241">
            <a:extLst>
              <a:ext uri="{FF2B5EF4-FFF2-40B4-BE49-F238E27FC236}">
                <a16:creationId xmlns:a16="http://schemas.microsoft.com/office/drawing/2014/main" id="{85CAFF90-EA7D-1F45-DEE3-C1343A7F5081}"/>
              </a:ext>
            </a:extLst>
          </p:cNvPr>
          <p:cNvSpPr txBox="1"/>
          <p:nvPr/>
        </p:nvSpPr>
        <p:spPr>
          <a:xfrm>
            <a:off x="7616896" y="5392580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Rearrange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9380BE1A-C7CC-F46D-DC4D-81A4985B9EE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56356" y="3058662"/>
            <a:ext cx="1387917" cy="26778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D79086D2-8BB4-78AD-92DB-63985AB8D631}"/>
              </a:ext>
            </a:extLst>
          </p:cNvPr>
          <p:cNvCxnSpPr>
            <a:cxnSpLocks/>
            <a:stCxn id="208" idx="0"/>
            <a:endCxn id="32" idx="2"/>
          </p:cNvCxnSpPr>
          <p:nvPr/>
        </p:nvCxnSpPr>
        <p:spPr>
          <a:xfrm flipV="1">
            <a:off x="10497801" y="3700258"/>
            <a:ext cx="0" cy="1381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连接符: 肘形 318">
            <a:extLst>
              <a:ext uri="{FF2B5EF4-FFF2-40B4-BE49-F238E27FC236}">
                <a16:creationId xmlns:a16="http://schemas.microsoft.com/office/drawing/2014/main" id="{B5963102-AF81-7F5C-0C3F-154E3D42F7EF}"/>
              </a:ext>
            </a:extLst>
          </p:cNvPr>
          <p:cNvCxnSpPr>
            <a:cxnSpLocks/>
          </p:cNvCxnSpPr>
          <p:nvPr/>
        </p:nvCxnSpPr>
        <p:spPr>
          <a:xfrm rot="5400000">
            <a:off x="7982081" y="1123476"/>
            <a:ext cx="1458410" cy="26165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箭头连接符 324">
            <a:extLst>
              <a:ext uri="{FF2B5EF4-FFF2-40B4-BE49-F238E27FC236}">
                <a16:creationId xmlns:a16="http://schemas.microsoft.com/office/drawing/2014/main" id="{2B46745A-D7AA-D3AC-BAE3-7BDF14B48C0B}"/>
              </a:ext>
            </a:extLst>
          </p:cNvPr>
          <p:cNvCxnSpPr>
            <a:cxnSpLocks/>
          </p:cNvCxnSpPr>
          <p:nvPr/>
        </p:nvCxnSpPr>
        <p:spPr>
          <a:xfrm flipH="1">
            <a:off x="7951932" y="3551068"/>
            <a:ext cx="1783570" cy="3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接箭头连接符 327">
            <a:extLst>
              <a:ext uri="{FF2B5EF4-FFF2-40B4-BE49-F238E27FC236}">
                <a16:creationId xmlns:a16="http://schemas.microsoft.com/office/drawing/2014/main" id="{87614C31-277D-6AE8-6CE1-254602297435}"/>
              </a:ext>
            </a:extLst>
          </p:cNvPr>
          <p:cNvCxnSpPr>
            <a:cxnSpLocks/>
          </p:cNvCxnSpPr>
          <p:nvPr/>
        </p:nvCxnSpPr>
        <p:spPr>
          <a:xfrm flipH="1">
            <a:off x="7951932" y="3306716"/>
            <a:ext cx="1783570" cy="3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矩形: 圆角 328">
            <a:extLst>
              <a:ext uri="{FF2B5EF4-FFF2-40B4-BE49-F238E27FC236}">
                <a16:creationId xmlns:a16="http://schemas.microsoft.com/office/drawing/2014/main" id="{0EF2E1AE-16C0-028E-2260-3029D890EE4E}"/>
              </a:ext>
            </a:extLst>
          </p:cNvPr>
          <p:cNvSpPr/>
          <p:nvPr/>
        </p:nvSpPr>
        <p:spPr>
          <a:xfrm>
            <a:off x="8110220" y="4193631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31" name="矩形: 圆角 330">
            <a:extLst>
              <a:ext uri="{FF2B5EF4-FFF2-40B4-BE49-F238E27FC236}">
                <a16:creationId xmlns:a16="http://schemas.microsoft.com/office/drawing/2014/main" id="{BA3AA534-36E6-8923-394D-825685FF5EC3}"/>
              </a:ext>
            </a:extLst>
          </p:cNvPr>
          <p:cNvSpPr/>
          <p:nvPr/>
        </p:nvSpPr>
        <p:spPr>
          <a:xfrm>
            <a:off x="8110220" y="2165080"/>
            <a:ext cx="1202132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GAP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/>
              <p:nvPr/>
            </p:nvSpPr>
            <p:spPr>
              <a:xfrm>
                <a:off x="6583364" y="3931285"/>
                <a:ext cx="39249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5" name="文本框 334">
                <a:extLst>
                  <a:ext uri="{FF2B5EF4-FFF2-40B4-BE49-F238E27FC236}">
                    <a16:creationId xmlns:a16="http://schemas.microsoft.com/office/drawing/2014/main" id="{F4F9BD37-A42F-346C-20C6-ED3ECC043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64" y="3931285"/>
                <a:ext cx="392496" cy="357534"/>
              </a:xfrm>
              <a:prstGeom prst="rect">
                <a:avLst/>
              </a:prstGeom>
              <a:blipFill>
                <a:blip r:embed="rId7"/>
                <a:stretch>
                  <a:fillRect b="-16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/>
              <p:nvPr/>
            </p:nvSpPr>
            <p:spPr>
              <a:xfrm>
                <a:off x="7420648" y="3929288"/>
                <a:ext cx="392496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5F047B59-9890-F861-61F0-D74449FEC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648" y="3929288"/>
                <a:ext cx="392496" cy="357534"/>
              </a:xfrm>
              <a:prstGeom prst="rect">
                <a:avLst/>
              </a:prstGeom>
              <a:blipFill>
                <a:blip r:embed="rId8"/>
                <a:stretch>
                  <a:fillRect l="-7692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/>
              <p:nvPr/>
            </p:nvSpPr>
            <p:spPr>
              <a:xfrm>
                <a:off x="6574101" y="2568397"/>
                <a:ext cx="392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7" name="文本框 336">
                <a:extLst>
                  <a:ext uri="{FF2B5EF4-FFF2-40B4-BE49-F238E27FC236}">
                    <a16:creationId xmlns:a16="http://schemas.microsoft.com/office/drawing/2014/main" id="{FD413FC3-871A-CDB6-4C94-8ADFB1902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101" y="2568397"/>
                <a:ext cx="39249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/>
              <p:nvPr/>
            </p:nvSpPr>
            <p:spPr>
              <a:xfrm>
                <a:off x="7411385" y="2566400"/>
                <a:ext cx="3924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AE0762F3-1A50-545A-3829-760A40ABC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385" y="2566400"/>
                <a:ext cx="392496" cy="338554"/>
              </a:xfrm>
              <a:prstGeom prst="rect">
                <a:avLst/>
              </a:prstGeom>
              <a:blipFill>
                <a:blip r:embed="rId10"/>
                <a:stretch>
                  <a:fillRect l="-7813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/>
              <p:nvPr/>
            </p:nvSpPr>
            <p:spPr>
              <a:xfrm>
                <a:off x="8652357" y="2942838"/>
                <a:ext cx="39249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AE00C58A-D7B1-4C01-BEF9-077A4644B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57" y="2942838"/>
                <a:ext cx="392496" cy="342979"/>
              </a:xfrm>
              <a:prstGeom prst="rect">
                <a:avLst/>
              </a:prstGeom>
              <a:blipFill>
                <a:blip r:embed="rId11"/>
                <a:stretch>
                  <a:fillRect l="-9231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/>
              <p:nvPr/>
            </p:nvSpPr>
            <p:spPr>
              <a:xfrm>
                <a:off x="8652357" y="3571193"/>
                <a:ext cx="392496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2BC08D29-91FF-756B-F4CA-A02B22C2C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2357" y="3571193"/>
                <a:ext cx="392496" cy="367601"/>
              </a:xfrm>
              <a:prstGeom prst="rect">
                <a:avLst/>
              </a:prstGeom>
              <a:blipFill>
                <a:blip r:embed="rId12"/>
                <a:stretch>
                  <a:fillRect l="-923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/>
              <p:nvPr/>
            </p:nvSpPr>
            <p:spPr>
              <a:xfrm>
                <a:off x="7504140" y="5633491"/>
                <a:ext cx="1425676" cy="396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2" name="文本框 341">
                <a:extLst>
                  <a:ext uri="{FF2B5EF4-FFF2-40B4-BE49-F238E27FC236}">
                    <a16:creationId xmlns:a16="http://schemas.microsoft.com/office/drawing/2014/main" id="{04557897-854B-583A-B6AF-36DB6A6FF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40" y="5633491"/>
                <a:ext cx="1425676" cy="396391"/>
              </a:xfrm>
              <a:prstGeom prst="rect">
                <a:avLst/>
              </a:prstGeom>
              <a:blipFill>
                <a:blip r:embed="rId13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/>
              <p:nvPr/>
            </p:nvSpPr>
            <p:spPr>
              <a:xfrm>
                <a:off x="7521819" y="747419"/>
                <a:ext cx="14256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[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, ⋯, </m:t>
                      </m:r>
                      <m:sSubSup>
                        <m:sSub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]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3" name="文本框 342">
                <a:extLst>
                  <a:ext uri="{FF2B5EF4-FFF2-40B4-BE49-F238E27FC236}">
                    <a16:creationId xmlns:a16="http://schemas.microsoft.com/office/drawing/2014/main" id="{47BB007D-B49D-1D9D-1EE5-85B844702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19" y="747419"/>
                <a:ext cx="14256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FEBD5F-29EB-9A81-E36D-0D2EFBEFA130}"/>
              </a:ext>
            </a:extLst>
          </p:cNvPr>
          <p:cNvSpPr/>
          <p:nvPr/>
        </p:nvSpPr>
        <p:spPr>
          <a:xfrm>
            <a:off x="826031" y="4033834"/>
            <a:ext cx="1202132" cy="488691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E183638-91BB-BE2D-3298-30DCD674DC83}"/>
              </a:ext>
            </a:extLst>
          </p:cNvPr>
          <p:cNvSpPr/>
          <p:nvPr/>
        </p:nvSpPr>
        <p:spPr>
          <a:xfrm>
            <a:off x="826031" y="2257824"/>
            <a:ext cx="1202132" cy="488691"/>
          </a:xfrm>
          <a:prstGeom prst="roundRect">
            <a:avLst>
              <a:gd name="adj" fmla="val 548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Backbone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0082916-0735-0E7F-37BE-0CDF7F86FBE7}"/>
              </a:ext>
            </a:extLst>
          </p:cNvPr>
          <p:cNvCxnSpPr>
            <a:cxnSpLocks/>
            <a:stCxn id="124" idx="0"/>
            <a:endCxn id="7" idx="2"/>
          </p:cNvCxnSpPr>
          <p:nvPr/>
        </p:nvCxnSpPr>
        <p:spPr>
          <a:xfrm flipV="1">
            <a:off x="1424367" y="4522525"/>
            <a:ext cx="2730" cy="398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7DE8AB1-3FA4-02D7-5B5C-DA0C60AC23C8}"/>
              </a:ext>
            </a:extLst>
          </p:cNvPr>
          <p:cNvCxnSpPr>
            <a:cxnSpLocks/>
            <a:stCxn id="122" idx="2"/>
            <a:endCxn id="9" idx="0"/>
          </p:cNvCxnSpPr>
          <p:nvPr/>
        </p:nvCxnSpPr>
        <p:spPr>
          <a:xfrm flipH="1">
            <a:off x="1427097" y="1824221"/>
            <a:ext cx="2319" cy="4336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286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CC86D66B-D180-5D71-91F5-4A98FF457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-260361" y="1266310"/>
            <a:ext cx="5805684" cy="1957145"/>
          </a:xfrm>
          <a:prstGeom prst="rect">
            <a:avLst/>
          </a:prstGeom>
          <a:ln w="19050">
            <a:solidFill>
              <a:schemeClr val="tx1"/>
            </a:solidFill>
          </a:ln>
          <a:scene3d>
            <a:camera prst="orthographicFront">
              <a:rot lat="1980000" lon="18000000" rev="60000"/>
            </a:camera>
            <a:lightRig rig="threePt" dir="t"/>
          </a:scene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/>
              <p:nvPr/>
            </p:nvSpPr>
            <p:spPr>
              <a:xfrm>
                <a:off x="1325971" y="4040768"/>
                <a:ext cx="18426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Conv1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4×112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112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B359CA-E258-D5F2-13A5-B391D606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971" y="4040768"/>
                <a:ext cx="1842610" cy="461665"/>
              </a:xfrm>
              <a:prstGeom prst="rect">
                <a:avLst/>
              </a:prstGeom>
              <a:blipFill>
                <a:blip r:embed="rId3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/>
              <p:nvPr/>
            </p:nvSpPr>
            <p:spPr>
              <a:xfrm>
                <a:off x="-102795" y="3360109"/>
                <a:ext cx="15431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Input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3×224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224</m:t>
                      </m:r>
                    </m:oMath>
                  </m:oMathPara>
                </a14:m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13588E0-0FAE-4C45-A2AC-8D78A8DC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2795" y="3360109"/>
                <a:ext cx="154315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/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Conv2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256×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56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767B62F-27D7-570D-052C-06CBA1F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17" y="4049139"/>
                <a:ext cx="156334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/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Conv4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1024×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14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5C0533A-181C-44A0-CCAA-47A419C8B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15" y="4049139"/>
                <a:ext cx="175289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6736;p68">
            <a:extLst>
              <a:ext uri="{FF2B5EF4-FFF2-40B4-BE49-F238E27FC236}">
                <a16:creationId xmlns:a16="http://schemas.microsoft.com/office/drawing/2014/main" id="{5256F06A-5DB7-36B1-5DA5-8D9D152B51BB}"/>
              </a:ext>
            </a:extLst>
          </p:cNvPr>
          <p:cNvSpPr>
            <a:spLocks/>
          </p:cNvSpPr>
          <p:nvPr/>
        </p:nvSpPr>
        <p:spPr>
          <a:xfrm>
            <a:off x="2117530" y="826182"/>
            <a:ext cx="2055606" cy="3167802"/>
          </a:xfrm>
          <a:prstGeom prst="cube">
            <a:avLst>
              <a:gd name="adj" fmla="val 89339"/>
            </a:avLst>
          </a:prstGeom>
          <a:solidFill>
            <a:schemeClr val="bg1"/>
          </a:solidFill>
          <a:ln w="9525" cap="flat" cmpd="sng">
            <a:solidFill>
              <a:srgbClr val="2E2E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/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Conv5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2048×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7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3E4FE21-394F-D94F-3DD5-480C608F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823" y="4040767"/>
                <a:ext cx="1452427" cy="461665"/>
              </a:xfrm>
              <a:prstGeom prst="rect">
                <a:avLst/>
              </a:prstGeom>
              <a:blipFill>
                <a:blip r:embed="rId7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/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Times New Roman" panose="02020603050405020304" pitchFamily="18" charset="0"/>
                    <a:ea typeface="仿宋" panose="02010609060101010101" pitchFamily="49" charset="-122"/>
                  </a:rPr>
                  <a:t>Conv3</a:t>
                </a:r>
                <a:endParaRPr lang="zh-CN" altLang="en-US" sz="12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512×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28</m:t>
                      </m:r>
                    </m:oMath>
                  </m:oMathPara>
                </a14:m>
                <a:endParaRPr lang="en-US" altLang="zh-CN"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47464B6-E2BB-C3E9-E00E-3F32A86E4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424" y="4049139"/>
                <a:ext cx="15633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Google Shape;6736;p68">
            <a:extLst>
              <a:ext uri="{FF2B5EF4-FFF2-40B4-BE49-F238E27FC236}">
                <a16:creationId xmlns:a16="http://schemas.microsoft.com/office/drawing/2014/main" id="{3ABD34BC-1BAD-6585-A384-32A8175105A0}"/>
              </a:ext>
            </a:extLst>
          </p:cNvPr>
          <p:cNvSpPr>
            <a:spLocks/>
          </p:cNvSpPr>
          <p:nvPr/>
        </p:nvSpPr>
        <p:spPr>
          <a:xfrm>
            <a:off x="3193667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4" name="Google Shape;6736;p68">
            <a:extLst>
              <a:ext uri="{FF2B5EF4-FFF2-40B4-BE49-F238E27FC236}">
                <a16:creationId xmlns:a16="http://schemas.microsoft.com/office/drawing/2014/main" id="{E3C5F28C-A0D7-2797-DB5B-5CE223F0E67A}"/>
              </a:ext>
            </a:extLst>
          </p:cNvPr>
          <p:cNvSpPr>
            <a:spLocks/>
          </p:cNvSpPr>
          <p:nvPr/>
        </p:nvSpPr>
        <p:spPr>
          <a:xfrm>
            <a:off x="348351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5" name="Google Shape;6736;p68">
            <a:extLst>
              <a:ext uri="{FF2B5EF4-FFF2-40B4-BE49-F238E27FC236}">
                <a16:creationId xmlns:a16="http://schemas.microsoft.com/office/drawing/2014/main" id="{909209E7-1571-08D1-3DAD-C2A4BA7E943A}"/>
              </a:ext>
            </a:extLst>
          </p:cNvPr>
          <p:cNvSpPr>
            <a:spLocks/>
          </p:cNvSpPr>
          <p:nvPr/>
        </p:nvSpPr>
        <p:spPr>
          <a:xfrm>
            <a:off x="3781584" y="1356786"/>
            <a:ext cx="1603720" cy="2475584"/>
          </a:xfrm>
          <a:prstGeom prst="cube">
            <a:avLst>
              <a:gd name="adj" fmla="val 85750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60" name="Google Shape;6736;p68">
            <a:extLst>
              <a:ext uri="{FF2B5EF4-FFF2-40B4-BE49-F238E27FC236}">
                <a16:creationId xmlns:a16="http://schemas.microsoft.com/office/drawing/2014/main" id="{7AC73ED9-17C8-BA1E-8A27-9D6D1AA7DE7D}"/>
              </a:ext>
            </a:extLst>
          </p:cNvPr>
          <p:cNvSpPr>
            <a:spLocks/>
          </p:cNvSpPr>
          <p:nvPr/>
        </p:nvSpPr>
        <p:spPr>
          <a:xfrm>
            <a:off x="482377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4" name="Google Shape;6736;p68">
            <a:extLst>
              <a:ext uri="{FF2B5EF4-FFF2-40B4-BE49-F238E27FC236}">
                <a16:creationId xmlns:a16="http://schemas.microsoft.com/office/drawing/2014/main" id="{33653F53-D2CB-9813-5161-A0557649F43C}"/>
              </a:ext>
            </a:extLst>
          </p:cNvPr>
          <p:cNvSpPr>
            <a:spLocks/>
          </p:cNvSpPr>
          <p:nvPr/>
        </p:nvSpPr>
        <p:spPr>
          <a:xfrm>
            <a:off x="5204422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5" name="Google Shape;6736;p68">
            <a:extLst>
              <a:ext uri="{FF2B5EF4-FFF2-40B4-BE49-F238E27FC236}">
                <a16:creationId xmlns:a16="http://schemas.microsoft.com/office/drawing/2014/main" id="{5F14B3AD-7A35-2565-C426-66B033F54120}"/>
              </a:ext>
            </a:extLst>
          </p:cNvPr>
          <p:cNvSpPr>
            <a:spLocks/>
          </p:cNvSpPr>
          <p:nvPr/>
        </p:nvSpPr>
        <p:spPr>
          <a:xfrm>
            <a:off x="5586806" y="2047027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6" name="Google Shape;6736;p68">
            <a:extLst>
              <a:ext uri="{FF2B5EF4-FFF2-40B4-BE49-F238E27FC236}">
                <a16:creationId xmlns:a16="http://schemas.microsoft.com/office/drawing/2014/main" id="{80576C3D-2885-36C2-087A-D86F1F2B88F2}"/>
              </a:ext>
            </a:extLst>
          </p:cNvPr>
          <p:cNvSpPr>
            <a:spLocks/>
          </p:cNvSpPr>
          <p:nvPr/>
        </p:nvSpPr>
        <p:spPr>
          <a:xfrm>
            <a:off x="5965701" y="2041679"/>
            <a:ext cx="1126588" cy="1454928"/>
          </a:xfrm>
          <a:prstGeom prst="cube">
            <a:avLst>
              <a:gd name="adj" fmla="val 7133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7" name="Google Shape;6736;p68">
            <a:extLst>
              <a:ext uri="{FF2B5EF4-FFF2-40B4-BE49-F238E27FC236}">
                <a16:creationId xmlns:a16="http://schemas.microsoft.com/office/drawing/2014/main" id="{F195BEE5-3D85-D6FA-B055-EC6EBF95D92C}"/>
              </a:ext>
            </a:extLst>
          </p:cNvPr>
          <p:cNvSpPr>
            <a:spLocks/>
          </p:cNvSpPr>
          <p:nvPr/>
        </p:nvSpPr>
        <p:spPr>
          <a:xfrm>
            <a:off x="652650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8" name="Google Shape;6736;p68">
            <a:extLst>
              <a:ext uri="{FF2B5EF4-FFF2-40B4-BE49-F238E27FC236}">
                <a16:creationId xmlns:a16="http://schemas.microsoft.com/office/drawing/2014/main" id="{264F89C9-F6BC-CEDB-242C-748A59B77A61}"/>
              </a:ext>
            </a:extLst>
          </p:cNvPr>
          <p:cNvSpPr>
            <a:spLocks/>
          </p:cNvSpPr>
          <p:nvPr/>
        </p:nvSpPr>
        <p:spPr>
          <a:xfrm>
            <a:off x="6940095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79" name="Google Shape;6736;p68">
            <a:extLst>
              <a:ext uri="{FF2B5EF4-FFF2-40B4-BE49-F238E27FC236}">
                <a16:creationId xmlns:a16="http://schemas.microsoft.com/office/drawing/2014/main" id="{4ECA92A0-B78D-9357-2F10-094A9C786B48}"/>
              </a:ext>
            </a:extLst>
          </p:cNvPr>
          <p:cNvSpPr>
            <a:spLocks/>
          </p:cNvSpPr>
          <p:nvPr/>
        </p:nvSpPr>
        <p:spPr>
          <a:xfrm>
            <a:off x="735693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0" name="Google Shape;6736;p68">
            <a:extLst>
              <a:ext uri="{FF2B5EF4-FFF2-40B4-BE49-F238E27FC236}">
                <a16:creationId xmlns:a16="http://schemas.microsoft.com/office/drawing/2014/main" id="{3CDA3094-C791-B2A5-E477-F495465F351F}"/>
              </a:ext>
            </a:extLst>
          </p:cNvPr>
          <p:cNvSpPr>
            <a:spLocks/>
          </p:cNvSpPr>
          <p:nvPr/>
        </p:nvSpPr>
        <p:spPr>
          <a:xfrm>
            <a:off x="7769462" y="2654846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1" name="Google Shape;6736;p68">
            <a:extLst>
              <a:ext uri="{FF2B5EF4-FFF2-40B4-BE49-F238E27FC236}">
                <a16:creationId xmlns:a16="http://schemas.microsoft.com/office/drawing/2014/main" id="{1D27E386-1E87-E2CF-2C57-866D5BAF9B65}"/>
              </a:ext>
            </a:extLst>
          </p:cNvPr>
          <p:cNvSpPr>
            <a:spLocks/>
          </p:cNvSpPr>
          <p:nvPr/>
        </p:nvSpPr>
        <p:spPr>
          <a:xfrm>
            <a:off x="81873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2" name="Google Shape;6736;p68">
            <a:extLst>
              <a:ext uri="{FF2B5EF4-FFF2-40B4-BE49-F238E27FC236}">
                <a16:creationId xmlns:a16="http://schemas.microsoft.com/office/drawing/2014/main" id="{FAF636E9-FC48-FB3A-7B16-566C6751952B}"/>
              </a:ext>
            </a:extLst>
          </p:cNvPr>
          <p:cNvSpPr>
            <a:spLocks/>
          </p:cNvSpPr>
          <p:nvPr/>
        </p:nvSpPr>
        <p:spPr>
          <a:xfrm>
            <a:off x="8605262" y="2652903"/>
            <a:ext cx="619698" cy="624222"/>
          </a:xfrm>
          <a:prstGeom prst="cube">
            <a:avLst>
              <a:gd name="adj" fmla="val 39487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3" name="Google Shape;6736;p68">
            <a:extLst>
              <a:ext uri="{FF2B5EF4-FFF2-40B4-BE49-F238E27FC236}">
                <a16:creationId xmlns:a16="http://schemas.microsoft.com/office/drawing/2014/main" id="{95E00AA7-01B8-5AC0-3D16-55C6BC4BD9D1}"/>
              </a:ext>
            </a:extLst>
          </p:cNvPr>
          <p:cNvSpPr>
            <a:spLocks/>
          </p:cNvSpPr>
          <p:nvPr/>
        </p:nvSpPr>
        <p:spPr>
          <a:xfrm>
            <a:off x="9262835" y="2835863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4" name="Google Shape;6736;p68">
            <a:extLst>
              <a:ext uri="{FF2B5EF4-FFF2-40B4-BE49-F238E27FC236}">
                <a16:creationId xmlns:a16="http://schemas.microsoft.com/office/drawing/2014/main" id="{3968E4C7-F0F6-8064-34E1-21A7FDBE8658}"/>
              </a:ext>
            </a:extLst>
          </p:cNvPr>
          <p:cNvSpPr>
            <a:spLocks/>
          </p:cNvSpPr>
          <p:nvPr/>
        </p:nvSpPr>
        <p:spPr>
          <a:xfrm>
            <a:off x="9880645" y="2831182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5" name="Google Shape;6736;p68">
            <a:extLst>
              <a:ext uri="{FF2B5EF4-FFF2-40B4-BE49-F238E27FC236}">
                <a16:creationId xmlns:a16="http://schemas.microsoft.com/office/drawing/2014/main" id="{9127D5BF-C092-D21E-D951-B935D7E7D72A}"/>
              </a:ext>
            </a:extLst>
          </p:cNvPr>
          <p:cNvSpPr>
            <a:spLocks/>
          </p:cNvSpPr>
          <p:nvPr/>
        </p:nvSpPr>
        <p:spPr>
          <a:xfrm>
            <a:off x="10502127" y="2826501"/>
            <a:ext cx="678867" cy="387592"/>
          </a:xfrm>
          <a:prstGeom prst="cube">
            <a:avLst>
              <a:gd name="adj" fmla="val 25344"/>
            </a:avLst>
          </a:prstGeom>
          <a:solidFill>
            <a:schemeClr val="bg1"/>
          </a:solidFill>
          <a:ln w="9525" cap="flat" cmpd="sng">
            <a:solidFill>
              <a:srgbClr val="1B1BFE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FFFF">
                <a:alpha val="50000"/>
              </a:srgbClr>
            </a:outerShdw>
          </a:effectLst>
          <a:scene3d>
            <a:camera prst="orthographicFront">
              <a:rot lat="0" lon="540000" rev="0"/>
            </a:camera>
            <a:lightRig rig="threePt" dir="t"/>
          </a:scene3d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99">
              <a:buClr>
                <a:srgbClr val="000000"/>
              </a:buClr>
            </a:pPr>
            <a:endParaRPr sz="1600" kern="0">
              <a:solidFill>
                <a:srgbClr val="000000"/>
              </a:solidFill>
              <a:latin typeface="Times New Roman" panose="02020603050405020304" pitchFamily="18" charset="0"/>
              <a:ea typeface="仿宋" panose="02010609060101010101" pitchFamily="49" charset="-122"/>
              <a:cs typeface="Arial"/>
              <a:sym typeface="Arial"/>
            </a:endParaRPr>
          </a:p>
        </p:txBody>
      </p:sp>
      <p:sp>
        <p:nvSpPr>
          <p:cNvPr id="86" name="右大括号 85">
            <a:extLst>
              <a:ext uri="{FF2B5EF4-FFF2-40B4-BE49-F238E27FC236}">
                <a16:creationId xmlns:a16="http://schemas.microsoft.com/office/drawing/2014/main" id="{49FB59CD-F1E3-3A37-399B-A744C2509BF3}"/>
              </a:ext>
            </a:extLst>
          </p:cNvPr>
          <p:cNvSpPr/>
          <p:nvPr/>
        </p:nvSpPr>
        <p:spPr>
          <a:xfrm rot="5400000">
            <a:off x="5490892" y="2936711"/>
            <a:ext cx="124740" cy="147235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7" name="右大括号 86">
            <a:extLst>
              <a:ext uri="{FF2B5EF4-FFF2-40B4-BE49-F238E27FC236}">
                <a16:creationId xmlns:a16="http://schemas.microsoft.com/office/drawing/2014/main" id="{D57F9E03-CBAB-01AD-BBD3-E3F1FCA24808}"/>
              </a:ext>
            </a:extLst>
          </p:cNvPr>
          <p:cNvSpPr/>
          <p:nvPr/>
        </p:nvSpPr>
        <p:spPr>
          <a:xfrm rot="5400000">
            <a:off x="3570020" y="3590003"/>
            <a:ext cx="124740" cy="831634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右大括号 87">
            <a:extLst>
              <a:ext uri="{FF2B5EF4-FFF2-40B4-BE49-F238E27FC236}">
                <a16:creationId xmlns:a16="http://schemas.microsoft.com/office/drawing/2014/main" id="{D7A652A1-A4FF-A73E-C9DE-40E367183995}"/>
              </a:ext>
            </a:extLst>
          </p:cNvPr>
          <p:cNvSpPr/>
          <p:nvPr/>
        </p:nvSpPr>
        <p:spPr>
          <a:xfrm rot="5400000">
            <a:off x="7698748" y="2195914"/>
            <a:ext cx="124740" cy="2453131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右大括号 88">
            <a:extLst>
              <a:ext uri="{FF2B5EF4-FFF2-40B4-BE49-F238E27FC236}">
                <a16:creationId xmlns:a16="http://schemas.microsoft.com/office/drawing/2014/main" id="{7F9F8B9F-F6DA-E196-01F2-08D05C8C62A2}"/>
              </a:ext>
            </a:extLst>
          </p:cNvPr>
          <p:cNvSpPr/>
          <p:nvPr/>
        </p:nvSpPr>
        <p:spPr>
          <a:xfrm rot="5400000">
            <a:off x="10120667" y="2400997"/>
            <a:ext cx="124740" cy="1840405"/>
          </a:xfrm>
          <a:prstGeom prst="rightBrace">
            <a:avLst>
              <a:gd name="adj1" fmla="val 9614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0C21BCC-9A8D-153C-39B9-B8629D468336}"/>
              </a:ext>
            </a:extLst>
          </p:cNvPr>
          <p:cNvGrpSpPr/>
          <p:nvPr/>
        </p:nvGrpSpPr>
        <p:grpSpPr>
          <a:xfrm>
            <a:off x="2433229" y="4539378"/>
            <a:ext cx="2484379" cy="2127622"/>
            <a:chOff x="7473349" y="977898"/>
            <a:chExt cx="2484379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5CDDEE6F-2C3E-8E8B-F6D9-0D67B17C8A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3" name="Google Shape;7073;p73">
                  <a:extLst>
                    <a:ext uri="{FF2B5EF4-FFF2-40B4-BE49-F238E27FC236}">
                      <a16:creationId xmlns:a16="http://schemas.microsoft.com/office/drawing/2014/main" id="{22CC4510-D58A-4950-E9B4-33B01D71E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3@64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4" name="Google Shape;7073;p73">
                  <a:extLst>
                    <a:ext uri="{FF2B5EF4-FFF2-40B4-BE49-F238E27FC236}">
                      <a16:creationId xmlns:a16="http://schemas.microsoft.com/office/drawing/2014/main" id="{710DF9D6-26E9-8229-65E9-A1AAAD2C4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05" name="Google Shape;7073;p73">
                  <a:extLst>
                    <a:ext uri="{FF2B5EF4-FFF2-40B4-BE49-F238E27FC236}">
                      <a16:creationId xmlns:a16="http://schemas.microsoft.com/office/drawing/2014/main" id="{92FE2637-4A5E-59DE-6EEA-2B887F8EF5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直接箭头连接符 105">
              <a:extLst>
                <a:ext uri="{FF2B5EF4-FFF2-40B4-BE49-F238E27FC236}">
                  <a16:creationId xmlns:a16="http://schemas.microsoft.com/office/drawing/2014/main" id="{55E8305F-2D54-414A-75A4-96FF522997E7}"/>
                </a:ext>
              </a:extLst>
            </p:cNvPr>
            <p:cNvCxnSpPr>
              <a:cxnSpLocks/>
              <a:stCxn id="187" idx="3"/>
              <a:endCxn id="103" idx="1"/>
            </p:cNvCxnSpPr>
            <p:nvPr/>
          </p:nvCxnSpPr>
          <p:spPr>
            <a:xfrm flipV="1">
              <a:off x="7473349" y="1976899"/>
              <a:ext cx="477755" cy="102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箭头连接符 106">
              <a:extLst>
                <a:ext uri="{FF2B5EF4-FFF2-40B4-BE49-F238E27FC236}">
                  <a16:creationId xmlns:a16="http://schemas.microsoft.com/office/drawing/2014/main" id="{D3F2A474-0E60-17B1-52E4-083D3D77A94D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33C036A9-64CC-2267-BAEA-4C8778CF55BC}"/>
                </a:ext>
              </a:extLst>
            </p:cNvPr>
            <p:cNvCxnSpPr>
              <a:cxnSpLocks/>
              <a:stCxn id="104" idx="3"/>
              <a:endCxn id="105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8FE37736-2691-E88F-3816-9F82FE9C3A9C}"/>
                </a:ext>
              </a:extLst>
            </p:cNvPr>
            <p:cNvCxnSpPr>
              <a:cxnSpLocks/>
              <a:stCxn id="105" idx="3"/>
              <a:endCxn id="144" idx="1"/>
            </p:cNvCxnSpPr>
            <p:nvPr/>
          </p:nvCxnSpPr>
          <p:spPr>
            <a:xfrm>
              <a:off x="9258388" y="1976899"/>
              <a:ext cx="699340" cy="6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C5BBB0FB-FF96-8073-0402-9415CD35288F}"/>
                </a:ext>
              </a:extLst>
            </p:cNvPr>
            <p:cNvCxnSpPr>
              <a:cxnSpLocks/>
              <a:stCxn id="103" idx="1"/>
              <a:endCxn id="111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A2E8A69F-C974-13A8-54CB-F16C7CA3A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F04579FF-CCB0-F1DF-0713-7C7D1AFFE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右大括号 112">
              <a:extLst>
                <a:ext uri="{FF2B5EF4-FFF2-40B4-BE49-F238E27FC236}">
                  <a16:creationId xmlns:a16="http://schemas.microsoft.com/office/drawing/2014/main" id="{3AB30263-EBCC-19DC-CB5E-752DD4DAE8D9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2" name="组合 141">
            <a:extLst>
              <a:ext uri="{FF2B5EF4-FFF2-40B4-BE49-F238E27FC236}">
                <a16:creationId xmlns:a16="http://schemas.microsoft.com/office/drawing/2014/main" id="{764AA9A8-E056-E2DD-8908-9F8EF1F44E3C}"/>
              </a:ext>
            </a:extLst>
          </p:cNvPr>
          <p:cNvGrpSpPr/>
          <p:nvPr/>
        </p:nvGrpSpPr>
        <p:grpSpPr>
          <a:xfrm>
            <a:off x="4706999" y="4540005"/>
            <a:ext cx="2432183" cy="2127622"/>
            <a:chOff x="7740495" y="977898"/>
            <a:chExt cx="2432183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A970F33B-B8F3-5EB8-2189-6F88CC827D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4" name="Google Shape;7073;p73">
                  <a:extLst>
                    <a:ext uri="{FF2B5EF4-FFF2-40B4-BE49-F238E27FC236}">
                      <a16:creationId xmlns:a16="http://schemas.microsoft.com/office/drawing/2014/main" id="{2BB7C9F2-05FD-F14D-C62C-4398AE4E5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3@128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5" name="Google Shape;7073;p73">
                  <a:extLst>
                    <a:ext uri="{FF2B5EF4-FFF2-40B4-BE49-F238E27FC236}">
                      <a16:creationId xmlns:a16="http://schemas.microsoft.com/office/drawing/2014/main" id="{8E54DB3C-ECFA-5A9C-D648-1FF93B12C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46" name="Google Shape;7073;p73">
                  <a:extLst>
                    <a:ext uri="{FF2B5EF4-FFF2-40B4-BE49-F238E27FC236}">
                      <a16:creationId xmlns:a16="http://schemas.microsoft.com/office/drawing/2014/main" id="{AEAA6838-A4AF-4B89-FEBB-412AD5A27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B1DE58A9-1CEA-9365-3146-374A48237918}"/>
                </a:ext>
              </a:extLst>
            </p:cNvPr>
            <p:cNvCxnSpPr>
              <a:cxnSpLocks/>
              <a:stCxn id="144" idx="3"/>
              <a:endCxn id="145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B7D0A5FC-A59C-39ED-27E8-58E2DFB358D1}"/>
                </a:ext>
              </a:extLst>
            </p:cNvPr>
            <p:cNvCxnSpPr>
              <a:cxnSpLocks/>
              <a:stCxn id="145" idx="3"/>
              <a:endCxn id="146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90AE8634-E8B1-DE0A-5A8D-87917EAC32A6}"/>
                </a:ext>
              </a:extLst>
            </p:cNvPr>
            <p:cNvCxnSpPr>
              <a:cxnSpLocks/>
              <a:stCxn id="146" idx="3"/>
              <a:endCxn id="158" idx="1"/>
            </p:cNvCxnSpPr>
            <p:nvPr/>
          </p:nvCxnSpPr>
          <p:spPr>
            <a:xfrm flipV="1">
              <a:off x="9258388" y="1975790"/>
              <a:ext cx="914290" cy="11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连接符: 肘形 150">
              <a:extLst>
                <a:ext uri="{FF2B5EF4-FFF2-40B4-BE49-F238E27FC236}">
                  <a16:creationId xmlns:a16="http://schemas.microsoft.com/office/drawing/2014/main" id="{1C742875-442C-3A32-DFAC-F5504A3B9D68}"/>
                </a:ext>
              </a:extLst>
            </p:cNvPr>
            <p:cNvCxnSpPr>
              <a:cxnSpLocks/>
              <a:stCxn id="144" idx="1"/>
              <a:endCxn id="152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449368CA-E499-B855-4111-5017E38880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9D0BB689-56BF-9649-ECF9-67FC451C3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4" name="右大括号 153">
              <a:extLst>
                <a:ext uri="{FF2B5EF4-FFF2-40B4-BE49-F238E27FC236}">
                  <a16:creationId xmlns:a16="http://schemas.microsoft.com/office/drawing/2014/main" id="{C7D6DF76-F9AA-F306-BB51-0A94697123AA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F94277AC-160F-F5F5-F4A4-91F988B7309A}"/>
              </a:ext>
            </a:extLst>
          </p:cNvPr>
          <p:cNvGrpSpPr/>
          <p:nvPr/>
        </p:nvGrpSpPr>
        <p:grpSpPr>
          <a:xfrm>
            <a:off x="6928573" y="4538896"/>
            <a:ext cx="2475997" cy="2127622"/>
            <a:chOff x="7740495" y="977898"/>
            <a:chExt cx="2475997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7" name="矩形 156">
                  <a:extLst>
                    <a:ext uri="{FF2B5EF4-FFF2-40B4-BE49-F238E27FC236}">
                      <a16:creationId xmlns:a16="http://schemas.microsoft.com/office/drawing/2014/main" id="{46C432CA-A70F-72A6-53AB-FD6E91BBC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8" name="Google Shape;7073;p73">
                  <a:extLst>
                    <a:ext uri="{FF2B5EF4-FFF2-40B4-BE49-F238E27FC236}">
                      <a16:creationId xmlns:a16="http://schemas.microsoft.com/office/drawing/2014/main" id="{5BCD4BB1-7AF7-3506-A018-EB4EB7E1DF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3@256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59" name="Google Shape;7073;p73">
                  <a:extLst>
                    <a:ext uri="{FF2B5EF4-FFF2-40B4-BE49-F238E27FC236}">
                      <a16:creationId xmlns:a16="http://schemas.microsoft.com/office/drawing/2014/main" id="{D959D5CD-5910-B2C1-0B81-42D55338F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1@1024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60" name="Google Shape;7073;p73">
                  <a:extLst>
                    <a:ext uri="{FF2B5EF4-FFF2-40B4-BE49-F238E27FC236}">
                      <a16:creationId xmlns:a16="http://schemas.microsoft.com/office/drawing/2014/main" id="{8B4DFB47-65F4-73B0-2E8C-3F98AE20D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3F9CA649-A241-7024-22CA-161ED9BA6635}"/>
                </a:ext>
              </a:extLst>
            </p:cNvPr>
            <p:cNvCxnSpPr>
              <a:cxnSpLocks/>
              <a:stCxn id="158" idx="3"/>
              <a:endCxn id="159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872E3327-69FE-827D-2404-BD881464EF06}"/>
                </a:ext>
              </a:extLst>
            </p:cNvPr>
            <p:cNvCxnSpPr>
              <a:cxnSpLocks/>
              <a:stCxn id="159" idx="3"/>
              <a:endCxn id="160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7BE06F4F-CE51-3D1E-0909-0EC1E9BE6568}"/>
                </a:ext>
              </a:extLst>
            </p:cNvPr>
            <p:cNvCxnSpPr>
              <a:cxnSpLocks/>
              <a:stCxn id="160" idx="3"/>
              <a:endCxn id="172" idx="1"/>
            </p:cNvCxnSpPr>
            <p:nvPr/>
          </p:nvCxnSpPr>
          <p:spPr>
            <a:xfrm>
              <a:off x="9258388" y="1976899"/>
              <a:ext cx="9581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连接符: 肘形 163">
              <a:extLst>
                <a:ext uri="{FF2B5EF4-FFF2-40B4-BE49-F238E27FC236}">
                  <a16:creationId xmlns:a16="http://schemas.microsoft.com/office/drawing/2014/main" id="{61821E2B-DD3F-811A-E479-BFA31FC400BA}"/>
                </a:ext>
              </a:extLst>
            </p:cNvPr>
            <p:cNvCxnSpPr>
              <a:cxnSpLocks/>
              <a:stCxn id="158" idx="1"/>
              <a:endCxn id="165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BAAAC11D-AD0D-2ABB-594B-6D60613EB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3A99D2D-7146-3970-FCC2-EBB8315AA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右大括号 166">
              <a:extLst>
                <a:ext uri="{FF2B5EF4-FFF2-40B4-BE49-F238E27FC236}">
                  <a16:creationId xmlns:a16="http://schemas.microsoft.com/office/drawing/2014/main" id="{42558394-7C18-408E-CCE5-73DA4A015A22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7BFB602E-72C6-7402-CEFE-B80AF106E02C}"/>
              </a:ext>
            </a:extLst>
          </p:cNvPr>
          <p:cNvGrpSpPr/>
          <p:nvPr/>
        </p:nvGrpSpPr>
        <p:grpSpPr>
          <a:xfrm>
            <a:off x="9193961" y="4538896"/>
            <a:ext cx="2191539" cy="2127622"/>
            <a:chOff x="7740495" y="977898"/>
            <a:chExt cx="2191539" cy="21276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/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noFill/>
                <a:ln w="19050">
                  <a:solidFill>
                    <a:srgbClr val="7C7C7C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aaaaaaaaaa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102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5E6205F8-FC10-966B-B933-0F923666F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495" y="977898"/>
                  <a:ext cx="1831537" cy="208292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19050">
                  <a:solidFill>
                    <a:srgbClr val="7C7C7C"/>
                  </a:solidFill>
                  <a:prstDash val="sys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/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2" name="Google Shape;7073;p73">
                  <a:extLst>
                    <a:ext uri="{FF2B5EF4-FFF2-40B4-BE49-F238E27FC236}">
                      <a16:creationId xmlns:a16="http://schemas.microsoft.com/office/drawing/2014/main" id="{981C9196-DB6E-1062-0FD8-497C8510AF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104" y="1278295"/>
                  <a:ext cx="395205" cy="139720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/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3@512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3" name="Google Shape;7073;p73">
                  <a:extLst>
                    <a:ext uri="{FF2B5EF4-FFF2-40B4-BE49-F238E27FC236}">
                      <a16:creationId xmlns:a16="http://schemas.microsoft.com/office/drawing/2014/main" id="{73CCB878-B32C-97F3-AABC-CD9979278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9460" y="1278295"/>
                  <a:ext cx="395205" cy="139720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/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solidFill>
                  <a:srgbClr val="EDEAF1"/>
                </a:solid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vert="eaVert" wrap="square" lIns="91425" tIns="91425" rIns="91425" bIns="91425" anchor="t" anchorCtr="0">
                  <a:noAutofit/>
                </a:bodyPr>
                <a:lstStyle/>
                <a:p>
                  <a:pPr algn="ctr"/>
                  <a:r>
                    <a:rPr lang="en" sz="1200" dirty="0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C</a:t>
                  </a:r>
                  <a:r>
                    <a:rPr lang="en-US" altLang="zh-CN" sz="1200" dirty="0" err="1">
                      <a:latin typeface="Times New Roman" panose="02020603050405020304" pitchFamily="18" charset="0"/>
                      <a:ea typeface="仿宋" panose="02010609060101010101" pitchFamily="49" charset="-122"/>
                      <a:cs typeface="Times New Roman" panose="02020603050405020304" pitchFamily="18" charset="0"/>
                      <a:sym typeface="Consolas"/>
                    </a:rPr>
                    <a:t>onv</a:t>
                  </a:r>
                  <a:r>
                    <a:rPr lang="en-US" altLang="zh-CN" sz="1200" dirty="0">
                      <a:solidFill>
                        <a:schemeClr val="tx1"/>
                      </a:solidFill>
                      <a:ea typeface="仿宋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1200" i="1" dirty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</m:t>
                      </m:r>
                      <m:r>
                        <a:rPr lang="en-US" altLang="zh-CN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×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1@2048</m:t>
                      </m:r>
                    </m:oMath>
                  </a14:m>
                  <a:endParaRPr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endParaRPr>
                </a:p>
              </p:txBody>
            </p:sp>
          </mc:Choice>
          <mc:Fallback xmlns="">
            <p:sp>
              <p:nvSpPr>
                <p:cNvPr id="174" name="Google Shape;7073;p73">
                  <a:extLst>
                    <a:ext uri="{FF2B5EF4-FFF2-40B4-BE49-F238E27FC236}">
                      <a16:creationId xmlns:a16="http://schemas.microsoft.com/office/drawing/2014/main" id="{8E3F3A73-EB74-7513-62DF-AFA9007AA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3183" y="1278295"/>
                  <a:ext cx="395205" cy="139720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直接箭头连接符 174">
              <a:extLst>
                <a:ext uri="{FF2B5EF4-FFF2-40B4-BE49-F238E27FC236}">
                  <a16:creationId xmlns:a16="http://schemas.microsoft.com/office/drawing/2014/main" id="{691D599D-DB01-1A35-A6EB-3A47AEA25614}"/>
                </a:ext>
              </a:extLst>
            </p:cNvPr>
            <p:cNvCxnSpPr>
              <a:cxnSpLocks/>
              <a:stCxn id="172" idx="3"/>
              <a:endCxn id="173" idx="1"/>
            </p:cNvCxnSpPr>
            <p:nvPr/>
          </p:nvCxnSpPr>
          <p:spPr>
            <a:xfrm>
              <a:off x="8346309" y="1976899"/>
              <a:ext cx="631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接箭头连接符 175">
              <a:extLst>
                <a:ext uri="{FF2B5EF4-FFF2-40B4-BE49-F238E27FC236}">
                  <a16:creationId xmlns:a16="http://schemas.microsoft.com/office/drawing/2014/main" id="{D06753FB-E33E-A66E-4FAC-1F58FC91232E}"/>
                </a:ext>
              </a:extLst>
            </p:cNvPr>
            <p:cNvCxnSpPr>
              <a:cxnSpLocks/>
              <a:stCxn id="173" idx="3"/>
              <a:endCxn id="174" idx="1"/>
            </p:cNvCxnSpPr>
            <p:nvPr/>
          </p:nvCxnSpPr>
          <p:spPr>
            <a:xfrm>
              <a:off x="8804665" y="1976899"/>
              <a:ext cx="5851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22C008E1-9A28-9E82-BFFC-8F172924BED0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9258388" y="1976899"/>
              <a:ext cx="6736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连接符: 肘形 177">
              <a:extLst>
                <a:ext uri="{FF2B5EF4-FFF2-40B4-BE49-F238E27FC236}">
                  <a16:creationId xmlns:a16="http://schemas.microsoft.com/office/drawing/2014/main" id="{A4BA1258-21EA-4961-55FF-D5056524526E}"/>
                </a:ext>
              </a:extLst>
            </p:cNvPr>
            <p:cNvCxnSpPr>
              <a:cxnSpLocks/>
              <a:stCxn id="172" idx="1"/>
              <a:endCxn id="179" idx="0"/>
            </p:cNvCxnSpPr>
            <p:nvPr/>
          </p:nvCxnSpPr>
          <p:spPr>
            <a:xfrm rot="10800000" flipH="1">
              <a:off x="7951103" y="1865213"/>
              <a:ext cx="1466625" cy="111686"/>
            </a:xfrm>
            <a:prstGeom prst="bentConnector4">
              <a:avLst>
                <a:gd name="adj1" fmla="val -8768"/>
                <a:gd name="adj2" fmla="val 693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123B7899-AB05-7822-8809-6B52FFACB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14859" y="1865213"/>
              <a:ext cx="205740" cy="21007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仿宋" panose="02010609060101010101" pitchFamily="49" charset="-122"/>
                </a:rPr>
                <a:t>+</a:t>
              </a:r>
              <a:endParaRPr lang="zh-CN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/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574FA4A1-C077-C464-674A-65C4D36BB6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1174" y="2828521"/>
                  <a:ext cx="396102" cy="27699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1" name="右大括号 180">
              <a:extLst>
                <a:ext uri="{FF2B5EF4-FFF2-40B4-BE49-F238E27FC236}">
                  <a16:creationId xmlns:a16="http://schemas.microsoft.com/office/drawing/2014/main" id="{178CEC10-92A9-904A-01E0-31FB6A105B56}"/>
                </a:ext>
              </a:extLst>
            </p:cNvPr>
            <p:cNvSpPr/>
            <p:nvPr/>
          </p:nvSpPr>
          <p:spPr>
            <a:xfrm rot="5400000">
              <a:off x="8501661" y="2059072"/>
              <a:ext cx="210070" cy="1416327"/>
            </a:xfrm>
            <a:prstGeom prst="rightBrace">
              <a:avLst>
                <a:gd name="adj1" fmla="val 4914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/>
              <p:nvPr/>
            </p:nvSpPr>
            <p:spPr>
              <a:xfrm>
                <a:off x="2038024" y="4849976"/>
                <a:ext cx="395205" cy="1397208"/>
              </a:xfrm>
              <a:prstGeom prst="rect">
                <a:avLst/>
              </a:prstGeom>
              <a:solidFill>
                <a:srgbClr val="EDEAF1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vert="eaVert" wrap="square" lIns="91425" tIns="91425" rIns="91425" bIns="91425" anchor="t" anchorCtr="0">
                <a:noAutofit/>
              </a:bodyPr>
              <a:lstStyle/>
              <a:p>
                <a:pPr algn="ctr"/>
                <a:r>
                  <a:rPr lang="en" sz="12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C</a:t>
                </a:r>
                <a:r>
                  <a:rPr lang="en-US" altLang="zh-CN" sz="1200" dirty="0" err="1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  <a:sym typeface="Consolas"/>
                  </a:rPr>
                  <a:t>onv</a:t>
                </a:r>
                <a:r>
                  <a:rPr lang="en-US" altLang="zh-CN" sz="1200" dirty="0">
                    <a:solidFill>
                      <a:schemeClr val="tx1"/>
                    </a:solidFill>
                    <a:ea typeface="仿宋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dirty="0"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</m:t>
                    </m:r>
                    <m:r>
                      <a:rPr lang="en-US" altLang="zh-CN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×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仿宋" panose="02010609060101010101" pitchFamily="49" charset="-122"/>
                      </a:rPr>
                      <m:t>7@64</m:t>
                    </m:r>
                  </m:oMath>
                </a14:m>
                <a:endParaRPr sz="12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  <a:sym typeface="Consolas"/>
                </a:endParaRPr>
              </a:p>
            </p:txBody>
          </p:sp>
        </mc:Choice>
        <mc:Fallback xmlns="">
          <p:sp>
            <p:nvSpPr>
              <p:cNvPr id="187" name="Google Shape;7073;p73">
                <a:extLst>
                  <a:ext uri="{FF2B5EF4-FFF2-40B4-BE49-F238E27FC236}">
                    <a16:creationId xmlns:a16="http://schemas.microsoft.com/office/drawing/2014/main" id="{D609D185-E248-F048-1D14-3D885197D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024" y="4849976"/>
                <a:ext cx="395205" cy="1397208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6FDFBC39-9293-C084-4CDA-40A90AA15F88}"/>
              </a:ext>
            </a:extLst>
          </p:cNvPr>
          <p:cNvCxnSpPr>
            <a:cxnSpLocks/>
            <a:endCxn id="187" idx="1"/>
          </p:cNvCxnSpPr>
          <p:nvPr/>
        </p:nvCxnSpPr>
        <p:spPr>
          <a:xfrm>
            <a:off x="1642819" y="5548580"/>
            <a:ext cx="3952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2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EB12CA6-C880-E6D0-621E-816BCF5CE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5091153" y="5656148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833A2776-1F25-9D9F-9306-04EE7008FFE7}"/>
              </a:ext>
            </a:extLst>
          </p:cNvPr>
          <p:cNvSpPr/>
          <p:nvPr/>
        </p:nvSpPr>
        <p:spPr>
          <a:xfrm>
            <a:off x="4294948" y="4524256"/>
            <a:ext cx="3726548" cy="488691"/>
          </a:xfrm>
          <a:prstGeom prst="roundRect">
            <a:avLst>
              <a:gd name="adj" fmla="val 5480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 Projection of Flattened Patches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024B405-385A-3B23-05ED-E40CD431B0BF}"/>
              </a:ext>
            </a:extLst>
          </p:cNvPr>
          <p:cNvSpPr/>
          <p:nvPr/>
        </p:nvSpPr>
        <p:spPr>
          <a:xfrm>
            <a:off x="379522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4A96E37-1370-CF97-550E-8FA3960EE8C9}"/>
              </a:ext>
            </a:extLst>
          </p:cNvPr>
          <p:cNvSpPr/>
          <p:nvPr/>
        </p:nvSpPr>
        <p:spPr>
          <a:xfrm>
            <a:off x="361171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*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A307AE0-2975-F6D0-3AD3-F5C815C4B53F}"/>
              </a:ext>
            </a:extLst>
          </p:cNvPr>
          <p:cNvSpPr/>
          <p:nvPr/>
        </p:nvSpPr>
        <p:spPr>
          <a:xfrm>
            <a:off x="447846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CDB149-4A0F-CADA-7BBD-E0FA04AD1ED7}"/>
              </a:ext>
            </a:extLst>
          </p:cNvPr>
          <p:cNvSpPr/>
          <p:nvPr/>
        </p:nvSpPr>
        <p:spPr>
          <a:xfrm>
            <a:off x="42949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3734D59-087A-7641-6876-73393FE5722E}"/>
              </a:ext>
            </a:extLst>
          </p:cNvPr>
          <p:cNvSpPr/>
          <p:nvPr/>
        </p:nvSpPr>
        <p:spPr>
          <a:xfrm>
            <a:off x="5133148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2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6D1FF8-004B-8A7A-559C-08C996028968}"/>
              </a:ext>
            </a:extLst>
          </p:cNvPr>
          <p:cNvSpPr/>
          <p:nvPr/>
        </p:nvSpPr>
        <p:spPr>
          <a:xfrm>
            <a:off x="4949633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797F7F79-507F-9832-370E-1DCFBC58DA0D}"/>
              </a:ext>
            </a:extLst>
          </p:cNvPr>
          <p:cNvSpPr/>
          <p:nvPr/>
        </p:nvSpPr>
        <p:spPr>
          <a:xfrm>
            <a:off x="57573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3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E6564B8-BD95-1585-4CA1-6B8847C1A012}"/>
              </a:ext>
            </a:extLst>
          </p:cNvPr>
          <p:cNvSpPr/>
          <p:nvPr/>
        </p:nvSpPr>
        <p:spPr>
          <a:xfrm>
            <a:off x="55738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7CDC6E-0F68-0DFA-586E-28E86C6ACB92}"/>
              </a:ext>
            </a:extLst>
          </p:cNvPr>
          <p:cNvSpPr/>
          <p:nvPr/>
        </p:nvSpPr>
        <p:spPr>
          <a:xfrm>
            <a:off x="6417779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70A891D-F918-6BAE-D484-54CB33D88452}"/>
              </a:ext>
            </a:extLst>
          </p:cNvPr>
          <p:cNvSpPr/>
          <p:nvPr/>
        </p:nvSpPr>
        <p:spPr>
          <a:xfrm>
            <a:off x="6234264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C6753A4-8A7C-09A4-B5D2-DA955D0AE9F6}"/>
              </a:ext>
            </a:extLst>
          </p:cNvPr>
          <p:cNvSpPr/>
          <p:nvPr/>
        </p:nvSpPr>
        <p:spPr>
          <a:xfrm>
            <a:off x="7067577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5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D589431-F586-3955-2328-41344C623391}"/>
              </a:ext>
            </a:extLst>
          </p:cNvPr>
          <p:cNvSpPr/>
          <p:nvPr/>
        </p:nvSpPr>
        <p:spPr>
          <a:xfrm>
            <a:off x="6884062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6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6D603B8-ED95-10C6-5E70-4444C7991F36}"/>
              </a:ext>
            </a:extLst>
          </p:cNvPr>
          <p:cNvSpPr/>
          <p:nvPr/>
        </p:nvSpPr>
        <p:spPr>
          <a:xfrm>
            <a:off x="7837981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4ABB052-1C19-A138-DD65-38CEA16E6692}"/>
              </a:ext>
            </a:extLst>
          </p:cNvPr>
          <p:cNvSpPr/>
          <p:nvPr/>
        </p:nvSpPr>
        <p:spPr>
          <a:xfrm>
            <a:off x="7654466" y="3555202"/>
            <a:ext cx="183515" cy="317770"/>
          </a:xfrm>
          <a:prstGeom prst="roundRect">
            <a:avLst>
              <a:gd name="adj" fmla="val 31877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/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F227311-20C5-7064-C1A9-9B9FABF14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286" y="3555201"/>
                <a:ext cx="411329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9BE9119-1A25-CCDE-787B-E390A50782FA}"/>
              </a:ext>
            </a:extLst>
          </p:cNvPr>
          <p:cNvCxnSpPr>
            <a:cxnSpLocks/>
          </p:cNvCxnSpPr>
          <p:nvPr/>
        </p:nvCxnSpPr>
        <p:spPr>
          <a:xfrm flipV="1">
            <a:off x="5041390" y="387297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3E6CE35-CB66-07AB-A07F-0A95090CD6DD}"/>
              </a:ext>
            </a:extLst>
          </p:cNvPr>
          <p:cNvCxnSpPr>
            <a:cxnSpLocks/>
          </p:cNvCxnSpPr>
          <p:nvPr/>
        </p:nvCxnSpPr>
        <p:spPr>
          <a:xfrm flipV="1">
            <a:off x="4386705" y="388105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4327614-84E8-1364-7342-CF3064598C66}"/>
              </a:ext>
            </a:extLst>
          </p:cNvPr>
          <p:cNvCxnSpPr>
            <a:cxnSpLocks/>
          </p:cNvCxnSpPr>
          <p:nvPr/>
        </p:nvCxnSpPr>
        <p:spPr>
          <a:xfrm flipV="1">
            <a:off x="5665621" y="3873369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6B13797-F150-00D8-9D2B-42DF8D3C504B}"/>
              </a:ext>
            </a:extLst>
          </p:cNvPr>
          <p:cNvCxnSpPr>
            <a:cxnSpLocks/>
          </p:cNvCxnSpPr>
          <p:nvPr/>
        </p:nvCxnSpPr>
        <p:spPr>
          <a:xfrm flipV="1">
            <a:off x="6326021" y="387297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F8F0799-9FC8-1974-77E5-26653892989B}"/>
              </a:ext>
            </a:extLst>
          </p:cNvPr>
          <p:cNvCxnSpPr>
            <a:cxnSpLocks/>
          </p:cNvCxnSpPr>
          <p:nvPr/>
        </p:nvCxnSpPr>
        <p:spPr>
          <a:xfrm flipV="1">
            <a:off x="6975819" y="387510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6336EBAB-5FBE-16DD-C5FC-24FBE2E4008F}"/>
              </a:ext>
            </a:extLst>
          </p:cNvPr>
          <p:cNvCxnSpPr>
            <a:cxnSpLocks/>
          </p:cNvCxnSpPr>
          <p:nvPr/>
        </p:nvCxnSpPr>
        <p:spPr>
          <a:xfrm flipV="1">
            <a:off x="7746223" y="387336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3144FA0-07B6-7C3D-C15B-2F5E9CF1F8E7}"/>
              </a:ext>
            </a:extLst>
          </p:cNvPr>
          <p:cNvCxnSpPr>
            <a:cxnSpLocks/>
          </p:cNvCxnSpPr>
          <p:nvPr/>
        </p:nvCxnSpPr>
        <p:spPr>
          <a:xfrm flipV="1">
            <a:off x="3886986" y="3886069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D96BBE8-71BA-1B61-75AA-D0E26CA3EF1C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158221" y="5012947"/>
            <a:ext cx="1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39B1EA36-5AFD-7E75-3206-66E401C55444}"/>
              </a:ext>
            </a:extLst>
          </p:cNvPr>
          <p:cNvSpPr txBox="1"/>
          <p:nvPr/>
        </p:nvSpPr>
        <p:spPr>
          <a:xfrm>
            <a:off x="6158221" y="5163084"/>
            <a:ext cx="7423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Patch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58D0627A-DF85-BA97-FCAA-D729C01AB5DD}"/>
              </a:ext>
            </a:extLst>
          </p:cNvPr>
          <p:cNvSpPr/>
          <p:nvPr/>
        </p:nvSpPr>
        <p:spPr>
          <a:xfrm>
            <a:off x="3611714" y="2681300"/>
            <a:ext cx="4409782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4CCF86EC-2E53-AFAF-38E5-A2033DB582F6}"/>
              </a:ext>
            </a:extLst>
          </p:cNvPr>
          <p:cNvSpPr/>
          <p:nvPr/>
        </p:nvSpPr>
        <p:spPr>
          <a:xfrm>
            <a:off x="3611714" y="1487499"/>
            <a:ext cx="4409782" cy="542517"/>
          </a:xfrm>
          <a:prstGeom prst="roundRect">
            <a:avLst>
              <a:gd name="adj" fmla="val 17400"/>
            </a:avLst>
          </a:prstGeom>
          <a:solidFill>
            <a:srgbClr val="DAE2F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Transformer Layer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/>
              <p:nvPr/>
            </p:nvSpPr>
            <p:spPr>
              <a:xfrm rot="16200000">
                <a:off x="7724073" y="2215277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E8AEDFF5-08EB-BED5-820B-ED34C75C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24073" y="2215277"/>
                <a:ext cx="41132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479AC9C5-6916-AD74-D970-6E011C923BB5}"/>
              </a:ext>
            </a:extLst>
          </p:cNvPr>
          <p:cNvCxnSpPr>
            <a:cxnSpLocks/>
          </p:cNvCxnSpPr>
          <p:nvPr/>
        </p:nvCxnSpPr>
        <p:spPr>
          <a:xfrm flipV="1">
            <a:off x="5041390" y="203280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F1EB1BE-92E8-881F-6045-A491E0D2A501}"/>
              </a:ext>
            </a:extLst>
          </p:cNvPr>
          <p:cNvCxnSpPr>
            <a:cxnSpLocks/>
          </p:cNvCxnSpPr>
          <p:nvPr/>
        </p:nvCxnSpPr>
        <p:spPr>
          <a:xfrm flipV="1">
            <a:off x="4386705" y="2040891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8756E8B-FD49-96E5-AE8C-3B412BB5D2BA}"/>
              </a:ext>
            </a:extLst>
          </p:cNvPr>
          <p:cNvCxnSpPr>
            <a:cxnSpLocks/>
          </p:cNvCxnSpPr>
          <p:nvPr/>
        </p:nvCxnSpPr>
        <p:spPr>
          <a:xfrm flipV="1">
            <a:off x="5665621" y="202050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69F4922-4678-D356-7757-184019930B91}"/>
              </a:ext>
            </a:extLst>
          </p:cNvPr>
          <p:cNvCxnSpPr>
            <a:cxnSpLocks/>
          </p:cNvCxnSpPr>
          <p:nvPr/>
        </p:nvCxnSpPr>
        <p:spPr>
          <a:xfrm flipV="1">
            <a:off x="6326021" y="203280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4BD9788-8BD0-F23C-1A50-05B87889F8DA}"/>
              </a:ext>
            </a:extLst>
          </p:cNvPr>
          <p:cNvCxnSpPr>
            <a:cxnSpLocks/>
          </p:cNvCxnSpPr>
          <p:nvPr/>
        </p:nvCxnSpPr>
        <p:spPr>
          <a:xfrm flipV="1">
            <a:off x="6975819" y="203493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CCF41ED-B7C7-B6CD-B716-3F7D8FDACB37}"/>
              </a:ext>
            </a:extLst>
          </p:cNvPr>
          <p:cNvCxnSpPr>
            <a:cxnSpLocks/>
          </p:cNvCxnSpPr>
          <p:nvPr/>
        </p:nvCxnSpPr>
        <p:spPr>
          <a:xfrm flipV="1">
            <a:off x="7746223" y="2026854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483F4C4-32A0-3AC7-0F74-E40D477E3BF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386705" y="3236121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5D2A46A-6BCA-D45E-57AF-7DB52899C699}"/>
              </a:ext>
            </a:extLst>
          </p:cNvPr>
          <p:cNvCxnSpPr>
            <a:cxnSpLocks/>
          </p:cNvCxnSpPr>
          <p:nvPr/>
        </p:nvCxnSpPr>
        <p:spPr>
          <a:xfrm flipH="1" flipV="1">
            <a:off x="5041234" y="3221688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07566B8-3593-9A40-C189-BC3128077BB7}"/>
              </a:ext>
            </a:extLst>
          </p:cNvPr>
          <p:cNvCxnSpPr>
            <a:cxnSpLocks/>
          </p:cNvCxnSpPr>
          <p:nvPr/>
        </p:nvCxnSpPr>
        <p:spPr>
          <a:xfrm flipH="1" flipV="1">
            <a:off x="5665464" y="3229968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6F012E83-F0BA-F360-00B7-1657FEB0C09A}"/>
              </a:ext>
            </a:extLst>
          </p:cNvPr>
          <p:cNvCxnSpPr>
            <a:cxnSpLocks/>
          </p:cNvCxnSpPr>
          <p:nvPr/>
        </p:nvCxnSpPr>
        <p:spPr>
          <a:xfrm flipH="1" flipV="1">
            <a:off x="6330450" y="3245524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DD61D02-ACE2-FBC4-D8BF-162F66C2340E}"/>
              </a:ext>
            </a:extLst>
          </p:cNvPr>
          <p:cNvCxnSpPr>
            <a:cxnSpLocks/>
          </p:cNvCxnSpPr>
          <p:nvPr/>
        </p:nvCxnSpPr>
        <p:spPr>
          <a:xfrm flipH="1" flipV="1">
            <a:off x="6970941" y="3237853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6DB1672-3B8B-CD04-067F-FF2B32617A31}"/>
              </a:ext>
            </a:extLst>
          </p:cNvPr>
          <p:cNvCxnSpPr>
            <a:cxnSpLocks/>
          </p:cNvCxnSpPr>
          <p:nvPr/>
        </p:nvCxnSpPr>
        <p:spPr>
          <a:xfrm flipH="1" flipV="1">
            <a:off x="7746222" y="3229968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5F703CC-FFD5-AC52-7E97-A819E93CF645}"/>
              </a:ext>
            </a:extLst>
          </p:cNvPr>
          <p:cNvCxnSpPr>
            <a:cxnSpLocks/>
          </p:cNvCxnSpPr>
          <p:nvPr/>
        </p:nvCxnSpPr>
        <p:spPr>
          <a:xfrm flipH="1" flipV="1">
            <a:off x="3886828" y="3228037"/>
            <a:ext cx="1" cy="3190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7F508C7-B890-1DD2-6C56-2EE721B53879}"/>
              </a:ext>
            </a:extLst>
          </p:cNvPr>
          <p:cNvCxnSpPr>
            <a:cxnSpLocks/>
          </p:cNvCxnSpPr>
          <p:nvPr/>
        </p:nvCxnSpPr>
        <p:spPr>
          <a:xfrm flipV="1">
            <a:off x="3886828" y="2040891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/>
              <p:nvPr/>
            </p:nvSpPr>
            <p:spPr>
              <a:xfrm>
                <a:off x="8164294" y="218945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𝐿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F3B3555-4D25-C513-B1A3-4B21DAD3A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294" y="2189456"/>
                <a:ext cx="41132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右大括号 58">
            <a:extLst>
              <a:ext uri="{FF2B5EF4-FFF2-40B4-BE49-F238E27FC236}">
                <a16:creationId xmlns:a16="http://schemas.microsoft.com/office/drawing/2014/main" id="{EEE3DC25-8379-F3AF-937A-702A10CEBD84}"/>
              </a:ext>
            </a:extLst>
          </p:cNvPr>
          <p:cNvSpPr/>
          <p:nvPr/>
        </p:nvSpPr>
        <p:spPr>
          <a:xfrm>
            <a:off x="8077210" y="1487499"/>
            <a:ext cx="124740" cy="174246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7C502075-F330-1CD7-8FFE-0F60678D3088}"/>
              </a:ext>
            </a:extLst>
          </p:cNvPr>
          <p:cNvGrpSpPr/>
          <p:nvPr/>
        </p:nvGrpSpPr>
        <p:grpSpPr>
          <a:xfrm>
            <a:off x="3611714" y="539728"/>
            <a:ext cx="4409782" cy="403714"/>
            <a:chOff x="3460101" y="4451311"/>
            <a:chExt cx="4407077" cy="403714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5CB23EFF-187C-E7E4-9B84-E7DE5779CC87}"/>
                </a:ext>
              </a:extLst>
            </p:cNvPr>
            <p:cNvSpPr>
              <a:spLocks/>
            </p:cNvSpPr>
            <p:nvPr/>
          </p:nvSpPr>
          <p:spPr>
            <a:xfrm>
              <a:off x="4110417" y="4507867"/>
              <a:ext cx="249344" cy="253759"/>
            </a:xfrm>
            <a:prstGeom prst="rect">
              <a:avLst/>
            </a:prstGeom>
            <a:solidFill>
              <a:srgbClr val="8FAAD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5887D61-E4E7-BE22-7030-E64E001493E2}"/>
                </a:ext>
              </a:extLst>
            </p:cNvPr>
            <p:cNvSpPr>
              <a:spLocks/>
            </p:cNvSpPr>
            <p:nvPr/>
          </p:nvSpPr>
          <p:spPr>
            <a:xfrm>
              <a:off x="4770032" y="4515860"/>
              <a:ext cx="249344" cy="253759"/>
            </a:xfrm>
            <a:prstGeom prst="rect">
              <a:avLst/>
            </a:prstGeom>
            <a:solidFill>
              <a:srgbClr val="F4B18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E6D2257-CC99-79C7-B59E-A4CA7811A0A0}"/>
                </a:ext>
              </a:extLst>
            </p:cNvPr>
            <p:cNvSpPr>
              <a:spLocks/>
            </p:cNvSpPr>
            <p:nvPr/>
          </p:nvSpPr>
          <p:spPr>
            <a:xfrm>
              <a:off x="6044048" y="4507867"/>
              <a:ext cx="249344" cy="253759"/>
            </a:xfrm>
            <a:prstGeom prst="rect">
              <a:avLst/>
            </a:prstGeom>
            <a:solidFill>
              <a:srgbClr val="A9D18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89F7E424-8AA9-FFB8-AF82-6161D45073AE}"/>
                </a:ext>
              </a:extLst>
            </p:cNvPr>
            <p:cNvSpPr>
              <a:spLocks/>
            </p:cNvSpPr>
            <p:nvPr/>
          </p:nvSpPr>
          <p:spPr>
            <a:xfrm>
              <a:off x="7469938" y="4511799"/>
              <a:ext cx="249344" cy="253759"/>
            </a:xfrm>
            <a:prstGeom prst="rect">
              <a:avLst/>
            </a:prstGeom>
            <a:solidFill>
              <a:srgbClr val="2F559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5" name="双括号 64">
              <a:extLst>
                <a:ext uri="{FF2B5EF4-FFF2-40B4-BE49-F238E27FC236}">
                  <a16:creationId xmlns:a16="http://schemas.microsoft.com/office/drawing/2014/main" id="{23610848-904C-622C-2757-2316C45A5D1E}"/>
                </a:ext>
              </a:extLst>
            </p:cNvPr>
            <p:cNvSpPr/>
            <p:nvPr/>
          </p:nvSpPr>
          <p:spPr>
            <a:xfrm>
              <a:off x="3460101" y="4451311"/>
              <a:ext cx="4407077" cy="403714"/>
            </a:xfrm>
            <a:prstGeom prst="bracketPair">
              <a:avLst>
                <a:gd name="adj" fmla="val 22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2AF4471-0039-E13D-5CB1-B8A9007EBEAF}"/>
                </a:ext>
              </a:extLst>
            </p:cNvPr>
            <p:cNvSpPr>
              <a:spLocks/>
            </p:cNvSpPr>
            <p:nvPr/>
          </p:nvSpPr>
          <p:spPr>
            <a:xfrm>
              <a:off x="5387902" y="4507867"/>
              <a:ext cx="249344" cy="253759"/>
            </a:xfrm>
            <a:prstGeom prst="rect">
              <a:avLst/>
            </a:prstGeom>
            <a:solidFill>
              <a:srgbClr val="FBE5D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9617BBC-0D47-3FE9-5A90-A3D5D6AF7499}"/>
                </a:ext>
              </a:extLst>
            </p:cNvPr>
            <p:cNvSpPr>
              <a:spLocks/>
            </p:cNvSpPr>
            <p:nvPr/>
          </p:nvSpPr>
          <p:spPr>
            <a:xfrm>
              <a:off x="6694657" y="4511799"/>
              <a:ext cx="249344" cy="253759"/>
            </a:xfrm>
            <a:prstGeom prst="rect">
              <a:avLst/>
            </a:prstGeom>
            <a:solidFill>
              <a:srgbClr val="548235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E7804437-322E-3C5A-31D0-AD81C679A6CC}"/>
                </a:ext>
              </a:extLst>
            </p:cNvPr>
            <p:cNvSpPr>
              <a:spLocks/>
            </p:cNvSpPr>
            <p:nvPr/>
          </p:nvSpPr>
          <p:spPr>
            <a:xfrm>
              <a:off x="3605112" y="4514841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FF34D8E-2130-4A92-5C4F-22C5FF772D9C}"/>
              </a:ext>
            </a:extLst>
          </p:cNvPr>
          <p:cNvCxnSpPr>
            <a:cxnSpLocks/>
          </p:cNvCxnSpPr>
          <p:nvPr/>
        </p:nvCxnSpPr>
        <p:spPr>
          <a:xfrm flipV="1">
            <a:off x="5041389" y="85660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BCCBB8F8-291C-CE63-EAF5-BBC96BCC06CF}"/>
              </a:ext>
            </a:extLst>
          </p:cNvPr>
          <p:cNvCxnSpPr>
            <a:cxnSpLocks/>
          </p:cNvCxnSpPr>
          <p:nvPr/>
        </p:nvCxnSpPr>
        <p:spPr>
          <a:xfrm flipV="1">
            <a:off x="4386704" y="86468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74407B5-C469-83C4-A2D7-485DC41F885C}"/>
              </a:ext>
            </a:extLst>
          </p:cNvPr>
          <p:cNvCxnSpPr>
            <a:cxnSpLocks/>
          </p:cNvCxnSpPr>
          <p:nvPr/>
        </p:nvCxnSpPr>
        <p:spPr>
          <a:xfrm flipV="1">
            <a:off x="5665620" y="844299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92C83ACB-519E-24C4-1136-DBBE2020A431}"/>
              </a:ext>
            </a:extLst>
          </p:cNvPr>
          <p:cNvCxnSpPr>
            <a:cxnSpLocks/>
          </p:cNvCxnSpPr>
          <p:nvPr/>
        </p:nvCxnSpPr>
        <p:spPr>
          <a:xfrm flipV="1">
            <a:off x="6326020" y="85660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621E3172-E1D4-C295-70F0-9F287D2EC24E}"/>
              </a:ext>
            </a:extLst>
          </p:cNvPr>
          <p:cNvCxnSpPr>
            <a:cxnSpLocks/>
          </p:cNvCxnSpPr>
          <p:nvPr/>
        </p:nvCxnSpPr>
        <p:spPr>
          <a:xfrm flipV="1">
            <a:off x="6975818" y="858732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6327B17-7883-5826-95B1-E955D74956DF}"/>
              </a:ext>
            </a:extLst>
          </p:cNvPr>
          <p:cNvCxnSpPr>
            <a:cxnSpLocks/>
          </p:cNvCxnSpPr>
          <p:nvPr/>
        </p:nvCxnSpPr>
        <p:spPr>
          <a:xfrm flipV="1">
            <a:off x="7746222" y="850648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B5B877AF-F649-9B5C-1EFA-40565C852D62}"/>
              </a:ext>
            </a:extLst>
          </p:cNvPr>
          <p:cNvCxnSpPr>
            <a:cxnSpLocks/>
          </p:cNvCxnSpPr>
          <p:nvPr/>
        </p:nvCxnSpPr>
        <p:spPr>
          <a:xfrm flipV="1">
            <a:off x="3886827" y="858335"/>
            <a:ext cx="0" cy="636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/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50D90675-0579-615C-7C2B-4D8E2D86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323" y="2184086"/>
                <a:ext cx="41132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/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BF8E079B-1267-9B15-1790-E886D7CE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086" y="1014063"/>
                <a:ext cx="41132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/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⋯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A6248AB7-9B00-8D6F-2877-229884758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349" y="553886"/>
                <a:ext cx="411329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/>
              <p:nvPr/>
            </p:nvSpPr>
            <p:spPr>
              <a:xfrm>
                <a:off x="3788400" y="25330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6EB63251-3614-5E8C-0432-1FA893C05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400" y="253305"/>
                <a:ext cx="283507" cy="338554"/>
              </a:xfrm>
              <a:prstGeom prst="rect">
                <a:avLst/>
              </a:prstGeom>
              <a:blipFill>
                <a:blip r:embed="rId9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/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84BB0305-A046-5C0F-B97B-761C5E6E8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17" y="253305"/>
                <a:ext cx="283507" cy="338554"/>
              </a:xfrm>
              <a:prstGeom prst="rect">
                <a:avLst/>
              </a:prstGeom>
              <a:blipFill>
                <a:blip r:embed="rId10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/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619D638B-AF3B-04D5-C57F-694047D98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211" y="267095"/>
                <a:ext cx="283507" cy="338554"/>
              </a:xfrm>
              <a:prstGeom prst="rect">
                <a:avLst/>
              </a:prstGeom>
              <a:blipFill>
                <a:blip r:embed="rId11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/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B99C1C19-5138-62C5-5DB2-275A0CB66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252" y="267094"/>
                <a:ext cx="283507" cy="338554"/>
              </a:xfrm>
              <a:prstGeom prst="rect">
                <a:avLst/>
              </a:prstGeom>
              <a:blipFill>
                <a:blip r:embed="rId12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/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B815F6F0-6876-DDC6-1145-DDBB723D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830" y="267065"/>
                <a:ext cx="283507" cy="338554"/>
              </a:xfrm>
              <a:prstGeom prst="rect">
                <a:avLst/>
              </a:prstGeom>
              <a:blipFill>
                <a:blip r:embed="rId13"/>
                <a:stretch>
                  <a:fillRect l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/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9D9B20B-0D7E-D29C-FF95-CFA15706E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43" y="260279"/>
                <a:ext cx="283507" cy="341376"/>
              </a:xfrm>
              <a:prstGeom prst="rect">
                <a:avLst/>
              </a:prstGeom>
              <a:blipFill>
                <a:blip r:embed="rId14"/>
                <a:stretch>
                  <a:fillRect l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/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40E4429-B5C1-0400-C73B-B271553AE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95" y="274656"/>
                <a:ext cx="283507" cy="338554"/>
              </a:xfrm>
              <a:prstGeom prst="rect">
                <a:avLst/>
              </a:prstGeom>
              <a:blipFill>
                <a:blip r:embed="rId15"/>
                <a:stretch>
                  <a:fillRect l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/>
              <p:nvPr/>
            </p:nvSpPr>
            <p:spPr>
              <a:xfrm>
                <a:off x="6016467" y="6331568"/>
                <a:ext cx="283507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𝑅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420CD1D0-0FDA-ADCF-C3C4-84397FD9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467" y="6331568"/>
                <a:ext cx="283507" cy="342979"/>
              </a:xfrm>
              <a:prstGeom prst="rect">
                <a:avLst/>
              </a:prstGeom>
              <a:blipFill>
                <a:blip r:embed="rId16"/>
                <a:stretch>
                  <a:fillRect l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77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3435277-7A52-0D0B-4F80-CB1A11811863}"/>
              </a:ext>
            </a:extLst>
          </p:cNvPr>
          <p:cNvSpPr/>
          <p:nvPr/>
        </p:nvSpPr>
        <p:spPr>
          <a:xfrm>
            <a:off x="1018294" y="3865173"/>
            <a:ext cx="2761566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4BB08D0-DC76-C5E1-7E06-4A0D66ADF064}"/>
              </a:ext>
            </a:extLst>
          </p:cNvPr>
          <p:cNvSpPr/>
          <p:nvPr/>
        </p:nvSpPr>
        <p:spPr>
          <a:xfrm>
            <a:off x="1018294" y="3264709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BC57AF4-D326-F6AB-F4B4-9723E9F2781C}"/>
              </a:ext>
            </a:extLst>
          </p:cNvPr>
          <p:cNvSpPr/>
          <p:nvPr/>
        </p:nvSpPr>
        <p:spPr>
          <a:xfrm>
            <a:off x="1018294" y="1861813"/>
            <a:ext cx="2761566" cy="365260"/>
          </a:xfrm>
          <a:prstGeom prst="roundRect">
            <a:avLst/>
          </a:prstGeom>
          <a:solidFill>
            <a:srgbClr val="C9E2C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&amp; LN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4565F8E-B28B-15E6-E85E-06219CEB7164}"/>
              </a:ext>
            </a:extLst>
          </p:cNvPr>
          <p:cNvSpPr/>
          <p:nvPr/>
        </p:nvSpPr>
        <p:spPr>
          <a:xfrm>
            <a:off x="1018294" y="2405127"/>
            <a:ext cx="27615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Feed Forward Network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8FCC97-53B1-8B42-2799-200818405BB9}"/>
              </a:ext>
            </a:extLst>
          </p:cNvPr>
          <p:cNvSpPr txBox="1"/>
          <p:nvPr/>
        </p:nvSpPr>
        <p:spPr>
          <a:xfrm>
            <a:off x="1127770" y="4995311"/>
            <a:ext cx="2616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Input Token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80B0F38-9CDC-ADC7-2541-9A816CD0892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2399077" y="4230433"/>
            <a:ext cx="0" cy="790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EE9FDCE-F109-4AD5-8ED4-B92DEF2B4850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V="1">
            <a:off x="1005753" y="3459880"/>
            <a:ext cx="1405864" cy="1380782"/>
          </a:xfrm>
          <a:prstGeom prst="bentConnector4">
            <a:avLst>
              <a:gd name="adj1" fmla="val 1047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75DC41-ADC9-B0B9-F3B5-F9073D584BE4}"/>
              </a:ext>
            </a:extLst>
          </p:cNvPr>
          <p:cNvCxnSpPr>
            <a:cxnSpLocks/>
          </p:cNvCxnSpPr>
          <p:nvPr/>
        </p:nvCxnSpPr>
        <p:spPr>
          <a:xfrm flipV="1">
            <a:off x="1596496" y="4230433"/>
            <a:ext cx="0" cy="6108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3DD05B0-D0AD-2B60-DD64-340FEF4E99B7}"/>
              </a:ext>
            </a:extLst>
          </p:cNvPr>
          <p:cNvCxnSpPr>
            <a:cxnSpLocks/>
          </p:cNvCxnSpPr>
          <p:nvPr/>
        </p:nvCxnSpPr>
        <p:spPr>
          <a:xfrm flipV="1">
            <a:off x="3139157" y="4230432"/>
            <a:ext cx="0" cy="6108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A5B8D85-F6E2-01EA-3B4B-4C8E3457FF8B}"/>
              </a:ext>
            </a:extLst>
          </p:cNvPr>
          <p:cNvCxnSpPr/>
          <p:nvPr/>
        </p:nvCxnSpPr>
        <p:spPr>
          <a:xfrm>
            <a:off x="2399076" y="4841296"/>
            <a:ext cx="7400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A04CDDB-2CFB-D926-8B02-DECFD88DD2D0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2399077" y="3629969"/>
            <a:ext cx="0" cy="235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08781FF-D910-C9BF-98DF-64805D9C71E3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flipV="1">
            <a:off x="2399077" y="2770387"/>
            <a:ext cx="0" cy="494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B2C8F2D-5097-49BC-801A-E1D37623BD63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2399077" y="2227073"/>
            <a:ext cx="0" cy="1780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BE09B379-D44F-6049-D34C-8006E5F8D830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rot="16200000" flipV="1">
            <a:off x="1098553" y="1964184"/>
            <a:ext cx="1220266" cy="1380783"/>
          </a:xfrm>
          <a:prstGeom prst="bentConnector4">
            <a:avLst>
              <a:gd name="adj1" fmla="val 18319"/>
              <a:gd name="adj2" fmla="val 1165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C279D19-B54F-8A2E-43B5-791682982EAF}"/>
              </a:ext>
            </a:extLst>
          </p:cNvPr>
          <p:cNvSpPr/>
          <p:nvPr/>
        </p:nvSpPr>
        <p:spPr>
          <a:xfrm>
            <a:off x="542597" y="1488315"/>
            <a:ext cx="3408138" cy="3958668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C454DFF-60A8-76E3-3FB5-FF4B00804B9E}"/>
              </a:ext>
            </a:extLst>
          </p:cNvPr>
          <p:cNvSpPr txBox="1"/>
          <p:nvPr/>
        </p:nvSpPr>
        <p:spPr>
          <a:xfrm>
            <a:off x="1608030" y="5461010"/>
            <a:ext cx="1277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Encoder Layer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2ADD13-9B64-2F48-6B6F-E9D66BF880B9}"/>
              </a:ext>
            </a:extLst>
          </p:cNvPr>
          <p:cNvSpPr txBox="1"/>
          <p:nvPr/>
        </p:nvSpPr>
        <p:spPr>
          <a:xfrm>
            <a:off x="1370897" y="4209551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2A56BA9-E97F-2608-7686-6E87800FDC13}"/>
              </a:ext>
            </a:extLst>
          </p:cNvPr>
          <p:cNvSpPr txBox="1"/>
          <p:nvPr/>
        </p:nvSpPr>
        <p:spPr>
          <a:xfrm>
            <a:off x="2175394" y="4200025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K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9AF63F-BDAD-0A1E-FBA6-B74404AEEE3A}"/>
              </a:ext>
            </a:extLst>
          </p:cNvPr>
          <p:cNvSpPr txBox="1"/>
          <p:nvPr/>
        </p:nvSpPr>
        <p:spPr>
          <a:xfrm>
            <a:off x="2911926" y="4187793"/>
            <a:ext cx="1800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Q</a:t>
            </a:r>
            <a:endParaRPr lang="zh-CN" altLang="en-US" sz="105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36ECC22-6BEB-7371-CD10-11D3CFDFAA0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399077" y="1553837"/>
            <a:ext cx="0" cy="3079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9CA191C-5487-33B2-4FD9-31668EE605A4}"/>
              </a:ext>
            </a:extLst>
          </p:cNvPr>
          <p:cNvSpPr/>
          <p:nvPr/>
        </p:nvSpPr>
        <p:spPr>
          <a:xfrm>
            <a:off x="4304307" y="3186615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DF4CDFA-CDBF-59F0-276C-D381738071B6}"/>
              </a:ext>
            </a:extLst>
          </p:cNvPr>
          <p:cNvSpPr/>
          <p:nvPr/>
        </p:nvSpPr>
        <p:spPr>
          <a:xfrm>
            <a:off x="5252754" y="2458886"/>
            <a:ext cx="884038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Concat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6BA70CD4-2CA1-C457-6B66-86193469FD1C}"/>
              </a:ext>
            </a:extLst>
          </p:cNvPr>
          <p:cNvSpPr/>
          <p:nvPr/>
        </p:nvSpPr>
        <p:spPr>
          <a:xfrm>
            <a:off x="5217629" y="1913802"/>
            <a:ext cx="947444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976937-C091-1F7D-8294-2A1FAF008385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5691351" y="2262878"/>
            <a:ext cx="3422" cy="19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C22A694-56B1-6495-CEC8-E91B918788A3}"/>
              </a:ext>
            </a:extLst>
          </p:cNvPr>
          <p:cNvSpPr/>
          <p:nvPr/>
        </p:nvSpPr>
        <p:spPr>
          <a:xfrm>
            <a:off x="5383970" y="397230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1D73BDF-B965-A7CB-235C-A4FE5F386FA2}"/>
              </a:ext>
            </a:extLst>
          </p:cNvPr>
          <p:cNvSpPr/>
          <p:nvPr/>
        </p:nvSpPr>
        <p:spPr>
          <a:xfrm>
            <a:off x="4299376" y="3975982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0FF9E5EC-E795-4D97-9602-1C445E7F77D0}"/>
              </a:ext>
            </a:extLst>
          </p:cNvPr>
          <p:cNvSpPr/>
          <p:nvPr/>
        </p:nvSpPr>
        <p:spPr>
          <a:xfrm>
            <a:off x="6468565" y="3977725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0FECF6C-268F-2206-5290-B8974A0729DA}"/>
              </a:ext>
            </a:extLst>
          </p:cNvPr>
          <p:cNvCxnSpPr>
            <a:cxnSpLocks/>
          </p:cNvCxnSpPr>
          <p:nvPr/>
        </p:nvCxnSpPr>
        <p:spPr>
          <a:xfrm flipV="1">
            <a:off x="5863510" y="2806543"/>
            <a:ext cx="0" cy="3710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/>
              <p:nvPr/>
            </p:nvSpPr>
            <p:spPr>
              <a:xfrm>
                <a:off x="7345045" y="3453014"/>
                <a:ext cx="320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𝑀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99C69A2-CBE8-2E3E-2A4E-21C9908F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045" y="3453014"/>
                <a:ext cx="32030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A44C786A-9E72-B5A4-7BD9-827CBFD21B3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691351" y="1547338"/>
            <a:ext cx="0" cy="3664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69A1CE9B-D413-1D7A-542E-0792FC772A86}"/>
              </a:ext>
            </a:extLst>
          </p:cNvPr>
          <p:cNvSpPr/>
          <p:nvPr/>
        </p:nvSpPr>
        <p:spPr>
          <a:xfrm>
            <a:off x="9097201" y="4333650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9E39367-BAA7-2ABB-6E86-4891121060A6}"/>
              </a:ext>
            </a:extLst>
          </p:cNvPr>
          <p:cNvSpPr/>
          <p:nvPr/>
        </p:nvSpPr>
        <p:spPr>
          <a:xfrm>
            <a:off x="9185025" y="3842374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6EB2C1D-6AB8-B650-2A76-D58A9E68E93E}"/>
              </a:ext>
            </a:extLst>
          </p:cNvPr>
          <p:cNvSpPr/>
          <p:nvPr/>
        </p:nvSpPr>
        <p:spPr>
          <a:xfrm>
            <a:off x="9151592" y="2911214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3FBA544-0056-4ED5-D70C-D9EB4E8634F7}"/>
              </a:ext>
            </a:extLst>
          </p:cNvPr>
          <p:cNvSpPr/>
          <p:nvPr/>
        </p:nvSpPr>
        <p:spPr>
          <a:xfrm>
            <a:off x="7777063" y="2378129"/>
            <a:ext cx="2386640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CE974AF-5695-3F7F-58C6-6DBECA1242B5}"/>
              </a:ext>
            </a:extLst>
          </p:cNvPr>
          <p:cNvCxnSpPr>
            <a:cxnSpLocks/>
          </p:cNvCxnSpPr>
          <p:nvPr/>
        </p:nvCxnSpPr>
        <p:spPr>
          <a:xfrm flipV="1">
            <a:off x="8280348" y="2735727"/>
            <a:ext cx="11307" cy="2300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71E4F664-F542-4A4D-43F3-8BF44D313951}"/>
              </a:ext>
            </a:extLst>
          </p:cNvPr>
          <p:cNvSpPr/>
          <p:nvPr/>
        </p:nvSpPr>
        <p:spPr>
          <a:xfrm>
            <a:off x="8984989" y="3376794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/>
              <p:nvPr/>
            </p:nvSpPr>
            <p:spPr>
              <a:xfrm>
                <a:off x="9910332" y="4636165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ED32978E-A8CD-CFA7-4B5D-9E4C81DF6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0332" y="4636165"/>
                <a:ext cx="315142" cy="307777"/>
              </a:xfrm>
              <a:prstGeom prst="rect">
                <a:avLst/>
              </a:prstGeom>
              <a:blipFill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823B1FF5-0973-1053-1CD4-EEAFDB91B9E4}"/>
              </a:ext>
            </a:extLst>
          </p:cNvPr>
          <p:cNvCxnSpPr>
            <a:cxnSpLocks/>
          </p:cNvCxnSpPr>
          <p:nvPr/>
        </p:nvCxnSpPr>
        <p:spPr>
          <a:xfrm flipV="1">
            <a:off x="9227152" y="4672372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2208646-390E-457B-381F-AFB154F27185}"/>
              </a:ext>
            </a:extLst>
          </p:cNvPr>
          <p:cNvCxnSpPr>
            <a:cxnSpLocks/>
          </p:cNvCxnSpPr>
          <p:nvPr/>
        </p:nvCxnSpPr>
        <p:spPr>
          <a:xfrm flipV="1">
            <a:off x="9943397" y="4681703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D80B7D3-B9D6-509F-9176-E0A381F6955D}"/>
              </a:ext>
            </a:extLst>
          </p:cNvPr>
          <p:cNvCxnSpPr>
            <a:cxnSpLocks/>
            <a:stCxn id="34" idx="0"/>
            <a:endCxn id="35" idx="2"/>
          </p:cNvCxnSpPr>
          <p:nvPr/>
        </p:nvCxnSpPr>
        <p:spPr>
          <a:xfrm flipH="1" flipV="1">
            <a:off x="9571383" y="4191450"/>
            <a:ext cx="332" cy="14220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176C9FE-3E95-6ED4-59FD-CD29BF3BA85C}"/>
              </a:ext>
            </a:extLst>
          </p:cNvPr>
          <p:cNvCxnSpPr>
            <a:cxnSpLocks/>
            <a:stCxn id="35" idx="0"/>
            <a:endCxn id="39" idx="2"/>
          </p:cNvCxnSpPr>
          <p:nvPr/>
        </p:nvCxnSpPr>
        <p:spPr>
          <a:xfrm flipH="1" flipV="1">
            <a:off x="9571232" y="3725870"/>
            <a:ext cx="151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3A4220-4947-0820-B7F4-13747F19D973}"/>
              </a:ext>
            </a:extLst>
          </p:cNvPr>
          <p:cNvCxnSpPr>
            <a:cxnSpLocks/>
            <a:stCxn id="39" idx="0"/>
            <a:endCxn id="36" idx="2"/>
          </p:cNvCxnSpPr>
          <p:nvPr/>
        </p:nvCxnSpPr>
        <p:spPr>
          <a:xfrm flipH="1" flipV="1">
            <a:off x="9570355" y="3260290"/>
            <a:ext cx="877" cy="1165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D1F8445-48CD-6F95-D419-15A33A188B9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9570355" y="2735727"/>
            <a:ext cx="0" cy="175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/>
              <p:nvPr/>
            </p:nvSpPr>
            <p:spPr>
              <a:xfrm>
                <a:off x="9213280" y="4639624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F50ECAA-7702-E932-1B53-5FE134594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280" y="4639624"/>
                <a:ext cx="31514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/>
              <p:nvPr/>
            </p:nvSpPr>
            <p:spPr>
              <a:xfrm>
                <a:off x="8231703" y="4633102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𝑉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B1728AA-0EE9-CF11-FC03-B86AA0C41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703" y="4633102"/>
                <a:ext cx="31514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731BBEC-E951-42BA-ABA4-374B6AFDDA28}"/>
              </a:ext>
            </a:extLst>
          </p:cNvPr>
          <p:cNvCxnSpPr>
            <a:stCxn id="37" idx="0"/>
          </p:cNvCxnSpPr>
          <p:nvPr/>
        </p:nvCxnSpPr>
        <p:spPr>
          <a:xfrm flipV="1">
            <a:off x="8970383" y="2001085"/>
            <a:ext cx="0" cy="3770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BB2AE049-F704-8DB8-258D-D59C15313E0C}"/>
              </a:ext>
            </a:extLst>
          </p:cNvPr>
          <p:cNvSpPr/>
          <p:nvPr/>
        </p:nvSpPr>
        <p:spPr>
          <a:xfrm>
            <a:off x="7700833" y="1475261"/>
            <a:ext cx="2589687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81D1D12-1626-1F53-9A4C-84F1BC27A9F4}"/>
              </a:ext>
            </a:extLst>
          </p:cNvPr>
          <p:cNvCxnSpPr>
            <a:cxnSpLocks/>
          </p:cNvCxnSpPr>
          <p:nvPr/>
        </p:nvCxnSpPr>
        <p:spPr>
          <a:xfrm flipV="1">
            <a:off x="4759564" y="367814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CA90D59F-EE52-5844-29E3-EC44E1611C29}"/>
              </a:ext>
            </a:extLst>
          </p:cNvPr>
          <p:cNvCxnSpPr>
            <a:cxnSpLocks/>
          </p:cNvCxnSpPr>
          <p:nvPr/>
        </p:nvCxnSpPr>
        <p:spPr>
          <a:xfrm flipV="1">
            <a:off x="5844158" y="3674966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861DFCF-EBC7-FB32-42B1-14FAE0A083E2}"/>
              </a:ext>
            </a:extLst>
          </p:cNvPr>
          <p:cNvCxnSpPr>
            <a:cxnSpLocks/>
          </p:cNvCxnSpPr>
          <p:nvPr/>
        </p:nvCxnSpPr>
        <p:spPr>
          <a:xfrm flipV="1">
            <a:off x="6928753" y="3684491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289DEFFF-C633-EC3D-58D0-CB3FA7EEDDC2}"/>
              </a:ext>
            </a:extLst>
          </p:cNvPr>
          <p:cNvSpPr/>
          <p:nvPr/>
        </p:nvSpPr>
        <p:spPr>
          <a:xfrm>
            <a:off x="4210898" y="3273113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标准化点乘注意力</a:t>
            </a:r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63A1A8EF-8B72-381E-11B0-438198BEC9A4}"/>
              </a:ext>
            </a:extLst>
          </p:cNvPr>
          <p:cNvSpPr/>
          <p:nvPr/>
        </p:nvSpPr>
        <p:spPr>
          <a:xfrm>
            <a:off x="5281035" y="405404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3C4881E8-4898-3EB7-3360-ECCAF6131E46}"/>
              </a:ext>
            </a:extLst>
          </p:cNvPr>
          <p:cNvSpPr/>
          <p:nvPr/>
        </p:nvSpPr>
        <p:spPr>
          <a:xfrm>
            <a:off x="4205967" y="406248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C5F392FB-8447-3EEE-2C8B-13E66C5B8A3D}"/>
              </a:ext>
            </a:extLst>
          </p:cNvPr>
          <p:cNvSpPr/>
          <p:nvPr/>
        </p:nvSpPr>
        <p:spPr>
          <a:xfrm>
            <a:off x="6375156" y="4064223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48925CA-A8A7-FAA0-4A3A-27ABF400680F}"/>
              </a:ext>
            </a:extLst>
          </p:cNvPr>
          <p:cNvCxnSpPr>
            <a:cxnSpLocks/>
          </p:cNvCxnSpPr>
          <p:nvPr/>
        </p:nvCxnSpPr>
        <p:spPr>
          <a:xfrm flipV="1">
            <a:off x="5770101" y="2806543"/>
            <a:ext cx="0" cy="4575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3AD76EE1-4685-72EC-2D8C-25E303F479C3}"/>
              </a:ext>
            </a:extLst>
          </p:cNvPr>
          <p:cNvCxnSpPr>
            <a:cxnSpLocks/>
          </p:cNvCxnSpPr>
          <p:nvPr/>
        </p:nvCxnSpPr>
        <p:spPr>
          <a:xfrm flipV="1">
            <a:off x="4666155" y="3764639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7918BEAB-912E-2762-3F2A-4E00868E3DA8}"/>
              </a:ext>
            </a:extLst>
          </p:cNvPr>
          <p:cNvCxnSpPr>
            <a:cxnSpLocks/>
          </p:cNvCxnSpPr>
          <p:nvPr/>
        </p:nvCxnSpPr>
        <p:spPr>
          <a:xfrm flipV="1">
            <a:off x="5750749" y="376146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541A751-6197-653F-FB0A-6E7B33968587}"/>
              </a:ext>
            </a:extLst>
          </p:cNvPr>
          <p:cNvCxnSpPr>
            <a:cxnSpLocks/>
          </p:cNvCxnSpPr>
          <p:nvPr/>
        </p:nvCxnSpPr>
        <p:spPr>
          <a:xfrm flipV="1">
            <a:off x="6835344" y="3770989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74980BE5-5C19-62B1-B7DD-7767A5D0C7DC}"/>
              </a:ext>
            </a:extLst>
          </p:cNvPr>
          <p:cNvSpPr/>
          <p:nvPr/>
        </p:nvSpPr>
        <p:spPr>
          <a:xfrm>
            <a:off x="4129791" y="3384986"/>
            <a:ext cx="3081757" cy="489966"/>
          </a:xfrm>
          <a:prstGeom prst="roundRect">
            <a:avLst>
              <a:gd name="adj" fmla="val 8391"/>
            </a:avLst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BD6CFEA-B0B9-EB46-32B0-08DB8B00A030}"/>
              </a:ext>
            </a:extLst>
          </p:cNvPr>
          <p:cNvSpPr/>
          <p:nvPr/>
        </p:nvSpPr>
        <p:spPr>
          <a:xfrm>
            <a:off x="5209454" y="4170680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FA85F4E9-08D3-F632-FFD7-41FF7F5F1FCB}"/>
              </a:ext>
            </a:extLst>
          </p:cNvPr>
          <p:cNvSpPr/>
          <p:nvPr/>
        </p:nvSpPr>
        <p:spPr>
          <a:xfrm>
            <a:off x="4124860" y="4174353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F32B4F1-3A97-B769-404C-63DA70ED0DB8}"/>
              </a:ext>
            </a:extLst>
          </p:cNvPr>
          <p:cNvSpPr/>
          <p:nvPr/>
        </p:nvSpPr>
        <p:spPr>
          <a:xfrm>
            <a:off x="6294049" y="4176096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4D5E3F95-2145-4D9C-2D55-BC7E2FFC7BC3}"/>
              </a:ext>
            </a:extLst>
          </p:cNvPr>
          <p:cNvCxnSpPr>
            <a:cxnSpLocks/>
            <a:stCxn id="62" idx="0"/>
          </p:cNvCxnSpPr>
          <p:nvPr/>
        </p:nvCxnSpPr>
        <p:spPr>
          <a:xfrm flipH="1" flipV="1">
            <a:off x="5669641" y="2811756"/>
            <a:ext cx="1029" cy="573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4C97A10-FA7E-8D52-9064-43DCBE27A5F7}"/>
              </a:ext>
            </a:extLst>
          </p:cNvPr>
          <p:cNvCxnSpPr>
            <a:cxnSpLocks/>
          </p:cNvCxnSpPr>
          <p:nvPr/>
        </p:nvCxnSpPr>
        <p:spPr>
          <a:xfrm flipV="1">
            <a:off x="4585048" y="387651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AA3D9AF-37D2-64EB-46F4-4E6E0FF26906}"/>
              </a:ext>
            </a:extLst>
          </p:cNvPr>
          <p:cNvCxnSpPr>
            <a:cxnSpLocks/>
          </p:cNvCxnSpPr>
          <p:nvPr/>
        </p:nvCxnSpPr>
        <p:spPr>
          <a:xfrm flipV="1">
            <a:off x="5679168" y="3878104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207F9E9-D138-B15E-CBC4-E59A8A27FB17}"/>
              </a:ext>
            </a:extLst>
          </p:cNvPr>
          <p:cNvCxnSpPr>
            <a:cxnSpLocks/>
          </p:cNvCxnSpPr>
          <p:nvPr/>
        </p:nvCxnSpPr>
        <p:spPr>
          <a:xfrm flipV="1">
            <a:off x="6754237" y="3882862"/>
            <a:ext cx="0" cy="288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C7E81BEB-DEA6-559B-7CEE-BC85B6B20156}"/>
              </a:ext>
            </a:extLst>
          </p:cNvPr>
          <p:cNvSpPr/>
          <p:nvPr/>
        </p:nvSpPr>
        <p:spPr>
          <a:xfrm rot="1984886">
            <a:off x="7300572" y="3393820"/>
            <a:ext cx="96197" cy="420961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91D84DD-7B85-1DE0-872A-B0EC8557B323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6754237" y="4525172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E1358C5-21CF-79B0-D493-B80EACDC9A06}"/>
              </a:ext>
            </a:extLst>
          </p:cNvPr>
          <p:cNvCxnSpPr>
            <a:cxnSpLocks/>
          </p:cNvCxnSpPr>
          <p:nvPr/>
        </p:nvCxnSpPr>
        <p:spPr>
          <a:xfrm flipV="1">
            <a:off x="5669642" y="4519756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F50E697-007E-2508-9382-3AC563E07D64}"/>
              </a:ext>
            </a:extLst>
          </p:cNvPr>
          <p:cNvCxnSpPr>
            <a:cxnSpLocks/>
          </p:cNvCxnSpPr>
          <p:nvPr/>
        </p:nvCxnSpPr>
        <p:spPr>
          <a:xfrm flipV="1">
            <a:off x="4585048" y="4519756"/>
            <a:ext cx="0" cy="3869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291C7421-A9D1-F972-C1A8-CAF3B29E27A9}"/>
              </a:ext>
            </a:extLst>
          </p:cNvPr>
          <p:cNvSpPr txBox="1"/>
          <p:nvPr/>
        </p:nvSpPr>
        <p:spPr>
          <a:xfrm>
            <a:off x="7802357" y="5456822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Scaled Dot Product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/>
              <p:nvPr/>
            </p:nvSpPr>
            <p:spPr>
              <a:xfrm>
                <a:off x="4536770" y="4526195"/>
                <a:ext cx="42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E119E76-A6E5-4022-87D9-4EB7AEDF2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770" y="4526195"/>
                <a:ext cx="42888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/>
              <p:nvPr/>
            </p:nvSpPr>
            <p:spPr>
              <a:xfrm>
                <a:off x="5647325" y="4518539"/>
                <a:ext cx="9203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𝑘𝑣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3FC83C1-0D07-3E00-5B29-508BAA015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325" y="4518539"/>
                <a:ext cx="920375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/>
              <p:nvPr/>
            </p:nvSpPr>
            <p:spPr>
              <a:xfrm>
                <a:off x="6735124" y="4512948"/>
                <a:ext cx="790660" cy="324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7DD24F3B-9005-4FE3-BD34-35F7D9874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124" y="4512948"/>
                <a:ext cx="790660" cy="324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50CA3388-6F1C-E56A-9D60-DD71DFC70A83}"/>
              </a:ext>
            </a:extLst>
          </p:cNvPr>
          <p:cNvSpPr/>
          <p:nvPr/>
        </p:nvSpPr>
        <p:spPr>
          <a:xfrm>
            <a:off x="4029237" y="1475261"/>
            <a:ext cx="3624187" cy="3973039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7ECC8658-1A74-18A2-E081-91692D2459F1}"/>
              </a:ext>
            </a:extLst>
          </p:cNvPr>
          <p:cNvSpPr txBox="1"/>
          <p:nvPr/>
        </p:nvSpPr>
        <p:spPr>
          <a:xfrm>
            <a:off x="4498032" y="5465938"/>
            <a:ext cx="2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Multi-Head 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862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9AE13704-ACEC-924B-1471-57EF1A26D36F}"/>
              </a:ext>
            </a:extLst>
          </p:cNvPr>
          <p:cNvGrpSpPr/>
          <p:nvPr/>
        </p:nvGrpSpPr>
        <p:grpSpPr>
          <a:xfrm>
            <a:off x="243101" y="1626442"/>
            <a:ext cx="3479858" cy="950600"/>
            <a:chOff x="1794656" y="2478400"/>
            <a:chExt cx="3479858" cy="9506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B9F555-BBC2-0B5C-0A47-72ECE8418554}"/>
                </a:ext>
              </a:extLst>
            </p:cNvPr>
            <p:cNvSpPr>
              <a:spLocks/>
            </p:cNvSpPr>
            <p:nvPr/>
          </p:nvSpPr>
          <p:spPr>
            <a:xfrm>
              <a:off x="2913329" y="2650659"/>
              <a:ext cx="245180" cy="2525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1EB03D9-B3BC-2CFF-808D-6A4B3FDA399E}"/>
                </a:ext>
              </a:extLst>
            </p:cNvPr>
            <p:cNvSpPr>
              <a:spLocks/>
            </p:cNvSpPr>
            <p:nvPr/>
          </p:nvSpPr>
          <p:spPr>
            <a:xfrm>
              <a:off x="3534585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FB61325-57E3-793B-8018-3282AE1383D6}"/>
                </a:ext>
              </a:extLst>
            </p:cNvPr>
            <p:cNvSpPr>
              <a:spLocks/>
            </p:cNvSpPr>
            <p:nvPr/>
          </p:nvSpPr>
          <p:spPr>
            <a:xfrm>
              <a:off x="4166829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1584DDD-A0C7-214D-6AE8-8D67D3609B21}"/>
                </a:ext>
              </a:extLst>
            </p:cNvPr>
            <p:cNvSpPr>
              <a:spLocks/>
            </p:cNvSpPr>
            <p:nvPr/>
          </p:nvSpPr>
          <p:spPr>
            <a:xfrm>
              <a:off x="4795813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" name="双括号 10">
              <a:extLst>
                <a:ext uri="{FF2B5EF4-FFF2-40B4-BE49-F238E27FC236}">
                  <a16:creationId xmlns:a16="http://schemas.microsoft.com/office/drawing/2014/main" id="{FAD76F65-0234-4F62-50FE-27AE1AAACDC6}"/>
                </a:ext>
              </a:extLst>
            </p:cNvPr>
            <p:cNvSpPr/>
            <p:nvPr/>
          </p:nvSpPr>
          <p:spPr>
            <a:xfrm>
              <a:off x="2478034" y="2588557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28FFE50-0469-7B68-B2C0-F7B51A7AAAEF}"/>
                </a:ext>
              </a:extLst>
            </p:cNvPr>
            <p:cNvSpPr>
              <a:spLocks/>
            </p:cNvSpPr>
            <p:nvPr/>
          </p:nvSpPr>
          <p:spPr>
            <a:xfrm>
              <a:off x="3220260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E0CE16-F2B8-2FAE-3EBF-23554FA67DB2}"/>
                </a:ext>
              </a:extLst>
            </p:cNvPr>
            <p:cNvSpPr>
              <a:spLocks/>
            </p:cNvSpPr>
            <p:nvPr/>
          </p:nvSpPr>
          <p:spPr>
            <a:xfrm>
              <a:off x="3852504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D372965-2834-66BA-E84F-1592D2CB39F9}"/>
                </a:ext>
              </a:extLst>
            </p:cNvPr>
            <p:cNvSpPr>
              <a:spLocks/>
            </p:cNvSpPr>
            <p:nvPr/>
          </p:nvSpPr>
          <p:spPr>
            <a:xfrm>
              <a:off x="4481488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4DAEC21B-3263-35BA-A9A2-04E6CA0253CF}"/>
                </a:ext>
              </a:extLst>
            </p:cNvPr>
            <p:cNvSpPr>
              <a:spLocks/>
            </p:cNvSpPr>
            <p:nvPr/>
          </p:nvSpPr>
          <p:spPr>
            <a:xfrm>
              <a:off x="2599711" y="2649463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B983A62-B7A1-3E69-9635-D7018E276AAE}"/>
                </a:ext>
              </a:extLst>
            </p:cNvPr>
            <p:cNvSpPr/>
            <p:nvPr/>
          </p:nvSpPr>
          <p:spPr>
            <a:xfrm>
              <a:off x="1794656" y="2478400"/>
              <a:ext cx="3479858" cy="950600"/>
            </a:xfrm>
            <a:prstGeom prst="rect">
              <a:avLst/>
            </a:prstGeom>
            <a:noFill/>
            <a:ln w="19050">
              <a:solidFill>
                <a:srgbClr val="7C7C7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2FF1A1C-B2EC-EC0F-FD16-98669002A38B}"/>
                </a:ext>
              </a:extLst>
            </p:cNvPr>
            <p:cNvSpPr>
              <a:spLocks/>
            </p:cNvSpPr>
            <p:nvPr/>
          </p:nvSpPr>
          <p:spPr>
            <a:xfrm>
              <a:off x="1997137" y="2649462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7804A9E-7EF1-C353-0FA1-04CA5B6B9A20}"/>
                    </a:ext>
                  </a:extLst>
                </p:cNvPr>
                <p:cNvSpPr txBox="1"/>
                <p:nvPr/>
              </p:nvSpPr>
              <p:spPr>
                <a:xfrm>
                  <a:off x="3178510" y="3010038"/>
                  <a:ext cx="1277272" cy="3118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 ⋯, 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h𝑤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7804A9E-7EF1-C353-0FA1-04CA5B6B9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10" y="3010038"/>
                  <a:ext cx="1277272" cy="311817"/>
                </a:xfrm>
                <a:prstGeom prst="rect">
                  <a:avLst/>
                </a:prstGeom>
                <a:blipFill>
                  <a:blip r:embed="rId3"/>
                  <a:stretch>
                    <a:fillRect l="-5263" r="-1435" b="-117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AD587EC-43A1-546B-D900-37D6D1A05E65}"/>
                    </a:ext>
                  </a:extLst>
                </p:cNvPr>
                <p:cNvSpPr txBox="1"/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𝑐𝑙𝑠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AD587EC-43A1-546B-D900-37D6D1A05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blipFill>
                  <a:blip r:embed="rId4"/>
                  <a:stretch>
                    <a:fillRect l="-13846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56A87C3-A6C7-DBF4-D228-1993D68F10CF}"/>
              </a:ext>
            </a:extLst>
          </p:cNvPr>
          <p:cNvGrpSpPr/>
          <p:nvPr/>
        </p:nvGrpSpPr>
        <p:grpSpPr>
          <a:xfrm>
            <a:off x="243101" y="4741540"/>
            <a:ext cx="3479858" cy="950600"/>
            <a:chOff x="1794656" y="2478400"/>
            <a:chExt cx="3479858" cy="9506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4B8A43A-564B-FD5B-F5A2-AFB5A3B30172}"/>
                </a:ext>
              </a:extLst>
            </p:cNvPr>
            <p:cNvSpPr>
              <a:spLocks/>
            </p:cNvSpPr>
            <p:nvPr/>
          </p:nvSpPr>
          <p:spPr>
            <a:xfrm>
              <a:off x="2913329" y="2650659"/>
              <a:ext cx="245180" cy="2525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38F2F4A-E627-FB76-6D2E-8600EACD60ED}"/>
                </a:ext>
              </a:extLst>
            </p:cNvPr>
            <p:cNvSpPr>
              <a:spLocks/>
            </p:cNvSpPr>
            <p:nvPr/>
          </p:nvSpPr>
          <p:spPr>
            <a:xfrm>
              <a:off x="3534585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465ACDC-1C30-CBB1-8894-89039400ABB2}"/>
                </a:ext>
              </a:extLst>
            </p:cNvPr>
            <p:cNvSpPr>
              <a:spLocks/>
            </p:cNvSpPr>
            <p:nvPr/>
          </p:nvSpPr>
          <p:spPr>
            <a:xfrm>
              <a:off x="4166829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A0068C0-42DB-E31E-EC22-53F59B7C40DC}"/>
                </a:ext>
              </a:extLst>
            </p:cNvPr>
            <p:cNvSpPr>
              <a:spLocks/>
            </p:cNvSpPr>
            <p:nvPr/>
          </p:nvSpPr>
          <p:spPr>
            <a:xfrm>
              <a:off x="4795813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7" name="双括号 26">
              <a:extLst>
                <a:ext uri="{FF2B5EF4-FFF2-40B4-BE49-F238E27FC236}">
                  <a16:creationId xmlns:a16="http://schemas.microsoft.com/office/drawing/2014/main" id="{4DEA951D-906D-6DB4-C4BF-18B10F405E94}"/>
                </a:ext>
              </a:extLst>
            </p:cNvPr>
            <p:cNvSpPr/>
            <p:nvPr/>
          </p:nvSpPr>
          <p:spPr>
            <a:xfrm>
              <a:off x="2478034" y="2588557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7251C4B-253D-929B-6EC6-1734B2B36669}"/>
                </a:ext>
              </a:extLst>
            </p:cNvPr>
            <p:cNvSpPr>
              <a:spLocks/>
            </p:cNvSpPr>
            <p:nvPr/>
          </p:nvSpPr>
          <p:spPr>
            <a:xfrm>
              <a:off x="3220260" y="2653106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988E8F4-FC16-457C-1DB4-F5E69CF84D13}"/>
                </a:ext>
              </a:extLst>
            </p:cNvPr>
            <p:cNvSpPr>
              <a:spLocks/>
            </p:cNvSpPr>
            <p:nvPr/>
          </p:nvSpPr>
          <p:spPr>
            <a:xfrm>
              <a:off x="3852504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DF71BD9D-794D-8553-D433-6F230B19E89C}"/>
                </a:ext>
              </a:extLst>
            </p:cNvPr>
            <p:cNvSpPr>
              <a:spLocks/>
            </p:cNvSpPr>
            <p:nvPr/>
          </p:nvSpPr>
          <p:spPr>
            <a:xfrm>
              <a:off x="4481488" y="2653105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B0732D9-8F24-3409-D117-E3510C0D5A35}"/>
                </a:ext>
              </a:extLst>
            </p:cNvPr>
            <p:cNvSpPr>
              <a:spLocks/>
            </p:cNvSpPr>
            <p:nvPr/>
          </p:nvSpPr>
          <p:spPr>
            <a:xfrm>
              <a:off x="2599711" y="2649463"/>
              <a:ext cx="249344" cy="253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4ADA04C-7BBA-21FF-B3A7-D8C345CB1F57}"/>
                </a:ext>
              </a:extLst>
            </p:cNvPr>
            <p:cNvSpPr/>
            <p:nvPr/>
          </p:nvSpPr>
          <p:spPr>
            <a:xfrm>
              <a:off x="1794656" y="2478400"/>
              <a:ext cx="3479858" cy="950600"/>
            </a:xfrm>
            <a:prstGeom prst="rect">
              <a:avLst/>
            </a:prstGeom>
            <a:noFill/>
            <a:ln w="19050">
              <a:solidFill>
                <a:srgbClr val="7C7C7C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60C20C9-3C0D-F5E3-7132-7D7BC9048AD2}"/>
                </a:ext>
              </a:extLst>
            </p:cNvPr>
            <p:cNvSpPr>
              <a:spLocks/>
            </p:cNvSpPr>
            <p:nvPr/>
          </p:nvSpPr>
          <p:spPr>
            <a:xfrm>
              <a:off x="1997137" y="2649462"/>
              <a:ext cx="249344" cy="25375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8D0F521-D07D-4DE2-38F6-8BD7EFC87213}"/>
                    </a:ext>
                  </a:extLst>
                </p:cNvPr>
                <p:cNvSpPr txBox="1"/>
                <p:nvPr/>
              </p:nvSpPr>
              <p:spPr>
                <a:xfrm>
                  <a:off x="3178510" y="3010038"/>
                  <a:ext cx="1277272" cy="3331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[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, ⋯, </m:t>
                        </m:r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h𝑤</m:t>
                            </m:r>
                          </m:sup>
                        </m:sSubSup>
                        <m:r>
                          <m:rPr>
                            <m:lit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  <a:ea typeface="仿宋" panose="02010609060101010101" pitchFamily="49" charset="-122"/>
                            <a:cs typeface="Times New Roman" panose="020206030504050203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8D0F521-D07D-4DE2-38F6-8BD7EFC87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510" y="3010038"/>
                  <a:ext cx="1277272" cy="333105"/>
                </a:xfrm>
                <a:prstGeom prst="rect">
                  <a:avLst/>
                </a:prstGeom>
                <a:blipFill>
                  <a:blip r:embed="rId5"/>
                  <a:stretch>
                    <a:fillRect l="-5263" r="-1435" b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7B6D6E7-7DD5-FA6C-228F-128EF8F7D54C}"/>
                    </a:ext>
                  </a:extLst>
                </p:cNvPr>
                <p:cNvSpPr txBox="1"/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仿宋" panose="02010609060101010101" pitchFamily="49" charset="-122"/>
                                <a:cs typeface="Times New Roman" panose="02020603050405020304" pitchFamily="18" charset="0"/>
                              </a:rPr>
                              <m:t>𝑐𝑙𝑠</m:t>
                            </m:r>
                          </m:sup>
                        </m:sSubSup>
                      </m:oMath>
                    </m:oMathPara>
                  </a14:m>
                  <a:endParaRPr lang="zh-CN" altLang="en-US" sz="1400" dirty="0">
                    <a:latin typeface="Times New Roman" panose="02020603050405020304" pitchFamily="18" charset="0"/>
                    <a:ea typeface="仿宋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7B6D6E7-7DD5-FA6C-228F-128EF8F7D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4807" y="3010295"/>
                  <a:ext cx="394003" cy="311560"/>
                </a:xfrm>
                <a:prstGeom prst="rect">
                  <a:avLst/>
                </a:prstGeom>
                <a:blipFill>
                  <a:blip r:embed="rId4"/>
                  <a:stretch>
                    <a:fillRect l="-13846" b="-98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7708F7B5-308D-B13F-C891-590457DC9701}"/>
              </a:ext>
            </a:extLst>
          </p:cNvPr>
          <p:cNvSpPr txBox="1"/>
          <p:nvPr/>
        </p:nvSpPr>
        <p:spPr>
          <a:xfrm>
            <a:off x="-283190" y="3471523"/>
            <a:ext cx="17068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Class Token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2724DD-D1B0-D093-BAC4-C811DC69111E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570253" y="2835391"/>
            <a:ext cx="0" cy="63613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904E580-4DA3-B43C-AEDA-F9919B1F242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70253" y="3810077"/>
            <a:ext cx="0" cy="59290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55CA7E1A-8520-0304-A575-8DDA8917BBA4}"/>
              </a:ext>
            </a:extLst>
          </p:cNvPr>
          <p:cNvSpPr/>
          <p:nvPr/>
        </p:nvSpPr>
        <p:spPr>
          <a:xfrm>
            <a:off x="1303698" y="3127436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E0C6405-D240-5497-1687-001378F47A26}"/>
              </a:ext>
            </a:extLst>
          </p:cNvPr>
          <p:cNvSpPr/>
          <p:nvPr/>
        </p:nvSpPr>
        <p:spPr>
          <a:xfrm>
            <a:off x="1309283" y="3793380"/>
            <a:ext cx="2363794" cy="365260"/>
          </a:xfrm>
          <a:prstGeom prst="roundRect">
            <a:avLst/>
          </a:prstGeom>
          <a:solidFill>
            <a:srgbClr val="E9B1A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Multi-Head Self 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05F907-0246-C851-6EAC-6D564AEA544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2485595" y="2577042"/>
            <a:ext cx="0" cy="5503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31A9B8-8508-6419-8AC8-CE5643B7295D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2491180" y="4158640"/>
            <a:ext cx="0" cy="58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7A2226F-1E20-F6E5-4611-052CAAA3F822}"/>
              </a:ext>
            </a:extLst>
          </p:cNvPr>
          <p:cNvSpPr/>
          <p:nvPr/>
        </p:nvSpPr>
        <p:spPr>
          <a:xfrm>
            <a:off x="4460517" y="3127436"/>
            <a:ext cx="1610065" cy="365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1203B1C2-F03B-4A7E-A898-26525362C4D8}"/>
              </a:ext>
            </a:extLst>
          </p:cNvPr>
          <p:cNvSpPr/>
          <p:nvPr/>
        </p:nvSpPr>
        <p:spPr>
          <a:xfrm>
            <a:off x="4460517" y="3793380"/>
            <a:ext cx="1610065" cy="3652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F310B538-1C10-5D24-1F28-69032E602892}"/>
              </a:ext>
            </a:extLst>
          </p:cNvPr>
          <p:cNvCxnSpPr>
            <a:cxnSpLocks/>
            <a:stCxn id="40" idx="3"/>
            <a:endCxn id="59" idx="1"/>
          </p:cNvCxnSpPr>
          <p:nvPr/>
        </p:nvCxnSpPr>
        <p:spPr>
          <a:xfrm>
            <a:off x="3667492" y="3310066"/>
            <a:ext cx="793025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82A4C9D-570A-321E-3940-E033A58BE564}"/>
              </a:ext>
            </a:extLst>
          </p:cNvPr>
          <p:cNvCxnSpPr>
            <a:cxnSpLocks/>
            <a:stCxn id="41" idx="3"/>
            <a:endCxn id="54" idx="1"/>
          </p:cNvCxnSpPr>
          <p:nvPr/>
        </p:nvCxnSpPr>
        <p:spPr>
          <a:xfrm flipV="1">
            <a:off x="3673077" y="3310066"/>
            <a:ext cx="787440" cy="665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1032CD64-E572-C8C5-572A-3C8F55B887F6}"/>
              </a:ext>
            </a:extLst>
          </p:cNvPr>
          <p:cNvSpPr>
            <a:spLocks/>
          </p:cNvSpPr>
          <p:nvPr/>
        </p:nvSpPr>
        <p:spPr>
          <a:xfrm>
            <a:off x="3814660" y="3026577"/>
            <a:ext cx="249344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88940E6-9D1D-B00E-F57D-ECF1B9BF860F}"/>
              </a:ext>
            </a:extLst>
          </p:cNvPr>
          <p:cNvSpPr>
            <a:spLocks/>
          </p:cNvSpPr>
          <p:nvPr/>
        </p:nvSpPr>
        <p:spPr>
          <a:xfrm>
            <a:off x="3814660" y="3961678"/>
            <a:ext cx="249344" cy="253759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/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DAE0344-E0F7-F7D8-7662-7C065C239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4200949"/>
                <a:ext cx="394003" cy="335348"/>
              </a:xfrm>
              <a:prstGeom prst="rect">
                <a:avLst/>
              </a:prstGeom>
              <a:blipFill>
                <a:blip r:embed="rId6"/>
                <a:stretch>
                  <a:fillRect l="-13846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/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  <a:cs typeface="Times New Roman" panose="02020603050405020304" pitchFamily="18" charset="0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238148F8-3EA2-383A-D642-5850A1B9C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618" y="2676273"/>
                <a:ext cx="394003" cy="311560"/>
              </a:xfrm>
              <a:prstGeom prst="rect">
                <a:avLst/>
              </a:prstGeom>
              <a:blipFill>
                <a:blip r:embed="rId4"/>
                <a:stretch>
                  <a:fillRect l="-13846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DBA68BDA-8AD2-135B-051A-D55D2108B496}"/>
              </a:ext>
            </a:extLst>
          </p:cNvPr>
          <p:cNvCxnSpPr>
            <a:cxnSpLocks/>
            <a:stCxn id="16" idx="3"/>
            <a:endCxn id="54" idx="0"/>
          </p:cNvCxnSpPr>
          <p:nvPr/>
        </p:nvCxnSpPr>
        <p:spPr>
          <a:xfrm>
            <a:off x="3722959" y="2101742"/>
            <a:ext cx="1542591" cy="102569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91A4A491-6934-9086-68CB-4A7B8A7F6D23}"/>
              </a:ext>
            </a:extLst>
          </p:cNvPr>
          <p:cNvCxnSpPr>
            <a:cxnSpLocks/>
            <a:stCxn id="32" idx="3"/>
            <a:endCxn id="59" idx="2"/>
          </p:cNvCxnSpPr>
          <p:nvPr/>
        </p:nvCxnSpPr>
        <p:spPr>
          <a:xfrm flipV="1">
            <a:off x="3722959" y="4158640"/>
            <a:ext cx="1542591" cy="10582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BB9ECEF1-3EF9-5F61-C334-0EFCE558F19C}"/>
              </a:ext>
            </a:extLst>
          </p:cNvPr>
          <p:cNvSpPr/>
          <p:nvPr/>
        </p:nvSpPr>
        <p:spPr>
          <a:xfrm>
            <a:off x="6742974" y="2476374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9B5B991-DA2A-B1A4-93DB-5BA1F122DC5E}"/>
              </a:ext>
            </a:extLst>
          </p:cNvPr>
          <p:cNvSpPr/>
          <p:nvPr/>
        </p:nvSpPr>
        <p:spPr>
          <a:xfrm>
            <a:off x="6745781" y="4507979"/>
            <a:ext cx="920375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A59BE884-7AA6-A024-7B7F-650834CCBBA4}"/>
              </a:ext>
            </a:extLst>
          </p:cNvPr>
          <p:cNvCxnSpPr>
            <a:cxnSpLocks/>
            <a:stCxn id="32" idx="3"/>
            <a:endCxn id="79" idx="2"/>
          </p:cNvCxnSpPr>
          <p:nvPr/>
        </p:nvCxnSpPr>
        <p:spPr>
          <a:xfrm flipV="1">
            <a:off x="3722959" y="4857055"/>
            <a:ext cx="3483010" cy="35978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D4195212-AB9A-B25C-4CFC-B6B7959E2853}"/>
              </a:ext>
            </a:extLst>
          </p:cNvPr>
          <p:cNvCxnSpPr>
            <a:cxnSpLocks/>
            <a:stCxn id="16" idx="3"/>
            <a:endCxn id="78" idx="0"/>
          </p:cNvCxnSpPr>
          <p:nvPr/>
        </p:nvCxnSpPr>
        <p:spPr>
          <a:xfrm>
            <a:off x="3722959" y="2101742"/>
            <a:ext cx="3480203" cy="37463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256A2FA6-F6E1-8752-038F-663BDFF7BCFC}"/>
              </a:ext>
            </a:extLst>
          </p:cNvPr>
          <p:cNvSpPr/>
          <p:nvPr/>
        </p:nvSpPr>
        <p:spPr>
          <a:xfrm>
            <a:off x="6541203" y="3129056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2E79F05E-5EC6-0584-F7E7-0AEFCC0F72D5}"/>
              </a:ext>
            </a:extLst>
          </p:cNvPr>
          <p:cNvSpPr/>
          <p:nvPr/>
        </p:nvSpPr>
        <p:spPr>
          <a:xfrm>
            <a:off x="6541203" y="3790029"/>
            <a:ext cx="1329531" cy="3652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Weighted-sum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86E82657-CBEC-C897-6FC0-3B43712EA128}"/>
              </a:ext>
            </a:extLst>
          </p:cNvPr>
          <p:cNvCxnSpPr>
            <a:cxnSpLocks/>
            <a:stCxn id="78" idx="2"/>
            <a:endCxn id="87" idx="0"/>
          </p:cNvCxnSpPr>
          <p:nvPr/>
        </p:nvCxnSpPr>
        <p:spPr>
          <a:xfrm>
            <a:off x="7203162" y="2825450"/>
            <a:ext cx="2807" cy="3036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B10C2682-2F83-B137-1FC3-8E02BCAA7CF6}"/>
              </a:ext>
            </a:extLst>
          </p:cNvPr>
          <p:cNvCxnSpPr>
            <a:cxnSpLocks/>
            <a:stCxn id="79" idx="0"/>
            <a:endCxn id="89" idx="2"/>
          </p:cNvCxnSpPr>
          <p:nvPr/>
        </p:nvCxnSpPr>
        <p:spPr>
          <a:xfrm flipV="1">
            <a:off x="7205969" y="4155289"/>
            <a:ext cx="0" cy="3526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7663D6F0-E549-91EC-1ABF-986FD0AA96DA}"/>
              </a:ext>
            </a:extLst>
          </p:cNvPr>
          <p:cNvCxnSpPr>
            <a:cxnSpLocks/>
            <a:stCxn id="59" idx="3"/>
            <a:endCxn id="89" idx="1"/>
          </p:cNvCxnSpPr>
          <p:nvPr/>
        </p:nvCxnSpPr>
        <p:spPr>
          <a:xfrm flipV="1">
            <a:off x="6070582" y="3972659"/>
            <a:ext cx="470621" cy="3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4191D0AB-BE72-DD2B-4186-F5628F38EDE1}"/>
              </a:ext>
            </a:extLst>
          </p:cNvPr>
          <p:cNvCxnSpPr>
            <a:cxnSpLocks/>
            <a:stCxn id="54" idx="3"/>
            <a:endCxn id="87" idx="1"/>
          </p:cNvCxnSpPr>
          <p:nvPr/>
        </p:nvCxnSpPr>
        <p:spPr>
          <a:xfrm>
            <a:off x="6070582" y="3310066"/>
            <a:ext cx="47062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09AD0346-1D94-B051-0FE7-9848386706C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 flipV="1">
            <a:off x="7870734" y="3310066"/>
            <a:ext cx="346551" cy="1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A346392-73ED-7468-D98C-740E2CCD0BD6}"/>
              </a:ext>
            </a:extLst>
          </p:cNvPr>
          <p:cNvSpPr/>
          <p:nvPr/>
        </p:nvSpPr>
        <p:spPr>
          <a:xfrm>
            <a:off x="8217285" y="3127436"/>
            <a:ext cx="6344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583816FD-821E-5848-B9BF-37DE1E3E2B22}"/>
              </a:ext>
            </a:extLst>
          </p:cNvPr>
          <p:cNvSpPr/>
          <p:nvPr/>
        </p:nvSpPr>
        <p:spPr>
          <a:xfrm>
            <a:off x="8217285" y="3790028"/>
            <a:ext cx="634466" cy="365260"/>
          </a:xfrm>
          <a:prstGeom prst="roundRect">
            <a:avLst/>
          </a:prstGeom>
          <a:solidFill>
            <a:srgbClr val="C5EBE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FFN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FAA91BD-3376-E55C-7038-2B784B8B06CD}"/>
              </a:ext>
            </a:extLst>
          </p:cNvPr>
          <p:cNvCxnSpPr>
            <a:cxnSpLocks/>
            <a:stCxn id="89" idx="3"/>
            <a:endCxn id="110" idx="1"/>
          </p:cNvCxnSpPr>
          <p:nvPr/>
        </p:nvCxnSpPr>
        <p:spPr>
          <a:xfrm flipV="1">
            <a:off x="7870734" y="3972658"/>
            <a:ext cx="34655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>
            <a:extLst>
              <a:ext uri="{FF2B5EF4-FFF2-40B4-BE49-F238E27FC236}">
                <a16:creationId xmlns:a16="http://schemas.microsoft.com/office/drawing/2014/main" id="{9D795A70-4CD9-831A-6FB6-00C5A9E7469D}"/>
              </a:ext>
            </a:extLst>
          </p:cNvPr>
          <p:cNvSpPr>
            <a:spLocks/>
          </p:cNvSpPr>
          <p:nvPr/>
        </p:nvSpPr>
        <p:spPr>
          <a:xfrm>
            <a:off x="6976498" y="1471447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8F700A34-9934-E790-6E86-5506206A63D5}"/>
              </a:ext>
            </a:extLst>
          </p:cNvPr>
          <p:cNvSpPr>
            <a:spLocks/>
          </p:cNvSpPr>
          <p:nvPr/>
        </p:nvSpPr>
        <p:spPr>
          <a:xfrm>
            <a:off x="7597754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510D99B7-BB2D-F0F6-DFC0-30D9AD8CB5D3}"/>
              </a:ext>
            </a:extLst>
          </p:cNvPr>
          <p:cNvSpPr>
            <a:spLocks/>
          </p:cNvSpPr>
          <p:nvPr/>
        </p:nvSpPr>
        <p:spPr>
          <a:xfrm>
            <a:off x="8229998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08F037D1-A64D-0516-4402-38259321EE6D}"/>
              </a:ext>
            </a:extLst>
          </p:cNvPr>
          <p:cNvSpPr>
            <a:spLocks/>
          </p:cNvSpPr>
          <p:nvPr/>
        </p:nvSpPr>
        <p:spPr>
          <a:xfrm>
            <a:off x="8858982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0" name="双括号 129">
            <a:extLst>
              <a:ext uri="{FF2B5EF4-FFF2-40B4-BE49-F238E27FC236}">
                <a16:creationId xmlns:a16="http://schemas.microsoft.com/office/drawing/2014/main" id="{68C39291-40B5-B1C1-701B-0E03D22175B2}"/>
              </a:ext>
            </a:extLst>
          </p:cNvPr>
          <p:cNvSpPr/>
          <p:nvPr/>
        </p:nvSpPr>
        <p:spPr>
          <a:xfrm>
            <a:off x="6541203" y="1424585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2993DEED-81B2-2C87-BA2C-CBC17FA0834E}"/>
              </a:ext>
            </a:extLst>
          </p:cNvPr>
          <p:cNvSpPr>
            <a:spLocks/>
          </p:cNvSpPr>
          <p:nvPr/>
        </p:nvSpPr>
        <p:spPr>
          <a:xfrm>
            <a:off x="7283429" y="1473894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3F36776D-9113-914F-5933-EB4E86921A7F}"/>
              </a:ext>
            </a:extLst>
          </p:cNvPr>
          <p:cNvSpPr>
            <a:spLocks/>
          </p:cNvSpPr>
          <p:nvPr/>
        </p:nvSpPr>
        <p:spPr>
          <a:xfrm>
            <a:off x="7915673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189A1B9A-3956-DD30-7668-4E4351C0990B}"/>
              </a:ext>
            </a:extLst>
          </p:cNvPr>
          <p:cNvSpPr>
            <a:spLocks/>
          </p:cNvSpPr>
          <p:nvPr/>
        </p:nvSpPr>
        <p:spPr>
          <a:xfrm>
            <a:off x="8544657" y="1473893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813F994-C569-6047-DAC5-A1EDD4EBB390}"/>
              </a:ext>
            </a:extLst>
          </p:cNvPr>
          <p:cNvSpPr>
            <a:spLocks/>
          </p:cNvSpPr>
          <p:nvPr/>
        </p:nvSpPr>
        <p:spPr>
          <a:xfrm>
            <a:off x="6662880" y="147025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7DA2B21B-FB56-4BA8-C78E-14F6667B3854}"/>
              </a:ext>
            </a:extLst>
          </p:cNvPr>
          <p:cNvSpPr>
            <a:spLocks/>
          </p:cNvSpPr>
          <p:nvPr/>
        </p:nvSpPr>
        <p:spPr>
          <a:xfrm>
            <a:off x="6976498" y="5552385"/>
            <a:ext cx="245180" cy="2525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8266664-C5C2-77B3-39B6-371AEDFD7573}"/>
              </a:ext>
            </a:extLst>
          </p:cNvPr>
          <p:cNvSpPr>
            <a:spLocks/>
          </p:cNvSpPr>
          <p:nvPr/>
        </p:nvSpPr>
        <p:spPr>
          <a:xfrm>
            <a:off x="7597754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0823A5CD-F811-C206-9264-4C0F3E6ED931}"/>
              </a:ext>
            </a:extLst>
          </p:cNvPr>
          <p:cNvSpPr>
            <a:spLocks/>
          </p:cNvSpPr>
          <p:nvPr/>
        </p:nvSpPr>
        <p:spPr>
          <a:xfrm>
            <a:off x="8229998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CA980031-13DD-392E-498B-E844B9F1DE74}"/>
              </a:ext>
            </a:extLst>
          </p:cNvPr>
          <p:cNvSpPr>
            <a:spLocks/>
          </p:cNvSpPr>
          <p:nvPr/>
        </p:nvSpPr>
        <p:spPr>
          <a:xfrm>
            <a:off x="8858982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39" name="双括号 138">
            <a:extLst>
              <a:ext uri="{FF2B5EF4-FFF2-40B4-BE49-F238E27FC236}">
                <a16:creationId xmlns:a16="http://schemas.microsoft.com/office/drawing/2014/main" id="{E538CFE8-D65D-0FBA-C8FF-E8E9AFA709F2}"/>
              </a:ext>
            </a:extLst>
          </p:cNvPr>
          <p:cNvSpPr/>
          <p:nvPr/>
        </p:nvSpPr>
        <p:spPr>
          <a:xfrm>
            <a:off x="6541203" y="5490283"/>
            <a:ext cx="2678224" cy="403714"/>
          </a:xfrm>
          <a:prstGeom prst="bracketPair">
            <a:avLst>
              <a:gd name="adj" fmla="val 1542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0BD1CF76-5D47-732A-9E73-184B2DFD1F1F}"/>
              </a:ext>
            </a:extLst>
          </p:cNvPr>
          <p:cNvSpPr>
            <a:spLocks/>
          </p:cNvSpPr>
          <p:nvPr/>
        </p:nvSpPr>
        <p:spPr>
          <a:xfrm>
            <a:off x="7283429" y="5554832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3D9DB26-26A7-A797-1B0D-FB03FA2FCC63}"/>
              </a:ext>
            </a:extLst>
          </p:cNvPr>
          <p:cNvSpPr>
            <a:spLocks/>
          </p:cNvSpPr>
          <p:nvPr/>
        </p:nvSpPr>
        <p:spPr>
          <a:xfrm>
            <a:off x="7915673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3D11192D-F7D2-1F28-52BB-92B3C2F7A484}"/>
              </a:ext>
            </a:extLst>
          </p:cNvPr>
          <p:cNvSpPr>
            <a:spLocks/>
          </p:cNvSpPr>
          <p:nvPr/>
        </p:nvSpPr>
        <p:spPr>
          <a:xfrm>
            <a:off x="8523109" y="5554831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A116EDA5-8AA9-E5D1-18B2-ACE666B716D2}"/>
              </a:ext>
            </a:extLst>
          </p:cNvPr>
          <p:cNvSpPr>
            <a:spLocks/>
          </p:cNvSpPr>
          <p:nvPr/>
        </p:nvSpPr>
        <p:spPr>
          <a:xfrm>
            <a:off x="6662880" y="5551189"/>
            <a:ext cx="249344" cy="2537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0906F63E-3C55-3936-ACC0-83DCC0662EF9}"/>
              </a:ext>
            </a:extLst>
          </p:cNvPr>
          <p:cNvCxnSpPr>
            <a:cxnSpLocks/>
            <a:stCxn id="108" idx="0"/>
          </p:cNvCxnSpPr>
          <p:nvPr/>
        </p:nvCxnSpPr>
        <p:spPr>
          <a:xfrm flipH="1" flipV="1">
            <a:off x="8523109" y="1853056"/>
            <a:ext cx="11409" cy="12743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F5CB406-23EC-B74F-B174-832A40E67849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8534518" y="4155288"/>
            <a:ext cx="0" cy="1193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/>
              <p:nvPr/>
            </p:nvSpPr>
            <p:spPr>
              <a:xfrm>
                <a:off x="6993655" y="1031735"/>
                <a:ext cx="1706886" cy="34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E012021F-5BF9-C0D8-B231-73748E03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655" y="1031735"/>
                <a:ext cx="1706886" cy="342979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/>
              <p:nvPr/>
            </p:nvSpPr>
            <p:spPr>
              <a:xfrm>
                <a:off x="6989586" y="5920982"/>
                <a:ext cx="1706886" cy="36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C3366458-7D9B-3027-2E6D-5B8076B5D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586" y="5920982"/>
                <a:ext cx="1706886" cy="367601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0" name="矩形: 圆角 159">
            <a:extLst>
              <a:ext uri="{FF2B5EF4-FFF2-40B4-BE49-F238E27FC236}">
                <a16:creationId xmlns:a16="http://schemas.microsoft.com/office/drawing/2014/main" id="{3E9E7A58-F1B7-2B01-BFCC-E819ED951250}"/>
              </a:ext>
            </a:extLst>
          </p:cNvPr>
          <p:cNvSpPr/>
          <p:nvPr/>
        </p:nvSpPr>
        <p:spPr>
          <a:xfrm>
            <a:off x="10490908" y="4520056"/>
            <a:ext cx="949028" cy="349076"/>
          </a:xfrm>
          <a:prstGeom prst="roundRect">
            <a:avLst/>
          </a:prstGeom>
          <a:solidFill>
            <a:srgbClr val="C5BED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Matmul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1" name="矩形: 圆角 160">
            <a:extLst>
              <a:ext uri="{FF2B5EF4-FFF2-40B4-BE49-F238E27FC236}">
                <a16:creationId xmlns:a16="http://schemas.microsoft.com/office/drawing/2014/main" id="{8A230B64-D260-5D2B-CE49-EA1E56E5B7AB}"/>
              </a:ext>
            </a:extLst>
          </p:cNvPr>
          <p:cNvSpPr/>
          <p:nvPr/>
        </p:nvSpPr>
        <p:spPr>
          <a:xfrm>
            <a:off x="10578732" y="3792560"/>
            <a:ext cx="772716" cy="349076"/>
          </a:xfrm>
          <a:prstGeom prst="roundRect">
            <a:avLst/>
          </a:prstGeom>
          <a:solidFill>
            <a:srgbClr val="FDF9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Scaled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314057BB-56DB-55A2-1F1A-8030091AF9E8}"/>
              </a:ext>
            </a:extLst>
          </p:cNvPr>
          <p:cNvSpPr/>
          <p:nvPr/>
        </p:nvSpPr>
        <p:spPr>
          <a:xfrm>
            <a:off x="10545299" y="2289900"/>
            <a:ext cx="837526" cy="349076"/>
          </a:xfrm>
          <a:prstGeom prst="roundRect">
            <a:avLst/>
          </a:prstGeom>
          <a:solidFill>
            <a:srgbClr val="CCE7C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Softmax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63" name="矩形: 圆角 162">
            <a:extLst>
              <a:ext uri="{FF2B5EF4-FFF2-40B4-BE49-F238E27FC236}">
                <a16:creationId xmlns:a16="http://schemas.microsoft.com/office/drawing/2014/main" id="{910C3FC3-069C-5DD5-963B-84AD2E0F04FB}"/>
              </a:ext>
            </a:extLst>
          </p:cNvPr>
          <p:cNvSpPr/>
          <p:nvPr/>
        </p:nvSpPr>
        <p:spPr>
          <a:xfrm>
            <a:off x="10378696" y="3060280"/>
            <a:ext cx="1172486" cy="349076"/>
          </a:xfrm>
          <a:prstGeom prst="roundRect">
            <a:avLst/>
          </a:prstGeom>
          <a:solidFill>
            <a:srgbClr val="FACCE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Mask (opt.)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/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𝐾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7534EC33-4564-8897-4A89-C6BF2D235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039" y="4837811"/>
                <a:ext cx="31514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44F5BB7-6C4D-E782-9F8A-4EB7DFD867A5}"/>
              </a:ext>
            </a:extLst>
          </p:cNvPr>
          <p:cNvCxnSpPr>
            <a:cxnSpLocks/>
          </p:cNvCxnSpPr>
          <p:nvPr/>
        </p:nvCxnSpPr>
        <p:spPr>
          <a:xfrm flipV="1">
            <a:off x="10620859" y="4874018"/>
            <a:ext cx="0" cy="3482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88D9F409-A9FA-6A60-B44B-5E39924F0BA0}"/>
              </a:ext>
            </a:extLst>
          </p:cNvPr>
          <p:cNvCxnSpPr>
            <a:cxnSpLocks/>
          </p:cNvCxnSpPr>
          <p:nvPr/>
        </p:nvCxnSpPr>
        <p:spPr>
          <a:xfrm flipV="1">
            <a:off x="11337104" y="4883349"/>
            <a:ext cx="2767" cy="3441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4A5C7031-4CFC-3F6A-1993-309E9670FF8E}"/>
              </a:ext>
            </a:extLst>
          </p:cNvPr>
          <p:cNvCxnSpPr>
            <a:cxnSpLocks/>
            <a:stCxn id="160" idx="0"/>
            <a:endCxn id="161" idx="2"/>
          </p:cNvCxnSpPr>
          <p:nvPr/>
        </p:nvCxnSpPr>
        <p:spPr>
          <a:xfrm flipH="1" flipV="1">
            <a:off x="10965090" y="4141636"/>
            <a:ext cx="332" cy="378420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69ACF90-CAF5-9A1E-05E2-0DECC731BF7D}"/>
              </a:ext>
            </a:extLst>
          </p:cNvPr>
          <p:cNvCxnSpPr>
            <a:cxnSpLocks/>
            <a:stCxn id="161" idx="0"/>
            <a:endCxn id="163" idx="2"/>
          </p:cNvCxnSpPr>
          <p:nvPr/>
        </p:nvCxnSpPr>
        <p:spPr>
          <a:xfrm flipH="1" flipV="1">
            <a:off x="10964939" y="3409356"/>
            <a:ext cx="151" cy="3832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接箭头连接符 168">
            <a:extLst>
              <a:ext uri="{FF2B5EF4-FFF2-40B4-BE49-F238E27FC236}">
                <a16:creationId xmlns:a16="http://schemas.microsoft.com/office/drawing/2014/main" id="{C992054B-8976-FD2D-F021-578CEC9CF9EC}"/>
              </a:ext>
            </a:extLst>
          </p:cNvPr>
          <p:cNvCxnSpPr>
            <a:cxnSpLocks/>
            <a:stCxn id="163" idx="0"/>
            <a:endCxn id="162" idx="2"/>
          </p:cNvCxnSpPr>
          <p:nvPr/>
        </p:nvCxnSpPr>
        <p:spPr>
          <a:xfrm flipH="1" flipV="1">
            <a:off x="10964062" y="2638976"/>
            <a:ext cx="877" cy="421304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CEAB0892-62D4-78A5-5E96-7F647EE4C654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0964062" y="1708870"/>
            <a:ext cx="0" cy="5810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/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ea typeface="仿宋" panose="02010609060101010101" pitchFamily="49" charset="-122"/>
                        </a:rPr>
                        <m:t>𝑄</m:t>
                      </m:r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F2158A06-ECB8-FFD4-3B80-B87A3AAC2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987" y="4841270"/>
                <a:ext cx="315142" cy="307777"/>
              </a:xfrm>
              <a:prstGeom prst="rect">
                <a:avLst/>
              </a:prstGeom>
              <a:blipFill>
                <a:blip r:embed="rId10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矩形 171">
            <a:extLst>
              <a:ext uri="{FF2B5EF4-FFF2-40B4-BE49-F238E27FC236}">
                <a16:creationId xmlns:a16="http://schemas.microsoft.com/office/drawing/2014/main" id="{9C0D2F58-47C9-5D94-69DC-7EEDB6115CFE}"/>
              </a:ext>
            </a:extLst>
          </p:cNvPr>
          <p:cNvSpPr/>
          <p:nvPr/>
        </p:nvSpPr>
        <p:spPr>
          <a:xfrm>
            <a:off x="9673803" y="1405193"/>
            <a:ext cx="2386638" cy="4519281"/>
          </a:xfrm>
          <a:prstGeom prst="rect">
            <a:avLst/>
          </a:prstGeom>
          <a:noFill/>
          <a:ln w="19050">
            <a:solidFill>
              <a:srgbClr val="7C7C7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4B6362E-99AD-502D-A6A0-D3F27583A3CB}"/>
              </a:ext>
            </a:extLst>
          </p:cNvPr>
          <p:cNvSpPr txBox="1"/>
          <p:nvPr/>
        </p:nvSpPr>
        <p:spPr>
          <a:xfrm>
            <a:off x="9648047" y="1415162"/>
            <a:ext cx="1376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</a:rPr>
              <a:t>Cross-Attention</a:t>
            </a:r>
            <a:endParaRPr lang="zh-CN" altLang="en-US" sz="14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174" name="矩形: 圆角 173">
            <a:extLst>
              <a:ext uri="{FF2B5EF4-FFF2-40B4-BE49-F238E27FC236}">
                <a16:creationId xmlns:a16="http://schemas.microsoft.com/office/drawing/2014/main" id="{6D51E127-F8B4-090D-8FB5-E7C1CDA49A29}"/>
              </a:ext>
            </a:extLst>
          </p:cNvPr>
          <p:cNvSpPr/>
          <p:nvPr/>
        </p:nvSpPr>
        <p:spPr>
          <a:xfrm>
            <a:off x="10155844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p:sp>
        <p:nvSpPr>
          <p:cNvPr id="175" name="矩形: 圆角 174">
            <a:extLst>
              <a:ext uri="{FF2B5EF4-FFF2-40B4-BE49-F238E27FC236}">
                <a16:creationId xmlns:a16="http://schemas.microsoft.com/office/drawing/2014/main" id="{D55A9BCE-7FA4-4D43-E034-C6D3F5142EC4}"/>
              </a:ext>
            </a:extLst>
          </p:cNvPr>
          <p:cNvSpPr/>
          <p:nvPr/>
        </p:nvSpPr>
        <p:spPr>
          <a:xfrm>
            <a:off x="11118235" y="5243327"/>
            <a:ext cx="778909" cy="349076"/>
          </a:xfrm>
          <a:prstGeom prst="roundRect">
            <a:avLst/>
          </a:prstGeom>
          <a:solidFill>
            <a:srgbClr val="E8EEE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/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𝑟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𝑐𝑙𝑠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3353F072-05DC-EB56-F5DF-0EA19D6B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01" y="5084252"/>
                <a:ext cx="315142" cy="311560"/>
              </a:xfrm>
              <a:prstGeom prst="rect">
                <a:avLst/>
              </a:prstGeom>
              <a:blipFill>
                <a:blip r:embed="rId11"/>
                <a:stretch>
                  <a:fillRect r="-30769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37AB6A1B-5191-88B2-9CA4-4CB19885AC65}"/>
              </a:ext>
            </a:extLst>
          </p:cNvPr>
          <p:cNvCxnSpPr>
            <a:cxnSpLocks/>
            <a:endCxn id="174" idx="1"/>
          </p:cNvCxnSpPr>
          <p:nvPr/>
        </p:nvCxnSpPr>
        <p:spPr>
          <a:xfrm>
            <a:off x="9578340" y="5417865"/>
            <a:ext cx="57750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/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𝑞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仿宋" panose="02010609060101010101" pitchFamily="49" charset="-122"/>
                            </a:rPr>
                            <m:t>h𝑤</m:t>
                          </m:r>
                        </m:sup>
                      </m:sSubSup>
                    </m:oMath>
                  </m:oMathPara>
                </a14:m>
                <a:endParaRPr lang="zh-CN" altLang="en-US" sz="1400" dirty="0">
                  <a:latin typeface="Times New Roman" panose="02020603050405020304" pitchFamily="18" charset="0"/>
                  <a:ea typeface="仿宋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4FA99BCC-30E1-700D-F11B-83D7CFD63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7689" y="5616010"/>
                <a:ext cx="315142" cy="335348"/>
              </a:xfrm>
              <a:prstGeom prst="rect">
                <a:avLst/>
              </a:prstGeom>
              <a:blipFill>
                <a:blip r:embed="rId12"/>
                <a:stretch>
                  <a:fillRect r="-37255" b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59CB077F-ECA2-1CDF-2F31-38A3F4CED64C}"/>
              </a:ext>
            </a:extLst>
          </p:cNvPr>
          <p:cNvCxnSpPr>
            <a:cxnSpLocks/>
            <a:endCxn id="175" idx="2"/>
          </p:cNvCxnSpPr>
          <p:nvPr/>
        </p:nvCxnSpPr>
        <p:spPr>
          <a:xfrm flipV="1">
            <a:off x="11507689" y="5592403"/>
            <a:ext cx="1" cy="4634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44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79BE10A-37EC-E949-35D3-4FD92B60157F}"/>
              </a:ext>
            </a:extLst>
          </p:cNvPr>
          <p:cNvSpPr txBox="1"/>
          <p:nvPr/>
        </p:nvSpPr>
        <p:spPr>
          <a:xfrm>
            <a:off x="1707052" y="4507418"/>
            <a:ext cx="842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Query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B64378-40AF-C719-CE1C-02DC18A3D3DD}"/>
              </a:ext>
            </a:extLst>
          </p:cNvPr>
          <p:cNvSpPr txBox="1"/>
          <p:nvPr/>
        </p:nvSpPr>
        <p:spPr>
          <a:xfrm>
            <a:off x="1539279" y="2505775"/>
            <a:ext cx="1133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Reference</a:t>
            </a:r>
            <a:endParaRPr lang="zh-CN" altLang="en-US" sz="1600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4910C99-7C40-01B2-19A3-6838C20A0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4" r="22985" b="18327"/>
          <a:stretch/>
        </p:blipFill>
        <p:spPr>
          <a:xfrm>
            <a:off x="1061038" y="2862633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0C7AB1-B580-1B7B-D75B-97F3F44434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8" r="6918" b="-3775"/>
          <a:stretch/>
        </p:blipFill>
        <p:spPr>
          <a:xfrm>
            <a:off x="1063032" y="3785349"/>
            <a:ext cx="2134137" cy="71943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8FC68DA4-F495-1A45-32BE-F9AE01E2BB59}"/>
              </a:ext>
            </a:extLst>
          </p:cNvPr>
          <p:cNvSpPr/>
          <p:nvPr/>
        </p:nvSpPr>
        <p:spPr>
          <a:xfrm>
            <a:off x="3839195" y="2844329"/>
            <a:ext cx="1290004" cy="1660455"/>
          </a:xfrm>
          <a:prstGeom prst="roundRect">
            <a:avLst>
              <a:gd name="adj" fmla="val 5795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OSVTF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F563DF7-ABFE-A325-8109-F345F7ECBA41}"/>
              </a:ext>
            </a:extLst>
          </p:cNvPr>
          <p:cNvSpPr/>
          <p:nvPr/>
        </p:nvSpPr>
        <p:spPr>
          <a:xfrm>
            <a:off x="3930958" y="2905576"/>
            <a:ext cx="207773" cy="1217028"/>
          </a:xfrm>
          <a:prstGeom prst="roundRect">
            <a:avLst>
              <a:gd name="adj" fmla="val 26874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9FB8594-D125-3AF1-FB00-E94DDF00E32E}"/>
              </a:ext>
            </a:extLst>
          </p:cNvPr>
          <p:cNvSpPr/>
          <p:nvPr/>
        </p:nvSpPr>
        <p:spPr>
          <a:xfrm>
            <a:off x="4231317" y="2905576"/>
            <a:ext cx="207773" cy="1217028"/>
          </a:xfrm>
          <a:prstGeom prst="roundRect">
            <a:avLst>
              <a:gd name="adj" fmla="val 26874"/>
            </a:avLst>
          </a:prstGeom>
          <a:solidFill>
            <a:srgbClr val="C5E0B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B5CE4EE5-859E-C01C-3331-0FE0B1FB814C}"/>
              </a:ext>
            </a:extLst>
          </p:cNvPr>
          <p:cNvSpPr txBox="1"/>
          <p:nvPr/>
        </p:nvSpPr>
        <p:spPr>
          <a:xfrm>
            <a:off x="8440633" y="3503200"/>
            <a:ext cx="976417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Distance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AB5FB450-5A44-5803-1E21-B52A1C95436A}"/>
              </a:ext>
            </a:extLst>
          </p:cNvPr>
          <p:cNvSpPr/>
          <p:nvPr/>
        </p:nvSpPr>
        <p:spPr>
          <a:xfrm>
            <a:off x="4535850" y="2905576"/>
            <a:ext cx="207773" cy="1217028"/>
          </a:xfrm>
          <a:prstGeom prst="roundRect">
            <a:avLst>
              <a:gd name="adj" fmla="val 26874"/>
            </a:avLst>
          </a:prstGeom>
          <a:solidFill>
            <a:srgbClr val="E1EFD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FBE3076-25F3-C7DF-E498-1BA51DCB5039}"/>
              </a:ext>
            </a:extLst>
          </p:cNvPr>
          <p:cNvSpPr/>
          <p:nvPr/>
        </p:nvSpPr>
        <p:spPr>
          <a:xfrm>
            <a:off x="4834153" y="2905576"/>
            <a:ext cx="207773" cy="1217028"/>
          </a:xfrm>
          <a:prstGeom prst="roundRect">
            <a:avLst>
              <a:gd name="adj" fmla="val 26874"/>
            </a:avLst>
          </a:prstGeom>
          <a:solidFill>
            <a:srgbClr val="FFF1CC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CAA2FC81-E24E-52A2-4144-D15D3200767A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95175" y="3222351"/>
            <a:ext cx="644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91893340-6FAF-AF7D-D4AC-805E2468960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197169" y="4145067"/>
            <a:ext cx="6420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9E6ED4BC-D7E8-214D-0169-F80B0655E71F}"/>
              </a:ext>
            </a:extLst>
          </p:cNvPr>
          <p:cNvCxnSpPr>
            <a:cxnSpLocks/>
          </p:cNvCxnSpPr>
          <p:nvPr/>
        </p:nvCxnSpPr>
        <p:spPr>
          <a:xfrm>
            <a:off x="5127205" y="3222351"/>
            <a:ext cx="6440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40C23D4-1AF0-81FF-6243-67C1BF448F0D}"/>
              </a:ext>
            </a:extLst>
          </p:cNvPr>
          <p:cNvCxnSpPr>
            <a:cxnSpLocks/>
          </p:cNvCxnSpPr>
          <p:nvPr/>
        </p:nvCxnSpPr>
        <p:spPr>
          <a:xfrm>
            <a:off x="5129199" y="4145067"/>
            <a:ext cx="6420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720C9A72-31D0-1302-DAE3-D1E9B3A4D801}"/>
              </a:ext>
            </a:extLst>
          </p:cNvPr>
          <p:cNvGrpSpPr/>
          <p:nvPr/>
        </p:nvGrpSpPr>
        <p:grpSpPr>
          <a:xfrm>
            <a:off x="5771687" y="3020493"/>
            <a:ext cx="2678224" cy="403714"/>
            <a:chOff x="6541203" y="5490283"/>
            <a:chExt cx="2678224" cy="403714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33C02D9-8454-AA73-815A-46A5BCA46DD5}"/>
                </a:ext>
              </a:extLst>
            </p:cNvPr>
            <p:cNvSpPr>
              <a:spLocks/>
            </p:cNvSpPr>
            <p:nvPr/>
          </p:nvSpPr>
          <p:spPr>
            <a:xfrm>
              <a:off x="6976498" y="5552385"/>
              <a:ext cx="245180" cy="2525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26B1C06-232B-F4AF-4740-E7969306EA6B}"/>
                </a:ext>
              </a:extLst>
            </p:cNvPr>
            <p:cNvSpPr>
              <a:spLocks/>
            </p:cNvSpPr>
            <p:nvPr/>
          </p:nvSpPr>
          <p:spPr>
            <a:xfrm>
              <a:off x="7597754" y="5554832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30AB7617-D0C3-69C2-ECED-522167AA8CFB}"/>
                </a:ext>
              </a:extLst>
            </p:cNvPr>
            <p:cNvSpPr>
              <a:spLocks/>
            </p:cNvSpPr>
            <p:nvPr/>
          </p:nvSpPr>
          <p:spPr>
            <a:xfrm>
              <a:off x="8229998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7EA7B01-2949-C04F-F1AF-C47221CF1649}"/>
                </a:ext>
              </a:extLst>
            </p:cNvPr>
            <p:cNvSpPr>
              <a:spLocks/>
            </p:cNvSpPr>
            <p:nvPr/>
          </p:nvSpPr>
          <p:spPr>
            <a:xfrm>
              <a:off x="8858982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2" name="双括号 101">
              <a:extLst>
                <a:ext uri="{FF2B5EF4-FFF2-40B4-BE49-F238E27FC236}">
                  <a16:creationId xmlns:a16="http://schemas.microsoft.com/office/drawing/2014/main" id="{2E97C2F2-AAFE-A521-BCBA-52938D4C949A}"/>
                </a:ext>
              </a:extLst>
            </p:cNvPr>
            <p:cNvSpPr/>
            <p:nvPr/>
          </p:nvSpPr>
          <p:spPr>
            <a:xfrm>
              <a:off x="6541203" y="5490283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51598BFD-6580-D61A-8D1A-66D5ABA2B8CB}"/>
                </a:ext>
              </a:extLst>
            </p:cNvPr>
            <p:cNvSpPr>
              <a:spLocks/>
            </p:cNvSpPr>
            <p:nvPr/>
          </p:nvSpPr>
          <p:spPr>
            <a:xfrm>
              <a:off x="7283429" y="5554832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B5ED356B-4F99-7A02-1826-90E231B47E18}"/>
                </a:ext>
              </a:extLst>
            </p:cNvPr>
            <p:cNvSpPr>
              <a:spLocks/>
            </p:cNvSpPr>
            <p:nvPr/>
          </p:nvSpPr>
          <p:spPr>
            <a:xfrm>
              <a:off x="7915673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F7F09FD-D473-F73E-AF9C-04115E442B63}"/>
                </a:ext>
              </a:extLst>
            </p:cNvPr>
            <p:cNvSpPr>
              <a:spLocks/>
            </p:cNvSpPr>
            <p:nvPr/>
          </p:nvSpPr>
          <p:spPr>
            <a:xfrm>
              <a:off x="8523109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A44B5FB-522A-CCF0-1DF0-1F988047DA51}"/>
                </a:ext>
              </a:extLst>
            </p:cNvPr>
            <p:cNvSpPr>
              <a:spLocks/>
            </p:cNvSpPr>
            <p:nvPr/>
          </p:nvSpPr>
          <p:spPr>
            <a:xfrm>
              <a:off x="6662880" y="5551189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5B98EE7C-E51F-A530-02C2-CC267FC2E8A2}"/>
              </a:ext>
            </a:extLst>
          </p:cNvPr>
          <p:cNvGrpSpPr/>
          <p:nvPr/>
        </p:nvGrpSpPr>
        <p:grpSpPr>
          <a:xfrm>
            <a:off x="5764523" y="3920747"/>
            <a:ext cx="2678224" cy="403714"/>
            <a:chOff x="6541203" y="5490283"/>
            <a:chExt cx="2678224" cy="403714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0F622240-AE07-459B-129E-C46B8D555706}"/>
                </a:ext>
              </a:extLst>
            </p:cNvPr>
            <p:cNvSpPr>
              <a:spLocks/>
            </p:cNvSpPr>
            <p:nvPr/>
          </p:nvSpPr>
          <p:spPr>
            <a:xfrm>
              <a:off x="6976498" y="5552385"/>
              <a:ext cx="245180" cy="2525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D688DF0-0486-72B9-7D42-BDFD6BA90C4E}"/>
                </a:ext>
              </a:extLst>
            </p:cNvPr>
            <p:cNvSpPr>
              <a:spLocks/>
            </p:cNvSpPr>
            <p:nvPr/>
          </p:nvSpPr>
          <p:spPr>
            <a:xfrm>
              <a:off x="7597754" y="5554832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7239C1DA-1EA1-1CD7-84E3-095EBDE6EFD8}"/>
                </a:ext>
              </a:extLst>
            </p:cNvPr>
            <p:cNvSpPr>
              <a:spLocks/>
            </p:cNvSpPr>
            <p:nvPr/>
          </p:nvSpPr>
          <p:spPr>
            <a:xfrm>
              <a:off x="8229998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CA453967-0072-147C-A3C6-A386691FD95D}"/>
                </a:ext>
              </a:extLst>
            </p:cNvPr>
            <p:cNvSpPr>
              <a:spLocks/>
            </p:cNvSpPr>
            <p:nvPr/>
          </p:nvSpPr>
          <p:spPr>
            <a:xfrm>
              <a:off x="8858982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3" name="双括号 112">
              <a:extLst>
                <a:ext uri="{FF2B5EF4-FFF2-40B4-BE49-F238E27FC236}">
                  <a16:creationId xmlns:a16="http://schemas.microsoft.com/office/drawing/2014/main" id="{EE81DFD5-D847-3B4A-1355-4D22A69D3BA5}"/>
                </a:ext>
              </a:extLst>
            </p:cNvPr>
            <p:cNvSpPr/>
            <p:nvPr/>
          </p:nvSpPr>
          <p:spPr>
            <a:xfrm>
              <a:off x="6541203" y="5490283"/>
              <a:ext cx="2678224" cy="403714"/>
            </a:xfrm>
            <a:prstGeom prst="bracketPair">
              <a:avLst>
                <a:gd name="adj" fmla="val 1542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C212C46-AC65-A3E3-B8DB-BFC516E344A1}"/>
                </a:ext>
              </a:extLst>
            </p:cNvPr>
            <p:cNvSpPr>
              <a:spLocks/>
            </p:cNvSpPr>
            <p:nvPr/>
          </p:nvSpPr>
          <p:spPr>
            <a:xfrm>
              <a:off x="7283429" y="5554832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6921CA77-BFFD-138B-C7E5-E7D7E55436FB}"/>
                </a:ext>
              </a:extLst>
            </p:cNvPr>
            <p:cNvSpPr>
              <a:spLocks/>
            </p:cNvSpPr>
            <p:nvPr/>
          </p:nvSpPr>
          <p:spPr>
            <a:xfrm>
              <a:off x="7915673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BC5FCA53-E8AD-7FF5-C533-432F90E8C53B}"/>
                </a:ext>
              </a:extLst>
            </p:cNvPr>
            <p:cNvSpPr>
              <a:spLocks/>
            </p:cNvSpPr>
            <p:nvPr/>
          </p:nvSpPr>
          <p:spPr>
            <a:xfrm>
              <a:off x="8523109" y="5554831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AC14F25-50FA-C55A-9C89-54FC54280424}"/>
                </a:ext>
              </a:extLst>
            </p:cNvPr>
            <p:cNvSpPr>
              <a:spLocks/>
            </p:cNvSpPr>
            <p:nvPr/>
          </p:nvSpPr>
          <p:spPr>
            <a:xfrm>
              <a:off x="6662880" y="5551189"/>
              <a:ext cx="249344" cy="25375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endParaRPr>
            </a:p>
          </p:txBody>
        </p:sp>
      </p:grp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3C87993C-0ABB-DEE3-D000-C5D45640BEC0}"/>
              </a:ext>
            </a:extLst>
          </p:cNvPr>
          <p:cNvCxnSpPr>
            <a:cxnSpLocks/>
            <a:stCxn id="102" idx="3"/>
            <a:endCxn id="73" idx="0"/>
          </p:cNvCxnSpPr>
          <p:nvPr/>
        </p:nvCxnSpPr>
        <p:spPr>
          <a:xfrm>
            <a:off x="8449911" y="3222350"/>
            <a:ext cx="478931" cy="2808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D2E9262A-2EA5-9DA9-5D3D-6DC33D5FB988}"/>
              </a:ext>
            </a:extLst>
          </p:cNvPr>
          <p:cNvCxnSpPr>
            <a:cxnSpLocks/>
            <a:stCxn id="113" idx="3"/>
            <a:endCxn id="73" idx="2"/>
          </p:cNvCxnSpPr>
          <p:nvPr/>
        </p:nvCxnSpPr>
        <p:spPr>
          <a:xfrm flipV="1">
            <a:off x="8442747" y="3841754"/>
            <a:ext cx="486095" cy="28085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A580110-3B66-5301-321D-D91C99C7456C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9417050" y="3672477"/>
            <a:ext cx="5651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本框 133">
            <a:extLst>
              <a:ext uri="{FF2B5EF4-FFF2-40B4-BE49-F238E27FC236}">
                <a16:creationId xmlns:a16="http://schemas.microsoft.com/office/drawing/2014/main" id="{0AD2A91D-405D-D0C3-A899-C590C08A2CB9}"/>
              </a:ext>
            </a:extLst>
          </p:cNvPr>
          <p:cNvSpPr txBox="1"/>
          <p:nvPr/>
        </p:nvSpPr>
        <p:spPr>
          <a:xfrm>
            <a:off x="9983251" y="3256978"/>
            <a:ext cx="976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Genuine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or</a:t>
            </a: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仿宋" panose="02010609060101010101" pitchFamily="49" charset="-122"/>
              </a:rPr>
              <a:t>forged</a:t>
            </a:r>
          </a:p>
        </p:txBody>
      </p:sp>
    </p:spTree>
    <p:extLst>
      <p:ext uri="{BB962C8B-B14F-4D97-AF65-F5344CB8AC3E}">
        <p14:creationId xmlns:p14="http://schemas.microsoft.com/office/powerpoint/2010/main" val="239933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295</Words>
  <Application>Microsoft Macintosh PowerPoint</Application>
  <PresentationFormat>宽屏</PresentationFormat>
  <Paragraphs>159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仿宋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Mirrich Wang</dc:creator>
  <cp:lastModifiedBy>Mirrich Wang</cp:lastModifiedBy>
  <cp:revision>118</cp:revision>
  <dcterms:created xsi:type="dcterms:W3CDTF">2024-10-12T08:43:31Z</dcterms:created>
  <dcterms:modified xsi:type="dcterms:W3CDTF">2024-12-02T09:28:12Z</dcterms:modified>
</cp:coreProperties>
</file>