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63" r:id="rId2"/>
    <p:sldId id="359" r:id="rId3"/>
    <p:sldId id="499" r:id="rId4"/>
    <p:sldId id="500" r:id="rId5"/>
    <p:sldId id="501" r:id="rId6"/>
    <p:sldId id="502" r:id="rId7"/>
    <p:sldId id="503" r:id="rId8"/>
    <p:sldId id="504" r:id="rId9"/>
    <p:sldId id="505" r:id="rId10"/>
    <p:sldId id="514" r:id="rId11"/>
    <p:sldId id="506" r:id="rId12"/>
    <p:sldId id="508" r:id="rId13"/>
    <p:sldId id="511" r:id="rId14"/>
    <p:sldId id="509" r:id="rId15"/>
    <p:sldId id="510" r:id="rId16"/>
    <p:sldId id="512" r:id="rId17"/>
    <p:sldId id="513" r:id="rId18"/>
    <p:sldId id="515" r:id="rId19"/>
    <p:sldId id="516" r:id="rId20"/>
    <p:sldId id="517" r:id="rId21"/>
    <p:sldId id="518" r:id="rId22"/>
    <p:sldId id="519" r:id="rId23"/>
    <p:sldId id="520" r:id="rId24"/>
    <p:sldId id="521" r:id="rId25"/>
    <p:sldId id="522" r:id="rId26"/>
    <p:sldId id="523" r:id="rId27"/>
    <p:sldId id="524" r:id="rId28"/>
    <p:sldId id="526" r:id="rId29"/>
    <p:sldId id="527" r:id="rId30"/>
    <p:sldId id="356" r:id="rId31"/>
  </p:sldIdLst>
  <p:sldSz cx="9144000" cy="6858000" type="screen4x3"/>
  <p:notesSz cx="6858000" cy="9144000"/>
  <p:defaultTextStyle>
    <a:defPPr>
      <a:defRPr lang="en-US"/>
    </a:defPPr>
    <a:lvl1pPr algn="l" rtl="0" fontAlgn="base">
      <a:lnSpc>
        <a:spcPct val="90000"/>
      </a:lnSpc>
      <a:spcBef>
        <a:spcPct val="20000"/>
      </a:spcBef>
      <a:spcAft>
        <a:spcPct val="0"/>
      </a:spcAft>
      <a:buClr>
        <a:schemeClr val="tx2"/>
      </a:buClr>
      <a:buFont typeface="Wingdings" panose="05000000000000000000" pitchFamily="2" charset="2"/>
      <a:buChar char="v"/>
      <a:defRPr sz="2400" b="1" kern="1200">
        <a:solidFill>
          <a:schemeClr val="tx1"/>
        </a:solidFill>
        <a:latin typeface="Arial" panose="020B0604020202020204" pitchFamily="34" charset="0"/>
        <a:ea typeface="宋体" panose="02010600030101010101" pitchFamily="2" charset="-122"/>
        <a:cs typeface="+mn-cs"/>
      </a:defRPr>
    </a:lvl1pPr>
    <a:lvl2pPr marL="457200" algn="l" rtl="0" fontAlgn="base">
      <a:lnSpc>
        <a:spcPct val="90000"/>
      </a:lnSpc>
      <a:spcBef>
        <a:spcPct val="20000"/>
      </a:spcBef>
      <a:spcAft>
        <a:spcPct val="0"/>
      </a:spcAft>
      <a:buClr>
        <a:schemeClr val="tx2"/>
      </a:buClr>
      <a:buFont typeface="Wingdings" panose="05000000000000000000" pitchFamily="2" charset="2"/>
      <a:buChar char="v"/>
      <a:defRPr sz="2400" b="1" kern="1200">
        <a:solidFill>
          <a:schemeClr val="tx1"/>
        </a:solidFill>
        <a:latin typeface="Arial" panose="020B0604020202020204" pitchFamily="34" charset="0"/>
        <a:ea typeface="宋体" panose="02010600030101010101" pitchFamily="2" charset="-122"/>
        <a:cs typeface="+mn-cs"/>
      </a:defRPr>
    </a:lvl2pPr>
    <a:lvl3pPr marL="914400" algn="l" rtl="0" fontAlgn="base">
      <a:lnSpc>
        <a:spcPct val="90000"/>
      </a:lnSpc>
      <a:spcBef>
        <a:spcPct val="20000"/>
      </a:spcBef>
      <a:spcAft>
        <a:spcPct val="0"/>
      </a:spcAft>
      <a:buClr>
        <a:schemeClr val="tx2"/>
      </a:buClr>
      <a:buFont typeface="Wingdings" panose="05000000000000000000" pitchFamily="2" charset="2"/>
      <a:buChar char="v"/>
      <a:defRPr sz="2400" b="1" kern="1200">
        <a:solidFill>
          <a:schemeClr val="tx1"/>
        </a:solidFill>
        <a:latin typeface="Arial" panose="020B0604020202020204" pitchFamily="34" charset="0"/>
        <a:ea typeface="宋体" panose="02010600030101010101" pitchFamily="2" charset="-122"/>
        <a:cs typeface="+mn-cs"/>
      </a:defRPr>
    </a:lvl3pPr>
    <a:lvl4pPr marL="1371600" algn="l" rtl="0" fontAlgn="base">
      <a:lnSpc>
        <a:spcPct val="90000"/>
      </a:lnSpc>
      <a:spcBef>
        <a:spcPct val="20000"/>
      </a:spcBef>
      <a:spcAft>
        <a:spcPct val="0"/>
      </a:spcAft>
      <a:buClr>
        <a:schemeClr val="tx2"/>
      </a:buClr>
      <a:buFont typeface="Wingdings" panose="05000000000000000000" pitchFamily="2" charset="2"/>
      <a:buChar char="v"/>
      <a:defRPr sz="2400" b="1" kern="1200">
        <a:solidFill>
          <a:schemeClr val="tx1"/>
        </a:solidFill>
        <a:latin typeface="Arial" panose="020B0604020202020204" pitchFamily="34" charset="0"/>
        <a:ea typeface="宋体" panose="02010600030101010101" pitchFamily="2" charset="-122"/>
        <a:cs typeface="+mn-cs"/>
      </a:defRPr>
    </a:lvl4pPr>
    <a:lvl5pPr marL="1828800" algn="l" rtl="0" fontAlgn="base">
      <a:lnSpc>
        <a:spcPct val="90000"/>
      </a:lnSpc>
      <a:spcBef>
        <a:spcPct val="20000"/>
      </a:spcBef>
      <a:spcAft>
        <a:spcPct val="0"/>
      </a:spcAft>
      <a:buClr>
        <a:schemeClr val="tx2"/>
      </a:buClr>
      <a:buFont typeface="Wingdings" panose="05000000000000000000" pitchFamily="2" charset="2"/>
      <a:buChar char="v"/>
      <a:defRPr sz="24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0F4"/>
    <a:srgbClr val="E8F0FA"/>
    <a:srgbClr val="22A2E2"/>
    <a:srgbClr val="E6E6E6"/>
    <a:srgbClr val="4C5C8C"/>
    <a:srgbClr val="FFFFFF"/>
    <a:srgbClr val="FF3300"/>
    <a:srgbClr val="00FFFF"/>
    <a:srgbClr val="00FFCC"/>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81" autoAdjust="0"/>
    <p:restoredTop sz="82686" autoAdjust="0"/>
  </p:normalViewPr>
  <p:slideViewPr>
    <p:cSldViewPr>
      <p:cViewPr varScale="1">
        <p:scale>
          <a:sx n="131" d="100"/>
          <a:sy n="131" d="100"/>
        </p:scale>
        <p:origin x="2928" y="126"/>
      </p:cViewPr>
      <p:guideLst>
        <p:guide orient="horz" pos="2160"/>
        <p:guide pos="2880"/>
      </p:guideLst>
    </p:cSldViewPr>
  </p:slideViewPr>
  <p:notesTextViewPr>
    <p:cViewPr>
      <p:scale>
        <a:sx n="150" d="100"/>
        <a:sy n="150" d="100"/>
      </p:scale>
      <p:origin x="0" y="0"/>
    </p:cViewPr>
  </p:notesTextViewPr>
  <p:sorterViewPr>
    <p:cViewPr>
      <p:scale>
        <a:sx n="66" d="100"/>
        <a:sy n="66" d="100"/>
      </p:scale>
      <p:origin x="0" y="0"/>
    </p:cViewPr>
  </p:sorterViewPr>
  <p:notesViewPr>
    <p:cSldViewPr>
      <p:cViewPr varScale="1">
        <p:scale>
          <a:sx n="57" d="100"/>
          <a:sy n="57" d="100"/>
        </p:scale>
        <p:origin x="-255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rrich Wang" userId="25893bd8a22151db" providerId="LiveId" clId="{3A6E2220-0D24-4297-9B03-4ECEB4BDF7E1}"/>
    <pc:docChg chg="undo custSel addSld modSld sldOrd">
      <pc:chgData name="Mirrich Wang" userId="25893bd8a22151db" providerId="LiveId" clId="{3A6E2220-0D24-4297-9B03-4ECEB4BDF7E1}" dt="2023-11-04T05:00:20.740" v="7011"/>
      <pc:docMkLst>
        <pc:docMk/>
      </pc:docMkLst>
      <pc:sldChg chg="addSp delSp modSp mod chgLayout">
        <pc:chgData name="Mirrich Wang" userId="25893bd8a22151db" providerId="LiveId" clId="{3A6E2220-0D24-4297-9B03-4ECEB4BDF7E1}" dt="2023-11-01T05:06:17.852" v="4730" actId="1076"/>
        <pc:sldMkLst>
          <pc:docMk/>
          <pc:sldMk cId="0" sldId="263"/>
        </pc:sldMkLst>
        <pc:spChg chg="add del mod">
          <ac:chgData name="Mirrich Wang" userId="25893bd8a22151db" providerId="LiveId" clId="{3A6E2220-0D24-4297-9B03-4ECEB4BDF7E1}" dt="2023-10-30T16:18:44.309" v="2272" actId="478"/>
          <ac:spMkLst>
            <pc:docMk/>
            <pc:sldMk cId="0" sldId="263"/>
            <ac:spMk id="2" creationId="{51F013A8-C09F-DFBC-0DF9-762B12A71E39}"/>
          </ac:spMkLst>
        </pc:spChg>
        <pc:spChg chg="add del mod ord">
          <ac:chgData name="Mirrich Wang" userId="25893bd8a22151db" providerId="LiveId" clId="{3A6E2220-0D24-4297-9B03-4ECEB4BDF7E1}" dt="2023-10-31T15:13:29.636" v="2573" actId="6264"/>
          <ac:spMkLst>
            <pc:docMk/>
            <pc:sldMk cId="0" sldId="263"/>
            <ac:spMk id="2" creationId="{FACADF4F-DFD6-E6C7-3B9F-A9550D860AB3}"/>
          </ac:spMkLst>
        </pc:spChg>
        <pc:spChg chg="add mod">
          <ac:chgData name="Mirrich Wang" userId="25893bd8a22151db" providerId="LiveId" clId="{3A6E2220-0D24-4297-9B03-4ECEB4BDF7E1}" dt="2023-10-30T16:22:18.788" v="2403" actId="207"/>
          <ac:spMkLst>
            <pc:docMk/>
            <pc:sldMk cId="0" sldId="263"/>
            <ac:spMk id="3" creationId="{3CBC73D3-BBE8-6489-6111-A3623CCCEB21}"/>
          </ac:spMkLst>
        </pc:spChg>
        <pc:spChg chg="add del mod ord">
          <ac:chgData name="Mirrich Wang" userId="25893bd8a22151db" providerId="LiveId" clId="{3A6E2220-0D24-4297-9B03-4ECEB4BDF7E1}" dt="2023-10-31T15:13:29.636" v="2573" actId="6264"/>
          <ac:spMkLst>
            <pc:docMk/>
            <pc:sldMk cId="0" sldId="263"/>
            <ac:spMk id="4" creationId="{B92F2F47-2922-C292-ECA4-F8A772EF1AA8}"/>
          </ac:spMkLst>
        </pc:spChg>
        <pc:spChg chg="mod">
          <ac:chgData name="Mirrich Wang" userId="25893bd8a22151db" providerId="LiveId" clId="{3A6E2220-0D24-4297-9B03-4ECEB4BDF7E1}" dt="2023-11-01T05:06:17.852" v="4730" actId="1076"/>
          <ac:spMkLst>
            <pc:docMk/>
            <pc:sldMk cId="0" sldId="263"/>
            <ac:spMk id="8" creationId="{69AD9F97-1BF8-9F85-9295-20439AD2D7C8}"/>
          </ac:spMkLst>
        </pc:spChg>
        <pc:spChg chg="add del mod">
          <ac:chgData name="Mirrich Wang" userId="25893bd8a22151db" providerId="LiveId" clId="{3A6E2220-0D24-4297-9B03-4ECEB4BDF7E1}" dt="2023-10-30T16:17:51.426" v="2256" actId="478"/>
          <ac:spMkLst>
            <pc:docMk/>
            <pc:sldMk cId="0" sldId="263"/>
            <ac:spMk id="10" creationId="{878C6176-5A55-E179-84C6-7B8E37B7F294}"/>
          </ac:spMkLst>
        </pc:spChg>
        <pc:spChg chg="mod">
          <ac:chgData name="Mirrich Wang" userId="25893bd8a22151db" providerId="LiveId" clId="{3A6E2220-0D24-4297-9B03-4ECEB4BDF7E1}" dt="2023-11-01T05:06:16.291" v="4729" actId="1076"/>
          <ac:spMkLst>
            <pc:docMk/>
            <pc:sldMk cId="0" sldId="263"/>
            <ac:spMk id="3076" creationId="{00000000-0000-0000-0000-000000000000}"/>
          </ac:spMkLst>
        </pc:spChg>
      </pc:sldChg>
      <pc:sldChg chg="addSp delSp modSp mod delAnim chgLayout">
        <pc:chgData name="Mirrich Wang" userId="25893bd8a22151db" providerId="LiveId" clId="{3A6E2220-0D24-4297-9B03-4ECEB4BDF7E1}" dt="2023-11-04T03:48:40.850" v="6547" actId="20577"/>
        <pc:sldMkLst>
          <pc:docMk/>
          <pc:sldMk cId="0" sldId="356"/>
        </pc:sldMkLst>
        <pc:spChg chg="del mod">
          <ac:chgData name="Mirrich Wang" userId="25893bd8a22151db" providerId="LiveId" clId="{3A6E2220-0D24-4297-9B03-4ECEB4BDF7E1}" dt="2023-10-30T16:17:18.466" v="2237" actId="478"/>
          <ac:spMkLst>
            <pc:docMk/>
            <pc:sldMk cId="0" sldId="356"/>
            <ac:spMk id="3" creationId="{00000000-0000-0000-0000-000000000000}"/>
          </ac:spMkLst>
        </pc:spChg>
        <pc:spChg chg="add mod">
          <ac:chgData name="Mirrich Wang" userId="25893bd8a22151db" providerId="LiveId" clId="{3A6E2220-0D24-4297-9B03-4ECEB4BDF7E1}" dt="2023-11-01T07:57:34.594" v="6540"/>
          <ac:spMkLst>
            <pc:docMk/>
            <pc:sldMk cId="0" sldId="356"/>
            <ac:spMk id="3" creationId="{B53EBE96-8A07-061A-25A4-6BC704633511}"/>
          </ac:spMkLst>
        </pc:spChg>
        <pc:spChg chg="add del mod ord">
          <ac:chgData name="Mirrich Wang" userId="25893bd8a22151db" providerId="LiveId" clId="{3A6E2220-0D24-4297-9B03-4ECEB4BDF7E1}" dt="2023-10-31T15:13:29.636" v="2573" actId="6264"/>
          <ac:spMkLst>
            <pc:docMk/>
            <pc:sldMk cId="0" sldId="356"/>
            <ac:spMk id="3" creationId="{F34DAE83-383D-21E0-3469-D9353DEB07C8}"/>
          </ac:spMkLst>
        </pc:spChg>
        <pc:spChg chg="add mod">
          <ac:chgData name="Mirrich Wang" userId="25893bd8a22151db" providerId="LiveId" clId="{3A6E2220-0D24-4297-9B03-4ECEB4BDF7E1}" dt="2023-11-04T03:48:40.850" v="6547" actId="20577"/>
          <ac:spMkLst>
            <pc:docMk/>
            <pc:sldMk cId="0" sldId="356"/>
            <ac:spMk id="4" creationId="{60C46586-BE01-95D8-2417-B1FC56A651BE}"/>
          </ac:spMkLst>
        </pc:spChg>
        <pc:spChg chg="add del mod ord">
          <ac:chgData name="Mirrich Wang" userId="25893bd8a22151db" providerId="LiveId" clId="{3A6E2220-0D24-4297-9B03-4ECEB4BDF7E1}" dt="2023-10-31T15:13:29.636" v="2573" actId="6264"/>
          <ac:spMkLst>
            <pc:docMk/>
            <pc:sldMk cId="0" sldId="356"/>
            <ac:spMk id="5" creationId="{6BCEB3C4-2E88-FC83-B36D-ADEF6BA3B8A3}"/>
          </ac:spMkLst>
        </pc:spChg>
      </pc:sldChg>
      <pc:sldChg chg="modSp mod chgLayout">
        <pc:chgData name="Mirrich Wang" userId="25893bd8a22151db" providerId="LiveId" clId="{3A6E2220-0D24-4297-9B03-4ECEB4BDF7E1}" dt="2023-11-04T04:39:17.589" v="6568" actId="20577"/>
        <pc:sldMkLst>
          <pc:docMk/>
          <pc:sldMk cId="0" sldId="359"/>
        </pc:sldMkLst>
        <pc:spChg chg="mod">
          <ac:chgData name="Mirrich Wang" userId="25893bd8a22151db" providerId="LiveId" clId="{3A6E2220-0D24-4297-9B03-4ECEB4BDF7E1}" dt="2023-10-30T16:20:41.216" v="2352" actId="1076"/>
          <ac:spMkLst>
            <pc:docMk/>
            <pc:sldMk cId="0" sldId="359"/>
            <ac:spMk id="8" creationId="{9D651DE9-2465-ADF3-FB8A-B1867AD1BE2F}"/>
          </ac:spMkLst>
        </pc:spChg>
        <pc:spChg chg="mod">
          <ac:chgData name="Mirrich Wang" userId="25893bd8a22151db" providerId="LiveId" clId="{3A6E2220-0D24-4297-9B03-4ECEB4BDF7E1}" dt="2023-11-04T04:39:17.589" v="6568" actId="20577"/>
          <ac:spMkLst>
            <pc:docMk/>
            <pc:sldMk cId="0" sldId="359"/>
            <ac:spMk id="6148" creationId="{00000000-0000-0000-0000-000000000000}"/>
          </ac:spMkLst>
        </pc:spChg>
      </pc:sldChg>
      <pc:sldChg chg="addSp delSp modSp mod ord chgLayout">
        <pc:chgData name="Mirrich Wang" userId="25893bd8a22151db" providerId="LiveId" clId="{3A6E2220-0D24-4297-9B03-4ECEB4BDF7E1}" dt="2023-10-31T15:13:29.636" v="2573" actId="6264"/>
        <pc:sldMkLst>
          <pc:docMk/>
          <pc:sldMk cId="95961388" sldId="499"/>
        </pc:sldMkLst>
        <pc:spChg chg="del">
          <ac:chgData name="Mirrich Wang" userId="25893bd8a22151db" providerId="LiveId" clId="{3A6E2220-0D24-4297-9B03-4ECEB4BDF7E1}" dt="2023-10-30T16:19:09.500" v="2276" actId="478"/>
          <ac:spMkLst>
            <pc:docMk/>
            <pc:sldMk cId="95961388" sldId="499"/>
            <ac:spMk id="3" creationId="{C2C90E7B-EA7A-B1CC-96BB-A82C5ECD4D65}"/>
          </ac:spMkLst>
        </pc:spChg>
        <pc:spChg chg="add del mod ord">
          <ac:chgData name="Mirrich Wang" userId="25893bd8a22151db" providerId="LiveId" clId="{3A6E2220-0D24-4297-9B03-4ECEB4BDF7E1}" dt="2023-10-31T15:13:29.636" v="2573" actId="6264"/>
          <ac:spMkLst>
            <pc:docMk/>
            <pc:sldMk cId="95961388" sldId="499"/>
            <ac:spMk id="3" creationId="{D34B3452-F808-D590-441C-BB3729FF646B}"/>
          </ac:spMkLst>
        </pc:spChg>
        <pc:spChg chg="add del mod">
          <ac:chgData name="Mirrich Wang" userId="25893bd8a22151db" providerId="LiveId" clId="{3A6E2220-0D24-4297-9B03-4ECEB4BDF7E1}" dt="2023-10-30T05:55:17.634" v="5" actId="478"/>
          <ac:spMkLst>
            <pc:docMk/>
            <pc:sldMk cId="95961388" sldId="499"/>
            <ac:spMk id="4" creationId="{1BDDDA82-2280-EC71-5641-D9AE4A5296BE}"/>
          </ac:spMkLst>
        </pc:spChg>
        <pc:spChg chg="add mod">
          <ac:chgData name="Mirrich Wang" userId="25893bd8a22151db" providerId="LiveId" clId="{3A6E2220-0D24-4297-9B03-4ECEB4BDF7E1}" dt="2023-10-30T16:20:44.536" v="2354" actId="1076"/>
          <ac:spMkLst>
            <pc:docMk/>
            <pc:sldMk cId="95961388" sldId="499"/>
            <ac:spMk id="4" creationId="{34C20FFA-E588-4ADA-733B-AC243EA9CA00}"/>
          </ac:spMkLst>
        </pc:spChg>
        <pc:spChg chg="add del mod ord">
          <ac:chgData name="Mirrich Wang" userId="25893bd8a22151db" providerId="LiveId" clId="{3A6E2220-0D24-4297-9B03-4ECEB4BDF7E1}" dt="2023-10-31T15:13:29.636" v="2573" actId="6264"/>
          <ac:spMkLst>
            <pc:docMk/>
            <pc:sldMk cId="95961388" sldId="499"/>
            <ac:spMk id="5" creationId="{3CD2B4D3-4622-074E-C712-834EE9784FAA}"/>
          </ac:spMkLst>
        </pc:spChg>
        <pc:spChg chg="add del mod">
          <ac:chgData name="Mirrich Wang" userId="25893bd8a22151db" providerId="LiveId" clId="{3A6E2220-0D24-4297-9B03-4ECEB4BDF7E1}" dt="2023-10-30T06:01:29.320" v="13"/>
          <ac:spMkLst>
            <pc:docMk/>
            <pc:sldMk cId="95961388" sldId="499"/>
            <ac:spMk id="5" creationId="{7E109994-CC4C-B538-B94C-04D6DF23FDC0}"/>
          </ac:spMkLst>
        </pc:spChg>
        <pc:spChg chg="add del mod">
          <ac:chgData name="Mirrich Wang" userId="25893bd8a22151db" providerId="LiveId" clId="{3A6E2220-0D24-4297-9B03-4ECEB4BDF7E1}" dt="2023-10-30T06:01:42.216" v="20" actId="478"/>
          <ac:spMkLst>
            <pc:docMk/>
            <pc:sldMk cId="95961388" sldId="499"/>
            <ac:spMk id="6" creationId="{821A03BC-22E3-DA63-A2D7-814EF14B9919}"/>
          </ac:spMkLst>
        </pc:spChg>
        <pc:spChg chg="del mod">
          <ac:chgData name="Mirrich Wang" userId="25893bd8a22151db" providerId="LiveId" clId="{3A6E2220-0D24-4297-9B03-4ECEB4BDF7E1}" dt="2023-10-30T05:55:16.113" v="4" actId="478"/>
          <ac:spMkLst>
            <pc:docMk/>
            <pc:sldMk cId="95961388" sldId="499"/>
            <ac:spMk id="17410" creationId="{00000000-0000-0000-0000-000000000000}"/>
          </ac:spMkLst>
        </pc:spChg>
        <pc:picChg chg="mod">
          <ac:chgData name="Mirrich Wang" userId="25893bd8a22151db" providerId="LiveId" clId="{3A6E2220-0D24-4297-9B03-4ECEB4BDF7E1}" dt="2023-10-30T15:49:55.132" v="1507" actId="1076"/>
          <ac:picMkLst>
            <pc:docMk/>
            <pc:sldMk cId="95961388" sldId="499"/>
            <ac:picMk id="1026" creationId="{5A4916BA-3DF5-5F56-C304-65BDA1A4F327}"/>
          </ac:picMkLst>
        </pc:picChg>
      </pc:sldChg>
      <pc:sldChg chg="addSp delSp modSp mod ord chgLayout modNotesTx">
        <pc:chgData name="Mirrich Wang" userId="25893bd8a22151db" providerId="LiveId" clId="{3A6E2220-0D24-4297-9B03-4ECEB4BDF7E1}" dt="2023-10-31T17:15:13.316" v="4726" actId="20577"/>
        <pc:sldMkLst>
          <pc:docMk/>
          <pc:sldMk cId="2386433730" sldId="500"/>
        </pc:sldMkLst>
        <pc:spChg chg="add del mod">
          <ac:chgData name="Mirrich Wang" userId="25893bd8a22151db" providerId="LiveId" clId="{3A6E2220-0D24-4297-9B03-4ECEB4BDF7E1}" dt="2023-10-30T16:19:20.443" v="2279" actId="478"/>
          <ac:spMkLst>
            <pc:docMk/>
            <pc:sldMk cId="2386433730" sldId="500"/>
            <ac:spMk id="3" creationId="{C6D4EE41-5A3D-2C9E-6DD3-4682A3FAA12C}"/>
          </ac:spMkLst>
        </pc:spChg>
        <pc:spChg chg="add del mod">
          <ac:chgData name="Mirrich Wang" userId="25893bd8a22151db" providerId="LiveId" clId="{3A6E2220-0D24-4297-9B03-4ECEB4BDF7E1}" dt="2023-10-31T15:13:29.636" v="2573" actId="6264"/>
          <ac:spMkLst>
            <pc:docMk/>
            <pc:sldMk cId="2386433730" sldId="500"/>
            <ac:spMk id="3" creationId="{CB1CFCE8-5B82-9691-0619-CD9B3E866D00}"/>
          </ac:spMkLst>
        </pc:spChg>
        <pc:spChg chg="add mod">
          <ac:chgData name="Mirrich Wang" userId="25893bd8a22151db" providerId="LiveId" clId="{3A6E2220-0D24-4297-9B03-4ECEB4BDF7E1}" dt="2023-10-30T16:20:47.728" v="2356" actId="1076"/>
          <ac:spMkLst>
            <pc:docMk/>
            <pc:sldMk cId="2386433730" sldId="500"/>
            <ac:spMk id="4" creationId="{0750D1AE-B3EA-4E2B-7D92-8F39890C294D}"/>
          </ac:spMkLst>
        </pc:spChg>
        <pc:spChg chg="add del mod ord">
          <ac:chgData name="Mirrich Wang" userId="25893bd8a22151db" providerId="LiveId" clId="{3A6E2220-0D24-4297-9B03-4ECEB4BDF7E1}" dt="2023-10-31T15:13:29.636" v="2573" actId="6264"/>
          <ac:spMkLst>
            <pc:docMk/>
            <pc:sldMk cId="2386433730" sldId="500"/>
            <ac:spMk id="5" creationId="{6D49C915-73DE-3196-D675-AF090BA20D85}"/>
          </ac:spMkLst>
        </pc:spChg>
        <pc:spChg chg="del">
          <ac:chgData name="Mirrich Wang" userId="25893bd8a22151db" providerId="LiveId" clId="{3A6E2220-0D24-4297-9B03-4ECEB4BDF7E1}" dt="2023-10-30T06:02:00.905" v="25" actId="478"/>
          <ac:spMkLst>
            <pc:docMk/>
            <pc:sldMk cId="2386433730" sldId="500"/>
            <ac:spMk id="5" creationId="{899717B1-9851-EA1E-0B74-F3EFCA1147E9}"/>
          </ac:spMkLst>
        </pc:spChg>
        <pc:spChg chg="mod ord">
          <ac:chgData name="Mirrich Wang" userId="25893bd8a22151db" providerId="LiveId" clId="{3A6E2220-0D24-4297-9B03-4ECEB4BDF7E1}" dt="2023-10-31T17:15:13.316" v="4726" actId="20577"/>
          <ac:spMkLst>
            <pc:docMk/>
            <pc:sldMk cId="2386433730" sldId="500"/>
            <ac:spMk id="17410" creationId="{00000000-0000-0000-0000-000000000000}"/>
          </ac:spMkLst>
        </pc:spChg>
      </pc:sldChg>
      <pc:sldChg chg="addSp delSp modSp mod chgLayout modNotesTx">
        <pc:chgData name="Mirrich Wang" userId="25893bd8a22151db" providerId="LiveId" clId="{3A6E2220-0D24-4297-9B03-4ECEB4BDF7E1}" dt="2023-10-31T15:13:29.636" v="2573" actId="6264"/>
        <pc:sldMkLst>
          <pc:docMk/>
          <pc:sldMk cId="3550096052" sldId="501"/>
        </pc:sldMkLst>
        <pc:spChg chg="add del mod">
          <ac:chgData name="Mirrich Wang" userId="25893bd8a22151db" providerId="LiveId" clId="{3A6E2220-0D24-4297-9B03-4ECEB4BDF7E1}" dt="2023-10-31T15:13:29.636" v="2573" actId="6264"/>
          <ac:spMkLst>
            <pc:docMk/>
            <pc:sldMk cId="3550096052" sldId="501"/>
            <ac:spMk id="3" creationId="{18D9AC32-DF9B-ACDD-0041-741741CED9E3}"/>
          </ac:spMkLst>
        </pc:spChg>
        <pc:spChg chg="add del mod">
          <ac:chgData name="Mirrich Wang" userId="25893bd8a22151db" providerId="LiveId" clId="{3A6E2220-0D24-4297-9B03-4ECEB4BDF7E1}" dt="2023-10-30T16:19:24.013" v="2281" actId="478"/>
          <ac:spMkLst>
            <pc:docMk/>
            <pc:sldMk cId="3550096052" sldId="501"/>
            <ac:spMk id="3" creationId="{8B00F689-5A3B-B847-FA1F-850B6D7CC34F}"/>
          </ac:spMkLst>
        </pc:spChg>
        <pc:spChg chg="del">
          <ac:chgData name="Mirrich Wang" userId="25893bd8a22151db" providerId="LiveId" clId="{3A6E2220-0D24-4297-9B03-4ECEB4BDF7E1}" dt="2023-10-30T06:13:56.806" v="234" actId="478"/>
          <ac:spMkLst>
            <pc:docMk/>
            <pc:sldMk cId="3550096052" sldId="501"/>
            <ac:spMk id="4" creationId="{00000000-0000-0000-0000-000000000000}"/>
          </ac:spMkLst>
        </pc:spChg>
        <pc:spChg chg="add del mod ord">
          <ac:chgData name="Mirrich Wang" userId="25893bd8a22151db" providerId="LiveId" clId="{3A6E2220-0D24-4297-9B03-4ECEB4BDF7E1}" dt="2023-10-31T15:13:29.636" v="2573" actId="6264"/>
          <ac:spMkLst>
            <pc:docMk/>
            <pc:sldMk cId="3550096052" sldId="501"/>
            <ac:spMk id="4" creationId="{1AB0DAAC-64D8-42E5-A4C5-0E5574F47940}"/>
          </ac:spMkLst>
        </pc:spChg>
        <pc:spChg chg="add del">
          <ac:chgData name="Mirrich Wang" userId="25893bd8a22151db" providerId="LiveId" clId="{3A6E2220-0D24-4297-9B03-4ECEB4BDF7E1}" dt="2023-10-30T06:51:06.678" v="357"/>
          <ac:spMkLst>
            <pc:docMk/>
            <pc:sldMk cId="3550096052" sldId="501"/>
            <ac:spMk id="5" creationId="{6DCF3C25-79F6-65C6-B829-99A9407E18BA}"/>
          </ac:spMkLst>
        </pc:spChg>
        <pc:spChg chg="add del">
          <ac:chgData name="Mirrich Wang" userId="25893bd8a22151db" providerId="LiveId" clId="{3A6E2220-0D24-4297-9B03-4ECEB4BDF7E1}" dt="2023-10-30T15:32:15.517" v="1086" actId="22"/>
          <ac:spMkLst>
            <pc:docMk/>
            <pc:sldMk cId="3550096052" sldId="501"/>
            <ac:spMk id="5" creationId="{9363FFD3-B5B5-C004-65F9-B0A60CF3B423}"/>
          </ac:spMkLst>
        </pc:spChg>
        <pc:spChg chg="add del">
          <ac:chgData name="Mirrich Wang" userId="25893bd8a22151db" providerId="LiveId" clId="{3A6E2220-0D24-4297-9B03-4ECEB4BDF7E1}" dt="2023-10-30T15:32:18.382" v="1088" actId="22"/>
          <ac:spMkLst>
            <pc:docMk/>
            <pc:sldMk cId="3550096052" sldId="501"/>
            <ac:spMk id="7" creationId="{042B9926-0A3A-925B-AB45-F37215281ACF}"/>
          </ac:spMkLst>
        </pc:spChg>
        <pc:spChg chg="add mod">
          <ac:chgData name="Mirrich Wang" userId="25893bd8a22151db" providerId="LiveId" clId="{3A6E2220-0D24-4297-9B03-4ECEB4BDF7E1}" dt="2023-10-30T15:53:05.762" v="1617" actId="1035"/>
          <ac:spMkLst>
            <pc:docMk/>
            <pc:sldMk cId="3550096052" sldId="501"/>
            <ac:spMk id="23" creationId="{2E5493B2-822C-B19C-2F4F-CEBAE112177E}"/>
          </ac:spMkLst>
        </pc:spChg>
        <pc:spChg chg="add mod">
          <ac:chgData name="Mirrich Wang" userId="25893bd8a22151db" providerId="LiveId" clId="{3A6E2220-0D24-4297-9B03-4ECEB4BDF7E1}" dt="2023-10-30T15:53:05.762" v="1617" actId="1035"/>
          <ac:spMkLst>
            <pc:docMk/>
            <pc:sldMk cId="3550096052" sldId="501"/>
            <ac:spMk id="26" creationId="{273D8674-DEA0-A9FA-F97B-F330C960EB60}"/>
          </ac:spMkLst>
        </pc:spChg>
        <pc:spChg chg="add mod">
          <ac:chgData name="Mirrich Wang" userId="25893bd8a22151db" providerId="LiveId" clId="{3A6E2220-0D24-4297-9B03-4ECEB4BDF7E1}" dt="2023-10-30T16:20:54.957" v="2360" actId="1076"/>
          <ac:spMkLst>
            <pc:docMk/>
            <pc:sldMk cId="3550096052" sldId="501"/>
            <ac:spMk id="27" creationId="{B2358001-4897-E3A3-CE1E-B6C39DF29CF9}"/>
          </ac:spMkLst>
        </pc:spChg>
        <pc:spChg chg="mod ord">
          <ac:chgData name="Mirrich Wang" userId="25893bd8a22151db" providerId="LiveId" clId="{3A6E2220-0D24-4297-9B03-4ECEB4BDF7E1}" dt="2023-10-31T15:13:29.636" v="2573" actId="6264"/>
          <ac:spMkLst>
            <pc:docMk/>
            <pc:sldMk cId="3550096052" sldId="501"/>
            <ac:spMk id="17410" creationId="{00000000-0000-0000-0000-000000000000}"/>
          </ac:spMkLst>
        </pc:spChg>
        <pc:grpChg chg="add mod">
          <ac:chgData name="Mirrich Wang" userId="25893bd8a22151db" providerId="LiveId" clId="{3A6E2220-0D24-4297-9B03-4ECEB4BDF7E1}" dt="2023-10-30T15:53:05.762" v="1617" actId="1035"/>
          <ac:grpSpMkLst>
            <pc:docMk/>
            <pc:sldMk cId="3550096052" sldId="501"/>
            <ac:grpSpMk id="14" creationId="{3FA007E5-D2BB-6B85-C946-A879787468C2}"/>
          </ac:grpSpMkLst>
        </pc:grpChg>
        <pc:picChg chg="add mod">
          <ac:chgData name="Mirrich Wang" userId="25893bd8a22151db" providerId="LiveId" clId="{3A6E2220-0D24-4297-9B03-4ECEB4BDF7E1}" dt="2023-10-30T15:53:05.762" v="1617" actId="1035"/>
          <ac:picMkLst>
            <pc:docMk/>
            <pc:sldMk cId="3550096052" sldId="501"/>
            <ac:picMk id="9" creationId="{7D7F1ADB-E693-CF6E-AB74-676FDF9940BD}"/>
          </ac:picMkLst>
        </pc:picChg>
        <pc:picChg chg="add mod modCrop">
          <ac:chgData name="Mirrich Wang" userId="25893bd8a22151db" providerId="LiveId" clId="{3A6E2220-0D24-4297-9B03-4ECEB4BDF7E1}" dt="2023-10-30T15:40:50.207" v="1204" actId="1076"/>
          <ac:picMkLst>
            <pc:docMk/>
            <pc:sldMk cId="3550096052" sldId="501"/>
            <ac:picMk id="11" creationId="{1CE220D0-2B1F-9E10-4CA4-085BEC44C512}"/>
          </ac:picMkLst>
        </pc:picChg>
        <pc:picChg chg="add mod modCrop">
          <ac:chgData name="Mirrich Wang" userId="25893bd8a22151db" providerId="LiveId" clId="{3A6E2220-0D24-4297-9B03-4ECEB4BDF7E1}" dt="2023-10-30T15:44:12.353" v="1324" actId="1076"/>
          <ac:picMkLst>
            <pc:docMk/>
            <pc:sldMk cId="3550096052" sldId="501"/>
            <ac:picMk id="13" creationId="{E5776473-ED94-E5C0-1DF6-6FC9FF7E5154}"/>
          </ac:picMkLst>
        </pc:picChg>
        <pc:picChg chg="add del mod">
          <ac:chgData name="Mirrich Wang" userId="25893bd8a22151db" providerId="LiveId" clId="{3A6E2220-0D24-4297-9B03-4ECEB4BDF7E1}" dt="2023-10-30T07:32:56.274" v="522" actId="478"/>
          <ac:picMkLst>
            <pc:docMk/>
            <pc:sldMk cId="3550096052" sldId="501"/>
            <ac:picMk id="1027" creationId="{6569AA2F-31BD-4DA2-6E99-37FCED7FF68F}"/>
          </ac:picMkLst>
        </pc:picChg>
        <pc:cxnChg chg="add del mod">
          <ac:chgData name="Mirrich Wang" userId="25893bd8a22151db" providerId="LiveId" clId="{3A6E2220-0D24-4297-9B03-4ECEB4BDF7E1}" dt="2023-10-30T15:44:44.943" v="1342" actId="478"/>
          <ac:cxnSpMkLst>
            <pc:docMk/>
            <pc:sldMk cId="3550096052" sldId="501"/>
            <ac:cxnSpMk id="16" creationId="{7FC7C173-976E-449D-71C3-FDDDBCCFFDC5}"/>
          </ac:cxnSpMkLst>
        </pc:cxnChg>
        <pc:cxnChg chg="add mod">
          <ac:chgData name="Mirrich Wang" userId="25893bd8a22151db" providerId="LiveId" clId="{3A6E2220-0D24-4297-9B03-4ECEB4BDF7E1}" dt="2023-10-30T15:53:26.031" v="1622" actId="1076"/>
          <ac:cxnSpMkLst>
            <pc:docMk/>
            <pc:sldMk cId="3550096052" sldId="501"/>
            <ac:cxnSpMk id="25" creationId="{6394EB20-CFB1-43D5-1335-9F2E7DAF4318}"/>
          </ac:cxnSpMkLst>
        </pc:cxnChg>
      </pc:sldChg>
      <pc:sldChg chg="addSp delSp modSp add mod chgLayout">
        <pc:chgData name="Mirrich Wang" userId="25893bd8a22151db" providerId="LiveId" clId="{3A6E2220-0D24-4297-9B03-4ECEB4BDF7E1}" dt="2023-10-31T17:15:43.281" v="4728" actId="20577"/>
        <pc:sldMkLst>
          <pc:docMk/>
          <pc:sldMk cId="2975434945" sldId="502"/>
        </pc:sldMkLst>
        <pc:spChg chg="add del mod">
          <ac:chgData name="Mirrich Wang" userId="25893bd8a22151db" providerId="LiveId" clId="{3A6E2220-0D24-4297-9B03-4ECEB4BDF7E1}" dt="2023-10-31T15:13:29.636" v="2573" actId="6264"/>
          <ac:spMkLst>
            <pc:docMk/>
            <pc:sldMk cId="2975434945" sldId="502"/>
            <ac:spMk id="3" creationId="{023C2FD9-7928-01DC-CA95-A0ADA9494465}"/>
          </ac:spMkLst>
        </pc:spChg>
        <pc:spChg chg="del">
          <ac:chgData name="Mirrich Wang" userId="25893bd8a22151db" providerId="LiveId" clId="{3A6E2220-0D24-4297-9B03-4ECEB4BDF7E1}" dt="2023-10-30T16:19:52.374" v="2305" actId="478"/>
          <ac:spMkLst>
            <pc:docMk/>
            <pc:sldMk cId="2975434945" sldId="502"/>
            <ac:spMk id="3" creationId="{8B00F689-5A3B-B847-FA1F-850B6D7CC34F}"/>
          </ac:spMkLst>
        </pc:spChg>
        <pc:spChg chg="add del mod">
          <ac:chgData name="Mirrich Wang" userId="25893bd8a22151db" providerId="LiveId" clId="{3A6E2220-0D24-4297-9B03-4ECEB4BDF7E1}" dt="2023-10-30T15:49:05.543" v="1453" actId="478"/>
          <ac:spMkLst>
            <pc:docMk/>
            <pc:sldMk cId="2975434945" sldId="502"/>
            <ac:spMk id="4" creationId="{115B9185-115A-44FC-7808-D6464D50AA38}"/>
          </ac:spMkLst>
        </pc:spChg>
        <pc:spChg chg="add del mod ord">
          <ac:chgData name="Mirrich Wang" userId="25893bd8a22151db" providerId="LiveId" clId="{3A6E2220-0D24-4297-9B03-4ECEB4BDF7E1}" dt="2023-10-31T15:13:29.636" v="2573" actId="6264"/>
          <ac:spMkLst>
            <pc:docMk/>
            <pc:sldMk cId="2975434945" sldId="502"/>
            <ac:spMk id="4" creationId="{B535F4EF-8510-FBDA-F05D-82598FA848DE}"/>
          </ac:spMkLst>
        </pc:spChg>
        <pc:spChg chg="add del">
          <ac:chgData name="Mirrich Wang" userId="25893bd8a22151db" providerId="LiveId" clId="{3A6E2220-0D24-4297-9B03-4ECEB4BDF7E1}" dt="2023-10-30T15:48:55.526" v="1450" actId="11529"/>
          <ac:spMkLst>
            <pc:docMk/>
            <pc:sldMk cId="2975434945" sldId="502"/>
            <ac:spMk id="5" creationId="{BE0C9ABE-63C5-A745-A92D-8B67B9669D9A}"/>
          </ac:spMkLst>
        </pc:spChg>
        <pc:spChg chg="add del">
          <ac:chgData name="Mirrich Wang" userId="25893bd8a22151db" providerId="LiveId" clId="{3A6E2220-0D24-4297-9B03-4ECEB4BDF7E1}" dt="2023-10-30T15:49:08.084" v="1455" actId="478"/>
          <ac:spMkLst>
            <pc:docMk/>
            <pc:sldMk cId="2975434945" sldId="502"/>
            <ac:spMk id="6" creationId="{FA567451-B028-96CF-C325-64D49C277CD0}"/>
          </ac:spMkLst>
        </pc:spChg>
        <pc:spChg chg="add del mod">
          <ac:chgData name="Mirrich Wang" userId="25893bd8a22151db" providerId="LiveId" clId="{3A6E2220-0D24-4297-9B03-4ECEB4BDF7E1}" dt="2023-10-30T15:50:04.202" v="1509" actId="478"/>
          <ac:spMkLst>
            <pc:docMk/>
            <pc:sldMk cId="2975434945" sldId="502"/>
            <ac:spMk id="7" creationId="{E2C88AEC-EE36-7C06-921E-A8952F9D881B}"/>
          </ac:spMkLst>
        </pc:spChg>
        <pc:spChg chg="add mod">
          <ac:chgData name="Mirrich Wang" userId="25893bd8a22151db" providerId="LiveId" clId="{3A6E2220-0D24-4297-9B03-4ECEB4BDF7E1}" dt="2023-10-30T15:51:46.030" v="1556" actId="1076"/>
          <ac:spMkLst>
            <pc:docMk/>
            <pc:sldMk cId="2975434945" sldId="502"/>
            <ac:spMk id="9" creationId="{1284A364-7B2D-FCAC-3420-12C4B30851F9}"/>
          </ac:spMkLst>
        </pc:spChg>
        <pc:spChg chg="add mod">
          <ac:chgData name="Mirrich Wang" userId="25893bd8a22151db" providerId="LiveId" clId="{3A6E2220-0D24-4297-9B03-4ECEB4BDF7E1}" dt="2023-10-30T15:52:05.607" v="1596" actId="1076"/>
          <ac:spMkLst>
            <pc:docMk/>
            <pc:sldMk cId="2975434945" sldId="502"/>
            <ac:spMk id="10" creationId="{C273FBFE-82EE-8C01-5DCD-C38A40F0DC7F}"/>
          </ac:spMkLst>
        </pc:spChg>
        <pc:spChg chg="add mod">
          <ac:chgData name="Mirrich Wang" userId="25893bd8a22151db" providerId="LiveId" clId="{3A6E2220-0D24-4297-9B03-4ECEB4BDF7E1}" dt="2023-10-30T16:21:03.665" v="2364" actId="1076"/>
          <ac:spMkLst>
            <pc:docMk/>
            <pc:sldMk cId="2975434945" sldId="502"/>
            <ac:spMk id="11" creationId="{DB7591F1-805C-9C4D-A100-832F3B4690AB}"/>
          </ac:spMkLst>
        </pc:spChg>
        <pc:spChg chg="mod ord">
          <ac:chgData name="Mirrich Wang" userId="25893bd8a22151db" providerId="LiveId" clId="{3A6E2220-0D24-4297-9B03-4ECEB4BDF7E1}" dt="2023-10-31T17:15:43.281" v="4728" actId="20577"/>
          <ac:spMkLst>
            <pc:docMk/>
            <pc:sldMk cId="2975434945" sldId="502"/>
            <ac:spMk id="17410" creationId="{00000000-0000-0000-0000-000000000000}"/>
          </ac:spMkLst>
        </pc:spChg>
        <pc:picChg chg="add mod">
          <ac:chgData name="Mirrich Wang" userId="25893bd8a22151db" providerId="LiveId" clId="{3A6E2220-0D24-4297-9B03-4ECEB4BDF7E1}" dt="2023-10-30T15:50:53.341" v="1523" actId="1076"/>
          <ac:picMkLst>
            <pc:docMk/>
            <pc:sldMk cId="2975434945" sldId="502"/>
            <ac:picMk id="1026" creationId="{F81692EE-F116-9C2B-99E5-D85377DEFAA3}"/>
          </ac:picMkLst>
        </pc:picChg>
        <pc:picChg chg="mod">
          <ac:chgData name="Mirrich Wang" userId="25893bd8a22151db" providerId="LiveId" clId="{3A6E2220-0D24-4297-9B03-4ECEB4BDF7E1}" dt="2023-10-30T15:51:04.989" v="1530" actId="1076"/>
          <ac:picMkLst>
            <pc:docMk/>
            <pc:sldMk cId="2975434945" sldId="502"/>
            <ac:picMk id="1027" creationId="{6569AA2F-31BD-4DA2-6E99-37FCED7FF68F}"/>
          </ac:picMkLst>
        </pc:picChg>
        <pc:cxnChg chg="add mod">
          <ac:chgData name="Mirrich Wang" userId="25893bd8a22151db" providerId="LiveId" clId="{3A6E2220-0D24-4297-9B03-4ECEB4BDF7E1}" dt="2023-10-30T15:53:29.870" v="1623" actId="1076"/>
          <ac:cxnSpMkLst>
            <pc:docMk/>
            <pc:sldMk cId="2975434945" sldId="502"/>
            <ac:cxnSpMk id="8" creationId="{2F46D296-90AD-B653-F114-613CC4B1C65A}"/>
          </ac:cxnSpMkLst>
        </pc:cxnChg>
      </pc:sldChg>
      <pc:sldChg chg="addSp delSp modSp add mod chgLayout">
        <pc:chgData name="Mirrich Wang" userId="25893bd8a22151db" providerId="LiveId" clId="{3A6E2220-0D24-4297-9B03-4ECEB4BDF7E1}" dt="2023-11-01T07:04:35.797" v="5901" actId="1038"/>
        <pc:sldMkLst>
          <pc:docMk/>
          <pc:sldMk cId="1270566215" sldId="503"/>
        </pc:sldMkLst>
        <pc:spChg chg="del mod">
          <ac:chgData name="Mirrich Wang" userId="25893bd8a22151db" providerId="LiveId" clId="{3A6E2220-0D24-4297-9B03-4ECEB4BDF7E1}" dt="2023-10-30T16:19:57.051" v="2307" actId="478"/>
          <ac:spMkLst>
            <pc:docMk/>
            <pc:sldMk cId="1270566215" sldId="503"/>
            <ac:spMk id="3" creationId="{8B00F689-5A3B-B847-FA1F-850B6D7CC34F}"/>
          </ac:spMkLst>
        </pc:spChg>
        <pc:spChg chg="add del mod ord">
          <ac:chgData name="Mirrich Wang" userId="25893bd8a22151db" providerId="LiveId" clId="{3A6E2220-0D24-4297-9B03-4ECEB4BDF7E1}" dt="2023-10-31T15:13:29.636" v="2573" actId="6264"/>
          <ac:spMkLst>
            <pc:docMk/>
            <pc:sldMk cId="1270566215" sldId="503"/>
            <ac:spMk id="3" creationId="{C123CACA-FC12-95C2-52A8-5C7AE607DE30}"/>
          </ac:spMkLst>
        </pc:spChg>
        <pc:spChg chg="add del mod ord">
          <ac:chgData name="Mirrich Wang" userId="25893bd8a22151db" providerId="LiveId" clId="{3A6E2220-0D24-4297-9B03-4ECEB4BDF7E1}" dt="2023-10-31T15:13:29.636" v="2573" actId="6264"/>
          <ac:spMkLst>
            <pc:docMk/>
            <pc:sldMk cId="1270566215" sldId="503"/>
            <ac:spMk id="4" creationId="{D6FF0B86-C78E-29E0-57B1-73A5DF5C85E0}"/>
          </ac:spMkLst>
        </pc:spChg>
        <pc:spChg chg="add del mod">
          <ac:chgData name="Mirrich Wang" userId="25893bd8a22151db" providerId="LiveId" clId="{3A6E2220-0D24-4297-9B03-4ECEB4BDF7E1}" dt="2023-10-30T16:01:06.603" v="1653" actId="478"/>
          <ac:spMkLst>
            <pc:docMk/>
            <pc:sldMk cId="1270566215" sldId="503"/>
            <ac:spMk id="4" creationId="{E97A698E-D4D6-C166-5534-7B0C33E3D672}"/>
          </ac:spMkLst>
        </pc:spChg>
        <pc:spChg chg="add mod">
          <ac:chgData name="Mirrich Wang" userId="25893bd8a22151db" providerId="LiveId" clId="{3A6E2220-0D24-4297-9B03-4ECEB4BDF7E1}" dt="2023-10-30T16:23:44.151" v="2412" actId="207"/>
          <ac:spMkLst>
            <pc:docMk/>
            <pc:sldMk cId="1270566215" sldId="503"/>
            <ac:spMk id="5" creationId="{701579E0-67B0-B022-451A-9E9AAC917791}"/>
          </ac:spMkLst>
        </pc:spChg>
        <pc:spChg chg="del">
          <ac:chgData name="Mirrich Wang" userId="25893bd8a22151db" providerId="LiveId" clId="{3A6E2220-0D24-4297-9B03-4ECEB4BDF7E1}" dt="2023-10-30T15:54:11.310" v="1649" actId="478"/>
          <ac:spMkLst>
            <pc:docMk/>
            <pc:sldMk cId="1270566215" sldId="503"/>
            <ac:spMk id="9" creationId="{1284A364-7B2D-FCAC-3420-12C4B30851F9}"/>
          </ac:spMkLst>
        </pc:spChg>
        <pc:spChg chg="del mod">
          <ac:chgData name="Mirrich Wang" userId="25893bd8a22151db" providerId="LiveId" clId="{3A6E2220-0D24-4297-9B03-4ECEB4BDF7E1}" dt="2023-10-30T15:54:13.968" v="1651" actId="478"/>
          <ac:spMkLst>
            <pc:docMk/>
            <pc:sldMk cId="1270566215" sldId="503"/>
            <ac:spMk id="10" creationId="{C273FBFE-82EE-8C01-5DCD-C38A40F0DC7F}"/>
          </ac:spMkLst>
        </pc:spChg>
        <pc:spChg chg="add mod">
          <ac:chgData name="Mirrich Wang" userId="25893bd8a22151db" providerId="LiveId" clId="{3A6E2220-0D24-4297-9B03-4ECEB4BDF7E1}" dt="2023-10-30T16:23:44.151" v="2412" actId="207"/>
          <ac:spMkLst>
            <pc:docMk/>
            <pc:sldMk cId="1270566215" sldId="503"/>
            <ac:spMk id="30" creationId="{31DBAD9F-F92F-6604-B132-4045C6568882}"/>
          </ac:spMkLst>
        </pc:spChg>
        <pc:spChg chg="add mod">
          <ac:chgData name="Mirrich Wang" userId="25893bd8a22151db" providerId="LiveId" clId="{3A6E2220-0D24-4297-9B03-4ECEB4BDF7E1}" dt="2023-10-30T16:23:54.543" v="2418" actId="113"/>
          <ac:spMkLst>
            <pc:docMk/>
            <pc:sldMk cId="1270566215" sldId="503"/>
            <ac:spMk id="1024" creationId="{E081F769-D12C-431D-F129-C52F4876005A}"/>
          </ac:spMkLst>
        </pc:spChg>
        <pc:spChg chg="add mod">
          <ac:chgData name="Mirrich Wang" userId="25893bd8a22151db" providerId="LiveId" clId="{3A6E2220-0D24-4297-9B03-4ECEB4BDF7E1}" dt="2023-10-30T16:24:10.531" v="2426" actId="1076"/>
          <ac:spMkLst>
            <pc:docMk/>
            <pc:sldMk cId="1270566215" sldId="503"/>
            <ac:spMk id="1025" creationId="{25311B72-EC5A-BFF8-957D-38C1E4054606}"/>
          </ac:spMkLst>
        </pc:spChg>
        <pc:spChg chg="add mod">
          <ac:chgData name="Mirrich Wang" userId="25893bd8a22151db" providerId="LiveId" clId="{3A6E2220-0D24-4297-9B03-4ECEB4BDF7E1}" dt="2023-10-30T16:23:44.151" v="2412" actId="207"/>
          <ac:spMkLst>
            <pc:docMk/>
            <pc:sldMk cId="1270566215" sldId="503"/>
            <ac:spMk id="1028" creationId="{2404FA06-F3C3-5152-5B16-9313BC231579}"/>
          </ac:spMkLst>
        </pc:spChg>
        <pc:spChg chg="add mod">
          <ac:chgData name="Mirrich Wang" userId="25893bd8a22151db" providerId="LiveId" clId="{3A6E2220-0D24-4297-9B03-4ECEB4BDF7E1}" dt="2023-10-30T16:23:44.151" v="2412" actId="207"/>
          <ac:spMkLst>
            <pc:docMk/>
            <pc:sldMk cId="1270566215" sldId="503"/>
            <ac:spMk id="1029" creationId="{005868D9-3383-4DAF-828B-E62BA71530BB}"/>
          </ac:spMkLst>
        </pc:spChg>
        <pc:spChg chg="add mod">
          <ac:chgData name="Mirrich Wang" userId="25893bd8a22151db" providerId="LiveId" clId="{3A6E2220-0D24-4297-9B03-4ECEB4BDF7E1}" dt="2023-10-30T16:23:51.327" v="2415" actId="113"/>
          <ac:spMkLst>
            <pc:docMk/>
            <pc:sldMk cId="1270566215" sldId="503"/>
            <ac:spMk id="1030" creationId="{14162F52-82C0-7F91-0E70-197C97E8E5D0}"/>
          </ac:spMkLst>
        </pc:spChg>
        <pc:spChg chg="add mod">
          <ac:chgData name="Mirrich Wang" userId="25893bd8a22151db" providerId="LiveId" clId="{3A6E2220-0D24-4297-9B03-4ECEB4BDF7E1}" dt="2023-10-30T16:23:44.151" v="2412" actId="207"/>
          <ac:spMkLst>
            <pc:docMk/>
            <pc:sldMk cId="1270566215" sldId="503"/>
            <ac:spMk id="1031" creationId="{3DCF534B-7EF8-EE2F-9EF5-4CCAA41F1985}"/>
          </ac:spMkLst>
        </pc:spChg>
        <pc:spChg chg="add mod">
          <ac:chgData name="Mirrich Wang" userId="25893bd8a22151db" providerId="LiveId" clId="{3A6E2220-0D24-4297-9B03-4ECEB4BDF7E1}" dt="2023-10-30T16:23:44.151" v="2412" actId="207"/>
          <ac:spMkLst>
            <pc:docMk/>
            <pc:sldMk cId="1270566215" sldId="503"/>
            <ac:spMk id="1032" creationId="{7D3B8EE0-1AC4-2533-DF22-BEFB473A7078}"/>
          </ac:spMkLst>
        </pc:spChg>
        <pc:spChg chg="add mod">
          <ac:chgData name="Mirrich Wang" userId="25893bd8a22151db" providerId="LiveId" clId="{3A6E2220-0D24-4297-9B03-4ECEB4BDF7E1}" dt="2023-10-30T16:23:44.151" v="2412" actId="207"/>
          <ac:spMkLst>
            <pc:docMk/>
            <pc:sldMk cId="1270566215" sldId="503"/>
            <ac:spMk id="1033" creationId="{E0DC6223-318F-FC7D-6EB5-00044F9FB6CF}"/>
          </ac:spMkLst>
        </pc:spChg>
        <pc:spChg chg="add del mod">
          <ac:chgData name="Mirrich Wang" userId="25893bd8a22151db" providerId="LiveId" clId="{3A6E2220-0D24-4297-9B03-4ECEB4BDF7E1}" dt="2023-10-30T16:05:02.503" v="1901" actId="478"/>
          <ac:spMkLst>
            <pc:docMk/>
            <pc:sldMk cId="1270566215" sldId="503"/>
            <ac:spMk id="1034" creationId="{923B37A4-1198-0204-D5E8-38377909C89A}"/>
          </ac:spMkLst>
        </pc:spChg>
        <pc:spChg chg="add mod">
          <ac:chgData name="Mirrich Wang" userId="25893bd8a22151db" providerId="LiveId" clId="{3A6E2220-0D24-4297-9B03-4ECEB4BDF7E1}" dt="2023-10-30T16:23:44.151" v="2412" actId="207"/>
          <ac:spMkLst>
            <pc:docMk/>
            <pc:sldMk cId="1270566215" sldId="503"/>
            <ac:spMk id="1036" creationId="{E42CC3A6-3CB4-67C0-164A-0BCAEBD8F572}"/>
          </ac:spMkLst>
        </pc:spChg>
        <pc:spChg chg="add mod">
          <ac:chgData name="Mirrich Wang" userId="25893bd8a22151db" providerId="LiveId" clId="{3A6E2220-0D24-4297-9B03-4ECEB4BDF7E1}" dt="2023-10-30T16:23:52.420" v="2416" actId="113"/>
          <ac:spMkLst>
            <pc:docMk/>
            <pc:sldMk cId="1270566215" sldId="503"/>
            <ac:spMk id="1041" creationId="{8141C8FD-3787-D5BA-7347-5C2D8C5AC201}"/>
          </ac:spMkLst>
        </pc:spChg>
        <pc:spChg chg="add mod">
          <ac:chgData name="Mirrich Wang" userId="25893bd8a22151db" providerId="LiveId" clId="{3A6E2220-0D24-4297-9B03-4ECEB4BDF7E1}" dt="2023-10-30T16:23:56.158" v="2420" actId="113"/>
          <ac:spMkLst>
            <pc:docMk/>
            <pc:sldMk cId="1270566215" sldId="503"/>
            <ac:spMk id="1043" creationId="{91F4D808-E981-A641-0894-CD69921490D2}"/>
          </ac:spMkLst>
        </pc:spChg>
        <pc:spChg chg="add mod">
          <ac:chgData name="Mirrich Wang" userId="25893bd8a22151db" providerId="LiveId" clId="{3A6E2220-0D24-4297-9B03-4ECEB4BDF7E1}" dt="2023-10-30T16:23:44.151" v="2412" actId="207"/>
          <ac:spMkLst>
            <pc:docMk/>
            <pc:sldMk cId="1270566215" sldId="503"/>
            <ac:spMk id="1044" creationId="{82751243-0D18-37F9-86DA-16C773EE80B8}"/>
          </ac:spMkLst>
        </pc:spChg>
        <pc:spChg chg="add mod">
          <ac:chgData name="Mirrich Wang" userId="25893bd8a22151db" providerId="LiveId" clId="{3A6E2220-0D24-4297-9B03-4ECEB4BDF7E1}" dt="2023-10-30T16:23:44.151" v="2412" actId="207"/>
          <ac:spMkLst>
            <pc:docMk/>
            <pc:sldMk cId="1270566215" sldId="503"/>
            <ac:spMk id="1045" creationId="{81E0FCC9-9D0D-5100-E094-17414BA740BE}"/>
          </ac:spMkLst>
        </pc:spChg>
        <pc:spChg chg="add mod">
          <ac:chgData name="Mirrich Wang" userId="25893bd8a22151db" providerId="LiveId" clId="{3A6E2220-0D24-4297-9B03-4ECEB4BDF7E1}" dt="2023-10-30T16:23:44.151" v="2412" actId="207"/>
          <ac:spMkLst>
            <pc:docMk/>
            <pc:sldMk cId="1270566215" sldId="503"/>
            <ac:spMk id="1046" creationId="{CB79D59D-76EF-FEFC-6896-4893C706F83F}"/>
          </ac:spMkLst>
        </pc:spChg>
        <pc:spChg chg="add mod">
          <ac:chgData name="Mirrich Wang" userId="25893bd8a22151db" providerId="LiveId" clId="{3A6E2220-0D24-4297-9B03-4ECEB4BDF7E1}" dt="2023-10-30T16:23:44.151" v="2412" actId="207"/>
          <ac:spMkLst>
            <pc:docMk/>
            <pc:sldMk cId="1270566215" sldId="503"/>
            <ac:spMk id="1047" creationId="{FE263FF2-A9E1-CF90-B442-2DDA01BC0887}"/>
          </ac:spMkLst>
        </pc:spChg>
        <pc:spChg chg="add mod">
          <ac:chgData name="Mirrich Wang" userId="25893bd8a22151db" providerId="LiveId" clId="{3A6E2220-0D24-4297-9B03-4ECEB4BDF7E1}" dt="2023-10-30T16:23:44.151" v="2412" actId="207"/>
          <ac:spMkLst>
            <pc:docMk/>
            <pc:sldMk cId="1270566215" sldId="503"/>
            <ac:spMk id="1048" creationId="{BE093533-EAFF-AAC7-187B-B91B0D07D3D2}"/>
          </ac:spMkLst>
        </pc:spChg>
        <pc:spChg chg="add mod">
          <ac:chgData name="Mirrich Wang" userId="25893bd8a22151db" providerId="LiveId" clId="{3A6E2220-0D24-4297-9B03-4ECEB4BDF7E1}" dt="2023-10-30T16:23:44.151" v="2412" actId="207"/>
          <ac:spMkLst>
            <pc:docMk/>
            <pc:sldMk cId="1270566215" sldId="503"/>
            <ac:spMk id="1049" creationId="{C96530E0-DEA7-7FE2-5684-BF517F17D07F}"/>
          </ac:spMkLst>
        </pc:spChg>
        <pc:spChg chg="add mod">
          <ac:chgData name="Mirrich Wang" userId="25893bd8a22151db" providerId="LiveId" clId="{3A6E2220-0D24-4297-9B03-4ECEB4BDF7E1}" dt="2023-10-30T16:23:44.151" v="2412" actId="207"/>
          <ac:spMkLst>
            <pc:docMk/>
            <pc:sldMk cId="1270566215" sldId="503"/>
            <ac:spMk id="1050" creationId="{AE6834C1-EC9B-B010-5B54-7037987E271E}"/>
          </ac:spMkLst>
        </pc:spChg>
        <pc:spChg chg="add del mod">
          <ac:chgData name="Mirrich Wang" userId="25893bd8a22151db" providerId="LiveId" clId="{3A6E2220-0D24-4297-9B03-4ECEB4BDF7E1}" dt="2023-10-30T16:05:02.259" v="1900" actId="478"/>
          <ac:spMkLst>
            <pc:docMk/>
            <pc:sldMk cId="1270566215" sldId="503"/>
            <ac:spMk id="1051" creationId="{F8085A14-9A4C-316C-A691-91E39C7E0ABB}"/>
          </ac:spMkLst>
        </pc:spChg>
        <pc:spChg chg="add mod">
          <ac:chgData name="Mirrich Wang" userId="25893bd8a22151db" providerId="LiveId" clId="{3A6E2220-0D24-4297-9B03-4ECEB4BDF7E1}" dt="2023-10-30T16:23:44.151" v="2412" actId="207"/>
          <ac:spMkLst>
            <pc:docMk/>
            <pc:sldMk cId="1270566215" sldId="503"/>
            <ac:spMk id="1052" creationId="{60F81799-2749-7295-D90F-75E1E85AF49E}"/>
          </ac:spMkLst>
        </pc:spChg>
        <pc:spChg chg="add mod">
          <ac:chgData name="Mirrich Wang" userId="25893bd8a22151db" providerId="LiveId" clId="{3A6E2220-0D24-4297-9B03-4ECEB4BDF7E1}" dt="2023-10-30T16:23:44.151" v="2412" actId="207"/>
          <ac:spMkLst>
            <pc:docMk/>
            <pc:sldMk cId="1270566215" sldId="503"/>
            <ac:spMk id="17409" creationId="{1047348B-5894-CB73-D2D1-E83FA1A894AB}"/>
          </ac:spMkLst>
        </pc:spChg>
        <pc:spChg chg="del">
          <ac:chgData name="Mirrich Wang" userId="25893bd8a22151db" providerId="LiveId" clId="{3A6E2220-0D24-4297-9B03-4ECEB4BDF7E1}" dt="2023-10-30T16:01:05.601" v="1652" actId="478"/>
          <ac:spMkLst>
            <pc:docMk/>
            <pc:sldMk cId="1270566215" sldId="503"/>
            <ac:spMk id="17410" creationId="{00000000-0000-0000-0000-000000000000}"/>
          </ac:spMkLst>
        </pc:spChg>
        <pc:spChg chg="add mod">
          <ac:chgData name="Mirrich Wang" userId="25893bd8a22151db" providerId="LiveId" clId="{3A6E2220-0D24-4297-9B03-4ECEB4BDF7E1}" dt="2023-10-30T16:23:44.151" v="2412" actId="207"/>
          <ac:spMkLst>
            <pc:docMk/>
            <pc:sldMk cId="1270566215" sldId="503"/>
            <ac:spMk id="17411" creationId="{7D66C428-A9E6-F2B5-7A80-012CE040D3CC}"/>
          </ac:spMkLst>
        </pc:spChg>
        <pc:spChg chg="add mod">
          <ac:chgData name="Mirrich Wang" userId="25893bd8a22151db" providerId="LiveId" clId="{3A6E2220-0D24-4297-9B03-4ECEB4BDF7E1}" dt="2023-10-30T16:23:44.151" v="2412" actId="207"/>
          <ac:spMkLst>
            <pc:docMk/>
            <pc:sldMk cId="1270566215" sldId="503"/>
            <ac:spMk id="17412" creationId="{964230CB-6142-92BA-B31B-1325B6A7DA12}"/>
          </ac:spMkLst>
        </pc:spChg>
        <pc:spChg chg="add del mod">
          <ac:chgData name="Mirrich Wang" userId="25893bd8a22151db" providerId="LiveId" clId="{3A6E2220-0D24-4297-9B03-4ECEB4BDF7E1}" dt="2023-10-30T16:05:04.092" v="1905" actId="478"/>
          <ac:spMkLst>
            <pc:docMk/>
            <pc:sldMk cId="1270566215" sldId="503"/>
            <ac:spMk id="17413" creationId="{DC4F8452-FA5A-E841-B221-B5EAFD385440}"/>
          </ac:spMkLst>
        </pc:spChg>
        <pc:spChg chg="add mod">
          <ac:chgData name="Mirrich Wang" userId="25893bd8a22151db" providerId="LiveId" clId="{3A6E2220-0D24-4297-9B03-4ECEB4BDF7E1}" dt="2023-10-30T16:23:44.151" v="2412" actId="207"/>
          <ac:spMkLst>
            <pc:docMk/>
            <pc:sldMk cId="1270566215" sldId="503"/>
            <ac:spMk id="17414" creationId="{EC3043E0-E0AF-2FAD-4FED-8AE724FDEBC0}"/>
          </ac:spMkLst>
        </pc:spChg>
        <pc:spChg chg="add mod">
          <ac:chgData name="Mirrich Wang" userId="25893bd8a22151db" providerId="LiveId" clId="{3A6E2220-0D24-4297-9B03-4ECEB4BDF7E1}" dt="2023-10-30T16:23:44.151" v="2412" actId="207"/>
          <ac:spMkLst>
            <pc:docMk/>
            <pc:sldMk cId="1270566215" sldId="503"/>
            <ac:spMk id="17415" creationId="{E0D31A88-7523-41EB-866B-D29BBEB10A9D}"/>
          </ac:spMkLst>
        </pc:spChg>
        <pc:spChg chg="add mod">
          <ac:chgData name="Mirrich Wang" userId="25893bd8a22151db" providerId="LiveId" clId="{3A6E2220-0D24-4297-9B03-4ECEB4BDF7E1}" dt="2023-10-30T16:23:44.151" v="2412" actId="207"/>
          <ac:spMkLst>
            <pc:docMk/>
            <pc:sldMk cId="1270566215" sldId="503"/>
            <ac:spMk id="17416" creationId="{581A0C01-8EEF-555D-B8B6-99FD135533F0}"/>
          </ac:spMkLst>
        </pc:spChg>
        <pc:spChg chg="add del mod">
          <ac:chgData name="Mirrich Wang" userId="25893bd8a22151db" providerId="LiveId" clId="{3A6E2220-0D24-4297-9B03-4ECEB4BDF7E1}" dt="2023-10-30T16:05:03.818" v="1904" actId="478"/>
          <ac:spMkLst>
            <pc:docMk/>
            <pc:sldMk cId="1270566215" sldId="503"/>
            <ac:spMk id="17417" creationId="{0AC1365A-7E00-7DF2-A845-D176E75CD864}"/>
          </ac:spMkLst>
        </pc:spChg>
        <pc:spChg chg="add mod">
          <ac:chgData name="Mirrich Wang" userId="25893bd8a22151db" providerId="LiveId" clId="{3A6E2220-0D24-4297-9B03-4ECEB4BDF7E1}" dt="2023-10-30T16:23:44.151" v="2412" actId="207"/>
          <ac:spMkLst>
            <pc:docMk/>
            <pc:sldMk cId="1270566215" sldId="503"/>
            <ac:spMk id="17418" creationId="{919FAE75-BC0B-9734-503C-85236668EA1C}"/>
          </ac:spMkLst>
        </pc:spChg>
        <pc:spChg chg="add mod">
          <ac:chgData name="Mirrich Wang" userId="25893bd8a22151db" providerId="LiveId" clId="{3A6E2220-0D24-4297-9B03-4ECEB4BDF7E1}" dt="2023-10-30T16:23:44.151" v="2412" actId="207"/>
          <ac:spMkLst>
            <pc:docMk/>
            <pc:sldMk cId="1270566215" sldId="503"/>
            <ac:spMk id="17419" creationId="{689B5092-C3AB-7BA1-E3A9-F80A331DD0F5}"/>
          </ac:spMkLst>
        </pc:spChg>
        <pc:spChg chg="add mod">
          <ac:chgData name="Mirrich Wang" userId="25893bd8a22151db" providerId="LiveId" clId="{3A6E2220-0D24-4297-9B03-4ECEB4BDF7E1}" dt="2023-10-30T16:23:44.151" v="2412" actId="207"/>
          <ac:spMkLst>
            <pc:docMk/>
            <pc:sldMk cId="1270566215" sldId="503"/>
            <ac:spMk id="17421" creationId="{4A8E37CA-7C1F-CE15-EB75-3838EBAF272D}"/>
          </ac:spMkLst>
        </pc:spChg>
        <pc:spChg chg="add mod">
          <ac:chgData name="Mirrich Wang" userId="25893bd8a22151db" providerId="LiveId" clId="{3A6E2220-0D24-4297-9B03-4ECEB4BDF7E1}" dt="2023-10-30T16:23:44.151" v="2412" actId="207"/>
          <ac:spMkLst>
            <pc:docMk/>
            <pc:sldMk cId="1270566215" sldId="503"/>
            <ac:spMk id="17422" creationId="{33C3F18F-790D-E160-18A5-434853E5177D}"/>
          </ac:spMkLst>
        </pc:spChg>
        <pc:spChg chg="add mod">
          <ac:chgData name="Mirrich Wang" userId="25893bd8a22151db" providerId="LiveId" clId="{3A6E2220-0D24-4297-9B03-4ECEB4BDF7E1}" dt="2023-10-30T16:23:44.151" v="2412" actId="207"/>
          <ac:spMkLst>
            <pc:docMk/>
            <pc:sldMk cId="1270566215" sldId="503"/>
            <ac:spMk id="17425" creationId="{FCDAABC7-3666-6747-0506-55B34228EB31}"/>
          </ac:spMkLst>
        </pc:spChg>
        <pc:spChg chg="add mod">
          <ac:chgData name="Mirrich Wang" userId="25893bd8a22151db" providerId="LiveId" clId="{3A6E2220-0D24-4297-9B03-4ECEB4BDF7E1}" dt="2023-10-30T16:23:44.151" v="2412" actId="207"/>
          <ac:spMkLst>
            <pc:docMk/>
            <pc:sldMk cId="1270566215" sldId="503"/>
            <ac:spMk id="17426" creationId="{C63C6DCB-793B-AF70-D101-3311DAD16C5C}"/>
          </ac:spMkLst>
        </pc:spChg>
        <pc:spChg chg="add mod">
          <ac:chgData name="Mirrich Wang" userId="25893bd8a22151db" providerId="LiveId" clId="{3A6E2220-0D24-4297-9B03-4ECEB4BDF7E1}" dt="2023-10-30T16:23:53.857" v="2417" actId="113"/>
          <ac:spMkLst>
            <pc:docMk/>
            <pc:sldMk cId="1270566215" sldId="503"/>
            <ac:spMk id="17430" creationId="{DA48CD2B-ED8D-5E90-A76E-8D59C70D56E5}"/>
          </ac:spMkLst>
        </pc:spChg>
        <pc:spChg chg="add mod">
          <ac:chgData name="Mirrich Wang" userId="25893bd8a22151db" providerId="LiveId" clId="{3A6E2220-0D24-4297-9B03-4ECEB4BDF7E1}" dt="2023-10-30T16:23:55.411" v="2419" actId="113"/>
          <ac:spMkLst>
            <pc:docMk/>
            <pc:sldMk cId="1270566215" sldId="503"/>
            <ac:spMk id="17431" creationId="{FC6E56A8-8772-360F-C94D-F5B23A7112E2}"/>
          </ac:spMkLst>
        </pc:spChg>
        <pc:spChg chg="add mod">
          <ac:chgData name="Mirrich Wang" userId="25893bd8a22151db" providerId="LiveId" clId="{3A6E2220-0D24-4297-9B03-4ECEB4BDF7E1}" dt="2023-10-30T16:23:44.151" v="2412" actId="207"/>
          <ac:spMkLst>
            <pc:docMk/>
            <pc:sldMk cId="1270566215" sldId="503"/>
            <ac:spMk id="17432" creationId="{38DC61A0-B194-FEB1-EB54-294F55573F8E}"/>
          </ac:spMkLst>
        </pc:spChg>
        <pc:spChg chg="add mod">
          <ac:chgData name="Mirrich Wang" userId="25893bd8a22151db" providerId="LiveId" clId="{3A6E2220-0D24-4297-9B03-4ECEB4BDF7E1}" dt="2023-10-30T16:24:00.419" v="2423" actId="113"/>
          <ac:spMkLst>
            <pc:docMk/>
            <pc:sldMk cId="1270566215" sldId="503"/>
            <ac:spMk id="17433" creationId="{8411D8CC-A6F8-90C9-B07B-3EFDA152AF90}"/>
          </ac:spMkLst>
        </pc:spChg>
        <pc:spChg chg="add mod">
          <ac:chgData name="Mirrich Wang" userId="25893bd8a22151db" providerId="LiveId" clId="{3A6E2220-0D24-4297-9B03-4ECEB4BDF7E1}" dt="2023-10-30T16:23:44.151" v="2412" actId="207"/>
          <ac:spMkLst>
            <pc:docMk/>
            <pc:sldMk cId="1270566215" sldId="503"/>
            <ac:spMk id="17434" creationId="{0A043BA3-56B9-4D9E-E608-9EF3459B8BEF}"/>
          </ac:spMkLst>
        </pc:spChg>
        <pc:spChg chg="add mod">
          <ac:chgData name="Mirrich Wang" userId="25893bd8a22151db" providerId="LiveId" clId="{3A6E2220-0D24-4297-9B03-4ECEB4BDF7E1}" dt="2023-10-30T16:23:44.151" v="2412" actId="207"/>
          <ac:spMkLst>
            <pc:docMk/>
            <pc:sldMk cId="1270566215" sldId="503"/>
            <ac:spMk id="17439" creationId="{7B8B74A9-7C75-A8B1-6B02-BC395515FFF6}"/>
          </ac:spMkLst>
        </pc:spChg>
        <pc:spChg chg="add mod">
          <ac:chgData name="Mirrich Wang" userId="25893bd8a22151db" providerId="LiveId" clId="{3A6E2220-0D24-4297-9B03-4ECEB4BDF7E1}" dt="2023-10-30T16:23:44.151" v="2412" actId="207"/>
          <ac:spMkLst>
            <pc:docMk/>
            <pc:sldMk cId="1270566215" sldId="503"/>
            <ac:spMk id="17440" creationId="{E2DDBE33-16F0-9A39-16E6-D6314C8F087D}"/>
          </ac:spMkLst>
        </pc:spChg>
        <pc:spChg chg="add mod">
          <ac:chgData name="Mirrich Wang" userId="25893bd8a22151db" providerId="LiveId" clId="{3A6E2220-0D24-4297-9B03-4ECEB4BDF7E1}" dt="2023-10-30T16:23:44.151" v="2412" actId="207"/>
          <ac:spMkLst>
            <pc:docMk/>
            <pc:sldMk cId="1270566215" sldId="503"/>
            <ac:spMk id="17441" creationId="{8C0E6BB1-587B-634C-3F96-A15DC7206943}"/>
          </ac:spMkLst>
        </pc:spChg>
        <pc:spChg chg="add mod">
          <ac:chgData name="Mirrich Wang" userId="25893bd8a22151db" providerId="LiveId" clId="{3A6E2220-0D24-4297-9B03-4ECEB4BDF7E1}" dt="2023-10-30T16:23:44.151" v="2412" actId="207"/>
          <ac:spMkLst>
            <pc:docMk/>
            <pc:sldMk cId="1270566215" sldId="503"/>
            <ac:spMk id="17442" creationId="{6051AED8-EE61-005D-FE73-51A24BBBAE5C}"/>
          </ac:spMkLst>
        </pc:spChg>
        <pc:spChg chg="add mod">
          <ac:chgData name="Mirrich Wang" userId="25893bd8a22151db" providerId="LiveId" clId="{3A6E2220-0D24-4297-9B03-4ECEB4BDF7E1}" dt="2023-10-30T16:24:22.877" v="2431" actId="1076"/>
          <ac:spMkLst>
            <pc:docMk/>
            <pc:sldMk cId="1270566215" sldId="503"/>
            <ac:spMk id="17443" creationId="{A49011EC-FF7F-F1BE-42C0-515933688171}"/>
          </ac:spMkLst>
        </pc:spChg>
        <pc:spChg chg="add mod">
          <ac:chgData name="Mirrich Wang" userId="25893bd8a22151db" providerId="LiveId" clId="{3A6E2220-0D24-4297-9B03-4ECEB4BDF7E1}" dt="2023-11-01T07:04:35.797" v="5901" actId="1038"/>
          <ac:spMkLst>
            <pc:docMk/>
            <pc:sldMk cId="1270566215" sldId="503"/>
            <ac:spMk id="17444" creationId="{426F2EA9-EACE-8E13-F3B7-4E32A4C72971}"/>
          </ac:spMkLst>
        </pc:spChg>
        <pc:spChg chg="add mod">
          <ac:chgData name="Mirrich Wang" userId="25893bd8a22151db" providerId="LiveId" clId="{3A6E2220-0D24-4297-9B03-4ECEB4BDF7E1}" dt="2023-10-30T16:23:57.312" v="2421" actId="113"/>
          <ac:spMkLst>
            <pc:docMk/>
            <pc:sldMk cId="1270566215" sldId="503"/>
            <ac:spMk id="17445" creationId="{E47FEFFB-8CFC-4C59-D015-27F7F7AFFDE7}"/>
          </ac:spMkLst>
        </pc:spChg>
        <pc:spChg chg="add mod">
          <ac:chgData name="Mirrich Wang" userId="25893bd8a22151db" providerId="LiveId" clId="{3A6E2220-0D24-4297-9B03-4ECEB4BDF7E1}" dt="2023-10-30T16:23:58.581" v="2422" actId="113"/>
          <ac:spMkLst>
            <pc:docMk/>
            <pc:sldMk cId="1270566215" sldId="503"/>
            <ac:spMk id="17450" creationId="{4D06478F-1B48-2113-1CE3-EFC8BD386855}"/>
          </ac:spMkLst>
        </pc:spChg>
        <pc:spChg chg="add mod">
          <ac:chgData name="Mirrich Wang" userId="25893bd8a22151db" providerId="LiveId" clId="{3A6E2220-0D24-4297-9B03-4ECEB4BDF7E1}" dt="2023-10-30T16:23:44.151" v="2412" actId="207"/>
          <ac:spMkLst>
            <pc:docMk/>
            <pc:sldMk cId="1270566215" sldId="503"/>
            <ac:spMk id="17451" creationId="{09D3E72F-496D-9FAE-7604-A651B3C4A548}"/>
          </ac:spMkLst>
        </pc:spChg>
        <pc:spChg chg="add mod">
          <ac:chgData name="Mirrich Wang" userId="25893bd8a22151db" providerId="LiveId" clId="{3A6E2220-0D24-4297-9B03-4ECEB4BDF7E1}" dt="2023-10-30T16:23:44.151" v="2412" actId="207"/>
          <ac:spMkLst>
            <pc:docMk/>
            <pc:sldMk cId="1270566215" sldId="503"/>
            <ac:spMk id="17452" creationId="{7F35DE54-E9D1-6A3E-EF7D-1F84D48B4C21}"/>
          </ac:spMkLst>
        </pc:spChg>
        <pc:spChg chg="add mod">
          <ac:chgData name="Mirrich Wang" userId="25893bd8a22151db" providerId="LiveId" clId="{3A6E2220-0D24-4297-9B03-4ECEB4BDF7E1}" dt="2023-10-30T16:23:44.151" v="2412" actId="207"/>
          <ac:spMkLst>
            <pc:docMk/>
            <pc:sldMk cId="1270566215" sldId="503"/>
            <ac:spMk id="17453" creationId="{36BFB726-676B-1550-87F3-E0A697BDEC9A}"/>
          </ac:spMkLst>
        </pc:spChg>
        <pc:spChg chg="add mod">
          <ac:chgData name="Mirrich Wang" userId="25893bd8a22151db" providerId="LiveId" clId="{3A6E2220-0D24-4297-9B03-4ECEB4BDF7E1}" dt="2023-10-30T16:23:44.151" v="2412" actId="207"/>
          <ac:spMkLst>
            <pc:docMk/>
            <pc:sldMk cId="1270566215" sldId="503"/>
            <ac:spMk id="17454" creationId="{DDA11057-968C-3D22-E3CC-62FFDA9D46D8}"/>
          </ac:spMkLst>
        </pc:spChg>
        <pc:spChg chg="add mod">
          <ac:chgData name="Mirrich Wang" userId="25893bd8a22151db" providerId="LiveId" clId="{3A6E2220-0D24-4297-9B03-4ECEB4BDF7E1}" dt="2023-10-30T16:23:44.151" v="2412" actId="207"/>
          <ac:spMkLst>
            <pc:docMk/>
            <pc:sldMk cId="1270566215" sldId="503"/>
            <ac:spMk id="17455" creationId="{68958A66-F79D-9B02-59D0-96B245CBA927}"/>
          </ac:spMkLst>
        </pc:spChg>
        <pc:spChg chg="add mod">
          <ac:chgData name="Mirrich Wang" userId="25893bd8a22151db" providerId="LiveId" clId="{3A6E2220-0D24-4297-9B03-4ECEB4BDF7E1}" dt="2023-10-30T16:23:44.151" v="2412" actId="207"/>
          <ac:spMkLst>
            <pc:docMk/>
            <pc:sldMk cId="1270566215" sldId="503"/>
            <ac:spMk id="17460" creationId="{BCB4B2F9-3C5C-F067-374B-4F889FDC5D79}"/>
          </ac:spMkLst>
        </pc:spChg>
        <pc:spChg chg="add mod">
          <ac:chgData name="Mirrich Wang" userId="25893bd8a22151db" providerId="LiveId" clId="{3A6E2220-0D24-4297-9B03-4ECEB4BDF7E1}" dt="2023-11-01T07:03:39.842" v="5879" actId="20577"/>
          <ac:spMkLst>
            <pc:docMk/>
            <pc:sldMk cId="1270566215" sldId="503"/>
            <ac:spMk id="17461" creationId="{7A4BA4C4-0387-4E6E-06B5-6BD5F0BB126F}"/>
          </ac:spMkLst>
        </pc:spChg>
        <pc:spChg chg="add mod">
          <ac:chgData name="Mirrich Wang" userId="25893bd8a22151db" providerId="LiveId" clId="{3A6E2220-0D24-4297-9B03-4ECEB4BDF7E1}" dt="2023-10-30T16:23:44.151" v="2412" actId="207"/>
          <ac:spMkLst>
            <pc:docMk/>
            <pc:sldMk cId="1270566215" sldId="503"/>
            <ac:spMk id="17463" creationId="{83B003FA-ACFA-142A-5A64-625544055FB7}"/>
          </ac:spMkLst>
        </pc:spChg>
        <pc:spChg chg="add mod">
          <ac:chgData name="Mirrich Wang" userId="25893bd8a22151db" providerId="LiveId" clId="{3A6E2220-0D24-4297-9B03-4ECEB4BDF7E1}" dt="2023-10-30T16:23:44.151" v="2412" actId="207"/>
          <ac:spMkLst>
            <pc:docMk/>
            <pc:sldMk cId="1270566215" sldId="503"/>
            <ac:spMk id="17465" creationId="{FB0A8833-AA35-5114-0F76-2BE675BB0266}"/>
          </ac:spMkLst>
        </pc:spChg>
        <pc:spChg chg="add mod">
          <ac:chgData name="Mirrich Wang" userId="25893bd8a22151db" providerId="LiveId" clId="{3A6E2220-0D24-4297-9B03-4ECEB4BDF7E1}" dt="2023-10-30T16:23:44.151" v="2412" actId="207"/>
          <ac:spMkLst>
            <pc:docMk/>
            <pc:sldMk cId="1270566215" sldId="503"/>
            <ac:spMk id="17467" creationId="{522D3801-B88D-AAA1-CD7D-59B4774A7699}"/>
          </ac:spMkLst>
        </pc:spChg>
        <pc:spChg chg="add mod">
          <ac:chgData name="Mirrich Wang" userId="25893bd8a22151db" providerId="LiveId" clId="{3A6E2220-0D24-4297-9B03-4ECEB4BDF7E1}" dt="2023-10-30T16:23:44.151" v="2412" actId="207"/>
          <ac:spMkLst>
            <pc:docMk/>
            <pc:sldMk cId="1270566215" sldId="503"/>
            <ac:spMk id="17469" creationId="{6A63BC17-BA19-CA96-FF41-5D4C3D75F6FD}"/>
          </ac:spMkLst>
        </pc:spChg>
        <pc:spChg chg="add mod">
          <ac:chgData name="Mirrich Wang" userId="25893bd8a22151db" providerId="LiveId" clId="{3A6E2220-0D24-4297-9B03-4ECEB4BDF7E1}" dt="2023-10-30T16:23:44.151" v="2412" actId="207"/>
          <ac:spMkLst>
            <pc:docMk/>
            <pc:sldMk cId="1270566215" sldId="503"/>
            <ac:spMk id="17470" creationId="{BCEE669E-5F54-4C77-1E4D-C0FC7BE61954}"/>
          </ac:spMkLst>
        </pc:spChg>
        <pc:spChg chg="add mod">
          <ac:chgData name="Mirrich Wang" userId="25893bd8a22151db" providerId="LiveId" clId="{3A6E2220-0D24-4297-9B03-4ECEB4BDF7E1}" dt="2023-10-30T16:23:44.151" v="2412" actId="207"/>
          <ac:spMkLst>
            <pc:docMk/>
            <pc:sldMk cId="1270566215" sldId="503"/>
            <ac:spMk id="17471" creationId="{66F7D2F1-DA88-3177-DF6F-9F0C53D43158}"/>
          </ac:spMkLst>
        </pc:spChg>
        <pc:spChg chg="add del">
          <ac:chgData name="Mirrich Wang" userId="25893bd8a22151db" providerId="LiveId" clId="{3A6E2220-0D24-4297-9B03-4ECEB4BDF7E1}" dt="2023-10-30T16:04:30.769" v="1896" actId="22"/>
          <ac:spMkLst>
            <pc:docMk/>
            <pc:sldMk cId="1270566215" sldId="503"/>
            <ac:spMk id="17507" creationId="{7088735A-9504-82AA-B9AE-416529F081CF}"/>
          </ac:spMkLst>
        </pc:spChg>
        <pc:spChg chg="add mod">
          <ac:chgData name="Mirrich Wang" userId="25893bd8a22151db" providerId="LiveId" clId="{3A6E2220-0D24-4297-9B03-4ECEB4BDF7E1}" dt="2023-10-30T16:23:44.151" v="2412" actId="207"/>
          <ac:spMkLst>
            <pc:docMk/>
            <pc:sldMk cId="1270566215" sldId="503"/>
            <ac:spMk id="17537" creationId="{99ECE976-6BA1-AB95-2F3F-5EF301A635F3}"/>
          </ac:spMkLst>
        </pc:spChg>
        <pc:grpChg chg="add mod">
          <ac:chgData name="Mirrich Wang" userId="25893bd8a22151db" providerId="LiveId" clId="{3A6E2220-0D24-4297-9B03-4ECEB4BDF7E1}" dt="2023-10-30T16:13:32.592" v="2128" actId="1035"/>
          <ac:grpSpMkLst>
            <pc:docMk/>
            <pc:sldMk cId="1270566215" sldId="503"/>
            <ac:grpSpMk id="17515" creationId="{BC31D0FD-1E8F-9671-80CD-C7517764D2D3}"/>
          </ac:grpSpMkLst>
        </pc:grpChg>
        <pc:grpChg chg="add mod">
          <ac:chgData name="Mirrich Wang" userId="25893bd8a22151db" providerId="LiveId" clId="{3A6E2220-0D24-4297-9B03-4ECEB4BDF7E1}" dt="2023-10-30T16:13:32.592" v="2128" actId="1035"/>
          <ac:grpSpMkLst>
            <pc:docMk/>
            <pc:sldMk cId="1270566215" sldId="503"/>
            <ac:grpSpMk id="17516" creationId="{807DC570-A73F-A65B-6CB8-B8B13DE84398}"/>
          </ac:grpSpMkLst>
        </pc:grpChg>
        <pc:picChg chg="mod">
          <ac:chgData name="Mirrich Wang" userId="25893bd8a22151db" providerId="LiveId" clId="{3A6E2220-0D24-4297-9B03-4ECEB4BDF7E1}" dt="2023-10-30T16:13:25.562" v="2115" actId="1038"/>
          <ac:picMkLst>
            <pc:docMk/>
            <pc:sldMk cId="1270566215" sldId="503"/>
            <ac:picMk id="2" creationId="{827EC71C-3770-4D90-5A51-F043B3451234}"/>
          </ac:picMkLst>
        </pc:picChg>
        <pc:picChg chg="add mod">
          <ac:chgData name="Mirrich Wang" userId="25893bd8a22151db" providerId="LiveId" clId="{3A6E2220-0D24-4297-9B03-4ECEB4BDF7E1}" dt="2023-10-30T16:13:32.592" v="2128" actId="1035"/>
          <ac:picMkLst>
            <pc:docMk/>
            <pc:sldMk cId="1270566215" sldId="503"/>
            <ac:picMk id="29" creationId="{1808F8DF-0C54-4692-4944-535FF1C08452}"/>
          </ac:picMkLst>
        </pc:picChg>
        <pc:picChg chg="del mod">
          <ac:chgData name="Mirrich Wang" userId="25893bd8a22151db" providerId="LiveId" clId="{3A6E2220-0D24-4297-9B03-4ECEB4BDF7E1}" dt="2023-10-30T15:54:09.772" v="1648" actId="478"/>
          <ac:picMkLst>
            <pc:docMk/>
            <pc:sldMk cId="1270566215" sldId="503"/>
            <ac:picMk id="1026" creationId="{F81692EE-F116-9C2B-99E5-D85377DEFAA3}"/>
          </ac:picMkLst>
        </pc:picChg>
        <pc:picChg chg="del mod">
          <ac:chgData name="Mirrich Wang" userId="25893bd8a22151db" providerId="LiveId" clId="{3A6E2220-0D24-4297-9B03-4ECEB4BDF7E1}" dt="2023-10-30T15:54:08.900" v="1645" actId="478"/>
          <ac:picMkLst>
            <pc:docMk/>
            <pc:sldMk cId="1270566215" sldId="503"/>
            <ac:picMk id="1027" creationId="{6569AA2F-31BD-4DA2-6E99-37FCED7FF68F}"/>
          </ac:picMkLst>
        </pc:picChg>
        <pc:picChg chg="add mod">
          <ac:chgData name="Mirrich Wang" userId="25893bd8a22151db" providerId="LiveId" clId="{3A6E2220-0D24-4297-9B03-4ECEB4BDF7E1}" dt="2023-10-30T16:13:32.592" v="2128" actId="1035"/>
          <ac:picMkLst>
            <pc:docMk/>
            <pc:sldMk cId="1270566215" sldId="503"/>
            <ac:picMk id="1042" creationId="{8F2B53B8-C386-C069-11F0-313FD1902F41}"/>
          </ac:picMkLst>
        </pc:picChg>
        <pc:picChg chg="add del mod">
          <ac:chgData name="Mirrich Wang" userId="25893bd8a22151db" providerId="LiveId" clId="{3A6E2220-0D24-4297-9B03-4ECEB4BDF7E1}" dt="2023-10-30T16:06:32.697" v="1936" actId="478"/>
          <ac:picMkLst>
            <pc:docMk/>
            <pc:sldMk cId="1270566215" sldId="503"/>
            <ac:picMk id="17429" creationId="{01F16BDB-251A-5CAD-BF05-2F61591B30D2}"/>
          </ac:picMkLst>
        </pc:picChg>
        <pc:picChg chg="add mod">
          <ac:chgData name="Mirrich Wang" userId="25893bd8a22151db" providerId="LiveId" clId="{3A6E2220-0D24-4297-9B03-4ECEB4BDF7E1}" dt="2023-10-30T16:13:32.592" v="2128" actId="1035"/>
          <ac:picMkLst>
            <pc:docMk/>
            <pc:sldMk cId="1270566215" sldId="503"/>
            <ac:picMk id="17435" creationId="{95205AC3-9531-B966-8E00-A00A7FD316FD}"/>
          </ac:picMkLst>
        </pc:picChg>
        <pc:picChg chg="add mod">
          <ac:chgData name="Mirrich Wang" userId="25893bd8a22151db" providerId="LiveId" clId="{3A6E2220-0D24-4297-9B03-4ECEB4BDF7E1}" dt="2023-10-30T16:13:32.592" v="2128" actId="1035"/>
          <ac:picMkLst>
            <pc:docMk/>
            <pc:sldMk cId="1270566215" sldId="503"/>
            <ac:picMk id="17436" creationId="{49349FD5-DE10-B85F-658E-E2909F34A85E}"/>
          </ac:picMkLst>
        </pc:picChg>
        <pc:picChg chg="add mod">
          <ac:chgData name="Mirrich Wang" userId="25893bd8a22151db" providerId="LiveId" clId="{3A6E2220-0D24-4297-9B03-4ECEB4BDF7E1}" dt="2023-10-30T16:13:32.592" v="2128" actId="1035"/>
          <ac:picMkLst>
            <pc:docMk/>
            <pc:sldMk cId="1270566215" sldId="503"/>
            <ac:picMk id="17437" creationId="{938735F2-7C86-7D3C-FF8B-E410F29C6187}"/>
          </ac:picMkLst>
        </pc:picChg>
        <pc:picChg chg="add mod">
          <ac:chgData name="Mirrich Wang" userId="25893bd8a22151db" providerId="LiveId" clId="{3A6E2220-0D24-4297-9B03-4ECEB4BDF7E1}" dt="2023-10-30T16:13:32.592" v="2128" actId="1035"/>
          <ac:picMkLst>
            <pc:docMk/>
            <pc:sldMk cId="1270566215" sldId="503"/>
            <ac:picMk id="17438" creationId="{19CEB142-5A9A-9622-A4BD-205EFA36DA10}"/>
          </ac:picMkLst>
        </pc:picChg>
        <pc:cxnChg chg="add mod">
          <ac:chgData name="Mirrich Wang" userId="25893bd8a22151db" providerId="LiveId" clId="{3A6E2220-0D24-4297-9B03-4ECEB4BDF7E1}" dt="2023-11-01T07:02:18.410" v="5862" actId="14100"/>
          <ac:cxnSpMkLst>
            <pc:docMk/>
            <pc:sldMk cId="1270566215" sldId="503"/>
            <ac:cxnSpMk id="3" creationId="{B5D63D58-7413-0D64-00BF-14EB22C94105}"/>
          </ac:cxnSpMkLst>
        </pc:cxnChg>
        <pc:cxnChg chg="add mod">
          <ac:chgData name="Mirrich Wang" userId="25893bd8a22151db" providerId="LiveId" clId="{3A6E2220-0D24-4297-9B03-4ECEB4BDF7E1}" dt="2023-10-30T16:13:32.592" v="2128" actId="1035"/>
          <ac:cxnSpMkLst>
            <pc:docMk/>
            <pc:sldMk cId="1270566215" sldId="503"/>
            <ac:cxnSpMk id="6" creationId="{366B7C2E-69A0-BC5E-1FD5-77A66A93A573}"/>
          </ac:cxnSpMkLst>
        </pc:cxnChg>
        <pc:cxnChg chg="add mod">
          <ac:chgData name="Mirrich Wang" userId="25893bd8a22151db" providerId="LiveId" clId="{3A6E2220-0D24-4297-9B03-4ECEB4BDF7E1}" dt="2023-10-30T16:13:32.592" v="2128" actId="1035"/>
          <ac:cxnSpMkLst>
            <pc:docMk/>
            <pc:sldMk cId="1270566215" sldId="503"/>
            <ac:cxnSpMk id="7" creationId="{CD8EF92B-C423-A393-7D3D-12E602C04E73}"/>
          </ac:cxnSpMkLst>
        </pc:cxnChg>
        <pc:cxnChg chg="del">
          <ac:chgData name="Mirrich Wang" userId="25893bd8a22151db" providerId="LiveId" clId="{3A6E2220-0D24-4297-9B03-4ECEB4BDF7E1}" dt="2023-10-30T15:54:09.538" v="1646" actId="478"/>
          <ac:cxnSpMkLst>
            <pc:docMk/>
            <pc:sldMk cId="1270566215" sldId="503"/>
            <ac:cxnSpMk id="8" creationId="{2F46D296-90AD-B653-F114-613CC4B1C65A}"/>
          </ac:cxnSpMkLst>
        </pc:cxnChg>
        <pc:cxnChg chg="add mod">
          <ac:chgData name="Mirrich Wang" userId="25893bd8a22151db" providerId="LiveId" clId="{3A6E2220-0D24-4297-9B03-4ECEB4BDF7E1}" dt="2023-11-01T07:04:20.209" v="5899" actId="14100"/>
          <ac:cxnSpMkLst>
            <pc:docMk/>
            <pc:sldMk cId="1270566215" sldId="503"/>
            <ac:cxnSpMk id="9" creationId="{EDF35B8A-D2B4-B388-CA8A-70D4BA338588}"/>
          </ac:cxnSpMkLst>
        </pc:cxnChg>
        <pc:cxnChg chg="add mod">
          <ac:chgData name="Mirrich Wang" userId="25893bd8a22151db" providerId="LiveId" clId="{3A6E2220-0D24-4297-9B03-4ECEB4BDF7E1}" dt="2023-10-30T16:13:32.592" v="2128" actId="1035"/>
          <ac:cxnSpMkLst>
            <pc:docMk/>
            <pc:sldMk cId="1270566215" sldId="503"/>
            <ac:cxnSpMk id="11" creationId="{39BB8F72-D2FD-38EB-E0CF-431044D516AC}"/>
          </ac:cxnSpMkLst>
        </pc:cxnChg>
        <pc:cxnChg chg="add mod">
          <ac:chgData name="Mirrich Wang" userId="25893bd8a22151db" providerId="LiveId" clId="{3A6E2220-0D24-4297-9B03-4ECEB4BDF7E1}" dt="2023-10-30T16:13:32.592" v="2128" actId="1035"/>
          <ac:cxnSpMkLst>
            <pc:docMk/>
            <pc:sldMk cId="1270566215" sldId="503"/>
            <ac:cxnSpMk id="12" creationId="{2E2CBE01-F1DB-11DD-FE36-1649669E20B5}"/>
          </ac:cxnSpMkLst>
        </pc:cxnChg>
        <pc:cxnChg chg="add mod">
          <ac:chgData name="Mirrich Wang" userId="25893bd8a22151db" providerId="LiveId" clId="{3A6E2220-0D24-4297-9B03-4ECEB4BDF7E1}" dt="2023-10-30T16:13:32.592" v="2128" actId="1035"/>
          <ac:cxnSpMkLst>
            <pc:docMk/>
            <pc:sldMk cId="1270566215" sldId="503"/>
            <ac:cxnSpMk id="13" creationId="{8A8E419C-A088-56DC-9182-E6417EBFC9C1}"/>
          </ac:cxnSpMkLst>
        </pc:cxnChg>
        <pc:cxnChg chg="add mod">
          <ac:chgData name="Mirrich Wang" userId="25893bd8a22151db" providerId="LiveId" clId="{3A6E2220-0D24-4297-9B03-4ECEB4BDF7E1}" dt="2023-10-30T16:13:32.592" v="2128" actId="1035"/>
          <ac:cxnSpMkLst>
            <pc:docMk/>
            <pc:sldMk cId="1270566215" sldId="503"/>
            <ac:cxnSpMk id="14" creationId="{575E9D2C-331B-4AF5-341C-35ABB8C0D2C8}"/>
          </ac:cxnSpMkLst>
        </pc:cxnChg>
        <pc:cxnChg chg="add mod">
          <ac:chgData name="Mirrich Wang" userId="25893bd8a22151db" providerId="LiveId" clId="{3A6E2220-0D24-4297-9B03-4ECEB4BDF7E1}" dt="2023-10-30T16:13:32.592" v="2128" actId="1035"/>
          <ac:cxnSpMkLst>
            <pc:docMk/>
            <pc:sldMk cId="1270566215" sldId="503"/>
            <ac:cxnSpMk id="15" creationId="{D3938E05-E1BF-5924-DD3E-A6470D2850AE}"/>
          </ac:cxnSpMkLst>
        </pc:cxnChg>
        <pc:cxnChg chg="add mod">
          <ac:chgData name="Mirrich Wang" userId="25893bd8a22151db" providerId="LiveId" clId="{3A6E2220-0D24-4297-9B03-4ECEB4BDF7E1}" dt="2023-10-30T16:13:32.592" v="2128" actId="1035"/>
          <ac:cxnSpMkLst>
            <pc:docMk/>
            <pc:sldMk cId="1270566215" sldId="503"/>
            <ac:cxnSpMk id="16" creationId="{2C89F2F8-4246-86A2-155C-916F17557A91}"/>
          </ac:cxnSpMkLst>
        </pc:cxnChg>
        <pc:cxnChg chg="add mod">
          <ac:chgData name="Mirrich Wang" userId="25893bd8a22151db" providerId="LiveId" clId="{3A6E2220-0D24-4297-9B03-4ECEB4BDF7E1}" dt="2023-10-30T16:13:32.592" v="2128" actId="1035"/>
          <ac:cxnSpMkLst>
            <pc:docMk/>
            <pc:sldMk cId="1270566215" sldId="503"/>
            <ac:cxnSpMk id="17" creationId="{3074A5AE-6A14-BC55-80E6-8FD5A274EF20}"/>
          </ac:cxnSpMkLst>
        </pc:cxnChg>
        <pc:cxnChg chg="add mod">
          <ac:chgData name="Mirrich Wang" userId="25893bd8a22151db" providerId="LiveId" clId="{3A6E2220-0D24-4297-9B03-4ECEB4BDF7E1}" dt="2023-10-30T16:13:32.592" v="2128" actId="1035"/>
          <ac:cxnSpMkLst>
            <pc:docMk/>
            <pc:sldMk cId="1270566215" sldId="503"/>
            <ac:cxnSpMk id="18" creationId="{B4567E91-3FBD-EA9E-D4E4-7E6C8617C31F}"/>
          </ac:cxnSpMkLst>
        </pc:cxnChg>
        <pc:cxnChg chg="add mod">
          <ac:chgData name="Mirrich Wang" userId="25893bd8a22151db" providerId="LiveId" clId="{3A6E2220-0D24-4297-9B03-4ECEB4BDF7E1}" dt="2023-10-30T16:13:32.592" v="2128" actId="1035"/>
          <ac:cxnSpMkLst>
            <pc:docMk/>
            <pc:sldMk cId="1270566215" sldId="503"/>
            <ac:cxnSpMk id="19" creationId="{8E4C98EC-4C1C-973E-6417-8E304F1F5481}"/>
          </ac:cxnSpMkLst>
        </pc:cxnChg>
        <pc:cxnChg chg="add mod">
          <ac:chgData name="Mirrich Wang" userId="25893bd8a22151db" providerId="LiveId" clId="{3A6E2220-0D24-4297-9B03-4ECEB4BDF7E1}" dt="2023-10-30T16:13:32.592" v="2128" actId="1035"/>
          <ac:cxnSpMkLst>
            <pc:docMk/>
            <pc:sldMk cId="1270566215" sldId="503"/>
            <ac:cxnSpMk id="20" creationId="{5839FDD8-D1FA-2736-6958-E2AE39DCDE1B}"/>
          </ac:cxnSpMkLst>
        </pc:cxnChg>
        <pc:cxnChg chg="add mod">
          <ac:chgData name="Mirrich Wang" userId="25893bd8a22151db" providerId="LiveId" clId="{3A6E2220-0D24-4297-9B03-4ECEB4BDF7E1}" dt="2023-10-30T16:13:32.592" v="2128" actId="1035"/>
          <ac:cxnSpMkLst>
            <pc:docMk/>
            <pc:sldMk cId="1270566215" sldId="503"/>
            <ac:cxnSpMk id="21" creationId="{2EFFA74D-0196-2AF9-742D-C3BA58C275B9}"/>
          </ac:cxnSpMkLst>
        </pc:cxnChg>
        <pc:cxnChg chg="add mod">
          <ac:chgData name="Mirrich Wang" userId="25893bd8a22151db" providerId="LiveId" clId="{3A6E2220-0D24-4297-9B03-4ECEB4BDF7E1}" dt="2023-10-30T16:13:32.592" v="2128" actId="1035"/>
          <ac:cxnSpMkLst>
            <pc:docMk/>
            <pc:sldMk cId="1270566215" sldId="503"/>
            <ac:cxnSpMk id="22" creationId="{D7358AF6-D9C7-0803-EB06-97741AE8742E}"/>
          </ac:cxnSpMkLst>
        </pc:cxnChg>
        <pc:cxnChg chg="add mod">
          <ac:chgData name="Mirrich Wang" userId="25893bd8a22151db" providerId="LiveId" clId="{3A6E2220-0D24-4297-9B03-4ECEB4BDF7E1}" dt="2023-10-30T16:13:32.592" v="2128" actId="1035"/>
          <ac:cxnSpMkLst>
            <pc:docMk/>
            <pc:sldMk cId="1270566215" sldId="503"/>
            <ac:cxnSpMk id="23" creationId="{CF808C3E-C5DE-B1F4-30C7-EF9EA332E545}"/>
          </ac:cxnSpMkLst>
        </pc:cxnChg>
        <pc:cxnChg chg="add del mod">
          <ac:chgData name="Mirrich Wang" userId="25893bd8a22151db" providerId="LiveId" clId="{3A6E2220-0D24-4297-9B03-4ECEB4BDF7E1}" dt="2023-10-30T16:05:04.473" v="1906" actId="478"/>
          <ac:cxnSpMkLst>
            <pc:docMk/>
            <pc:sldMk cId="1270566215" sldId="503"/>
            <ac:cxnSpMk id="24" creationId="{D86418C3-54B0-25FF-5EB0-E1FA0BC70BCC}"/>
          </ac:cxnSpMkLst>
        </pc:cxnChg>
        <pc:cxnChg chg="add mod">
          <ac:chgData name="Mirrich Wang" userId="25893bd8a22151db" providerId="LiveId" clId="{3A6E2220-0D24-4297-9B03-4ECEB4BDF7E1}" dt="2023-10-30T16:13:32.592" v="2128" actId="1035"/>
          <ac:cxnSpMkLst>
            <pc:docMk/>
            <pc:sldMk cId="1270566215" sldId="503"/>
            <ac:cxnSpMk id="25" creationId="{465856FC-D7B7-E4E4-46EC-6610E7A02DC4}"/>
          </ac:cxnSpMkLst>
        </pc:cxnChg>
        <pc:cxnChg chg="add mod">
          <ac:chgData name="Mirrich Wang" userId="25893bd8a22151db" providerId="LiveId" clId="{3A6E2220-0D24-4297-9B03-4ECEB4BDF7E1}" dt="2023-10-30T16:13:32.592" v="2128" actId="1035"/>
          <ac:cxnSpMkLst>
            <pc:docMk/>
            <pc:sldMk cId="1270566215" sldId="503"/>
            <ac:cxnSpMk id="26" creationId="{DC1E8ED2-46DB-4B67-DF55-A4EDA0113302}"/>
          </ac:cxnSpMkLst>
        </pc:cxnChg>
        <pc:cxnChg chg="add mod">
          <ac:chgData name="Mirrich Wang" userId="25893bd8a22151db" providerId="LiveId" clId="{3A6E2220-0D24-4297-9B03-4ECEB4BDF7E1}" dt="2023-10-30T16:13:32.592" v="2128" actId="1035"/>
          <ac:cxnSpMkLst>
            <pc:docMk/>
            <pc:sldMk cId="1270566215" sldId="503"/>
            <ac:cxnSpMk id="27" creationId="{31D7267C-47E7-D25B-83B0-E04FE3376B4A}"/>
          </ac:cxnSpMkLst>
        </pc:cxnChg>
        <pc:cxnChg chg="add del mod">
          <ac:chgData name="Mirrich Wang" userId="25893bd8a22151db" providerId="LiveId" clId="{3A6E2220-0D24-4297-9B03-4ECEB4BDF7E1}" dt="2023-10-30T16:05:05.027" v="1907" actId="478"/>
          <ac:cxnSpMkLst>
            <pc:docMk/>
            <pc:sldMk cId="1270566215" sldId="503"/>
            <ac:cxnSpMk id="28" creationId="{882379EF-9D20-7449-8C66-1EB24B04014B}"/>
          </ac:cxnSpMkLst>
        </pc:cxnChg>
        <pc:cxnChg chg="add mod">
          <ac:chgData name="Mirrich Wang" userId="25893bd8a22151db" providerId="LiveId" clId="{3A6E2220-0D24-4297-9B03-4ECEB4BDF7E1}" dt="2023-10-30T16:13:32.592" v="2128" actId="1035"/>
          <ac:cxnSpMkLst>
            <pc:docMk/>
            <pc:sldMk cId="1270566215" sldId="503"/>
            <ac:cxnSpMk id="31" creationId="{B61ACAE3-7683-E9C8-C48A-EDE851F2391E}"/>
          </ac:cxnSpMkLst>
        </pc:cxnChg>
        <pc:cxnChg chg="add del mod">
          <ac:chgData name="Mirrich Wang" userId="25893bd8a22151db" providerId="LiveId" clId="{3A6E2220-0D24-4297-9B03-4ECEB4BDF7E1}" dt="2023-10-30T16:09:24.520" v="1994" actId="478"/>
          <ac:cxnSpMkLst>
            <pc:docMk/>
            <pc:sldMk cId="1270566215" sldId="503"/>
            <ac:cxnSpMk id="1035" creationId="{28DFE4F9-1161-6695-8246-D88A963FF078}"/>
          </ac:cxnSpMkLst>
        </pc:cxnChg>
        <pc:cxnChg chg="add mod">
          <ac:chgData name="Mirrich Wang" userId="25893bd8a22151db" providerId="LiveId" clId="{3A6E2220-0D24-4297-9B03-4ECEB4BDF7E1}" dt="2023-10-30T16:13:32.592" v="2128" actId="1035"/>
          <ac:cxnSpMkLst>
            <pc:docMk/>
            <pc:sldMk cId="1270566215" sldId="503"/>
            <ac:cxnSpMk id="1037" creationId="{87D4204C-524E-4B26-5349-2C567F9FC909}"/>
          </ac:cxnSpMkLst>
        </pc:cxnChg>
        <pc:cxnChg chg="add mod">
          <ac:chgData name="Mirrich Wang" userId="25893bd8a22151db" providerId="LiveId" clId="{3A6E2220-0D24-4297-9B03-4ECEB4BDF7E1}" dt="2023-10-30T16:13:32.592" v="2128" actId="1035"/>
          <ac:cxnSpMkLst>
            <pc:docMk/>
            <pc:sldMk cId="1270566215" sldId="503"/>
            <ac:cxnSpMk id="1038" creationId="{2AFB04B9-90EE-B17A-7254-A4CA9BBD393A}"/>
          </ac:cxnSpMkLst>
        </pc:cxnChg>
        <pc:cxnChg chg="add mod">
          <ac:chgData name="Mirrich Wang" userId="25893bd8a22151db" providerId="LiveId" clId="{3A6E2220-0D24-4297-9B03-4ECEB4BDF7E1}" dt="2023-10-30T16:13:32.592" v="2128" actId="1035"/>
          <ac:cxnSpMkLst>
            <pc:docMk/>
            <pc:sldMk cId="1270566215" sldId="503"/>
            <ac:cxnSpMk id="1039" creationId="{7D043ADD-0B4E-676C-D075-8BC4ABD5B0A3}"/>
          </ac:cxnSpMkLst>
        </pc:cxnChg>
        <pc:cxnChg chg="add del mod">
          <ac:chgData name="Mirrich Wang" userId="25893bd8a22151db" providerId="LiveId" clId="{3A6E2220-0D24-4297-9B03-4ECEB4BDF7E1}" dt="2023-10-30T16:05:03.390" v="1903" actId="478"/>
          <ac:cxnSpMkLst>
            <pc:docMk/>
            <pc:sldMk cId="1270566215" sldId="503"/>
            <ac:cxnSpMk id="1040" creationId="{9B24629D-CE46-B4A2-54CA-2A8108D9B7CF}"/>
          </ac:cxnSpMkLst>
        </pc:cxnChg>
        <pc:cxnChg chg="add mod">
          <ac:chgData name="Mirrich Wang" userId="25893bd8a22151db" providerId="LiveId" clId="{3A6E2220-0D24-4297-9B03-4ECEB4BDF7E1}" dt="2023-10-30T16:13:32.592" v="2128" actId="1035"/>
          <ac:cxnSpMkLst>
            <pc:docMk/>
            <pc:sldMk cId="1270566215" sldId="503"/>
            <ac:cxnSpMk id="1053" creationId="{3DDE6AE7-BAC6-2B99-CDF5-BF19C29135B7}"/>
          </ac:cxnSpMkLst>
        </pc:cxnChg>
        <pc:cxnChg chg="add mod">
          <ac:chgData name="Mirrich Wang" userId="25893bd8a22151db" providerId="LiveId" clId="{3A6E2220-0D24-4297-9B03-4ECEB4BDF7E1}" dt="2023-10-30T16:13:32.592" v="2128" actId="1035"/>
          <ac:cxnSpMkLst>
            <pc:docMk/>
            <pc:sldMk cId="1270566215" sldId="503"/>
            <ac:cxnSpMk id="1054" creationId="{456EEB44-E5EC-5FCE-6837-33C93FD7DB2C}"/>
          </ac:cxnSpMkLst>
        </pc:cxnChg>
        <pc:cxnChg chg="add mod">
          <ac:chgData name="Mirrich Wang" userId="25893bd8a22151db" providerId="LiveId" clId="{3A6E2220-0D24-4297-9B03-4ECEB4BDF7E1}" dt="2023-10-30T16:13:32.592" v="2128" actId="1035"/>
          <ac:cxnSpMkLst>
            <pc:docMk/>
            <pc:sldMk cId="1270566215" sldId="503"/>
            <ac:cxnSpMk id="1055" creationId="{C02D768C-C7A5-E3B0-A625-F0CBED16884F}"/>
          </ac:cxnSpMkLst>
        </pc:cxnChg>
        <pc:cxnChg chg="add del mod">
          <ac:chgData name="Mirrich Wang" userId="25893bd8a22151db" providerId="LiveId" clId="{3A6E2220-0D24-4297-9B03-4ECEB4BDF7E1}" dt="2023-10-30T16:05:02.924" v="1902" actId="478"/>
          <ac:cxnSpMkLst>
            <pc:docMk/>
            <pc:sldMk cId="1270566215" sldId="503"/>
            <ac:cxnSpMk id="17408" creationId="{53AC1111-4A81-5695-EFF7-F293D2203A0E}"/>
          </ac:cxnSpMkLst>
        </pc:cxnChg>
        <pc:cxnChg chg="add mod">
          <ac:chgData name="Mirrich Wang" userId="25893bd8a22151db" providerId="LiveId" clId="{3A6E2220-0D24-4297-9B03-4ECEB4BDF7E1}" dt="2023-10-30T16:13:32.592" v="2128" actId="1035"/>
          <ac:cxnSpMkLst>
            <pc:docMk/>
            <pc:sldMk cId="1270566215" sldId="503"/>
            <ac:cxnSpMk id="17420" creationId="{35A5A120-F2D2-2B8A-BDAA-5B82216338D5}"/>
          </ac:cxnSpMkLst>
        </pc:cxnChg>
        <pc:cxnChg chg="add mod">
          <ac:chgData name="Mirrich Wang" userId="25893bd8a22151db" providerId="LiveId" clId="{3A6E2220-0D24-4297-9B03-4ECEB4BDF7E1}" dt="2023-10-30T16:13:32.592" v="2128" actId="1035"/>
          <ac:cxnSpMkLst>
            <pc:docMk/>
            <pc:sldMk cId="1270566215" sldId="503"/>
            <ac:cxnSpMk id="17423" creationId="{9714802B-8AD3-EB95-A248-0133ACBFC670}"/>
          </ac:cxnSpMkLst>
        </pc:cxnChg>
        <pc:cxnChg chg="add mod">
          <ac:chgData name="Mirrich Wang" userId="25893bd8a22151db" providerId="LiveId" clId="{3A6E2220-0D24-4297-9B03-4ECEB4BDF7E1}" dt="2023-10-30T16:13:32.592" v="2128" actId="1035"/>
          <ac:cxnSpMkLst>
            <pc:docMk/>
            <pc:sldMk cId="1270566215" sldId="503"/>
            <ac:cxnSpMk id="17424" creationId="{88B33C8B-6890-8D5C-08C4-FC9D12438FA2}"/>
          </ac:cxnSpMkLst>
        </pc:cxnChg>
        <pc:cxnChg chg="add mod">
          <ac:chgData name="Mirrich Wang" userId="25893bd8a22151db" providerId="LiveId" clId="{3A6E2220-0D24-4297-9B03-4ECEB4BDF7E1}" dt="2023-10-30T16:13:32.592" v="2128" actId="1035"/>
          <ac:cxnSpMkLst>
            <pc:docMk/>
            <pc:sldMk cId="1270566215" sldId="503"/>
            <ac:cxnSpMk id="17427" creationId="{DF8D0D6C-4BCA-119E-D5F5-EAD1ECEC196C}"/>
          </ac:cxnSpMkLst>
        </pc:cxnChg>
        <pc:cxnChg chg="add mod">
          <ac:chgData name="Mirrich Wang" userId="25893bd8a22151db" providerId="LiveId" clId="{3A6E2220-0D24-4297-9B03-4ECEB4BDF7E1}" dt="2023-10-30T16:13:32.592" v="2128" actId="1035"/>
          <ac:cxnSpMkLst>
            <pc:docMk/>
            <pc:sldMk cId="1270566215" sldId="503"/>
            <ac:cxnSpMk id="17428" creationId="{EB9FE693-7F75-7424-72CA-47FEA6BD10AF}"/>
          </ac:cxnSpMkLst>
        </pc:cxnChg>
        <pc:cxnChg chg="add mod">
          <ac:chgData name="Mirrich Wang" userId="25893bd8a22151db" providerId="LiveId" clId="{3A6E2220-0D24-4297-9B03-4ECEB4BDF7E1}" dt="2023-10-30T16:13:32.592" v="2128" actId="1035"/>
          <ac:cxnSpMkLst>
            <pc:docMk/>
            <pc:sldMk cId="1270566215" sldId="503"/>
            <ac:cxnSpMk id="17446" creationId="{E1414CDC-6761-229B-8FCC-0F4197B3F0C2}"/>
          </ac:cxnSpMkLst>
        </pc:cxnChg>
        <pc:cxnChg chg="add mod">
          <ac:chgData name="Mirrich Wang" userId="25893bd8a22151db" providerId="LiveId" clId="{3A6E2220-0D24-4297-9B03-4ECEB4BDF7E1}" dt="2023-10-30T16:13:32.592" v="2128" actId="1035"/>
          <ac:cxnSpMkLst>
            <pc:docMk/>
            <pc:sldMk cId="1270566215" sldId="503"/>
            <ac:cxnSpMk id="17447" creationId="{AB4DB472-4193-0103-27F3-F504C0CC00C1}"/>
          </ac:cxnSpMkLst>
        </pc:cxnChg>
        <pc:cxnChg chg="add mod">
          <ac:chgData name="Mirrich Wang" userId="25893bd8a22151db" providerId="LiveId" clId="{3A6E2220-0D24-4297-9B03-4ECEB4BDF7E1}" dt="2023-10-30T16:13:32.592" v="2128" actId="1035"/>
          <ac:cxnSpMkLst>
            <pc:docMk/>
            <pc:sldMk cId="1270566215" sldId="503"/>
            <ac:cxnSpMk id="17448" creationId="{EFEC9ACD-C263-207F-F947-24AACD30DA5C}"/>
          </ac:cxnSpMkLst>
        </pc:cxnChg>
        <pc:cxnChg chg="add mod">
          <ac:chgData name="Mirrich Wang" userId="25893bd8a22151db" providerId="LiveId" clId="{3A6E2220-0D24-4297-9B03-4ECEB4BDF7E1}" dt="2023-10-30T16:13:32.592" v="2128" actId="1035"/>
          <ac:cxnSpMkLst>
            <pc:docMk/>
            <pc:sldMk cId="1270566215" sldId="503"/>
            <ac:cxnSpMk id="17449" creationId="{513538A3-9EDA-350B-A439-A98F49F463EF}"/>
          </ac:cxnSpMkLst>
        </pc:cxnChg>
        <pc:cxnChg chg="add mod">
          <ac:chgData name="Mirrich Wang" userId="25893bd8a22151db" providerId="LiveId" clId="{3A6E2220-0D24-4297-9B03-4ECEB4BDF7E1}" dt="2023-10-30T16:13:32.592" v="2128" actId="1035"/>
          <ac:cxnSpMkLst>
            <pc:docMk/>
            <pc:sldMk cId="1270566215" sldId="503"/>
            <ac:cxnSpMk id="17456" creationId="{FB77357A-AE13-1F66-269C-7D53F86B5390}"/>
          </ac:cxnSpMkLst>
        </pc:cxnChg>
        <pc:cxnChg chg="add mod">
          <ac:chgData name="Mirrich Wang" userId="25893bd8a22151db" providerId="LiveId" clId="{3A6E2220-0D24-4297-9B03-4ECEB4BDF7E1}" dt="2023-10-30T16:13:32.592" v="2128" actId="1035"/>
          <ac:cxnSpMkLst>
            <pc:docMk/>
            <pc:sldMk cId="1270566215" sldId="503"/>
            <ac:cxnSpMk id="17457" creationId="{DFEB3634-9F78-75C4-BB7D-7A7AF6B3F155}"/>
          </ac:cxnSpMkLst>
        </pc:cxnChg>
        <pc:cxnChg chg="add mod">
          <ac:chgData name="Mirrich Wang" userId="25893bd8a22151db" providerId="LiveId" clId="{3A6E2220-0D24-4297-9B03-4ECEB4BDF7E1}" dt="2023-10-30T16:13:32.592" v="2128" actId="1035"/>
          <ac:cxnSpMkLst>
            <pc:docMk/>
            <pc:sldMk cId="1270566215" sldId="503"/>
            <ac:cxnSpMk id="17458" creationId="{197B706A-1008-B958-E3FA-6B37A49A25FE}"/>
          </ac:cxnSpMkLst>
        </pc:cxnChg>
        <pc:cxnChg chg="add mod">
          <ac:chgData name="Mirrich Wang" userId="25893bd8a22151db" providerId="LiveId" clId="{3A6E2220-0D24-4297-9B03-4ECEB4BDF7E1}" dt="2023-10-30T16:13:32.592" v="2128" actId="1035"/>
          <ac:cxnSpMkLst>
            <pc:docMk/>
            <pc:sldMk cId="1270566215" sldId="503"/>
            <ac:cxnSpMk id="17459" creationId="{F17EA111-9E9D-E9D1-B5D3-00AE4C2EC776}"/>
          </ac:cxnSpMkLst>
        </pc:cxnChg>
        <pc:cxnChg chg="add mod">
          <ac:chgData name="Mirrich Wang" userId="25893bd8a22151db" providerId="LiveId" clId="{3A6E2220-0D24-4297-9B03-4ECEB4BDF7E1}" dt="2023-10-30T16:13:32.592" v="2128" actId="1035"/>
          <ac:cxnSpMkLst>
            <pc:docMk/>
            <pc:sldMk cId="1270566215" sldId="503"/>
            <ac:cxnSpMk id="17462" creationId="{5F7F1580-2F60-4145-A71E-0648C286969B}"/>
          </ac:cxnSpMkLst>
        </pc:cxnChg>
        <pc:cxnChg chg="add mod">
          <ac:chgData name="Mirrich Wang" userId="25893bd8a22151db" providerId="LiveId" clId="{3A6E2220-0D24-4297-9B03-4ECEB4BDF7E1}" dt="2023-10-30T16:13:32.592" v="2128" actId="1035"/>
          <ac:cxnSpMkLst>
            <pc:docMk/>
            <pc:sldMk cId="1270566215" sldId="503"/>
            <ac:cxnSpMk id="17464" creationId="{A3FA8ED5-D6CF-4358-0C4A-52A0D7557234}"/>
          </ac:cxnSpMkLst>
        </pc:cxnChg>
        <pc:cxnChg chg="add mod">
          <ac:chgData name="Mirrich Wang" userId="25893bd8a22151db" providerId="LiveId" clId="{3A6E2220-0D24-4297-9B03-4ECEB4BDF7E1}" dt="2023-10-30T16:13:32.592" v="2128" actId="1035"/>
          <ac:cxnSpMkLst>
            <pc:docMk/>
            <pc:sldMk cId="1270566215" sldId="503"/>
            <ac:cxnSpMk id="17466" creationId="{4C0A6D0A-416F-6F79-89A6-E8661C393E90}"/>
          </ac:cxnSpMkLst>
        </pc:cxnChg>
        <pc:cxnChg chg="add mod">
          <ac:chgData name="Mirrich Wang" userId="25893bd8a22151db" providerId="LiveId" clId="{3A6E2220-0D24-4297-9B03-4ECEB4BDF7E1}" dt="2023-10-30T16:13:32.592" v="2128" actId="1035"/>
          <ac:cxnSpMkLst>
            <pc:docMk/>
            <pc:sldMk cId="1270566215" sldId="503"/>
            <ac:cxnSpMk id="17468" creationId="{A638D6AD-7991-C6B4-5D7A-5F3F1A1FC082}"/>
          </ac:cxnSpMkLst>
        </pc:cxnChg>
      </pc:sldChg>
      <pc:sldChg chg="addSp delSp modSp add mod chgLayout">
        <pc:chgData name="Mirrich Wang" userId="25893bd8a22151db" providerId="LiveId" clId="{3A6E2220-0D24-4297-9B03-4ECEB4BDF7E1}" dt="2023-11-04T04:58:33.631" v="6996" actId="20577"/>
        <pc:sldMkLst>
          <pc:docMk/>
          <pc:sldMk cId="2224786415" sldId="504"/>
        </pc:sldMkLst>
        <pc:spChg chg="add del mod ord">
          <ac:chgData name="Mirrich Wang" userId="25893bd8a22151db" providerId="LiveId" clId="{3A6E2220-0D24-4297-9B03-4ECEB4BDF7E1}" dt="2023-10-31T15:13:29.636" v="2573" actId="6264"/>
          <ac:spMkLst>
            <pc:docMk/>
            <pc:sldMk cId="2224786415" sldId="504"/>
            <ac:spMk id="3" creationId="{0F51245B-A934-9FF2-2CE0-8F857DF98997}"/>
          </ac:spMkLst>
        </pc:spChg>
        <pc:spChg chg="add del mod">
          <ac:chgData name="Mirrich Wang" userId="25893bd8a22151db" providerId="LiveId" clId="{3A6E2220-0D24-4297-9B03-4ECEB4BDF7E1}" dt="2023-10-30T16:20:06.252" v="2327" actId="478"/>
          <ac:spMkLst>
            <pc:docMk/>
            <pc:sldMk cId="2224786415" sldId="504"/>
            <ac:spMk id="3" creationId="{8B00F689-5A3B-B847-FA1F-850B6D7CC34F}"/>
          </ac:spMkLst>
        </pc:spChg>
        <pc:spChg chg="add del mod ord">
          <ac:chgData name="Mirrich Wang" userId="25893bd8a22151db" providerId="LiveId" clId="{3A6E2220-0D24-4297-9B03-4ECEB4BDF7E1}" dt="2023-10-31T15:13:29.636" v="2573" actId="6264"/>
          <ac:spMkLst>
            <pc:docMk/>
            <pc:sldMk cId="2224786415" sldId="504"/>
            <ac:spMk id="4" creationId="{396E1336-6377-3FEB-5926-79C9D04AB26E}"/>
          </ac:spMkLst>
        </pc:spChg>
        <pc:spChg chg="add del mod">
          <ac:chgData name="Mirrich Wang" userId="25893bd8a22151db" providerId="LiveId" clId="{3A6E2220-0D24-4297-9B03-4ECEB4BDF7E1}" dt="2023-10-30T16:21:21.738" v="2377" actId="478"/>
          <ac:spMkLst>
            <pc:docMk/>
            <pc:sldMk cId="2224786415" sldId="504"/>
            <ac:spMk id="4" creationId="{5AFF26D7-F3CE-5A69-59B0-3CB17182812E}"/>
          </ac:spMkLst>
        </pc:spChg>
        <pc:spChg chg="mod">
          <ac:chgData name="Mirrich Wang" userId="25893bd8a22151db" providerId="LiveId" clId="{3A6E2220-0D24-4297-9B03-4ECEB4BDF7E1}" dt="2023-11-04T04:58:33.631" v="6996" actId="20577"/>
          <ac:spMkLst>
            <pc:docMk/>
            <pc:sldMk cId="2224786415" sldId="504"/>
            <ac:spMk id="5" creationId="{2054C34D-4BCD-099F-D1DD-5BB6C94C05EB}"/>
          </ac:spMkLst>
        </pc:spChg>
        <pc:spChg chg="del">
          <ac:chgData name="Mirrich Wang" userId="25893bd8a22151db" providerId="LiveId" clId="{3A6E2220-0D24-4297-9B03-4ECEB4BDF7E1}" dt="2023-10-30T16:16:09.685" v="2152" actId="478"/>
          <ac:spMkLst>
            <pc:docMk/>
            <pc:sldMk cId="2224786415" sldId="504"/>
            <ac:spMk id="5" creationId="{701579E0-67B0-B022-451A-9E9AAC917791}"/>
          </ac:spMkLst>
        </pc:spChg>
        <pc:spChg chg="add mod">
          <ac:chgData name="Mirrich Wang" userId="25893bd8a22151db" providerId="LiveId" clId="{3A6E2220-0D24-4297-9B03-4ECEB4BDF7E1}" dt="2023-10-30T16:21:38.784" v="2396" actId="20577"/>
          <ac:spMkLst>
            <pc:docMk/>
            <pc:sldMk cId="2224786415" sldId="504"/>
            <ac:spMk id="8" creationId="{2CDA3D2B-61E8-791D-9B27-8793D91C0304}"/>
          </ac:spMkLst>
        </pc:spChg>
        <pc:spChg chg="del">
          <ac:chgData name="Mirrich Wang" userId="25893bd8a22151db" providerId="LiveId" clId="{3A6E2220-0D24-4297-9B03-4ECEB4BDF7E1}" dt="2023-10-30T16:16:09.685" v="2152" actId="478"/>
          <ac:spMkLst>
            <pc:docMk/>
            <pc:sldMk cId="2224786415" sldId="504"/>
            <ac:spMk id="1024" creationId="{E081F769-D12C-431D-F129-C52F4876005A}"/>
          </ac:spMkLst>
        </pc:spChg>
        <pc:spChg chg="del">
          <ac:chgData name="Mirrich Wang" userId="25893bd8a22151db" providerId="LiveId" clId="{3A6E2220-0D24-4297-9B03-4ECEB4BDF7E1}" dt="2023-10-30T16:16:09.685" v="2152" actId="478"/>
          <ac:spMkLst>
            <pc:docMk/>
            <pc:sldMk cId="2224786415" sldId="504"/>
            <ac:spMk id="1025" creationId="{25311B72-EC5A-BFF8-957D-38C1E4054606}"/>
          </ac:spMkLst>
        </pc:spChg>
        <pc:spChg chg="del">
          <ac:chgData name="Mirrich Wang" userId="25893bd8a22151db" providerId="LiveId" clId="{3A6E2220-0D24-4297-9B03-4ECEB4BDF7E1}" dt="2023-10-30T16:16:09.685" v="2152" actId="478"/>
          <ac:spMkLst>
            <pc:docMk/>
            <pc:sldMk cId="2224786415" sldId="504"/>
            <ac:spMk id="1028" creationId="{2404FA06-F3C3-5152-5B16-9313BC231579}"/>
          </ac:spMkLst>
        </pc:spChg>
        <pc:spChg chg="del">
          <ac:chgData name="Mirrich Wang" userId="25893bd8a22151db" providerId="LiveId" clId="{3A6E2220-0D24-4297-9B03-4ECEB4BDF7E1}" dt="2023-10-30T16:16:09.685" v="2152" actId="478"/>
          <ac:spMkLst>
            <pc:docMk/>
            <pc:sldMk cId="2224786415" sldId="504"/>
            <ac:spMk id="1029" creationId="{005868D9-3383-4DAF-828B-E62BA71530BB}"/>
          </ac:spMkLst>
        </pc:spChg>
        <pc:spChg chg="del">
          <ac:chgData name="Mirrich Wang" userId="25893bd8a22151db" providerId="LiveId" clId="{3A6E2220-0D24-4297-9B03-4ECEB4BDF7E1}" dt="2023-10-30T16:16:09.685" v="2152" actId="478"/>
          <ac:spMkLst>
            <pc:docMk/>
            <pc:sldMk cId="2224786415" sldId="504"/>
            <ac:spMk id="1030" creationId="{14162F52-82C0-7F91-0E70-197C97E8E5D0}"/>
          </ac:spMkLst>
        </pc:spChg>
        <pc:spChg chg="del">
          <ac:chgData name="Mirrich Wang" userId="25893bd8a22151db" providerId="LiveId" clId="{3A6E2220-0D24-4297-9B03-4ECEB4BDF7E1}" dt="2023-10-30T16:16:09.685" v="2152" actId="478"/>
          <ac:spMkLst>
            <pc:docMk/>
            <pc:sldMk cId="2224786415" sldId="504"/>
            <ac:spMk id="1031" creationId="{3DCF534B-7EF8-EE2F-9EF5-4CCAA41F1985}"/>
          </ac:spMkLst>
        </pc:spChg>
        <pc:spChg chg="del">
          <ac:chgData name="Mirrich Wang" userId="25893bd8a22151db" providerId="LiveId" clId="{3A6E2220-0D24-4297-9B03-4ECEB4BDF7E1}" dt="2023-10-30T16:16:09.685" v="2152" actId="478"/>
          <ac:spMkLst>
            <pc:docMk/>
            <pc:sldMk cId="2224786415" sldId="504"/>
            <ac:spMk id="1032" creationId="{7D3B8EE0-1AC4-2533-DF22-BEFB473A7078}"/>
          </ac:spMkLst>
        </pc:spChg>
        <pc:spChg chg="del">
          <ac:chgData name="Mirrich Wang" userId="25893bd8a22151db" providerId="LiveId" clId="{3A6E2220-0D24-4297-9B03-4ECEB4BDF7E1}" dt="2023-10-30T16:16:09.685" v="2152" actId="478"/>
          <ac:spMkLst>
            <pc:docMk/>
            <pc:sldMk cId="2224786415" sldId="504"/>
            <ac:spMk id="1033" creationId="{E0DC6223-318F-FC7D-6EB5-00044F9FB6CF}"/>
          </ac:spMkLst>
        </pc:spChg>
        <pc:spChg chg="del">
          <ac:chgData name="Mirrich Wang" userId="25893bd8a22151db" providerId="LiveId" clId="{3A6E2220-0D24-4297-9B03-4ECEB4BDF7E1}" dt="2023-10-30T16:16:09.685" v="2152" actId="478"/>
          <ac:spMkLst>
            <pc:docMk/>
            <pc:sldMk cId="2224786415" sldId="504"/>
            <ac:spMk id="1036" creationId="{E42CC3A6-3CB4-67C0-164A-0BCAEBD8F572}"/>
          </ac:spMkLst>
        </pc:spChg>
        <pc:spChg chg="del">
          <ac:chgData name="Mirrich Wang" userId="25893bd8a22151db" providerId="LiveId" clId="{3A6E2220-0D24-4297-9B03-4ECEB4BDF7E1}" dt="2023-10-30T16:16:09.685" v="2152" actId="478"/>
          <ac:spMkLst>
            <pc:docMk/>
            <pc:sldMk cId="2224786415" sldId="504"/>
            <ac:spMk id="1041" creationId="{8141C8FD-3787-D5BA-7347-5C2D8C5AC201}"/>
          </ac:spMkLst>
        </pc:spChg>
        <pc:spChg chg="del">
          <ac:chgData name="Mirrich Wang" userId="25893bd8a22151db" providerId="LiveId" clId="{3A6E2220-0D24-4297-9B03-4ECEB4BDF7E1}" dt="2023-10-30T16:16:09.685" v="2152" actId="478"/>
          <ac:spMkLst>
            <pc:docMk/>
            <pc:sldMk cId="2224786415" sldId="504"/>
            <ac:spMk id="1043" creationId="{91F4D808-E981-A641-0894-CD69921490D2}"/>
          </ac:spMkLst>
        </pc:spChg>
        <pc:spChg chg="del">
          <ac:chgData name="Mirrich Wang" userId="25893bd8a22151db" providerId="LiveId" clId="{3A6E2220-0D24-4297-9B03-4ECEB4BDF7E1}" dt="2023-10-30T16:16:09.685" v="2152" actId="478"/>
          <ac:spMkLst>
            <pc:docMk/>
            <pc:sldMk cId="2224786415" sldId="504"/>
            <ac:spMk id="1049" creationId="{C96530E0-DEA7-7FE2-5684-BF517F17D07F}"/>
          </ac:spMkLst>
        </pc:spChg>
        <pc:spChg chg="del">
          <ac:chgData name="Mirrich Wang" userId="25893bd8a22151db" providerId="LiveId" clId="{3A6E2220-0D24-4297-9B03-4ECEB4BDF7E1}" dt="2023-10-30T16:16:09.685" v="2152" actId="478"/>
          <ac:spMkLst>
            <pc:docMk/>
            <pc:sldMk cId="2224786415" sldId="504"/>
            <ac:spMk id="1050" creationId="{AE6834C1-EC9B-B010-5B54-7037987E271E}"/>
          </ac:spMkLst>
        </pc:spChg>
        <pc:spChg chg="del">
          <ac:chgData name="Mirrich Wang" userId="25893bd8a22151db" providerId="LiveId" clId="{3A6E2220-0D24-4297-9B03-4ECEB4BDF7E1}" dt="2023-10-30T16:16:09.685" v="2152" actId="478"/>
          <ac:spMkLst>
            <pc:docMk/>
            <pc:sldMk cId="2224786415" sldId="504"/>
            <ac:spMk id="1052" creationId="{60F81799-2749-7295-D90F-75E1E85AF49E}"/>
          </ac:spMkLst>
        </pc:spChg>
        <pc:spChg chg="del">
          <ac:chgData name="Mirrich Wang" userId="25893bd8a22151db" providerId="LiveId" clId="{3A6E2220-0D24-4297-9B03-4ECEB4BDF7E1}" dt="2023-10-30T16:16:09.685" v="2152" actId="478"/>
          <ac:spMkLst>
            <pc:docMk/>
            <pc:sldMk cId="2224786415" sldId="504"/>
            <ac:spMk id="17409" creationId="{1047348B-5894-CB73-D2D1-E83FA1A894AB}"/>
          </ac:spMkLst>
        </pc:spChg>
        <pc:spChg chg="del">
          <ac:chgData name="Mirrich Wang" userId="25893bd8a22151db" providerId="LiveId" clId="{3A6E2220-0D24-4297-9B03-4ECEB4BDF7E1}" dt="2023-10-30T16:16:09.685" v="2152" actId="478"/>
          <ac:spMkLst>
            <pc:docMk/>
            <pc:sldMk cId="2224786415" sldId="504"/>
            <ac:spMk id="17411" creationId="{7D66C428-A9E6-F2B5-7A80-012CE040D3CC}"/>
          </ac:spMkLst>
        </pc:spChg>
        <pc:spChg chg="del">
          <ac:chgData name="Mirrich Wang" userId="25893bd8a22151db" providerId="LiveId" clId="{3A6E2220-0D24-4297-9B03-4ECEB4BDF7E1}" dt="2023-10-30T16:16:09.685" v="2152" actId="478"/>
          <ac:spMkLst>
            <pc:docMk/>
            <pc:sldMk cId="2224786415" sldId="504"/>
            <ac:spMk id="17412" creationId="{964230CB-6142-92BA-B31B-1325B6A7DA12}"/>
          </ac:spMkLst>
        </pc:spChg>
        <pc:spChg chg="del">
          <ac:chgData name="Mirrich Wang" userId="25893bd8a22151db" providerId="LiveId" clId="{3A6E2220-0D24-4297-9B03-4ECEB4BDF7E1}" dt="2023-10-30T16:16:09.685" v="2152" actId="478"/>
          <ac:spMkLst>
            <pc:docMk/>
            <pc:sldMk cId="2224786415" sldId="504"/>
            <ac:spMk id="17414" creationId="{EC3043E0-E0AF-2FAD-4FED-8AE724FDEBC0}"/>
          </ac:spMkLst>
        </pc:spChg>
        <pc:spChg chg="del">
          <ac:chgData name="Mirrich Wang" userId="25893bd8a22151db" providerId="LiveId" clId="{3A6E2220-0D24-4297-9B03-4ECEB4BDF7E1}" dt="2023-10-30T16:16:09.685" v="2152" actId="478"/>
          <ac:spMkLst>
            <pc:docMk/>
            <pc:sldMk cId="2224786415" sldId="504"/>
            <ac:spMk id="17415" creationId="{E0D31A88-7523-41EB-866B-D29BBEB10A9D}"/>
          </ac:spMkLst>
        </pc:spChg>
        <pc:spChg chg="del">
          <ac:chgData name="Mirrich Wang" userId="25893bd8a22151db" providerId="LiveId" clId="{3A6E2220-0D24-4297-9B03-4ECEB4BDF7E1}" dt="2023-10-30T16:16:09.685" v="2152" actId="478"/>
          <ac:spMkLst>
            <pc:docMk/>
            <pc:sldMk cId="2224786415" sldId="504"/>
            <ac:spMk id="17416" creationId="{581A0C01-8EEF-555D-B8B6-99FD135533F0}"/>
          </ac:spMkLst>
        </pc:spChg>
        <pc:spChg chg="del">
          <ac:chgData name="Mirrich Wang" userId="25893bd8a22151db" providerId="LiveId" clId="{3A6E2220-0D24-4297-9B03-4ECEB4BDF7E1}" dt="2023-10-30T16:16:09.685" v="2152" actId="478"/>
          <ac:spMkLst>
            <pc:docMk/>
            <pc:sldMk cId="2224786415" sldId="504"/>
            <ac:spMk id="17418" creationId="{919FAE75-BC0B-9734-503C-85236668EA1C}"/>
          </ac:spMkLst>
        </pc:spChg>
        <pc:spChg chg="del">
          <ac:chgData name="Mirrich Wang" userId="25893bd8a22151db" providerId="LiveId" clId="{3A6E2220-0D24-4297-9B03-4ECEB4BDF7E1}" dt="2023-10-30T16:16:09.685" v="2152" actId="478"/>
          <ac:spMkLst>
            <pc:docMk/>
            <pc:sldMk cId="2224786415" sldId="504"/>
            <ac:spMk id="17419" creationId="{689B5092-C3AB-7BA1-E3A9-F80A331DD0F5}"/>
          </ac:spMkLst>
        </pc:spChg>
        <pc:spChg chg="del">
          <ac:chgData name="Mirrich Wang" userId="25893bd8a22151db" providerId="LiveId" clId="{3A6E2220-0D24-4297-9B03-4ECEB4BDF7E1}" dt="2023-10-30T16:16:09.685" v="2152" actId="478"/>
          <ac:spMkLst>
            <pc:docMk/>
            <pc:sldMk cId="2224786415" sldId="504"/>
            <ac:spMk id="17421" creationId="{4A8E37CA-7C1F-CE15-EB75-3838EBAF272D}"/>
          </ac:spMkLst>
        </pc:spChg>
        <pc:spChg chg="del">
          <ac:chgData name="Mirrich Wang" userId="25893bd8a22151db" providerId="LiveId" clId="{3A6E2220-0D24-4297-9B03-4ECEB4BDF7E1}" dt="2023-10-30T16:16:09.685" v="2152" actId="478"/>
          <ac:spMkLst>
            <pc:docMk/>
            <pc:sldMk cId="2224786415" sldId="504"/>
            <ac:spMk id="17422" creationId="{33C3F18F-790D-E160-18A5-434853E5177D}"/>
          </ac:spMkLst>
        </pc:spChg>
        <pc:spChg chg="del">
          <ac:chgData name="Mirrich Wang" userId="25893bd8a22151db" providerId="LiveId" clId="{3A6E2220-0D24-4297-9B03-4ECEB4BDF7E1}" dt="2023-10-30T16:16:09.685" v="2152" actId="478"/>
          <ac:spMkLst>
            <pc:docMk/>
            <pc:sldMk cId="2224786415" sldId="504"/>
            <ac:spMk id="17425" creationId="{FCDAABC7-3666-6747-0506-55B34228EB31}"/>
          </ac:spMkLst>
        </pc:spChg>
        <pc:spChg chg="del">
          <ac:chgData name="Mirrich Wang" userId="25893bd8a22151db" providerId="LiveId" clId="{3A6E2220-0D24-4297-9B03-4ECEB4BDF7E1}" dt="2023-10-30T16:16:09.685" v="2152" actId="478"/>
          <ac:spMkLst>
            <pc:docMk/>
            <pc:sldMk cId="2224786415" sldId="504"/>
            <ac:spMk id="17426" creationId="{C63C6DCB-793B-AF70-D101-3311DAD16C5C}"/>
          </ac:spMkLst>
        </pc:spChg>
        <pc:spChg chg="del">
          <ac:chgData name="Mirrich Wang" userId="25893bd8a22151db" providerId="LiveId" clId="{3A6E2220-0D24-4297-9B03-4ECEB4BDF7E1}" dt="2023-10-30T16:16:09.685" v="2152" actId="478"/>
          <ac:spMkLst>
            <pc:docMk/>
            <pc:sldMk cId="2224786415" sldId="504"/>
            <ac:spMk id="17430" creationId="{DA48CD2B-ED8D-5E90-A76E-8D59C70D56E5}"/>
          </ac:spMkLst>
        </pc:spChg>
        <pc:spChg chg="del">
          <ac:chgData name="Mirrich Wang" userId="25893bd8a22151db" providerId="LiveId" clId="{3A6E2220-0D24-4297-9B03-4ECEB4BDF7E1}" dt="2023-10-30T16:16:09.685" v="2152" actId="478"/>
          <ac:spMkLst>
            <pc:docMk/>
            <pc:sldMk cId="2224786415" sldId="504"/>
            <ac:spMk id="17431" creationId="{FC6E56A8-8772-360F-C94D-F5B23A7112E2}"/>
          </ac:spMkLst>
        </pc:spChg>
        <pc:spChg chg="del">
          <ac:chgData name="Mirrich Wang" userId="25893bd8a22151db" providerId="LiveId" clId="{3A6E2220-0D24-4297-9B03-4ECEB4BDF7E1}" dt="2023-10-30T16:16:09.685" v="2152" actId="478"/>
          <ac:spMkLst>
            <pc:docMk/>
            <pc:sldMk cId="2224786415" sldId="504"/>
            <ac:spMk id="17432" creationId="{38DC61A0-B194-FEB1-EB54-294F55573F8E}"/>
          </ac:spMkLst>
        </pc:spChg>
        <pc:spChg chg="del">
          <ac:chgData name="Mirrich Wang" userId="25893bd8a22151db" providerId="LiveId" clId="{3A6E2220-0D24-4297-9B03-4ECEB4BDF7E1}" dt="2023-10-30T16:16:09.685" v="2152" actId="478"/>
          <ac:spMkLst>
            <pc:docMk/>
            <pc:sldMk cId="2224786415" sldId="504"/>
            <ac:spMk id="17433" creationId="{8411D8CC-A6F8-90C9-B07B-3EFDA152AF90}"/>
          </ac:spMkLst>
        </pc:spChg>
        <pc:spChg chg="del">
          <ac:chgData name="Mirrich Wang" userId="25893bd8a22151db" providerId="LiveId" clId="{3A6E2220-0D24-4297-9B03-4ECEB4BDF7E1}" dt="2023-10-30T16:16:09.685" v="2152" actId="478"/>
          <ac:spMkLst>
            <pc:docMk/>
            <pc:sldMk cId="2224786415" sldId="504"/>
            <ac:spMk id="17434" creationId="{0A043BA3-56B9-4D9E-E608-9EF3459B8BEF}"/>
          </ac:spMkLst>
        </pc:spChg>
        <pc:spChg chg="del">
          <ac:chgData name="Mirrich Wang" userId="25893bd8a22151db" providerId="LiveId" clId="{3A6E2220-0D24-4297-9B03-4ECEB4BDF7E1}" dt="2023-10-30T16:16:09.685" v="2152" actId="478"/>
          <ac:spMkLst>
            <pc:docMk/>
            <pc:sldMk cId="2224786415" sldId="504"/>
            <ac:spMk id="17439" creationId="{7B8B74A9-7C75-A8B1-6B02-BC395515FFF6}"/>
          </ac:spMkLst>
        </pc:spChg>
        <pc:spChg chg="del">
          <ac:chgData name="Mirrich Wang" userId="25893bd8a22151db" providerId="LiveId" clId="{3A6E2220-0D24-4297-9B03-4ECEB4BDF7E1}" dt="2023-10-30T16:16:09.685" v="2152" actId="478"/>
          <ac:spMkLst>
            <pc:docMk/>
            <pc:sldMk cId="2224786415" sldId="504"/>
            <ac:spMk id="17440" creationId="{E2DDBE33-16F0-9A39-16E6-D6314C8F087D}"/>
          </ac:spMkLst>
        </pc:spChg>
        <pc:spChg chg="del">
          <ac:chgData name="Mirrich Wang" userId="25893bd8a22151db" providerId="LiveId" clId="{3A6E2220-0D24-4297-9B03-4ECEB4BDF7E1}" dt="2023-10-30T16:16:09.685" v="2152" actId="478"/>
          <ac:spMkLst>
            <pc:docMk/>
            <pc:sldMk cId="2224786415" sldId="504"/>
            <ac:spMk id="17441" creationId="{8C0E6BB1-587B-634C-3F96-A15DC7206943}"/>
          </ac:spMkLst>
        </pc:spChg>
        <pc:spChg chg="del">
          <ac:chgData name="Mirrich Wang" userId="25893bd8a22151db" providerId="LiveId" clId="{3A6E2220-0D24-4297-9B03-4ECEB4BDF7E1}" dt="2023-10-30T16:16:09.685" v="2152" actId="478"/>
          <ac:spMkLst>
            <pc:docMk/>
            <pc:sldMk cId="2224786415" sldId="504"/>
            <ac:spMk id="17442" creationId="{6051AED8-EE61-005D-FE73-51A24BBBAE5C}"/>
          </ac:spMkLst>
        </pc:spChg>
        <pc:spChg chg="del">
          <ac:chgData name="Mirrich Wang" userId="25893bd8a22151db" providerId="LiveId" clId="{3A6E2220-0D24-4297-9B03-4ECEB4BDF7E1}" dt="2023-10-30T16:16:09.685" v="2152" actId="478"/>
          <ac:spMkLst>
            <pc:docMk/>
            <pc:sldMk cId="2224786415" sldId="504"/>
            <ac:spMk id="17443" creationId="{A49011EC-FF7F-F1BE-42C0-515933688171}"/>
          </ac:spMkLst>
        </pc:spChg>
        <pc:spChg chg="del">
          <ac:chgData name="Mirrich Wang" userId="25893bd8a22151db" providerId="LiveId" clId="{3A6E2220-0D24-4297-9B03-4ECEB4BDF7E1}" dt="2023-10-30T16:16:09.685" v="2152" actId="478"/>
          <ac:spMkLst>
            <pc:docMk/>
            <pc:sldMk cId="2224786415" sldId="504"/>
            <ac:spMk id="17444" creationId="{426F2EA9-EACE-8E13-F3B7-4E32A4C72971}"/>
          </ac:spMkLst>
        </pc:spChg>
        <pc:spChg chg="del">
          <ac:chgData name="Mirrich Wang" userId="25893bd8a22151db" providerId="LiveId" clId="{3A6E2220-0D24-4297-9B03-4ECEB4BDF7E1}" dt="2023-10-30T16:16:09.685" v="2152" actId="478"/>
          <ac:spMkLst>
            <pc:docMk/>
            <pc:sldMk cId="2224786415" sldId="504"/>
            <ac:spMk id="17445" creationId="{E47FEFFB-8CFC-4C59-D015-27F7F7AFFDE7}"/>
          </ac:spMkLst>
        </pc:spChg>
        <pc:spChg chg="del">
          <ac:chgData name="Mirrich Wang" userId="25893bd8a22151db" providerId="LiveId" clId="{3A6E2220-0D24-4297-9B03-4ECEB4BDF7E1}" dt="2023-10-30T16:16:09.685" v="2152" actId="478"/>
          <ac:spMkLst>
            <pc:docMk/>
            <pc:sldMk cId="2224786415" sldId="504"/>
            <ac:spMk id="17450" creationId="{4D06478F-1B48-2113-1CE3-EFC8BD386855}"/>
          </ac:spMkLst>
        </pc:spChg>
        <pc:spChg chg="del">
          <ac:chgData name="Mirrich Wang" userId="25893bd8a22151db" providerId="LiveId" clId="{3A6E2220-0D24-4297-9B03-4ECEB4BDF7E1}" dt="2023-10-30T16:16:09.685" v="2152" actId="478"/>
          <ac:spMkLst>
            <pc:docMk/>
            <pc:sldMk cId="2224786415" sldId="504"/>
            <ac:spMk id="17451" creationId="{09D3E72F-496D-9FAE-7604-A651B3C4A548}"/>
          </ac:spMkLst>
        </pc:spChg>
        <pc:spChg chg="del">
          <ac:chgData name="Mirrich Wang" userId="25893bd8a22151db" providerId="LiveId" clId="{3A6E2220-0D24-4297-9B03-4ECEB4BDF7E1}" dt="2023-10-30T16:16:09.685" v="2152" actId="478"/>
          <ac:spMkLst>
            <pc:docMk/>
            <pc:sldMk cId="2224786415" sldId="504"/>
            <ac:spMk id="17452" creationId="{7F35DE54-E9D1-6A3E-EF7D-1F84D48B4C21}"/>
          </ac:spMkLst>
        </pc:spChg>
        <pc:spChg chg="del">
          <ac:chgData name="Mirrich Wang" userId="25893bd8a22151db" providerId="LiveId" clId="{3A6E2220-0D24-4297-9B03-4ECEB4BDF7E1}" dt="2023-10-30T16:16:09.685" v="2152" actId="478"/>
          <ac:spMkLst>
            <pc:docMk/>
            <pc:sldMk cId="2224786415" sldId="504"/>
            <ac:spMk id="17453" creationId="{36BFB726-676B-1550-87F3-E0A697BDEC9A}"/>
          </ac:spMkLst>
        </pc:spChg>
        <pc:spChg chg="del">
          <ac:chgData name="Mirrich Wang" userId="25893bd8a22151db" providerId="LiveId" clId="{3A6E2220-0D24-4297-9B03-4ECEB4BDF7E1}" dt="2023-10-30T16:16:09.685" v="2152" actId="478"/>
          <ac:spMkLst>
            <pc:docMk/>
            <pc:sldMk cId="2224786415" sldId="504"/>
            <ac:spMk id="17454" creationId="{DDA11057-968C-3D22-E3CC-62FFDA9D46D8}"/>
          </ac:spMkLst>
        </pc:spChg>
        <pc:spChg chg="del">
          <ac:chgData name="Mirrich Wang" userId="25893bd8a22151db" providerId="LiveId" clId="{3A6E2220-0D24-4297-9B03-4ECEB4BDF7E1}" dt="2023-10-30T16:16:09.685" v="2152" actId="478"/>
          <ac:spMkLst>
            <pc:docMk/>
            <pc:sldMk cId="2224786415" sldId="504"/>
            <ac:spMk id="17455" creationId="{68958A66-F79D-9B02-59D0-96B245CBA927}"/>
          </ac:spMkLst>
        </pc:spChg>
        <pc:spChg chg="del">
          <ac:chgData name="Mirrich Wang" userId="25893bd8a22151db" providerId="LiveId" clId="{3A6E2220-0D24-4297-9B03-4ECEB4BDF7E1}" dt="2023-10-30T16:16:09.685" v="2152" actId="478"/>
          <ac:spMkLst>
            <pc:docMk/>
            <pc:sldMk cId="2224786415" sldId="504"/>
            <ac:spMk id="17460" creationId="{BCB4B2F9-3C5C-F067-374B-4F889FDC5D79}"/>
          </ac:spMkLst>
        </pc:spChg>
        <pc:spChg chg="del">
          <ac:chgData name="Mirrich Wang" userId="25893bd8a22151db" providerId="LiveId" clId="{3A6E2220-0D24-4297-9B03-4ECEB4BDF7E1}" dt="2023-10-30T16:16:09.685" v="2152" actId="478"/>
          <ac:spMkLst>
            <pc:docMk/>
            <pc:sldMk cId="2224786415" sldId="504"/>
            <ac:spMk id="17461" creationId="{7A4BA4C4-0387-4E6E-06B5-6BD5F0BB126F}"/>
          </ac:spMkLst>
        </pc:spChg>
        <pc:spChg chg="del">
          <ac:chgData name="Mirrich Wang" userId="25893bd8a22151db" providerId="LiveId" clId="{3A6E2220-0D24-4297-9B03-4ECEB4BDF7E1}" dt="2023-10-30T16:16:09.685" v="2152" actId="478"/>
          <ac:spMkLst>
            <pc:docMk/>
            <pc:sldMk cId="2224786415" sldId="504"/>
            <ac:spMk id="17463" creationId="{83B003FA-ACFA-142A-5A64-625544055FB7}"/>
          </ac:spMkLst>
        </pc:spChg>
        <pc:spChg chg="del">
          <ac:chgData name="Mirrich Wang" userId="25893bd8a22151db" providerId="LiveId" clId="{3A6E2220-0D24-4297-9B03-4ECEB4BDF7E1}" dt="2023-10-30T16:16:09.685" v="2152" actId="478"/>
          <ac:spMkLst>
            <pc:docMk/>
            <pc:sldMk cId="2224786415" sldId="504"/>
            <ac:spMk id="17465" creationId="{FB0A8833-AA35-5114-0F76-2BE675BB0266}"/>
          </ac:spMkLst>
        </pc:spChg>
        <pc:spChg chg="del">
          <ac:chgData name="Mirrich Wang" userId="25893bd8a22151db" providerId="LiveId" clId="{3A6E2220-0D24-4297-9B03-4ECEB4BDF7E1}" dt="2023-10-30T16:16:09.685" v="2152" actId="478"/>
          <ac:spMkLst>
            <pc:docMk/>
            <pc:sldMk cId="2224786415" sldId="504"/>
            <ac:spMk id="17467" creationId="{522D3801-B88D-AAA1-CD7D-59B4774A7699}"/>
          </ac:spMkLst>
        </pc:spChg>
        <pc:spChg chg="del">
          <ac:chgData name="Mirrich Wang" userId="25893bd8a22151db" providerId="LiveId" clId="{3A6E2220-0D24-4297-9B03-4ECEB4BDF7E1}" dt="2023-10-30T16:16:09.685" v="2152" actId="478"/>
          <ac:spMkLst>
            <pc:docMk/>
            <pc:sldMk cId="2224786415" sldId="504"/>
            <ac:spMk id="17469" creationId="{6A63BC17-BA19-CA96-FF41-5D4C3D75F6FD}"/>
          </ac:spMkLst>
        </pc:spChg>
        <pc:spChg chg="del">
          <ac:chgData name="Mirrich Wang" userId="25893bd8a22151db" providerId="LiveId" clId="{3A6E2220-0D24-4297-9B03-4ECEB4BDF7E1}" dt="2023-10-30T16:16:09.685" v="2152" actId="478"/>
          <ac:spMkLst>
            <pc:docMk/>
            <pc:sldMk cId="2224786415" sldId="504"/>
            <ac:spMk id="17470" creationId="{BCEE669E-5F54-4C77-1E4D-C0FC7BE61954}"/>
          </ac:spMkLst>
        </pc:spChg>
        <pc:spChg chg="del">
          <ac:chgData name="Mirrich Wang" userId="25893bd8a22151db" providerId="LiveId" clId="{3A6E2220-0D24-4297-9B03-4ECEB4BDF7E1}" dt="2023-10-30T16:16:09.685" v="2152" actId="478"/>
          <ac:spMkLst>
            <pc:docMk/>
            <pc:sldMk cId="2224786415" sldId="504"/>
            <ac:spMk id="17471" creationId="{66F7D2F1-DA88-3177-DF6F-9F0C53D43158}"/>
          </ac:spMkLst>
        </pc:spChg>
        <pc:grpChg chg="del">
          <ac:chgData name="Mirrich Wang" userId="25893bd8a22151db" providerId="LiveId" clId="{3A6E2220-0D24-4297-9B03-4ECEB4BDF7E1}" dt="2023-10-30T16:16:09.685" v="2152" actId="478"/>
          <ac:grpSpMkLst>
            <pc:docMk/>
            <pc:sldMk cId="2224786415" sldId="504"/>
            <ac:grpSpMk id="17515" creationId="{BC31D0FD-1E8F-9671-80CD-C7517764D2D3}"/>
          </ac:grpSpMkLst>
        </pc:grpChg>
        <pc:grpChg chg="del">
          <ac:chgData name="Mirrich Wang" userId="25893bd8a22151db" providerId="LiveId" clId="{3A6E2220-0D24-4297-9B03-4ECEB4BDF7E1}" dt="2023-10-30T16:16:09.685" v="2152" actId="478"/>
          <ac:grpSpMkLst>
            <pc:docMk/>
            <pc:sldMk cId="2224786415" sldId="504"/>
            <ac:grpSpMk id="17516" creationId="{807DC570-A73F-A65B-6CB8-B8B13DE84398}"/>
          </ac:grpSpMkLst>
        </pc:grpChg>
        <pc:picChg chg="del">
          <ac:chgData name="Mirrich Wang" userId="25893bd8a22151db" providerId="LiveId" clId="{3A6E2220-0D24-4297-9B03-4ECEB4BDF7E1}" dt="2023-10-30T16:16:09.685" v="2152" actId="478"/>
          <ac:picMkLst>
            <pc:docMk/>
            <pc:sldMk cId="2224786415" sldId="504"/>
            <ac:picMk id="29" creationId="{1808F8DF-0C54-4692-4944-535FF1C08452}"/>
          </ac:picMkLst>
        </pc:picChg>
        <pc:picChg chg="del">
          <ac:chgData name="Mirrich Wang" userId="25893bd8a22151db" providerId="LiveId" clId="{3A6E2220-0D24-4297-9B03-4ECEB4BDF7E1}" dt="2023-10-30T16:16:09.685" v="2152" actId="478"/>
          <ac:picMkLst>
            <pc:docMk/>
            <pc:sldMk cId="2224786415" sldId="504"/>
            <ac:picMk id="1042" creationId="{8F2B53B8-C386-C069-11F0-313FD1902F41}"/>
          </ac:picMkLst>
        </pc:picChg>
        <pc:picChg chg="del">
          <ac:chgData name="Mirrich Wang" userId="25893bd8a22151db" providerId="LiveId" clId="{3A6E2220-0D24-4297-9B03-4ECEB4BDF7E1}" dt="2023-10-30T16:16:09.685" v="2152" actId="478"/>
          <ac:picMkLst>
            <pc:docMk/>
            <pc:sldMk cId="2224786415" sldId="504"/>
            <ac:picMk id="17435" creationId="{95205AC3-9531-B966-8E00-A00A7FD316FD}"/>
          </ac:picMkLst>
        </pc:picChg>
        <pc:picChg chg="del">
          <ac:chgData name="Mirrich Wang" userId="25893bd8a22151db" providerId="LiveId" clId="{3A6E2220-0D24-4297-9B03-4ECEB4BDF7E1}" dt="2023-10-30T16:16:09.685" v="2152" actId="478"/>
          <ac:picMkLst>
            <pc:docMk/>
            <pc:sldMk cId="2224786415" sldId="504"/>
            <ac:picMk id="17436" creationId="{49349FD5-DE10-B85F-658E-E2909F34A85E}"/>
          </ac:picMkLst>
        </pc:picChg>
        <pc:picChg chg="del">
          <ac:chgData name="Mirrich Wang" userId="25893bd8a22151db" providerId="LiveId" clId="{3A6E2220-0D24-4297-9B03-4ECEB4BDF7E1}" dt="2023-10-30T16:16:09.685" v="2152" actId="478"/>
          <ac:picMkLst>
            <pc:docMk/>
            <pc:sldMk cId="2224786415" sldId="504"/>
            <ac:picMk id="17437" creationId="{938735F2-7C86-7D3C-FF8B-E410F29C6187}"/>
          </ac:picMkLst>
        </pc:picChg>
        <pc:picChg chg="del">
          <ac:chgData name="Mirrich Wang" userId="25893bd8a22151db" providerId="LiveId" clId="{3A6E2220-0D24-4297-9B03-4ECEB4BDF7E1}" dt="2023-10-30T16:16:09.685" v="2152" actId="478"/>
          <ac:picMkLst>
            <pc:docMk/>
            <pc:sldMk cId="2224786415" sldId="504"/>
            <ac:picMk id="17438" creationId="{19CEB142-5A9A-9622-A4BD-205EFA36DA10}"/>
          </ac:picMkLst>
        </pc:picChg>
        <pc:cxnChg chg="del">
          <ac:chgData name="Mirrich Wang" userId="25893bd8a22151db" providerId="LiveId" clId="{3A6E2220-0D24-4297-9B03-4ECEB4BDF7E1}" dt="2023-10-30T16:16:09.685" v="2152" actId="478"/>
          <ac:cxnSpMkLst>
            <pc:docMk/>
            <pc:sldMk cId="2224786415" sldId="504"/>
            <ac:cxnSpMk id="6" creationId="{366B7C2E-69A0-BC5E-1FD5-77A66A93A573}"/>
          </ac:cxnSpMkLst>
        </pc:cxnChg>
        <pc:cxnChg chg="del">
          <ac:chgData name="Mirrich Wang" userId="25893bd8a22151db" providerId="LiveId" clId="{3A6E2220-0D24-4297-9B03-4ECEB4BDF7E1}" dt="2023-10-30T16:16:09.685" v="2152" actId="478"/>
          <ac:cxnSpMkLst>
            <pc:docMk/>
            <pc:sldMk cId="2224786415" sldId="504"/>
            <ac:cxnSpMk id="7" creationId="{CD8EF92B-C423-A393-7D3D-12E602C04E73}"/>
          </ac:cxnSpMkLst>
        </pc:cxnChg>
        <pc:cxnChg chg="del">
          <ac:chgData name="Mirrich Wang" userId="25893bd8a22151db" providerId="LiveId" clId="{3A6E2220-0D24-4297-9B03-4ECEB4BDF7E1}" dt="2023-10-30T16:16:09.685" v="2152" actId="478"/>
          <ac:cxnSpMkLst>
            <pc:docMk/>
            <pc:sldMk cId="2224786415" sldId="504"/>
            <ac:cxnSpMk id="11" creationId="{39BB8F72-D2FD-38EB-E0CF-431044D516AC}"/>
          </ac:cxnSpMkLst>
        </pc:cxnChg>
        <pc:cxnChg chg="del">
          <ac:chgData name="Mirrich Wang" userId="25893bd8a22151db" providerId="LiveId" clId="{3A6E2220-0D24-4297-9B03-4ECEB4BDF7E1}" dt="2023-10-30T16:16:09.685" v="2152" actId="478"/>
          <ac:cxnSpMkLst>
            <pc:docMk/>
            <pc:sldMk cId="2224786415" sldId="504"/>
            <ac:cxnSpMk id="12" creationId="{2E2CBE01-F1DB-11DD-FE36-1649669E20B5}"/>
          </ac:cxnSpMkLst>
        </pc:cxnChg>
        <pc:cxnChg chg="del">
          <ac:chgData name="Mirrich Wang" userId="25893bd8a22151db" providerId="LiveId" clId="{3A6E2220-0D24-4297-9B03-4ECEB4BDF7E1}" dt="2023-10-30T16:16:09.685" v="2152" actId="478"/>
          <ac:cxnSpMkLst>
            <pc:docMk/>
            <pc:sldMk cId="2224786415" sldId="504"/>
            <ac:cxnSpMk id="13" creationId="{8A8E419C-A088-56DC-9182-E6417EBFC9C1}"/>
          </ac:cxnSpMkLst>
        </pc:cxnChg>
        <pc:cxnChg chg="del">
          <ac:chgData name="Mirrich Wang" userId="25893bd8a22151db" providerId="LiveId" clId="{3A6E2220-0D24-4297-9B03-4ECEB4BDF7E1}" dt="2023-10-30T16:16:09.685" v="2152" actId="478"/>
          <ac:cxnSpMkLst>
            <pc:docMk/>
            <pc:sldMk cId="2224786415" sldId="504"/>
            <ac:cxnSpMk id="14" creationId="{575E9D2C-331B-4AF5-341C-35ABB8C0D2C8}"/>
          </ac:cxnSpMkLst>
        </pc:cxnChg>
        <pc:cxnChg chg="del">
          <ac:chgData name="Mirrich Wang" userId="25893bd8a22151db" providerId="LiveId" clId="{3A6E2220-0D24-4297-9B03-4ECEB4BDF7E1}" dt="2023-10-30T16:16:09.685" v="2152" actId="478"/>
          <ac:cxnSpMkLst>
            <pc:docMk/>
            <pc:sldMk cId="2224786415" sldId="504"/>
            <ac:cxnSpMk id="15" creationId="{D3938E05-E1BF-5924-DD3E-A6470D2850AE}"/>
          </ac:cxnSpMkLst>
        </pc:cxnChg>
        <pc:cxnChg chg="del">
          <ac:chgData name="Mirrich Wang" userId="25893bd8a22151db" providerId="LiveId" clId="{3A6E2220-0D24-4297-9B03-4ECEB4BDF7E1}" dt="2023-10-30T16:16:09.685" v="2152" actId="478"/>
          <ac:cxnSpMkLst>
            <pc:docMk/>
            <pc:sldMk cId="2224786415" sldId="504"/>
            <ac:cxnSpMk id="16" creationId="{2C89F2F8-4246-86A2-155C-916F17557A91}"/>
          </ac:cxnSpMkLst>
        </pc:cxnChg>
        <pc:cxnChg chg="del">
          <ac:chgData name="Mirrich Wang" userId="25893bd8a22151db" providerId="LiveId" clId="{3A6E2220-0D24-4297-9B03-4ECEB4BDF7E1}" dt="2023-10-30T16:16:09.685" v="2152" actId="478"/>
          <ac:cxnSpMkLst>
            <pc:docMk/>
            <pc:sldMk cId="2224786415" sldId="504"/>
            <ac:cxnSpMk id="17" creationId="{3074A5AE-6A14-BC55-80E6-8FD5A274EF20}"/>
          </ac:cxnSpMkLst>
        </pc:cxnChg>
        <pc:cxnChg chg="del">
          <ac:chgData name="Mirrich Wang" userId="25893bd8a22151db" providerId="LiveId" clId="{3A6E2220-0D24-4297-9B03-4ECEB4BDF7E1}" dt="2023-10-30T16:16:09.685" v="2152" actId="478"/>
          <ac:cxnSpMkLst>
            <pc:docMk/>
            <pc:sldMk cId="2224786415" sldId="504"/>
            <ac:cxnSpMk id="18" creationId="{B4567E91-3FBD-EA9E-D4E4-7E6C8617C31F}"/>
          </ac:cxnSpMkLst>
        </pc:cxnChg>
        <pc:cxnChg chg="del">
          <ac:chgData name="Mirrich Wang" userId="25893bd8a22151db" providerId="LiveId" clId="{3A6E2220-0D24-4297-9B03-4ECEB4BDF7E1}" dt="2023-10-30T16:16:09.685" v="2152" actId="478"/>
          <ac:cxnSpMkLst>
            <pc:docMk/>
            <pc:sldMk cId="2224786415" sldId="504"/>
            <ac:cxnSpMk id="19" creationId="{8E4C98EC-4C1C-973E-6417-8E304F1F5481}"/>
          </ac:cxnSpMkLst>
        </pc:cxnChg>
        <pc:cxnChg chg="del">
          <ac:chgData name="Mirrich Wang" userId="25893bd8a22151db" providerId="LiveId" clId="{3A6E2220-0D24-4297-9B03-4ECEB4BDF7E1}" dt="2023-10-30T16:16:09.685" v="2152" actId="478"/>
          <ac:cxnSpMkLst>
            <pc:docMk/>
            <pc:sldMk cId="2224786415" sldId="504"/>
            <ac:cxnSpMk id="20" creationId="{5839FDD8-D1FA-2736-6958-E2AE39DCDE1B}"/>
          </ac:cxnSpMkLst>
        </pc:cxnChg>
        <pc:cxnChg chg="del">
          <ac:chgData name="Mirrich Wang" userId="25893bd8a22151db" providerId="LiveId" clId="{3A6E2220-0D24-4297-9B03-4ECEB4BDF7E1}" dt="2023-10-30T16:16:09.685" v="2152" actId="478"/>
          <ac:cxnSpMkLst>
            <pc:docMk/>
            <pc:sldMk cId="2224786415" sldId="504"/>
            <ac:cxnSpMk id="21" creationId="{2EFFA74D-0196-2AF9-742D-C3BA58C275B9}"/>
          </ac:cxnSpMkLst>
        </pc:cxnChg>
        <pc:cxnChg chg="del">
          <ac:chgData name="Mirrich Wang" userId="25893bd8a22151db" providerId="LiveId" clId="{3A6E2220-0D24-4297-9B03-4ECEB4BDF7E1}" dt="2023-10-30T16:16:09.685" v="2152" actId="478"/>
          <ac:cxnSpMkLst>
            <pc:docMk/>
            <pc:sldMk cId="2224786415" sldId="504"/>
            <ac:cxnSpMk id="22" creationId="{D7358AF6-D9C7-0803-EB06-97741AE8742E}"/>
          </ac:cxnSpMkLst>
        </pc:cxnChg>
        <pc:cxnChg chg="del">
          <ac:chgData name="Mirrich Wang" userId="25893bd8a22151db" providerId="LiveId" clId="{3A6E2220-0D24-4297-9B03-4ECEB4BDF7E1}" dt="2023-10-30T16:16:09.685" v="2152" actId="478"/>
          <ac:cxnSpMkLst>
            <pc:docMk/>
            <pc:sldMk cId="2224786415" sldId="504"/>
            <ac:cxnSpMk id="23" creationId="{CF808C3E-C5DE-B1F4-30C7-EF9EA332E545}"/>
          </ac:cxnSpMkLst>
        </pc:cxnChg>
        <pc:cxnChg chg="del">
          <ac:chgData name="Mirrich Wang" userId="25893bd8a22151db" providerId="LiveId" clId="{3A6E2220-0D24-4297-9B03-4ECEB4BDF7E1}" dt="2023-10-30T16:16:09.685" v="2152" actId="478"/>
          <ac:cxnSpMkLst>
            <pc:docMk/>
            <pc:sldMk cId="2224786415" sldId="504"/>
            <ac:cxnSpMk id="25" creationId="{465856FC-D7B7-E4E4-46EC-6610E7A02DC4}"/>
          </ac:cxnSpMkLst>
        </pc:cxnChg>
        <pc:cxnChg chg="del">
          <ac:chgData name="Mirrich Wang" userId="25893bd8a22151db" providerId="LiveId" clId="{3A6E2220-0D24-4297-9B03-4ECEB4BDF7E1}" dt="2023-10-30T16:16:09.685" v="2152" actId="478"/>
          <ac:cxnSpMkLst>
            <pc:docMk/>
            <pc:sldMk cId="2224786415" sldId="504"/>
            <ac:cxnSpMk id="26" creationId="{DC1E8ED2-46DB-4B67-DF55-A4EDA0113302}"/>
          </ac:cxnSpMkLst>
        </pc:cxnChg>
        <pc:cxnChg chg="del">
          <ac:chgData name="Mirrich Wang" userId="25893bd8a22151db" providerId="LiveId" clId="{3A6E2220-0D24-4297-9B03-4ECEB4BDF7E1}" dt="2023-10-30T16:16:09.685" v="2152" actId="478"/>
          <ac:cxnSpMkLst>
            <pc:docMk/>
            <pc:sldMk cId="2224786415" sldId="504"/>
            <ac:cxnSpMk id="27" creationId="{31D7267C-47E7-D25B-83B0-E04FE3376B4A}"/>
          </ac:cxnSpMkLst>
        </pc:cxnChg>
        <pc:cxnChg chg="del">
          <ac:chgData name="Mirrich Wang" userId="25893bd8a22151db" providerId="LiveId" clId="{3A6E2220-0D24-4297-9B03-4ECEB4BDF7E1}" dt="2023-10-30T16:16:09.685" v="2152" actId="478"/>
          <ac:cxnSpMkLst>
            <pc:docMk/>
            <pc:sldMk cId="2224786415" sldId="504"/>
            <ac:cxnSpMk id="31" creationId="{B61ACAE3-7683-E9C8-C48A-EDE851F2391E}"/>
          </ac:cxnSpMkLst>
        </pc:cxnChg>
        <pc:cxnChg chg="del mod">
          <ac:chgData name="Mirrich Wang" userId="25893bd8a22151db" providerId="LiveId" clId="{3A6E2220-0D24-4297-9B03-4ECEB4BDF7E1}" dt="2023-10-30T16:16:09.685" v="2152" actId="478"/>
          <ac:cxnSpMkLst>
            <pc:docMk/>
            <pc:sldMk cId="2224786415" sldId="504"/>
            <ac:cxnSpMk id="1037" creationId="{87D4204C-524E-4B26-5349-2C567F9FC909}"/>
          </ac:cxnSpMkLst>
        </pc:cxnChg>
        <pc:cxnChg chg="del">
          <ac:chgData name="Mirrich Wang" userId="25893bd8a22151db" providerId="LiveId" clId="{3A6E2220-0D24-4297-9B03-4ECEB4BDF7E1}" dt="2023-10-30T16:16:09.685" v="2152" actId="478"/>
          <ac:cxnSpMkLst>
            <pc:docMk/>
            <pc:sldMk cId="2224786415" sldId="504"/>
            <ac:cxnSpMk id="1038" creationId="{2AFB04B9-90EE-B17A-7254-A4CA9BBD393A}"/>
          </ac:cxnSpMkLst>
        </pc:cxnChg>
        <pc:cxnChg chg="del mod">
          <ac:chgData name="Mirrich Wang" userId="25893bd8a22151db" providerId="LiveId" clId="{3A6E2220-0D24-4297-9B03-4ECEB4BDF7E1}" dt="2023-10-30T16:16:09.685" v="2152" actId="478"/>
          <ac:cxnSpMkLst>
            <pc:docMk/>
            <pc:sldMk cId="2224786415" sldId="504"/>
            <ac:cxnSpMk id="1039" creationId="{7D043ADD-0B4E-676C-D075-8BC4ABD5B0A3}"/>
          </ac:cxnSpMkLst>
        </pc:cxnChg>
        <pc:cxnChg chg="del mod">
          <ac:chgData name="Mirrich Wang" userId="25893bd8a22151db" providerId="LiveId" clId="{3A6E2220-0D24-4297-9B03-4ECEB4BDF7E1}" dt="2023-10-30T16:16:09.685" v="2152" actId="478"/>
          <ac:cxnSpMkLst>
            <pc:docMk/>
            <pc:sldMk cId="2224786415" sldId="504"/>
            <ac:cxnSpMk id="1053" creationId="{3DDE6AE7-BAC6-2B99-CDF5-BF19C29135B7}"/>
          </ac:cxnSpMkLst>
        </pc:cxnChg>
        <pc:cxnChg chg="del mod">
          <ac:chgData name="Mirrich Wang" userId="25893bd8a22151db" providerId="LiveId" clId="{3A6E2220-0D24-4297-9B03-4ECEB4BDF7E1}" dt="2023-10-30T16:16:09.685" v="2152" actId="478"/>
          <ac:cxnSpMkLst>
            <pc:docMk/>
            <pc:sldMk cId="2224786415" sldId="504"/>
            <ac:cxnSpMk id="1054" creationId="{456EEB44-E5EC-5FCE-6837-33C93FD7DB2C}"/>
          </ac:cxnSpMkLst>
        </pc:cxnChg>
        <pc:cxnChg chg="del mod">
          <ac:chgData name="Mirrich Wang" userId="25893bd8a22151db" providerId="LiveId" clId="{3A6E2220-0D24-4297-9B03-4ECEB4BDF7E1}" dt="2023-10-30T16:16:09.685" v="2152" actId="478"/>
          <ac:cxnSpMkLst>
            <pc:docMk/>
            <pc:sldMk cId="2224786415" sldId="504"/>
            <ac:cxnSpMk id="1055" creationId="{C02D768C-C7A5-E3B0-A625-F0CBED16884F}"/>
          </ac:cxnSpMkLst>
        </pc:cxnChg>
        <pc:cxnChg chg="del mod">
          <ac:chgData name="Mirrich Wang" userId="25893bd8a22151db" providerId="LiveId" clId="{3A6E2220-0D24-4297-9B03-4ECEB4BDF7E1}" dt="2023-10-30T16:16:09.685" v="2152" actId="478"/>
          <ac:cxnSpMkLst>
            <pc:docMk/>
            <pc:sldMk cId="2224786415" sldId="504"/>
            <ac:cxnSpMk id="17420" creationId="{35A5A120-F2D2-2B8A-BDAA-5B82216338D5}"/>
          </ac:cxnSpMkLst>
        </pc:cxnChg>
        <pc:cxnChg chg="del mod">
          <ac:chgData name="Mirrich Wang" userId="25893bd8a22151db" providerId="LiveId" clId="{3A6E2220-0D24-4297-9B03-4ECEB4BDF7E1}" dt="2023-10-30T16:16:09.685" v="2152" actId="478"/>
          <ac:cxnSpMkLst>
            <pc:docMk/>
            <pc:sldMk cId="2224786415" sldId="504"/>
            <ac:cxnSpMk id="17423" creationId="{9714802B-8AD3-EB95-A248-0133ACBFC670}"/>
          </ac:cxnSpMkLst>
        </pc:cxnChg>
        <pc:cxnChg chg="del mod">
          <ac:chgData name="Mirrich Wang" userId="25893bd8a22151db" providerId="LiveId" clId="{3A6E2220-0D24-4297-9B03-4ECEB4BDF7E1}" dt="2023-10-30T16:16:09.685" v="2152" actId="478"/>
          <ac:cxnSpMkLst>
            <pc:docMk/>
            <pc:sldMk cId="2224786415" sldId="504"/>
            <ac:cxnSpMk id="17424" creationId="{88B33C8B-6890-8D5C-08C4-FC9D12438FA2}"/>
          </ac:cxnSpMkLst>
        </pc:cxnChg>
        <pc:cxnChg chg="del mod">
          <ac:chgData name="Mirrich Wang" userId="25893bd8a22151db" providerId="LiveId" clId="{3A6E2220-0D24-4297-9B03-4ECEB4BDF7E1}" dt="2023-10-30T16:16:09.685" v="2152" actId="478"/>
          <ac:cxnSpMkLst>
            <pc:docMk/>
            <pc:sldMk cId="2224786415" sldId="504"/>
            <ac:cxnSpMk id="17427" creationId="{DF8D0D6C-4BCA-119E-D5F5-EAD1ECEC196C}"/>
          </ac:cxnSpMkLst>
        </pc:cxnChg>
        <pc:cxnChg chg="del mod">
          <ac:chgData name="Mirrich Wang" userId="25893bd8a22151db" providerId="LiveId" clId="{3A6E2220-0D24-4297-9B03-4ECEB4BDF7E1}" dt="2023-10-30T16:16:09.685" v="2152" actId="478"/>
          <ac:cxnSpMkLst>
            <pc:docMk/>
            <pc:sldMk cId="2224786415" sldId="504"/>
            <ac:cxnSpMk id="17428" creationId="{EB9FE693-7F75-7424-72CA-47FEA6BD10AF}"/>
          </ac:cxnSpMkLst>
        </pc:cxnChg>
        <pc:cxnChg chg="del">
          <ac:chgData name="Mirrich Wang" userId="25893bd8a22151db" providerId="LiveId" clId="{3A6E2220-0D24-4297-9B03-4ECEB4BDF7E1}" dt="2023-10-30T16:16:09.685" v="2152" actId="478"/>
          <ac:cxnSpMkLst>
            <pc:docMk/>
            <pc:sldMk cId="2224786415" sldId="504"/>
            <ac:cxnSpMk id="17446" creationId="{E1414CDC-6761-229B-8FCC-0F4197B3F0C2}"/>
          </ac:cxnSpMkLst>
        </pc:cxnChg>
        <pc:cxnChg chg="del">
          <ac:chgData name="Mirrich Wang" userId="25893bd8a22151db" providerId="LiveId" clId="{3A6E2220-0D24-4297-9B03-4ECEB4BDF7E1}" dt="2023-10-30T16:16:09.685" v="2152" actId="478"/>
          <ac:cxnSpMkLst>
            <pc:docMk/>
            <pc:sldMk cId="2224786415" sldId="504"/>
            <ac:cxnSpMk id="17447" creationId="{AB4DB472-4193-0103-27F3-F504C0CC00C1}"/>
          </ac:cxnSpMkLst>
        </pc:cxnChg>
        <pc:cxnChg chg="del">
          <ac:chgData name="Mirrich Wang" userId="25893bd8a22151db" providerId="LiveId" clId="{3A6E2220-0D24-4297-9B03-4ECEB4BDF7E1}" dt="2023-10-30T16:16:09.685" v="2152" actId="478"/>
          <ac:cxnSpMkLst>
            <pc:docMk/>
            <pc:sldMk cId="2224786415" sldId="504"/>
            <ac:cxnSpMk id="17448" creationId="{EFEC9ACD-C263-207F-F947-24AACD30DA5C}"/>
          </ac:cxnSpMkLst>
        </pc:cxnChg>
        <pc:cxnChg chg="del">
          <ac:chgData name="Mirrich Wang" userId="25893bd8a22151db" providerId="LiveId" clId="{3A6E2220-0D24-4297-9B03-4ECEB4BDF7E1}" dt="2023-10-30T16:16:09.685" v="2152" actId="478"/>
          <ac:cxnSpMkLst>
            <pc:docMk/>
            <pc:sldMk cId="2224786415" sldId="504"/>
            <ac:cxnSpMk id="17449" creationId="{513538A3-9EDA-350B-A439-A98F49F463EF}"/>
          </ac:cxnSpMkLst>
        </pc:cxnChg>
        <pc:cxnChg chg="del">
          <ac:chgData name="Mirrich Wang" userId="25893bd8a22151db" providerId="LiveId" clId="{3A6E2220-0D24-4297-9B03-4ECEB4BDF7E1}" dt="2023-10-30T16:16:09.685" v="2152" actId="478"/>
          <ac:cxnSpMkLst>
            <pc:docMk/>
            <pc:sldMk cId="2224786415" sldId="504"/>
            <ac:cxnSpMk id="17456" creationId="{FB77357A-AE13-1F66-269C-7D53F86B5390}"/>
          </ac:cxnSpMkLst>
        </pc:cxnChg>
        <pc:cxnChg chg="del">
          <ac:chgData name="Mirrich Wang" userId="25893bd8a22151db" providerId="LiveId" clId="{3A6E2220-0D24-4297-9B03-4ECEB4BDF7E1}" dt="2023-10-30T16:16:09.685" v="2152" actId="478"/>
          <ac:cxnSpMkLst>
            <pc:docMk/>
            <pc:sldMk cId="2224786415" sldId="504"/>
            <ac:cxnSpMk id="17457" creationId="{DFEB3634-9F78-75C4-BB7D-7A7AF6B3F155}"/>
          </ac:cxnSpMkLst>
        </pc:cxnChg>
        <pc:cxnChg chg="del">
          <ac:chgData name="Mirrich Wang" userId="25893bd8a22151db" providerId="LiveId" clId="{3A6E2220-0D24-4297-9B03-4ECEB4BDF7E1}" dt="2023-10-30T16:16:09.685" v="2152" actId="478"/>
          <ac:cxnSpMkLst>
            <pc:docMk/>
            <pc:sldMk cId="2224786415" sldId="504"/>
            <ac:cxnSpMk id="17458" creationId="{197B706A-1008-B958-E3FA-6B37A49A25FE}"/>
          </ac:cxnSpMkLst>
        </pc:cxnChg>
        <pc:cxnChg chg="del">
          <ac:chgData name="Mirrich Wang" userId="25893bd8a22151db" providerId="LiveId" clId="{3A6E2220-0D24-4297-9B03-4ECEB4BDF7E1}" dt="2023-10-30T16:16:09.685" v="2152" actId="478"/>
          <ac:cxnSpMkLst>
            <pc:docMk/>
            <pc:sldMk cId="2224786415" sldId="504"/>
            <ac:cxnSpMk id="17459" creationId="{F17EA111-9E9D-E9D1-B5D3-00AE4C2EC776}"/>
          </ac:cxnSpMkLst>
        </pc:cxnChg>
        <pc:cxnChg chg="del">
          <ac:chgData name="Mirrich Wang" userId="25893bd8a22151db" providerId="LiveId" clId="{3A6E2220-0D24-4297-9B03-4ECEB4BDF7E1}" dt="2023-10-30T16:16:09.685" v="2152" actId="478"/>
          <ac:cxnSpMkLst>
            <pc:docMk/>
            <pc:sldMk cId="2224786415" sldId="504"/>
            <ac:cxnSpMk id="17462" creationId="{5F7F1580-2F60-4145-A71E-0648C286969B}"/>
          </ac:cxnSpMkLst>
        </pc:cxnChg>
        <pc:cxnChg chg="del">
          <ac:chgData name="Mirrich Wang" userId="25893bd8a22151db" providerId="LiveId" clId="{3A6E2220-0D24-4297-9B03-4ECEB4BDF7E1}" dt="2023-10-30T16:16:09.685" v="2152" actId="478"/>
          <ac:cxnSpMkLst>
            <pc:docMk/>
            <pc:sldMk cId="2224786415" sldId="504"/>
            <ac:cxnSpMk id="17464" creationId="{A3FA8ED5-D6CF-4358-0C4A-52A0D7557234}"/>
          </ac:cxnSpMkLst>
        </pc:cxnChg>
        <pc:cxnChg chg="del">
          <ac:chgData name="Mirrich Wang" userId="25893bd8a22151db" providerId="LiveId" clId="{3A6E2220-0D24-4297-9B03-4ECEB4BDF7E1}" dt="2023-10-30T16:16:09.685" v="2152" actId="478"/>
          <ac:cxnSpMkLst>
            <pc:docMk/>
            <pc:sldMk cId="2224786415" sldId="504"/>
            <ac:cxnSpMk id="17466" creationId="{4C0A6D0A-416F-6F79-89A6-E8661C393E90}"/>
          </ac:cxnSpMkLst>
        </pc:cxnChg>
        <pc:cxnChg chg="del">
          <ac:chgData name="Mirrich Wang" userId="25893bd8a22151db" providerId="LiveId" clId="{3A6E2220-0D24-4297-9B03-4ECEB4BDF7E1}" dt="2023-10-30T16:16:09.685" v="2152" actId="478"/>
          <ac:cxnSpMkLst>
            <pc:docMk/>
            <pc:sldMk cId="2224786415" sldId="504"/>
            <ac:cxnSpMk id="17468" creationId="{A638D6AD-7991-C6B4-5D7A-5F3F1A1FC082}"/>
          </ac:cxnSpMkLst>
        </pc:cxnChg>
      </pc:sldChg>
      <pc:sldChg chg="addSp delSp modSp mod chgLayout modNotesTx">
        <pc:chgData name="Mirrich Wang" userId="25893bd8a22151db" providerId="LiveId" clId="{3A6E2220-0D24-4297-9B03-4ECEB4BDF7E1}" dt="2023-11-01T06:12:16.736" v="5538" actId="1076"/>
        <pc:sldMkLst>
          <pc:docMk/>
          <pc:sldMk cId="452022331" sldId="505"/>
        </pc:sldMkLst>
        <pc:spChg chg="add mod">
          <ac:chgData name="Mirrich Wang" userId="25893bd8a22151db" providerId="LiveId" clId="{3A6E2220-0D24-4297-9B03-4ECEB4BDF7E1}" dt="2023-11-01T06:12:16.736" v="5538" actId="1076"/>
          <ac:spMkLst>
            <pc:docMk/>
            <pc:sldMk cId="452022331" sldId="505"/>
            <ac:spMk id="3" creationId="{02A2DA01-3DF0-AF61-01AB-AF7CDE22E78B}"/>
          </ac:spMkLst>
        </pc:spChg>
        <pc:spChg chg="add del mod ord">
          <ac:chgData name="Mirrich Wang" userId="25893bd8a22151db" providerId="LiveId" clId="{3A6E2220-0D24-4297-9B03-4ECEB4BDF7E1}" dt="2023-10-31T15:13:29.636" v="2573" actId="6264"/>
          <ac:spMkLst>
            <pc:docMk/>
            <pc:sldMk cId="452022331" sldId="505"/>
            <ac:spMk id="3" creationId="{755899EE-0893-70DB-2130-FBE1C408E119}"/>
          </ac:spMkLst>
        </pc:spChg>
        <pc:spChg chg="mod">
          <ac:chgData name="Mirrich Wang" userId="25893bd8a22151db" providerId="LiveId" clId="{3A6E2220-0D24-4297-9B03-4ECEB4BDF7E1}" dt="2023-11-01T06:08:31.594" v="5479" actId="20577"/>
          <ac:spMkLst>
            <pc:docMk/>
            <pc:sldMk cId="452022331" sldId="505"/>
            <ac:spMk id="5" creationId="{2054C34D-4BCD-099F-D1DD-5BB6C94C05EB}"/>
          </ac:spMkLst>
        </pc:spChg>
        <pc:spChg chg="mod">
          <ac:chgData name="Mirrich Wang" userId="25893bd8a22151db" providerId="LiveId" clId="{3A6E2220-0D24-4297-9B03-4ECEB4BDF7E1}" dt="2023-10-31T15:33:41.926" v="2838" actId="1076"/>
          <ac:spMkLst>
            <pc:docMk/>
            <pc:sldMk cId="452022331" sldId="505"/>
            <ac:spMk id="13" creationId="{7433B766-57B7-2402-203D-0324886EF89D}"/>
          </ac:spMkLst>
        </pc:spChg>
        <pc:spChg chg="mod topLvl">
          <ac:chgData name="Mirrich Wang" userId="25893bd8a22151db" providerId="LiveId" clId="{3A6E2220-0D24-4297-9B03-4ECEB4BDF7E1}" dt="2023-11-01T06:08:34.107" v="5483" actId="1035"/>
          <ac:spMkLst>
            <pc:docMk/>
            <pc:sldMk cId="452022331" sldId="505"/>
            <ac:spMk id="14" creationId="{A1C46CF2-3296-BF10-649E-FC7C40DE35B5}"/>
          </ac:spMkLst>
        </pc:spChg>
        <pc:spChg chg="mod topLvl">
          <ac:chgData name="Mirrich Wang" userId="25893bd8a22151db" providerId="LiveId" clId="{3A6E2220-0D24-4297-9B03-4ECEB4BDF7E1}" dt="2023-11-01T06:08:34.107" v="5483" actId="1035"/>
          <ac:spMkLst>
            <pc:docMk/>
            <pc:sldMk cId="452022331" sldId="505"/>
            <ac:spMk id="15" creationId="{C87ADB26-21AE-6020-9067-1AA8C8FC1EEB}"/>
          </ac:spMkLst>
        </pc:spChg>
        <pc:spChg chg="mod topLvl">
          <ac:chgData name="Mirrich Wang" userId="25893bd8a22151db" providerId="LiveId" clId="{3A6E2220-0D24-4297-9B03-4ECEB4BDF7E1}" dt="2023-11-01T06:08:34.107" v="5483" actId="1035"/>
          <ac:spMkLst>
            <pc:docMk/>
            <pc:sldMk cId="452022331" sldId="505"/>
            <ac:spMk id="16" creationId="{F435795A-53A7-72BB-8D7A-8866ADAB87C4}"/>
          </ac:spMkLst>
        </pc:spChg>
        <pc:spChg chg="del mod topLvl">
          <ac:chgData name="Mirrich Wang" userId="25893bd8a22151db" providerId="LiveId" clId="{3A6E2220-0D24-4297-9B03-4ECEB4BDF7E1}" dt="2023-10-31T15:28:28.137" v="2814"/>
          <ac:spMkLst>
            <pc:docMk/>
            <pc:sldMk cId="452022331" sldId="505"/>
            <ac:spMk id="17" creationId="{6640C101-0F54-6C4D-740D-95DE788F5E12}"/>
          </ac:spMkLst>
        </pc:spChg>
        <pc:spChg chg="mod topLvl">
          <ac:chgData name="Mirrich Wang" userId="25893bd8a22151db" providerId="LiveId" clId="{3A6E2220-0D24-4297-9B03-4ECEB4BDF7E1}" dt="2023-11-01T06:08:34.107" v="5483" actId="1035"/>
          <ac:spMkLst>
            <pc:docMk/>
            <pc:sldMk cId="452022331" sldId="505"/>
            <ac:spMk id="18" creationId="{C73ACB51-2080-4886-6A2A-E6DC6DCC3866}"/>
          </ac:spMkLst>
        </pc:spChg>
        <pc:spChg chg="mod topLvl">
          <ac:chgData name="Mirrich Wang" userId="25893bd8a22151db" providerId="LiveId" clId="{3A6E2220-0D24-4297-9B03-4ECEB4BDF7E1}" dt="2023-11-01T06:08:34.107" v="5483" actId="1035"/>
          <ac:spMkLst>
            <pc:docMk/>
            <pc:sldMk cId="452022331" sldId="505"/>
            <ac:spMk id="19" creationId="{C4BBB309-3C1B-8C8A-7B48-D5F762C7B32C}"/>
          </ac:spMkLst>
        </pc:spChg>
        <pc:spChg chg="del mod topLvl">
          <ac:chgData name="Mirrich Wang" userId="25893bd8a22151db" providerId="LiveId" clId="{3A6E2220-0D24-4297-9B03-4ECEB4BDF7E1}" dt="2023-10-31T15:28:28.137" v="2816"/>
          <ac:spMkLst>
            <pc:docMk/>
            <pc:sldMk cId="452022331" sldId="505"/>
            <ac:spMk id="20" creationId="{D7779597-E33E-6F00-72B0-9A77E27B8A43}"/>
          </ac:spMkLst>
        </pc:spChg>
        <pc:spChg chg="del mod topLvl">
          <ac:chgData name="Mirrich Wang" userId="25893bd8a22151db" providerId="LiveId" clId="{3A6E2220-0D24-4297-9B03-4ECEB4BDF7E1}" dt="2023-10-31T15:27:29.698" v="2787" actId="478"/>
          <ac:spMkLst>
            <pc:docMk/>
            <pc:sldMk cId="452022331" sldId="505"/>
            <ac:spMk id="23" creationId="{AE8D6405-7518-7E4A-FDBC-8E2C3C6061BD}"/>
          </ac:spMkLst>
        </pc:spChg>
        <pc:spChg chg="del mod topLvl">
          <ac:chgData name="Mirrich Wang" userId="25893bd8a22151db" providerId="LiveId" clId="{3A6E2220-0D24-4297-9B03-4ECEB4BDF7E1}" dt="2023-10-31T15:28:28.136" v="2812" actId="478"/>
          <ac:spMkLst>
            <pc:docMk/>
            <pc:sldMk cId="452022331" sldId="505"/>
            <ac:spMk id="24" creationId="{BA6C9282-425C-BFBB-00BF-C19AF40D4B2D}"/>
          </ac:spMkLst>
        </pc:spChg>
        <pc:spChg chg="add del mod ord">
          <ac:chgData name="Mirrich Wang" userId="25893bd8a22151db" providerId="LiveId" clId="{3A6E2220-0D24-4297-9B03-4ECEB4BDF7E1}" dt="2023-10-31T15:13:29.636" v="2573" actId="6264"/>
          <ac:spMkLst>
            <pc:docMk/>
            <pc:sldMk cId="452022331" sldId="505"/>
            <ac:spMk id="27" creationId="{70C84FFD-88DF-9115-8A5A-9CF66D4F8C87}"/>
          </ac:spMkLst>
        </pc:spChg>
        <pc:grpChg chg="del">
          <ac:chgData name="Mirrich Wang" userId="25893bd8a22151db" providerId="LiveId" clId="{3A6E2220-0D24-4297-9B03-4ECEB4BDF7E1}" dt="2023-10-31T15:27:20.503" v="2785" actId="165"/>
          <ac:grpSpMkLst>
            <pc:docMk/>
            <pc:sldMk cId="452022331" sldId="505"/>
            <ac:grpSpMk id="25" creationId="{08B3528A-7F94-0009-86B0-E50F9ED65F07}"/>
          </ac:grpSpMkLst>
        </pc:grpChg>
        <pc:grpChg chg="mod">
          <ac:chgData name="Mirrich Wang" userId="25893bd8a22151db" providerId="LiveId" clId="{3A6E2220-0D24-4297-9B03-4ECEB4BDF7E1}" dt="2023-11-01T06:08:34.107" v="5483" actId="1035"/>
          <ac:grpSpMkLst>
            <pc:docMk/>
            <pc:sldMk cId="452022331" sldId="505"/>
            <ac:grpSpMk id="26" creationId="{ED104534-D95D-15B9-7597-9653BEB70A02}"/>
          </ac:grpSpMkLst>
        </pc:grpChg>
      </pc:sldChg>
      <pc:sldChg chg="addSp delSp modSp mod chgLayout">
        <pc:chgData name="Mirrich Wang" userId="25893bd8a22151db" providerId="LiveId" clId="{3A6E2220-0D24-4297-9B03-4ECEB4BDF7E1}" dt="2023-11-01T05:36:19.216" v="5031"/>
        <pc:sldMkLst>
          <pc:docMk/>
          <pc:sldMk cId="2147554329" sldId="506"/>
        </pc:sldMkLst>
        <pc:spChg chg="add del mod ord">
          <ac:chgData name="Mirrich Wang" userId="25893bd8a22151db" providerId="LiveId" clId="{3A6E2220-0D24-4297-9B03-4ECEB4BDF7E1}" dt="2023-10-31T15:13:29.636" v="2573" actId="6264"/>
          <ac:spMkLst>
            <pc:docMk/>
            <pc:sldMk cId="2147554329" sldId="506"/>
            <ac:spMk id="3" creationId="{1E1409B8-A24F-C5B7-5254-7A44939BAC5A}"/>
          </ac:spMkLst>
        </pc:spChg>
        <pc:spChg chg="add del mod ord">
          <ac:chgData name="Mirrich Wang" userId="25893bd8a22151db" providerId="LiveId" clId="{3A6E2220-0D24-4297-9B03-4ECEB4BDF7E1}" dt="2023-10-31T15:13:29.636" v="2573" actId="6264"/>
          <ac:spMkLst>
            <pc:docMk/>
            <pc:sldMk cId="2147554329" sldId="506"/>
            <ac:spMk id="4" creationId="{34CA3D8C-176D-A7E9-23E2-2E0B2E70462B}"/>
          </ac:spMkLst>
        </pc:spChg>
        <pc:spChg chg="mod">
          <ac:chgData name="Mirrich Wang" userId="25893bd8a22151db" providerId="LiveId" clId="{3A6E2220-0D24-4297-9B03-4ECEB4BDF7E1}" dt="2023-11-01T05:36:19.216" v="5031"/>
          <ac:spMkLst>
            <pc:docMk/>
            <pc:sldMk cId="2147554329" sldId="506"/>
            <ac:spMk id="5" creationId="{2054C34D-4BCD-099F-D1DD-5BB6C94C05EB}"/>
          </ac:spMkLst>
        </pc:spChg>
      </pc:sldChg>
      <pc:sldChg chg="addSp delSp modSp add mod chgLayout modNotesTx">
        <pc:chgData name="Mirrich Wang" userId="25893bd8a22151db" providerId="LiveId" clId="{3A6E2220-0D24-4297-9B03-4ECEB4BDF7E1}" dt="2023-11-01T06:12:55.353" v="5549" actId="1076"/>
        <pc:sldMkLst>
          <pc:docMk/>
          <pc:sldMk cId="328429606" sldId="507"/>
        </pc:sldMkLst>
        <pc:spChg chg="add mod">
          <ac:chgData name="Mirrich Wang" userId="25893bd8a22151db" providerId="LiveId" clId="{3A6E2220-0D24-4297-9B03-4ECEB4BDF7E1}" dt="2023-11-01T06:12:55.353" v="5549" actId="1076"/>
          <ac:spMkLst>
            <pc:docMk/>
            <pc:sldMk cId="328429606" sldId="507"/>
            <ac:spMk id="3" creationId="{51AE8FFF-56C5-FF8F-CDD2-60AF01C1E057}"/>
          </ac:spMkLst>
        </pc:spChg>
        <pc:spChg chg="add del mod ord">
          <ac:chgData name="Mirrich Wang" userId="25893bd8a22151db" providerId="LiveId" clId="{3A6E2220-0D24-4297-9B03-4ECEB4BDF7E1}" dt="2023-10-31T15:13:29.636" v="2573" actId="6264"/>
          <ac:spMkLst>
            <pc:docMk/>
            <pc:sldMk cId="328429606" sldId="507"/>
            <ac:spMk id="3" creationId="{7C7C3EDB-C316-0BA8-D1FE-30D8F71AA057}"/>
          </ac:spMkLst>
        </pc:spChg>
        <pc:spChg chg="mod">
          <ac:chgData name="Mirrich Wang" userId="25893bd8a22151db" providerId="LiveId" clId="{3A6E2220-0D24-4297-9B03-4ECEB4BDF7E1}" dt="2023-11-01T06:11:07.141" v="5521"/>
          <ac:spMkLst>
            <pc:docMk/>
            <pc:sldMk cId="328429606" sldId="507"/>
            <ac:spMk id="5" creationId="{2054C34D-4BCD-099F-D1DD-5BB6C94C05EB}"/>
          </ac:spMkLst>
        </pc:spChg>
        <pc:spChg chg="add del mod ord">
          <ac:chgData name="Mirrich Wang" userId="25893bd8a22151db" providerId="LiveId" clId="{3A6E2220-0D24-4297-9B03-4ECEB4BDF7E1}" dt="2023-10-31T15:13:29.636" v="2573" actId="6264"/>
          <ac:spMkLst>
            <pc:docMk/>
            <pc:sldMk cId="328429606" sldId="507"/>
            <ac:spMk id="27" creationId="{5CCB78B5-0940-0858-B42B-6EF670EF4603}"/>
          </ac:spMkLst>
        </pc:spChg>
        <pc:grpChg chg="del">
          <ac:chgData name="Mirrich Wang" userId="25893bd8a22151db" providerId="LiveId" clId="{3A6E2220-0D24-4297-9B03-4ECEB4BDF7E1}" dt="2023-10-31T15:48:05.804" v="3075" actId="478"/>
          <ac:grpSpMkLst>
            <pc:docMk/>
            <pc:sldMk cId="328429606" sldId="507"/>
            <ac:grpSpMk id="25" creationId="{08B3528A-7F94-0009-86B0-E50F9ED65F07}"/>
          </ac:grpSpMkLst>
        </pc:grpChg>
        <pc:grpChg chg="del">
          <ac:chgData name="Mirrich Wang" userId="25893bd8a22151db" providerId="LiveId" clId="{3A6E2220-0D24-4297-9B03-4ECEB4BDF7E1}" dt="2023-10-31T15:48:05.804" v="3075" actId="478"/>
          <ac:grpSpMkLst>
            <pc:docMk/>
            <pc:sldMk cId="328429606" sldId="507"/>
            <ac:grpSpMk id="26" creationId="{ED104534-D95D-15B9-7597-9653BEB70A02}"/>
          </ac:grpSpMkLst>
        </pc:grpChg>
      </pc:sldChg>
      <pc:sldChg chg="addSp delSp modSp new mod ord chgLayout">
        <pc:chgData name="Mirrich Wang" userId="25893bd8a22151db" providerId="LiveId" clId="{3A6E2220-0D24-4297-9B03-4ECEB4BDF7E1}" dt="2023-11-01T07:48:02.259" v="6479" actId="20577"/>
        <pc:sldMkLst>
          <pc:docMk/>
          <pc:sldMk cId="1868394238" sldId="508"/>
        </pc:sldMkLst>
        <pc:spChg chg="add del">
          <ac:chgData name="Mirrich Wang" userId="25893bd8a22151db" providerId="LiveId" clId="{3A6E2220-0D24-4297-9B03-4ECEB4BDF7E1}" dt="2023-10-31T17:03:15.641" v="4435" actId="478"/>
          <ac:spMkLst>
            <pc:docMk/>
            <pc:sldMk cId="1868394238" sldId="508"/>
            <ac:spMk id="2" creationId="{4BD8C591-2E54-A48E-0475-D78014B1E557}"/>
          </ac:spMkLst>
        </pc:spChg>
        <pc:spChg chg="add mod">
          <ac:chgData name="Mirrich Wang" userId="25893bd8a22151db" providerId="LiveId" clId="{3A6E2220-0D24-4297-9B03-4ECEB4BDF7E1}" dt="2023-11-01T07:48:02.259" v="6479" actId="20577"/>
          <ac:spMkLst>
            <pc:docMk/>
            <pc:sldMk cId="1868394238" sldId="508"/>
            <ac:spMk id="2" creationId="{76930B9C-4B82-979D-3533-D314DB6CA588}"/>
          </ac:spMkLst>
        </pc:spChg>
        <pc:spChg chg="add del mod">
          <ac:chgData name="Mirrich Wang" userId="25893bd8a22151db" providerId="LiveId" clId="{3A6E2220-0D24-4297-9B03-4ECEB4BDF7E1}" dt="2023-11-01T07:48:00.304" v="6478" actId="478"/>
          <ac:spMkLst>
            <pc:docMk/>
            <pc:sldMk cId="1868394238" sldId="508"/>
            <ac:spMk id="3" creationId="{A14BF784-C571-D368-CF37-61EDBFC737EE}"/>
          </ac:spMkLst>
        </pc:spChg>
        <pc:spChg chg="add del mod">
          <ac:chgData name="Mirrich Wang" userId="25893bd8a22151db" providerId="LiveId" clId="{3A6E2220-0D24-4297-9B03-4ECEB4BDF7E1}" dt="2023-10-31T17:03:15.641" v="4435" actId="478"/>
          <ac:spMkLst>
            <pc:docMk/>
            <pc:sldMk cId="1868394238" sldId="508"/>
            <ac:spMk id="3" creationId="{BD6C8915-4A54-64DE-151B-1F61302614B0}"/>
          </ac:spMkLst>
        </pc:spChg>
        <pc:spChg chg="add del mod ord">
          <ac:chgData name="Mirrich Wang" userId="25893bd8a22151db" providerId="LiveId" clId="{3A6E2220-0D24-4297-9B03-4ECEB4BDF7E1}" dt="2023-10-31T15:13:29.636" v="2573" actId="6264"/>
          <ac:spMkLst>
            <pc:docMk/>
            <pc:sldMk cId="1868394238" sldId="508"/>
            <ac:spMk id="4" creationId="{8F509875-073E-6AD0-4723-8D2B01C90701}"/>
          </ac:spMkLst>
        </pc:spChg>
        <pc:spChg chg="add del mod ord">
          <ac:chgData name="Mirrich Wang" userId="25893bd8a22151db" providerId="LiveId" clId="{3A6E2220-0D24-4297-9B03-4ECEB4BDF7E1}" dt="2023-10-31T15:13:29.636" v="2573" actId="6264"/>
          <ac:spMkLst>
            <pc:docMk/>
            <pc:sldMk cId="1868394238" sldId="508"/>
            <ac:spMk id="5" creationId="{306C4154-442E-8FD5-DA44-388F378AA5D0}"/>
          </ac:spMkLst>
        </pc:spChg>
        <pc:spChg chg="add mod">
          <ac:chgData name="Mirrich Wang" userId="25893bd8a22151db" providerId="LiveId" clId="{3A6E2220-0D24-4297-9B03-4ECEB4BDF7E1}" dt="2023-10-31T17:09:46.285" v="4674" actId="20577"/>
          <ac:spMkLst>
            <pc:docMk/>
            <pc:sldMk cId="1868394238" sldId="508"/>
            <ac:spMk id="7" creationId="{83548F83-90CD-D349-E8F1-B543E5985D11}"/>
          </ac:spMkLst>
        </pc:spChg>
        <pc:picChg chg="add mod">
          <ac:chgData name="Mirrich Wang" userId="25893bd8a22151db" providerId="LiveId" clId="{3A6E2220-0D24-4297-9B03-4ECEB4BDF7E1}" dt="2023-10-31T17:03:16.393" v="4436"/>
          <ac:picMkLst>
            <pc:docMk/>
            <pc:sldMk cId="1868394238" sldId="508"/>
            <ac:picMk id="6" creationId="{23F1F490-D879-8045-C0C3-1F806E1E98B4}"/>
          </ac:picMkLst>
        </pc:picChg>
      </pc:sldChg>
      <pc:sldChg chg="addSp delSp modSp new mod">
        <pc:chgData name="Mirrich Wang" userId="25893bd8a22151db" providerId="LiveId" clId="{3A6E2220-0D24-4297-9B03-4ECEB4BDF7E1}" dt="2023-11-01T06:16:53.508" v="5604" actId="1076"/>
        <pc:sldMkLst>
          <pc:docMk/>
          <pc:sldMk cId="2589279923" sldId="509"/>
        </pc:sldMkLst>
        <pc:spChg chg="del">
          <ac:chgData name="Mirrich Wang" userId="25893bd8a22151db" providerId="LiveId" clId="{3A6E2220-0D24-4297-9B03-4ECEB4BDF7E1}" dt="2023-11-01T05:41:32.805" v="5091" actId="478"/>
          <ac:spMkLst>
            <pc:docMk/>
            <pc:sldMk cId="2589279923" sldId="509"/>
            <ac:spMk id="2" creationId="{BCF59A1F-9A3A-3C17-FA5E-4B4B135D3542}"/>
          </ac:spMkLst>
        </pc:spChg>
        <pc:spChg chg="del mod">
          <ac:chgData name="Mirrich Wang" userId="25893bd8a22151db" providerId="LiveId" clId="{3A6E2220-0D24-4297-9B03-4ECEB4BDF7E1}" dt="2023-11-01T06:14:42.692" v="5561" actId="478"/>
          <ac:spMkLst>
            <pc:docMk/>
            <pc:sldMk cId="2589279923" sldId="509"/>
            <ac:spMk id="3" creationId="{D81F2879-DC55-E49C-12AB-505A401F5305}"/>
          </ac:spMkLst>
        </pc:spChg>
        <pc:spChg chg="add mod">
          <ac:chgData name="Mirrich Wang" userId="25893bd8a22151db" providerId="LiveId" clId="{3A6E2220-0D24-4297-9B03-4ECEB4BDF7E1}" dt="2023-11-01T05:41:33.347" v="5092"/>
          <ac:spMkLst>
            <pc:docMk/>
            <pc:sldMk cId="2589279923" sldId="509"/>
            <ac:spMk id="5" creationId="{4559E80A-788F-B2C3-A8D4-09B9C57777DB}"/>
          </ac:spMkLst>
        </pc:spChg>
        <pc:spChg chg="add del mod">
          <ac:chgData name="Mirrich Wang" userId="25893bd8a22151db" providerId="LiveId" clId="{3A6E2220-0D24-4297-9B03-4ECEB4BDF7E1}" dt="2023-11-01T06:14:45.157" v="5564" actId="478"/>
          <ac:spMkLst>
            <pc:docMk/>
            <pc:sldMk cId="2589279923" sldId="509"/>
            <ac:spMk id="6" creationId="{0EE60776-3152-BAD0-2CB0-D320079DE62D}"/>
          </ac:spMkLst>
        </pc:spChg>
        <pc:spChg chg="add del mod">
          <ac:chgData name="Mirrich Wang" userId="25893bd8a22151db" providerId="LiveId" clId="{3A6E2220-0D24-4297-9B03-4ECEB4BDF7E1}" dt="2023-11-01T06:14:43.886" v="5563"/>
          <ac:spMkLst>
            <pc:docMk/>
            <pc:sldMk cId="2589279923" sldId="509"/>
            <ac:spMk id="7" creationId="{9D4D8575-6ED9-8351-98F0-C84C8C1C2A45}"/>
          </ac:spMkLst>
        </pc:spChg>
        <pc:spChg chg="add mod">
          <ac:chgData name="Mirrich Wang" userId="25893bd8a22151db" providerId="LiveId" clId="{3A6E2220-0D24-4297-9B03-4ECEB4BDF7E1}" dt="2023-11-01T06:16:49.969" v="5603" actId="20577"/>
          <ac:spMkLst>
            <pc:docMk/>
            <pc:sldMk cId="2589279923" sldId="509"/>
            <ac:spMk id="8" creationId="{28BF96FF-E6ED-9B01-621D-CA5AED403902}"/>
          </ac:spMkLst>
        </pc:spChg>
        <pc:picChg chg="add mod">
          <ac:chgData name="Mirrich Wang" userId="25893bd8a22151db" providerId="LiveId" clId="{3A6E2220-0D24-4297-9B03-4ECEB4BDF7E1}" dt="2023-11-01T05:41:33.347" v="5092"/>
          <ac:picMkLst>
            <pc:docMk/>
            <pc:sldMk cId="2589279923" sldId="509"/>
            <ac:picMk id="4" creationId="{861A7D81-DFCF-3587-8332-C2F9D6E1D836}"/>
          </ac:picMkLst>
        </pc:picChg>
        <pc:picChg chg="add mod">
          <ac:chgData name="Mirrich Wang" userId="25893bd8a22151db" providerId="LiveId" clId="{3A6E2220-0D24-4297-9B03-4ECEB4BDF7E1}" dt="2023-11-01T06:16:45.446" v="5600" actId="1076"/>
          <ac:picMkLst>
            <pc:docMk/>
            <pc:sldMk cId="2589279923" sldId="509"/>
            <ac:picMk id="1026" creationId="{9E23ABB0-C16A-199F-3F3E-455B29624CE2}"/>
          </ac:picMkLst>
        </pc:picChg>
        <pc:picChg chg="add mod">
          <ac:chgData name="Mirrich Wang" userId="25893bd8a22151db" providerId="LiveId" clId="{3A6E2220-0D24-4297-9B03-4ECEB4BDF7E1}" dt="2023-11-01T06:16:53.508" v="5604" actId="1076"/>
          <ac:picMkLst>
            <pc:docMk/>
            <pc:sldMk cId="2589279923" sldId="509"/>
            <ac:picMk id="1028" creationId="{2BA75D10-36F8-FFFC-D043-7EB5E501306C}"/>
          </ac:picMkLst>
        </pc:picChg>
      </pc:sldChg>
      <pc:sldChg chg="addSp delSp modSp add mod modNotesTx">
        <pc:chgData name="Mirrich Wang" userId="25893bd8a22151db" providerId="LiveId" clId="{3A6E2220-0D24-4297-9B03-4ECEB4BDF7E1}" dt="2023-11-01T06:19:36.893" v="5721" actId="20577"/>
        <pc:sldMkLst>
          <pc:docMk/>
          <pc:sldMk cId="2128413628" sldId="510"/>
        </pc:sldMkLst>
        <pc:spChg chg="mod">
          <ac:chgData name="Mirrich Wang" userId="25893bd8a22151db" providerId="LiveId" clId="{3A6E2220-0D24-4297-9B03-4ECEB4BDF7E1}" dt="2023-11-01T06:18:51.097" v="5714" actId="20577"/>
          <ac:spMkLst>
            <pc:docMk/>
            <pc:sldMk cId="2128413628" sldId="510"/>
            <ac:spMk id="8" creationId="{28BF96FF-E6ED-9B01-621D-CA5AED403902}"/>
          </ac:spMkLst>
        </pc:spChg>
        <pc:picChg chg="del">
          <ac:chgData name="Mirrich Wang" userId="25893bd8a22151db" providerId="LiveId" clId="{3A6E2220-0D24-4297-9B03-4ECEB4BDF7E1}" dt="2023-11-01T06:17:21.229" v="5617" actId="478"/>
          <ac:picMkLst>
            <pc:docMk/>
            <pc:sldMk cId="2128413628" sldId="510"/>
            <ac:picMk id="1026" creationId="{9E23ABB0-C16A-199F-3F3E-455B29624CE2}"/>
          </ac:picMkLst>
        </pc:picChg>
        <pc:picChg chg="del">
          <ac:chgData name="Mirrich Wang" userId="25893bd8a22151db" providerId="LiveId" clId="{3A6E2220-0D24-4297-9B03-4ECEB4BDF7E1}" dt="2023-11-01T06:17:20.154" v="5616" actId="478"/>
          <ac:picMkLst>
            <pc:docMk/>
            <pc:sldMk cId="2128413628" sldId="510"/>
            <ac:picMk id="1028" creationId="{2BA75D10-36F8-FFFC-D043-7EB5E501306C}"/>
          </ac:picMkLst>
        </pc:picChg>
        <pc:picChg chg="add mod">
          <ac:chgData name="Mirrich Wang" userId="25893bd8a22151db" providerId="LiveId" clId="{3A6E2220-0D24-4297-9B03-4ECEB4BDF7E1}" dt="2023-11-01T06:18:16.010" v="5711" actId="1076"/>
          <ac:picMkLst>
            <pc:docMk/>
            <pc:sldMk cId="2128413628" sldId="510"/>
            <ac:picMk id="2050" creationId="{F1830636-7190-B183-F70C-5FA17F00EF26}"/>
          </ac:picMkLst>
        </pc:picChg>
      </pc:sldChg>
      <pc:sldChg chg="addSp delSp modSp add mod">
        <pc:chgData name="Mirrich Wang" userId="25893bd8a22151db" providerId="LiveId" clId="{3A6E2220-0D24-4297-9B03-4ECEB4BDF7E1}" dt="2023-11-01T07:18:02.857" v="5983" actId="14100"/>
        <pc:sldMkLst>
          <pc:docMk/>
          <pc:sldMk cId="2128234847" sldId="511"/>
        </pc:sldMkLst>
        <pc:spChg chg="mod">
          <ac:chgData name="Mirrich Wang" userId="25893bd8a22151db" providerId="LiveId" clId="{3A6E2220-0D24-4297-9B03-4ECEB4BDF7E1}" dt="2023-11-01T07:18:02.857" v="5983" actId="14100"/>
          <ac:spMkLst>
            <pc:docMk/>
            <pc:sldMk cId="2128234847" sldId="511"/>
            <ac:spMk id="8" creationId="{28BF96FF-E6ED-9B01-621D-CA5AED403902}"/>
          </ac:spMkLst>
        </pc:spChg>
        <pc:picChg chg="del">
          <ac:chgData name="Mirrich Wang" userId="25893bd8a22151db" providerId="LiveId" clId="{3A6E2220-0D24-4297-9B03-4ECEB4BDF7E1}" dt="2023-11-01T06:20:34.799" v="5726" actId="478"/>
          <ac:picMkLst>
            <pc:docMk/>
            <pc:sldMk cId="2128234847" sldId="511"/>
            <ac:picMk id="2050" creationId="{F1830636-7190-B183-F70C-5FA17F00EF26}"/>
          </ac:picMkLst>
        </pc:picChg>
        <pc:picChg chg="add mod">
          <ac:chgData name="Mirrich Wang" userId="25893bd8a22151db" providerId="LiveId" clId="{3A6E2220-0D24-4297-9B03-4ECEB4BDF7E1}" dt="2023-11-01T06:20:59.982" v="5742" actId="1076"/>
          <ac:picMkLst>
            <pc:docMk/>
            <pc:sldMk cId="2128234847" sldId="511"/>
            <ac:picMk id="3074" creationId="{D60BF8AB-832A-9092-BAE1-A710BFDA27D8}"/>
          </ac:picMkLst>
        </pc:picChg>
      </pc:sldChg>
      <pc:sldChg chg="addSp delSp modSp add mod">
        <pc:chgData name="Mirrich Wang" userId="25893bd8a22151db" providerId="LiveId" clId="{3A6E2220-0D24-4297-9B03-4ECEB4BDF7E1}" dt="2023-11-01T07:18:00.343" v="5982" actId="14100"/>
        <pc:sldMkLst>
          <pc:docMk/>
          <pc:sldMk cId="3786958021" sldId="512"/>
        </pc:sldMkLst>
        <pc:spChg chg="mod">
          <ac:chgData name="Mirrich Wang" userId="25893bd8a22151db" providerId="LiveId" clId="{3A6E2220-0D24-4297-9B03-4ECEB4BDF7E1}" dt="2023-11-01T07:18:00.343" v="5982" actId="14100"/>
          <ac:spMkLst>
            <pc:docMk/>
            <pc:sldMk cId="3786958021" sldId="512"/>
            <ac:spMk id="8" creationId="{28BF96FF-E6ED-9B01-621D-CA5AED403902}"/>
          </ac:spMkLst>
        </pc:spChg>
        <pc:picChg chg="del">
          <ac:chgData name="Mirrich Wang" userId="25893bd8a22151db" providerId="LiveId" clId="{3A6E2220-0D24-4297-9B03-4ECEB4BDF7E1}" dt="2023-11-01T06:24:30.581" v="5759" actId="478"/>
          <ac:picMkLst>
            <pc:docMk/>
            <pc:sldMk cId="3786958021" sldId="512"/>
            <ac:picMk id="3074" creationId="{D60BF8AB-832A-9092-BAE1-A710BFDA27D8}"/>
          </ac:picMkLst>
        </pc:picChg>
        <pc:picChg chg="add mod">
          <ac:chgData name="Mirrich Wang" userId="25893bd8a22151db" providerId="LiveId" clId="{3A6E2220-0D24-4297-9B03-4ECEB4BDF7E1}" dt="2023-11-01T06:26:58.643" v="5859" actId="1036"/>
          <ac:picMkLst>
            <pc:docMk/>
            <pc:sldMk cId="3786958021" sldId="512"/>
            <ac:picMk id="4098" creationId="{3513C111-6E10-302C-6AB3-77A3011BBCF6}"/>
          </ac:picMkLst>
        </pc:picChg>
      </pc:sldChg>
      <pc:sldChg chg="addSp delSp modSp add mod">
        <pc:chgData name="Mirrich Wang" userId="25893bd8a22151db" providerId="LiveId" clId="{3A6E2220-0D24-4297-9B03-4ECEB4BDF7E1}" dt="2023-11-01T07:17:56.624" v="5981" actId="14100"/>
        <pc:sldMkLst>
          <pc:docMk/>
          <pc:sldMk cId="19246677" sldId="513"/>
        </pc:sldMkLst>
        <pc:spChg chg="add del">
          <ac:chgData name="Mirrich Wang" userId="25893bd8a22151db" providerId="LiveId" clId="{3A6E2220-0D24-4297-9B03-4ECEB4BDF7E1}" dt="2023-11-01T06:25:36.919" v="5789"/>
          <ac:spMkLst>
            <pc:docMk/>
            <pc:sldMk cId="19246677" sldId="513"/>
            <ac:spMk id="2" creationId="{2485B607-566F-76E2-7C2A-2E7454107FEA}"/>
          </ac:spMkLst>
        </pc:spChg>
        <pc:spChg chg="mod">
          <ac:chgData name="Mirrich Wang" userId="25893bd8a22151db" providerId="LiveId" clId="{3A6E2220-0D24-4297-9B03-4ECEB4BDF7E1}" dt="2023-11-01T07:17:56.624" v="5981" actId="14100"/>
          <ac:spMkLst>
            <pc:docMk/>
            <pc:sldMk cId="19246677" sldId="513"/>
            <ac:spMk id="8" creationId="{28BF96FF-E6ED-9B01-621D-CA5AED403902}"/>
          </ac:spMkLst>
        </pc:spChg>
        <pc:picChg chg="del mod">
          <ac:chgData name="Mirrich Wang" userId="25893bd8a22151db" providerId="LiveId" clId="{3A6E2220-0D24-4297-9B03-4ECEB4BDF7E1}" dt="2023-11-01T06:26:01.453" v="5802" actId="478"/>
          <ac:picMkLst>
            <pc:docMk/>
            <pc:sldMk cId="19246677" sldId="513"/>
            <ac:picMk id="4098" creationId="{3513C111-6E10-302C-6AB3-77A3011BBCF6}"/>
          </ac:picMkLst>
        </pc:picChg>
        <pc:picChg chg="add mod">
          <ac:chgData name="Mirrich Wang" userId="25893bd8a22151db" providerId="LiveId" clId="{3A6E2220-0D24-4297-9B03-4ECEB4BDF7E1}" dt="2023-11-01T06:26:29.915" v="5846" actId="1076"/>
          <ac:picMkLst>
            <pc:docMk/>
            <pc:sldMk cId="19246677" sldId="513"/>
            <ac:picMk id="5123" creationId="{8E47DCD0-164E-C40C-EC93-0E96551C6A64}"/>
          </ac:picMkLst>
        </pc:picChg>
      </pc:sldChg>
      <pc:sldChg chg="addSp delSp modSp add mod modNotesTx">
        <pc:chgData name="Mirrich Wang" userId="25893bd8a22151db" providerId="LiveId" clId="{3A6E2220-0D24-4297-9B03-4ECEB4BDF7E1}" dt="2023-11-01T07:41:40.205" v="6392"/>
        <pc:sldMkLst>
          <pc:docMk/>
          <pc:sldMk cId="3280513499" sldId="514"/>
        </pc:sldMkLst>
        <pc:spChg chg="mod">
          <ac:chgData name="Mirrich Wang" userId="25893bd8a22151db" providerId="LiveId" clId="{3A6E2220-0D24-4297-9B03-4ECEB4BDF7E1}" dt="2023-11-01T07:12:03.086" v="5922" actId="20577"/>
          <ac:spMkLst>
            <pc:docMk/>
            <pc:sldMk cId="3280513499" sldId="514"/>
            <ac:spMk id="8" creationId="{28BF96FF-E6ED-9B01-621D-CA5AED403902}"/>
          </ac:spMkLst>
        </pc:spChg>
        <pc:picChg chg="del">
          <ac:chgData name="Mirrich Wang" userId="25893bd8a22151db" providerId="LiveId" clId="{3A6E2220-0D24-4297-9B03-4ECEB4BDF7E1}" dt="2023-11-01T07:11:22.638" v="5912" actId="478"/>
          <ac:picMkLst>
            <pc:docMk/>
            <pc:sldMk cId="3280513499" sldId="514"/>
            <ac:picMk id="5123" creationId="{8E47DCD0-164E-C40C-EC93-0E96551C6A64}"/>
          </ac:picMkLst>
        </pc:picChg>
        <pc:picChg chg="add mod">
          <ac:chgData name="Mirrich Wang" userId="25893bd8a22151db" providerId="LiveId" clId="{3A6E2220-0D24-4297-9B03-4ECEB4BDF7E1}" dt="2023-11-01T07:13:49.037" v="5938" actId="1076"/>
          <ac:picMkLst>
            <pc:docMk/>
            <pc:sldMk cId="3280513499" sldId="514"/>
            <ac:picMk id="6146" creationId="{DFF6851E-5BC0-E6B9-0A21-C02C427C648A}"/>
          </ac:picMkLst>
        </pc:picChg>
      </pc:sldChg>
      <pc:sldChg chg="addSp delSp modSp add mod modNotesTx">
        <pc:chgData name="Mirrich Wang" userId="25893bd8a22151db" providerId="LiveId" clId="{3A6E2220-0D24-4297-9B03-4ECEB4BDF7E1}" dt="2023-11-01T07:41:26.855" v="6391"/>
        <pc:sldMkLst>
          <pc:docMk/>
          <pc:sldMk cId="3107662749" sldId="515"/>
        </pc:sldMkLst>
        <pc:spChg chg="add del">
          <ac:chgData name="Mirrich Wang" userId="25893bd8a22151db" providerId="LiveId" clId="{3A6E2220-0D24-4297-9B03-4ECEB4BDF7E1}" dt="2023-11-01T07:41:24.629" v="6388" actId="22"/>
          <ac:spMkLst>
            <pc:docMk/>
            <pc:sldMk cId="3107662749" sldId="515"/>
            <ac:spMk id="3" creationId="{019EBB56-B99A-80F1-268F-A2919DAC0546}"/>
          </ac:spMkLst>
        </pc:spChg>
        <pc:spChg chg="mod">
          <ac:chgData name="Mirrich Wang" userId="25893bd8a22151db" providerId="LiveId" clId="{3A6E2220-0D24-4297-9B03-4ECEB4BDF7E1}" dt="2023-11-01T07:40:40.332" v="6386"/>
          <ac:spMkLst>
            <pc:docMk/>
            <pc:sldMk cId="3107662749" sldId="515"/>
            <ac:spMk id="8" creationId="{28BF96FF-E6ED-9B01-621D-CA5AED403902}"/>
          </ac:spMkLst>
        </pc:spChg>
        <pc:picChg chg="del mod">
          <ac:chgData name="Mirrich Wang" userId="25893bd8a22151db" providerId="LiveId" clId="{3A6E2220-0D24-4297-9B03-4ECEB4BDF7E1}" dt="2023-11-01T07:39:58.491" v="6373" actId="478"/>
          <ac:picMkLst>
            <pc:docMk/>
            <pc:sldMk cId="3107662749" sldId="515"/>
            <ac:picMk id="6146" creationId="{DFF6851E-5BC0-E6B9-0A21-C02C427C648A}"/>
          </ac:picMkLst>
        </pc:picChg>
      </pc:sldChg>
      <pc:sldChg chg="addSp delSp modSp add mod">
        <pc:chgData name="Mirrich Wang" userId="25893bd8a22151db" providerId="LiveId" clId="{3A6E2220-0D24-4297-9B03-4ECEB4BDF7E1}" dt="2023-11-01T07:17:53.245" v="5980" actId="14100"/>
        <pc:sldMkLst>
          <pc:docMk/>
          <pc:sldMk cId="1785916649" sldId="516"/>
        </pc:sldMkLst>
        <pc:spChg chg="mod">
          <ac:chgData name="Mirrich Wang" userId="25893bd8a22151db" providerId="LiveId" clId="{3A6E2220-0D24-4297-9B03-4ECEB4BDF7E1}" dt="2023-11-01T07:17:53.245" v="5980" actId="14100"/>
          <ac:spMkLst>
            <pc:docMk/>
            <pc:sldMk cId="1785916649" sldId="516"/>
            <ac:spMk id="8" creationId="{28BF96FF-E6ED-9B01-621D-CA5AED403902}"/>
          </ac:spMkLst>
        </pc:spChg>
        <pc:picChg chg="del">
          <ac:chgData name="Mirrich Wang" userId="25893bd8a22151db" providerId="LiveId" clId="{3A6E2220-0D24-4297-9B03-4ECEB4BDF7E1}" dt="2023-11-01T07:17:14.661" v="5947" actId="478"/>
          <ac:picMkLst>
            <pc:docMk/>
            <pc:sldMk cId="1785916649" sldId="516"/>
            <ac:picMk id="5123" creationId="{8E47DCD0-164E-C40C-EC93-0E96551C6A64}"/>
          </ac:picMkLst>
        </pc:picChg>
        <pc:picChg chg="add mod">
          <ac:chgData name="Mirrich Wang" userId="25893bd8a22151db" providerId="LiveId" clId="{3A6E2220-0D24-4297-9B03-4ECEB4BDF7E1}" dt="2023-11-01T07:17:46.911" v="5979" actId="1076"/>
          <ac:picMkLst>
            <pc:docMk/>
            <pc:sldMk cId="1785916649" sldId="516"/>
            <ac:picMk id="7170" creationId="{A9761881-ABD0-07E5-4A47-CFA8B89E4AD8}"/>
          </ac:picMkLst>
        </pc:picChg>
      </pc:sldChg>
      <pc:sldChg chg="addSp delSp modSp add mod">
        <pc:chgData name="Mirrich Wang" userId="25893bd8a22151db" providerId="LiveId" clId="{3A6E2220-0D24-4297-9B03-4ECEB4BDF7E1}" dt="2023-11-04T04:57:47.316" v="6994" actId="113"/>
        <pc:sldMkLst>
          <pc:docMk/>
          <pc:sldMk cId="2564271336" sldId="517"/>
        </pc:sldMkLst>
        <pc:spChg chg="mod">
          <ac:chgData name="Mirrich Wang" userId="25893bd8a22151db" providerId="LiveId" clId="{3A6E2220-0D24-4297-9B03-4ECEB4BDF7E1}" dt="2023-11-01T07:36:17.120" v="6355" actId="113"/>
          <ac:spMkLst>
            <pc:docMk/>
            <pc:sldMk cId="2564271336" sldId="517"/>
            <ac:spMk id="5" creationId="{4559E80A-788F-B2C3-A8D4-09B9C57777DB}"/>
          </ac:spMkLst>
        </pc:spChg>
        <pc:spChg chg="mod">
          <ac:chgData name="Mirrich Wang" userId="25893bd8a22151db" providerId="LiveId" clId="{3A6E2220-0D24-4297-9B03-4ECEB4BDF7E1}" dt="2023-11-01T07:38:59.143" v="6366" actId="14100"/>
          <ac:spMkLst>
            <pc:docMk/>
            <pc:sldMk cId="2564271336" sldId="517"/>
            <ac:spMk id="8" creationId="{28BF96FF-E6ED-9B01-621D-CA5AED403902}"/>
          </ac:spMkLst>
        </pc:spChg>
        <pc:spChg chg="add mod ord topLvl">
          <ac:chgData name="Mirrich Wang" userId="25893bd8a22151db" providerId="LiveId" clId="{3A6E2220-0D24-4297-9B03-4ECEB4BDF7E1}" dt="2023-11-01T07:39:10.840" v="6369" actId="1036"/>
          <ac:spMkLst>
            <pc:docMk/>
            <pc:sldMk cId="2564271336" sldId="517"/>
            <ac:spMk id="16" creationId="{EF40CE66-3E74-1591-9A5F-B792D3E7B730}"/>
          </ac:spMkLst>
        </pc:spChg>
        <pc:grpChg chg="add del mod">
          <ac:chgData name="Mirrich Wang" userId="25893bd8a22151db" providerId="LiveId" clId="{3A6E2220-0D24-4297-9B03-4ECEB4BDF7E1}" dt="2023-11-01T07:37:25.634" v="6359" actId="165"/>
          <ac:grpSpMkLst>
            <pc:docMk/>
            <pc:sldMk cId="2564271336" sldId="517"/>
            <ac:grpSpMk id="17" creationId="{220EA9EC-52CD-76BF-3E39-A1E6E4DC7D7C}"/>
          </ac:grpSpMkLst>
        </pc:grpChg>
        <pc:graphicFrameChg chg="add mod modGraphic">
          <ac:chgData name="Mirrich Wang" userId="25893bd8a22151db" providerId="LiveId" clId="{3A6E2220-0D24-4297-9B03-4ECEB4BDF7E1}" dt="2023-11-04T04:57:47.316" v="6994" actId="113"/>
          <ac:graphicFrameMkLst>
            <pc:docMk/>
            <pc:sldMk cId="2564271336" sldId="517"/>
            <ac:graphicFrameMk id="2" creationId="{8866C2AA-5BF9-4D91-6CBA-5482E5E7FC00}"/>
          </ac:graphicFrameMkLst>
        </pc:graphicFrameChg>
        <pc:graphicFrameChg chg="add del mod">
          <ac:chgData name="Mirrich Wang" userId="25893bd8a22151db" providerId="LiveId" clId="{3A6E2220-0D24-4297-9B03-4ECEB4BDF7E1}" dt="2023-11-01T07:22:43.447" v="6210" actId="478"/>
          <ac:graphicFrameMkLst>
            <pc:docMk/>
            <pc:sldMk cId="2564271336" sldId="517"/>
            <ac:graphicFrameMk id="9" creationId="{9D46D1CD-DBB4-8354-0111-5883EFED84C6}"/>
          </ac:graphicFrameMkLst>
        </pc:graphicFrameChg>
        <pc:graphicFrameChg chg="add del mod">
          <ac:chgData name="Mirrich Wang" userId="25893bd8a22151db" providerId="LiveId" clId="{3A6E2220-0D24-4297-9B03-4ECEB4BDF7E1}" dt="2023-11-01T07:24:03.331" v="6231" actId="478"/>
          <ac:graphicFrameMkLst>
            <pc:docMk/>
            <pc:sldMk cId="2564271336" sldId="517"/>
            <ac:graphicFrameMk id="12" creationId="{7B6CA160-8FF5-BC2D-BEB3-4D4AB632EC44}"/>
          </ac:graphicFrameMkLst>
        </pc:graphicFrameChg>
        <pc:graphicFrameChg chg="add mod topLvl">
          <ac:chgData name="Mirrich Wang" userId="25893bd8a22151db" providerId="LiveId" clId="{3A6E2220-0D24-4297-9B03-4ECEB4BDF7E1}" dt="2023-11-01T07:39:10.840" v="6369" actId="1036"/>
          <ac:graphicFrameMkLst>
            <pc:docMk/>
            <pc:sldMk cId="2564271336" sldId="517"/>
            <ac:graphicFrameMk id="15" creationId="{27E042E5-02A3-25BA-6A95-765049C55105}"/>
          </ac:graphicFrameMkLst>
        </pc:graphicFrameChg>
        <pc:picChg chg="mod">
          <ac:chgData name="Mirrich Wang" userId="25893bd8a22151db" providerId="LiveId" clId="{3A6E2220-0D24-4297-9B03-4ECEB4BDF7E1}" dt="2023-11-01T07:36:17.120" v="6355" actId="113"/>
          <ac:picMkLst>
            <pc:docMk/>
            <pc:sldMk cId="2564271336" sldId="517"/>
            <ac:picMk id="4" creationId="{861A7D81-DFCF-3587-8332-C2F9D6E1D836}"/>
          </ac:picMkLst>
        </pc:picChg>
        <pc:picChg chg="del">
          <ac:chgData name="Mirrich Wang" userId="25893bd8a22151db" providerId="LiveId" clId="{3A6E2220-0D24-4297-9B03-4ECEB4BDF7E1}" dt="2023-11-01T07:18:29.414" v="5986" actId="478"/>
          <ac:picMkLst>
            <pc:docMk/>
            <pc:sldMk cId="2564271336" sldId="517"/>
            <ac:picMk id="7170" creationId="{A9761881-ABD0-07E5-4A47-CFA8B89E4AD8}"/>
          </ac:picMkLst>
        </pc:picChg>
        <pc:picChg chg="add del mod">
          <ac:chgData name="Mirrich Wang" userId="25893bd8a22151db" providerId="LiveId" clId="{3A6E2220-0D24-4297-9B03-4ECEB4BDF7E1}" dt="2023-11-01T07:21:39.996" v="6195"/>
          <ac:picMkLst>
            <pc:docMk/>
            <pc:sldMk cId="2564271336" sldId="517"/>
            <ac:picMk id="9218" creationId="{80B694DE-7E88-03E8-B532-5945C65C1759}"/>
          </ac:picMkLst>
        </pc:picChg>
      </pc:sldChg>
      <pc:sldChg chg="addSp modSp add mod modNotesTx">
        <pc:chgData name="Mirrich Wang" userId="25893bd8a22151db" providerId="LiveId" clId="{3A6E2220-0D24-4297-9B03-4ECEB4BDF7E1}" dt="2023-11-01T07:47:51.146" v="6477" actId="1076"/>
        <pc:sldMkLst>
          <pc:docMk/>
          <pc:sldMk cId="9130631" sldId="518"/>
        </pc:sldMkLst>
        <pc:spChg chg="add mod">
          <ac:chgData name="Mirrich Wang" userId="25893bd8a22151db" providerId="LiveId" clId="{3A6E2220-0D24-4297-9B03-4ECEB4BDF7E1}" dt="2023-11-01T07:47:51.146" v="6477" actId="1076"/>
          <ac:spMkLst>
            <pc:docMk/>
            <pc:sldMk cId="9130631" sldId="518"/>
            <ac:spMk id="6" creationId="{702A4872-1F87-2FE5-3679-F50CA5303944}"/>
          </ac:spMkLst>
        </pc:spChg>
        <pc:spChg chg="mod">
          <ac:chgData name="Mirrich Wang" userId="25893bd8a22151db" providerId="LiveId" clId="{3A6E2220-0D24-4297-9B03-4ECEB4BDF7E1}" dt="2023-11-01T07:47:02.286" v="6465" actId="20577"/>
          <ac:spMkLst>
            <pc:docMk/>
            <pc:sldMk cId="9130631" sldId="518"/>
            <ac:spMk id="8" creationId="{28BF96FF-E6ED-9B01-621D-CA5AED403902}"/>
          </ac:spMkLst>
        </pc:spChg>
        <pc:picChg chg="add mod">
          <ac:chgData name="Mirrich Wang" userId="25893bd8a22151db" providerId="LiveId" clId="{3A6E2220-0D24-4297-9B03-4ECEB4BDF7E1}" dt="2023-11-01T07:45:32.095" v="6408" actId="1076"/>
          <ac:picMkLst>
            <pc:docMk/>
            <pc:sldMk cId="9130631" sldId="518"/>
            <ac:picMk id="3" creationId="{16B9E773-E442-2F4A-AF4E-983D6985FEE7}"/>
          </ac:picMkLst>
        </pc:picChg>
      </pc:sldChg>
      <pc:sldChg chg="addSp delSp modSp add mod">
        <pc:chgData name="Mirrich Wang" userId="25893bd8a22151db" providerId="LiveId" clId="{3A6E2220-0D24-4297-9B03-4ECEB4BDF7E1}" dt="2023-11-04T04:59:55.965" v="7007" actId="1076"/>
        <pc:sldMkLst>
          <pc:docMk/>
          <pc:sldMk cId="2479282351" sldId="519"/>
        </pc:sldMkLst>
        <pc:spChg chg="add del">
          <ac:chgData name="Mirrich Wang" userId="25893bd8a22151db" providerId="LiveId" clId="{3A6E2220-0D24-4297-9B03-4ECEB4BDF7E1}" dt="2023-11-04T04:39:42.977" v="6585" actId="22"/>
          <ac:spMkLst>
            <pc:docMk/>
            <pc:sldMk cId="2479282351" sldId="519"/>
            <ac:spMk id="3" creationId="{82E6F428-0335-B29C-479E-187E50436A47}"/>
          </ac:spMkLst>
        </pc:spChg>
        <pc:spChg chg="mod">
          <ac:chgData name="Mirrich Wang" userId="25893bd8a22151db" providerId="LiveId" clId="{3A6E2220-0D24-4297-9B03-4ECEB4BDF7E1}" dt="2023-11-04T04:39:24.071" v="6579" actId="20577"/>
          <ac:spMkLst>
            <pc:docMk/>
            <pc:sldMk cId="2479282351" sldId="519"/>
            <ac:spMk id="5" creationId="{4559E80A-788F-B2C3-A8D4-09B9C57777DB}"/>
          </ac:spMkLst>
        </pc:spChg>
        <pc:spChg chg="del">
          <ac:chgData name="Mirrich Wang" userId="25893bd8a22151db" providerId="LiveId" clId="{3A6E2220-0D24-4297-9B03-4ECEB4BDF7E1}" dt="2023-11-01T07:55:57.679" v="6531" actId="478"/>
          <ac:spMkLst>
            <pc:docMk/>
            <pc:sldMk cId="2479282351" sldId="519"/>
            <ac:spMk id="6" creationId="{702A4872-1F87-2FE5-3679-F50CA5303944}"/>
          </ac:spMkLst>
        </pc:spChg>
        <pc:spChg chg="add del">
          <ac:chgData name="Mirrich Wang" userId="25893bd8a22151db" providerId="LiveId" clId="{3A6E2220-0D24-4297-9B03-4ECEB4BDF7E1}" dt="2023-11-04T04:40:04.159" v="6587" actId="22"/>
          <ac:spMkLst>
            <pc:docMk/>
            <pc:sldMk cId="2479282351" sldId="519"/>
            <ac:spMk id="7" creationId="{01780D20-658E-4090-9D8C-70972B5E51B0}"/>
          </ac:spMkLst>
        </pc:spChg>
        <pc:spChg chg="del mod">
          <ac:chgData name="Mirrich Wang" userId="25893bd8a22151db" providerId="LiveId" clId="{3A6E2220-0D24-4297-9B03-4ECEB4BDF7E1}" dt="2023-11-01T07:55:56.427" v="6530" actId="478"/>
          <ac:spMkLst>
            <pc:docMk/>
            <pc:sldMk cId="2479282351" sldId="519"/>
            <ac:spMk id="8" creationId="{28BF96FF-E6ED-9B01-621D-CA5AED403902}"/>
          </ac:spMkLst>
        </pc:spChg>
        <pc:spChg chg="add del">
          <ac:chgData name="Mirrich Wang" userId="25893bd8a22151db" providerId="LiveId" clId="{3A6E2220-0D24-4297-9B03-4ECEB4BDF7E1}" dt="2023-11-04T04:40:47.046" v="6589" actId="22"/>
          <ac:spMkLst>
            <pc:docMk/>
            <pc:sldMk cId="2479282351" sldId="519"/>
            <ac:spMk id="9" creationId="{1870D304-041E-DAA1-C7EF-47A659694CD2}"/>
          </ac:spMkLst>
        </pc:spChg>
        <pc:spChg chg="add del">
          <ac:chgData name="Mirrich Wang" userId="25893bd8a22151db" providerId="LiveId" clId="{3A6E2220-0D24-4297-9B03-4ECEB4BDF7E1}" dt="2023-11-04T04:46:22.799" v="6766" actId="22"/>
          <ac:spMkLst>
            <pc:docMk/>
            <pc:sldMk cId="2479282351" sldId="519"/>
            <ac:spMk id="18" creationId="{A7465237-EDB1-7FBE-1572-5B698DC84C8C}"/>
          </ac:spMkLst>
        </pc:spChg>
        <pc:graphicFrameChg chg="add del mod">
          <ac:chgData name="Mirrich Wang" userId="25893bd8a22151db" providerId="LiveId" clId="{3A6E2220-0D24-4297-9B03-4ECEB4BDF7E1}" dt="2023-11-04T04:41:53.753" v="6591" actId="478"/>
          <ac:graphicFrameMkLst>
            <pc:docMk/>
            <pc:sldMk cId="2479282351" sldId="519"/>
            <ac:graphicFrameMk id="11" creationId="{39AA77A7-6CDA-96A7-DC31-A6E9B678C97A}"/>
          </ac:graphicFrameMkLst>
        </pc:graphicFrameChg>
        <pc:graphicFrameChg chg="add del mod modGraphic">
          <ac:chgData name="Mirrich Wang" userId="25893bd8a22151db" providerId="LiveId" clId="{3A6E2220-0D24-4297-9B03-4ECEB4BDF7E1}" dt="2023-11-04T04:46:21.377" v="6764" actId="478"/>
          <ac:graphicFrameMkLst>
            <pc:docMk/>
            <pc:sldMk cId="2479282351" sldId="519"/>
            <ac:graphicFrameMk id="14" creationId="{1153628C-3CD4-9C3E-A9E4-E75E00CC7366}"/>
          </ac:graphicFrameMkLst>
        </pc:graphicFrameChg>
        <pc:graphicFrameChg chg="add del mod modGraphic">
          <ac:chgData name="Mirrich Wang" userId="25893bd8a22151db" providerId="LiveId" clId="{3A6E2220-0D24-4297-9B03-4ECEB4BDF7E1}" dt="2023-11-04T04:45:08.037" v="6736" actId="478"/>
          <ac:graphicFrameMkLst>
            <pc:docMk/>
            <pc:sldMk cId="2479282351" sldId="519"/>
            <ac:graphicFrameMk id="15" creationId="{64603495-6864-9BBA-7B80-4C858497BB8F}"/>
          </ac:graphicFrameMkLst>
        </pc:graphicFrameChg>
        <pc:graphicFrameChg chg="add del mod modGraphic">
          <ac:chgData name="Mirrich Wang" userId="25893bd8a22151db" providerId="LiveId" clId="{3A6E2220-0D24-4297-9B03-4ECEB4BDF7E1}" dt="2023-11-04T04:46:20.156" v="6763" actId="478"/>
          <ac:graphicFrameMkLst>
            <pc:docMk/>
            <pc:sldMk cId="2479282351" sldId="519"/>
            <ac:graphicFrameMk id="16" creationId="{B3B7271E-628B-33C8-AA02-59039358019A}"/>
          </ac:graphicFrameMkLst>
        </pc:graphicFrameChg>
        <pc:graphicFrameChg chg="add del mod">
          <ac:chgData name="Mirrich Wang" userId="25893bd8a22151db" providerId="LiveId" clId="{3A6E2220-0D24-4297-9B03-4ECEB4BDF7E1}" dt="2023-11-04T04:47:53.692" v="6770" actId="478"/>
          <ac:graphicFrameMkLst>
            <pc:docMk/>
            <pc:sldMk cId="2479282351" sldId="519"/>
            <ac:graphicFrameMk id="19" creationId="{BDCB1265-F003-1EBF-FAE1-23F22413612D}"/>
          </ac:graphicFrameMkLst>
        </pc:graphicFrameChg>
        <pc:graphicFrameChg chg="add mod modGraphic">
          <ac:chgData name="Mirrich Wang" userId="25893bd8a22151db" providerId="LiveId" clId="{3A6E2220-0D24-4297-9B03-4ECEB4BDF7E1}" dt="2023-11-04T04:59:55.965" v="7007" actId="1076"/>
          <ac:graphicFrameMkLst>
            <pc:docMk/>
            <pc:sldMk cId="2479282351" sldId="519"/>
            <ac:graphicFrameMk id="20" creationId="{0C4D9507-2BCF-5700-B628-05C1C1A7A1F1}"/>
          </ac:graphicFrameMkLst>
        </pc:graphicFrameChg>
        <pc:graphicFrameChg chg="add del mod modGraphic">
          <ac:chgData name="Mirrich Wang" userId="25893bd8a22151db" providerId="LiveId" clId="{3A6E2220-0D24-4297-9B03-4ECEB4BDF7E1}" dt="2023-11-04T04:51:36.343" v="6880" actId="478"/>
          <ac:graphicFrameMkLst>
            <pc:docMk/>
            <pc:sldMk cId="2479282351" sldId="519"/>
            <ac:graphicFrameMk id="21" creationId="{C1DDBF11-EB65-428E-6336-164CCA482775}"/>
          </ac:graphicFrameMkLst>
        </pc:graphicFrameChg>
        <pc:graphicFrameChg chg="add mod">
          <ac:chgData name="Mirrich Wang" userId="25893bd8a22151db" providerId="LiveId" clId="{3A6E2220-0D24-4297-9B03-4ECEB4BDF7E1}" dt="2023-11-04T04:51:05.655" v="6870" actId="571"/>
          <ac:graphicFrameMkLst>
            <pc:docMk/>
            <pc:sldMk cId="2479282351" sldId="519"/>
            <ac:graphicFrameMk id="22" creationId="{C1D5B53D-2EEA-1BBD-68C2-8571DD4DE9A5}"/>
          </ac:graphicFrameMkLst>
        </pc:graphicFrameChg>
        <pc:picChg chg="del">
          <ac:chgData name="Mirrich Wang" userId="25893bd8a22151db" providerId="LiveId" clId="{3A6E2220-0D24-4297-9B03-4ECEB4BDF7E1}" dt="2023-11-01T07:55:54.687" v="6529" actId="478"/>
          <ac:picMkLst>
            <pc:docMk/>
            <pc:sldMk cId="2479282351" sldId="519"/>
            <ac:picMk id="3" creationId="{16B9E773-E442-2F4A-AF4E-983D6985FEE7}"/>
          </ac:picMkLst>
        </pc:picChg>
        <pc:picChg chg="add del mod">
          <ac:chgData name="Mirrich Wang" userId="25893bd8a22151db" providerId="LiveId" clId="{3A6E2220-0D24-4297-9B03-4ECEB4BDF7E1}" dt="2023-11-01T07:56:37.888" v="6536" actId="478"/>
          <ac:picMkLst>
            <pc:docMk/>
            <pc:sldMk cId="2479282351" sldId="519"/>
            <ac:picMk id="7" creationId="{D2A57B84-B4FF-7602-EAFE-03B42382B917}"/>
          </ac:picMkLst>
        </pc:picChg>
        <pc:picChg chg="add del mod">
          <ac:chgData name="Mirrich Wang" userId="25893bd8a22151db" providerId="LiveId" clId="{3A6E2220-0D24-4297-9B03-4ECEB4BDF7E1}" dt="2023-11-04T04:39:27.392" v="6583" actId="478"/>
          <ac:picMkLst>
            <pc:docMk/>
            <pc:sldMk cId="2479282351" sldId="519"/>
            <ac:picMk id="10" creationId="{9136FB0D-95D1-5C2C-6B8A-328DFB45B0CB}"/>
          </ac:picMkLst>
        </pc:picChg>
        <pc:picChg chg="add del mod">
          <ac:chgData name="Mirrich Wang" userId="25893bd8a22151db" providerId="LiveId" clId="{3A6E2220-0D24-4297-9B03-4ECEB4BDF7E1}" dt="2023-11-04T04:42:13.475" v="6603" actId="22"/>
          <ac:picMkLst>
            <pc:docMk/>
            <pc:sldMk cId="2479282351" sldId="519"/>
            <ac:picMk id="13" creationId="{AB8961ED-AD48-4289-E96C-FE1B653D2C7B}"/>
          </ac:picMkLst>
        </pc:picChg>
        <pc:picChg chg="add del mod">
          <ac:chgData name="Mirrich Wang" userId="25893bd8a22151db" providerId="LiveId" clId="{3A6E2220-0D24-4297-9B03-4ECEB4BDF7E1}" dt="2023-11-04T04:53:11.833" v="6914" actId="478"/>
          <ac:picMkLst>
            <pc:docMk/>
            <pc:sldMk cId="2479282351" sldId="519"/>
            <ac:picMk id="24" creationId="{1858FAE8-82C9-A7A3-6E11-F3E2C9F7DE57}"/>
          </ac:picMkLst>
        </pc:picChg>
      </pc:sldChg>
      <pc:sldChg chg="addSp delSp modSp add mod">
        <pc:chgData name="Mirrich Wang" userId="25893bd8a22151db" providerId="LiveId" clId="{3A6E2220-0D24-4297-9B03-4ECEB4BDF7E1}" dt="2023-11-04T04:53:07.335" v="6913" actId="1076"/>
        <pc:sldMkLst>
          <pc:docMk/>
          <pc:sldMk cId="2318417031" sldId="520"/>
        </pc:sldMkLst>
        <pc:picChg chg="add del mod">
          <ac:chgData name="Mirrich Wang" userId="25893bd8a22151db" providerId="LiveId" clId="{3A6E2220-0D24-4297-9B03-4ECEB4BDF7E1}" dt="2023-11-04T04:53:03.056" v="6910" actId="478"/>
          <ac:picMkLst>
            <pc:docMk/>
            <pc:sldMk cId="2318417031" sldId="520"/>
            <ac:picMk id="2" creationId="{E3C56E91-1AA0-B569-897E-7076286F664C}"/>
          </ac:picMkLst>
        </pc:picChg>
        <pc:picChg chg="add mod">
          <ac:chgData name="Mirrich Wang" userId="25893bd8a22151db" providerId="LiveId" clId="{3A6E2220-0D24-4297-9B03-4ECEB4BDF7E1}" dt="2023-11-04T04:53:07.335" v="6913" actId="1076"/>
          <ac:picMkLst>
            <pc:docMk/>
            <pc:sldMk cId="2318417031" sldId="520"/>
            <ac:picMk id="6" creationId="{3E23DE5D-5D24-4793-6B76-096509B6B7F6}"/>
          </ac:picMkLst>
        </pc:picChg>
        <pc:picChg chg="del">
          <ac:chgData name="Mirrich Wang" userId="25893bd8a22151db" providerId="LiveId" clId="{3A6E2220-0D24-4297-9B03-4ECEB4BDF7E1}" dt="2023-11-04T04:52:36.345" v="6904" actId="478"/>
          <ac:picMkLst>
            <pc:docMk/>
            <pc:sldMk cId="2318417031" sldId="520"/>
            <ac:picMk id="10" creationId="{9136FB0D-95D1-5C2C-6B8A-328DFB45B0CB}"/>
          </ac:picMkLst>
        </pc:picChg>
      </pc:sldChg>
      <pc:sldChg chg="add ord">
        <pc:chgData name="Mirrich Wang" userId="25893bd8a22151db" providerId="LiveId" clId="{3A6E2220-0D24-4297-9B03-4ECEB4BDF7E1}" dt="2023-11-04T05:00:20.740" v="7011"/>
        <pc:sldMkLst>
          <pc:docMk/>
          <pc:sldMk cId="2765139335" sldId="521"/>
        </pc:sldMkLst>
      </pc:sldChg>
      <pc:sldChg chg="addSp delSp modSp add mod">
        <pc:chgData name="Mirrich Wang" userId="25893bd8a22151db" providerId="LiveId" clId="{3A6E2220-0D24-4297-9B03-4ECEB4BDF7E1}" dt="2023-11-04T04:54:41.308" v="6934" actId="1076"/>
        <pc:sldMkLst>
          <pc:docMk/>
          <pc:sldMk cId="2444087916" sldId="522"/>
        </pc:sldMkLst>
        <pc:picChg chg="add mod">
          <ac:chgData name="Mirrich Wang" userId="25893bd8a22151db" providerId="LiveId" clId="{3A6E2220-0D24-4297-9B03-4ECEB4BDF7E1}" dt="2023-11-04T04:54:41.308" v="6934" actId="1076"/>
          <ac:picMkLst>
            <pc:docMk/>
            <pc:sldMk cId="2444087916" sldId="522"/>
            <ac:picMk id="3" creationId="{A472A82B-EEAB-4884-C4F1-544AC5AB66EF}"/>
          </ac:picMkLst>
        </pc:picChg>
        <pc:picChg chg="del mod">
          <ac:chgData name="Mirrich Wang" userId="25893bd8a22151db" providerId="LiveId" clId="{3A6E2220-0D24-4297-9B03-4ECEB4BDF7E1}" dt="2023-11-04T04:54:22.264" v="6930" actId="478"/>
          <ac:picMkLst>
            <pc:docMk/>
            <pc:sldMk cId="2444087916" sldId="522"/>
            <ac:picMk id="6" creationId="{3E23DE5D-5D24-4793-6B76-096509B6B7F6}"/>
          </ac:picMkLst>
        </pc:picChg>
      </pc:sldChg>
    </pc:docChg>
  </pc:docChgLst>
  <pc:docChgLst>
    <pc:chgData name="Mirrich Wang" userId="25893bd8a22151db" providerId="LiveId" clId="{C56635B9-651F-4362-84F4-5F7DAD8F38C7}"/>
    <pc:docChg chg="undo custSel addSld delSld modSld">
      <pc:chgData name="Mirrich Wang" userId="25893bd8a22151db" providerId="LiveId" clId="{C56635B9-651F-4362-84F4-5F7DAD8F38C7}" dt="2023-10-31T13:24:53.437" v="3804" actId="20577"/>
      <pc:docMkLst>
        <pc:docMk/>
      </pc:docMkLst>
      <pc:sldChg chg="modSp mod">
        <pc:chgData name="Mirrich Wang" userId="25893bd8a22151db" providerId="LiveId" clId="{C56635B9-651F-4362-84F4-5F7DAD8F38C7}" dt="2023-10-26T02:47:24.020" v="93" actId="20577"/>
        <pc:sldMkLst>
          <pc:docMk/>
          <pc:sldMk cId="0" sldId="263"/>
        </pc:sldMkLst>
        <pc:spChg chg="mod">
          <ac:chgData name="Mirrich Wang" userId="25893bd8a22151db" providerId="LiveId" clId="{C56635B9-651F-4362-84F4-5F7DAD8F38C7}" dt="2023-10-26T02:47:24.020" v="93" actId="20577"/>
          <ac:spMkLst>
            <pc:docMk/>
            <pc:sldMk cId="0" sldId="263"/>
            <ac:spMk id="8" creationId="{69AD9F97-1BF8-9F85-9295-20439AD2D7C8}"/>
          </ac:spMkLst>
        </pc:spChg>
        <pc:spChg chg="mod">
          <ac:chgData name="Mirrich Wang" userId="25893bd8a22151db" providerId="LiveId" clId="{C56635B9-651F-4362-84F4-5F7DAD8F38C7}" dt="2023-10-26T02:25:33.133" v="8" actId="1076"/>
          <ac:spMkLst>
            <pc:docMk/>
            <pc:sldMk cId="0" sldId="263"/>
            <ac:spMk id="3076" creationId="{00000000-0000-0000-0000-000000000000}"/>
          </ac:spMkLst>
        </pc:spChg>
      </pc:sldChg>
      <pc:sldChg chg="modSp mod">
        <pc:chgData name="Mirrich Wang" userId="25893bd8a22151db" providerId="LiveId" clId="{C56635B9-651F-4362-84F4-5F7DAD8F38C7}" dt="2023-10-26T02:47:24.591" v="94" actId="20577"/>
        <pc:sldMkLst>
          <pc:docMk/>
          <pc:sldMk cId="0" sldId="359"/>
        </pc:sldMkLst>
        <pc:spChg chg="mod">
          <ac:chgData name="Mirrich Wang" userId="25893bd8a22151db" providerId="LiveId" clId="{C56635B9-651F-4362-84F4-5F7DAD8F38C7}" dt="2023-10-26T02:47:24.591" v="94" actId="20577"/>
          <ac:spMkLst>
            <pc:docMk/>
            <pc:sldMk cId="0" sldId="359"/>
            <ac:spMk id="6148" creationId="{00000000-0000-0000-0000-000000000000}"/>
          </ac:spMkLst>
        </pc:spChg>
      </pc:sldChg>
      <pc:sldChg chg="addSp modSp mod">
        <pc:chgData name="Mirrich Wang" userId="25893bd8a22151db" providerId="LiveId" clId="{C56635B9-651F-4362-84F4-5F7DAD8F38C7}" dt="2023-10-26T03:05:01.278" v="118" actId="1076"/>
        <pc:sldMkLst>
          <pc:docMk/>
          <pc:sldMk cId="95961388" sldId="499"/>
        </pc:sldMkLst>
        <pc:spChg chg="mod">
          <ac:chgData name="Mirrich Wang" userId="25893bd8a22151db" providerId="LiveId" clId="{C56635B9-651F-4362-84F4-5F7DAD8F38C7}" dt="2023-10-26T02:48:31.500" v="116" actId="14100"/>
          <ac:spMkLst>
            <pc:docMk/>
            <pc:sldMk cId="95961388" sldId="499"/>
            <ac:spMk id="17410" creationId="{00000000-0000-0000-0000-000000000000}"/>
          </ac:spMkLst>
        </pc:spChg>
        <pc:picChg chg="add mod">
          <ac:chgData name="Mirrich Wang" userId="25893bd8a22151db" providerId="LiveId" clId="{C56635B9-651F-4362-84F4-5F7DAD8F38C7}" dt="2023-10-26T03:05:01.278" v="118" actId="1076"/>
          <ac:picMkLst>
            <pc:docMk/>
            <pc:sldMk cId="95961388" sldId="499"/>
            <ac:picMk id="1026" creationId="{5A4916BA-3DF5-5F56-C304-65BDA1A4F327}"/>
          </ac:picMkLst>
        </pc:picChg>
      </pc:sldChg>
      <pc:sldChg chg="addSp delSp modSp mod">
        <pc:chgData name="Mirrich Wang" userId="25893bd8a22151db" providerId="LiveId" clId="{C56635B9-651F-4362-84F4-5F7DAD8F38C7}" dt="2023-10-26T02:25:52.881" v="42" actId="20577"/>
        <pc:sldMkLst>
          <pc:docMk/>
          <pc:sldMk cId="2386433730" sldId="500"/>
        </pc:sldMkLst>
        <pc:spChg chg="add del mod">
          <ac:chgData name="Mirrich Wang" userId="25893bd8a22151db" providerId="LiveId" clId="{C56635B9-651F-4362-84F4-5F7DAD8F38C7}" dt="2023-10-26T02:25:36.696" v="10"/>
          <ac:spMkLst>
            <pc:docMk/>
            <pc:sldMk cId="2386433730" sldId="500"/>
            <ac:spMk id="3" creationId="{A5D5C899-AA5D-0B3E-7734-DC0C8854E380}"/>
          </ac:spMkLst>
        </pc:spChg>
        <pc:spChg chg="del">
          <ac:chgData name="Mirrich Wang" userId="25893bd8a22151db" providerId="LiveId" clId="{C56635B9-651F-4362-84F4-5F7DAD8F38C7}" dt="2023-10-26T02:25:38.235" v="11" actId="478"/>
          <ac:spMkLst>
            <pc:docMk/>
            <pc:sldMk cId="2386433730" sldId="500"/>
            <ac:spMk id="4" creationId="{00000000-0000-0000-0000-000000000000}"/>
          </ac:spMkLst>
        </pc:spChg>
        <pc:spChg chg="add mod">
          <ac:chgData name="Mirrich Wang" userId="25893bd8a22151db" providerId="LiveId" clId="{C56635B9-651F-4362-84F4-5F7DAD8F38C7}" dt="2023-10-26T02:25:52.881" v="42" actId="20577"/>
          <ac:spMkLst>
            <pc:docMk/>
            <pc:sldMk cId="2386433730" sldId="500"/>
            <ac:spMk id="5" creationId="{899717B1-9851-EA1E-0B74-F3EFCA1147E9}"/>
          </ac:spMkLst>
        </pc:spChg>
      </pc:sldChg>
      <pc:sldChg chg="modSp mod">
        <pc:chgData name="Mirrich Wang" userId="25893bd8a22151db" providerId="LiveId" clId="{C56635B9-651F-4362-84F4-5F7DAD8F38C7}" dt="2023-10-31T12:28:26.779" v="3401" actId="403"/>
        <pc:sldMkLst>
          <pc:docMk/>
          <pc:sldMk cId="3550096052" sldId="501"/>
        </pc:sldMkLst>
        <pc:spChg chg="mod">
          <ac:chgData name="Mirrich Wang" userId="25893bd8a22151db" providerId="LiveId" clId="{C56635B9-651F-4362-84F4-5F7DAD8F38C7}" dt="2023-10-31T12:28:26.779" v="3401" actId="403"/>
          <ac:spMkLst>
            <pc:docMk/>
            <pc:sldMk cId="3550096052" sldId="501"/>
            <ac:spMk id="17410" creationId="{00000000-0000-0000-0000-000000000000}"/>
          </ac:spMkLst>
        </pc:spChg>
      </pc:sldChg>
      <pc:sldChg chg="modSp">
        <pc:chgData name="Mirrich Wang" userId="25893bd8a22151db" providerId="LiveId" clId="{C56635B9-651F-4362-84F4-5F7DAD8F38C7}" dt="2023-10-31T12:28:49.294" v="3403" actId="1076"/>
        <pc:sldMkLst>
          <pc:docMk/>
          <pc:sldMk cId="2975434945" sldId="502"/>
        </pc:sldMkLst>
        <pc:spChg chg="mod">
          <ac:chgData name="Mirrich Wang" userId="25893bd8a22151db" providerId="LiveId" clId="{C56635B9-651F-4362-84F4-5F7DAD8F38C7}" dt="2023-10-31T12:28:49.294" v="3403" actId="1076"/>
          <ac:spMkLst>
            <pc:docMk/>
            <pc:sldMk cId="2975434945" sldId="502"/>
            <ac:spMk id="17410" creationId="{00000000-0000-0000-0000-000000000000}"/>
          </ac:spMkLst>
        </pc:spChg>
      </pc:sldChg>
      <pc:sldChg chg="addSp delSp modSp mod">
        <pc:chgData name="Mirrich Wang" userId="25893bd8a22151db" providerId="LiveId" clId="{C56635B9-651F-4362-84F4-5F7DAD8F38C7}" dt="2023-10-31T13:03:53.801" v="3476" actId="20577"/>
        <pc:sldMkLst>
          <pc:docMk/>
          <pc:sldMk cId="2224786415" sldId="504"/>
        </pc:sldMkLst>
        <pc:spChg chg="add del mod">
          <ac:chgData name="Mirrich Wang" userId="25893bd8a22151db" providerId="LiveId" clId="{C56635B9-651F-4362-84F4-5F7DAD8F38C7}" dt="2023-10-31T10:57:09.013" v="261" actId="478"/>
          <ac:spMkLst>
            <pc:docMk/>
            <pc:sldMk cId="2224786415" sldId="504"/>
            <ac:spMk id="3" creationId="{1FA1428D-FEC5-CB3D-0D6E-8E66161C54F2}"/>
          </ac:spMkLst>
        </pc:spChg>
        <pc:spChg chg="add del mod">
          <ac:chgData name="Mirrich Wang" userId="25893bd8a22151db" providerId="LiveId" clId="{C56635B9-651F-4362-84F4-5F7DAD8F38C7}" dt="2023-10-31T11:45:33.239" v="1639" actId="478"/>
          <ac:spMkLst>
            <pc:docMk/>
            <pc:sldMk cId="2224786415" sldId="504"/>
            <ac:spMk id="4" creationId="{7D95A7C3-159B-F1FC-9B71-6678C09AF575}"/>
          </ac:spMkLst>
        </pc:spChg>
        <pc:spChg chg="add del mod">
          <ac:chgData name="Mirrich Wang" userId="25893bd8a22151db" providerId="LiveId" clId="{C56635B9-651F-4362-84F4-5F7DAD8F38C7}" dt="2023-10-31T13:03:53.801" v="3476" actId="20577"/>
          <ac:spMkLst>
            <pc:docMk/>
            <pc:sldMk cId="2224786415" sldId="504"/>
            <ac:spMk id="5" creationId="{2054C34D-4BCD-099F-D1DD-5BB6C94C05EB}"/>
          </ac:spMkLst>
        </pc:spChg>
      </pc:sldChg>
      <pc:sldChg chg="addSp delSp modSp add mod">
        <pc:chgData name="Mirrich Wang" userId="25893bd8a22151db" providerId="LiveId" clId="{C56635B9-651F-4362-84F4-5F7DAD8F38C7}" dt="2023-10-31T13:24:53.437" v="3804" actId="20577"/>
        <pc:sldMkLst>
          <pc:docMk/>
          <pc:sldMk cId="452022331" sldId="505"/>
        </pc:sldMkLst>
        <pc:spChg chg="add del mod">
          <ac:chgData name="Mirrich Wang" userId="25893bd8a22151db" providerId="LiveId" clId="{C56635B9-651F-4362-84F4-5F7DAD8F38C7}" dt="2023-10-31T13:16:16.365" v="3649" actId="478"/>
          <ac:spMkLst>
            <pc:docMk/>
            <pc:sldMk cId="452022331" sldId="505"/>
            <ac:spMk id="3" creationId="{75B8A4AB-3F5F-C9D2-0985-F2D6706D167B}"/>
          </ac:spMkLst>
        </pc:spChg>
        <pc:spChg chg="mod">
          <ac:chgData name="Mirrich Wang" userId="25893bd8a22151db" providerId="LiveId" clId="{C56635B9-651F-4362-84F4-5F7DAD8F38C7}" dt="2023-10-31T13:24:48.545" v="3792" actId="14100"/>
          <ac:spMkLst>
            <pc:docMk/>
            <pc:sldMk cId="452022331" sldId="505"/>
            <ac:spMk id="5" creationId="{2054C34D-4BCD-099F-D1DD-5BB6C94C05EB}"/>
          </ac:spMkLst>
        </pc:spChg>
        <pc:spChg chg="add mod">
          <ac:chgData name="Mirrich Wang" userId="25893bd8a22151db" providerId="LiveId" clId="{C56635B9-651F-4362-84F4-5F7DAD8F38C7}" dt="2023-10-31T13:15:38.291" v="3644" actId="164"/>
          <ac:spMkLst>
            <pc:docMk/>
            <pc:sldMk cId="452022331" sldId="505"/>
            <ac:spMk id="6" creationId="{5E1519B0-CBCA-7284-9724-1ED018F1A869}"/>
          </ac:spMkLst>
        </pc:spChg>
        <pc:spChg chg="add mod">
          <ac:chgData name="Mirrich Wang" userId="25893bd8a22151db" providerId="LiveId" clId="{C56635B9-651F-4362-84F4-5F7DAD8F38C7}" dt="2023-10-31T13:15:38.291" v="3644" actId="164"/>
          <ac:spMkLst>
            <pc:docMk/>
            <pc:sldMk cId="452022331" sldId="505"/>
            <ac:spMk id="7" creationId="{05474DBB-A799-6B24-7A3B-0FED28C432DE}"/>
          </ac:spMkLst>
        </pc:spChg>
        <pc:spChg chg="mod">
          <ac:chgData name="Mirrich Wang" userId="25893bd8a22151db" providerId="LiveId" clId="{C56635B9-651F-4362-84F4-5F7DAD8F38C7}" dt="2023-10-31T13:14:48.649" v="3609" actId="113"/>
          <ac:spMkLst>
            <pc:docMk/>
            <pc:sldMk cId="452022331" sldId="505"/>
            <ac:spMk id="8" creationId="{2CDA3D2B-61E8-791D-9B27-8793D91C0304}"/>
          </ac:spMkLst>
        </pc:spChg>
        <pc:spChg chg="add mod ord">
          <ac:chgData name="Mirrich Wang" userId="25893bd8a22151db" providerId="LiveId" clId="{C56635B9-651F-4362-84F4-5F7DAD8F38C7}" dt="2023-10-31T13:18:36.397" v="3677" actId="14100"/>
          <ac:spMkLst>
            <pc:docMk/>
            <pc:sldMk cId="452022331" sldId="505"/>
            <ac:spMk id="9" creationId="{550FE3C4-3A6D-6672-FF0D-7DEDBAF427AD}"/>
          </ac:spMkLst>
        </pc:spChg>
        <pc:spChg chg="add mod ord">
          <ac:chgData name="Mirrich Wang" userId="25893bd8a22151db" providerId="LiveId" clId="{C56635B9-651F-4362-84F4-5F7DAD8F38C7}" dt="2023-10-31T13:18:05.790" v="3671" actId="14100"/>
          <ac:spMkLst>
            <pc:docMk/>
            <pc:sldMk cId="452022331" sldId="505"/>
            <ac:spMk id="10" creationId="{F825E318-B35F-36A6-E66A-23B919DDCA93}"/>
          </ac:spMkLst>
        </pc:spChg>
        <pc:spChg chg="add mod">
          <ac:chgData name="Mirrich Wang" userId="25893bd8a22151db" providerId="LiveId" clId="{C56635B9-651F-4362-84F4-5F7DAD8F38C7}" dt="2023-10-31T13:21:25.555" v="3709" actId="1076"/>
          <ac:spMkLst>
            <pc:docMk/>
            <pc:sldMk cId="452022331" sldId="505"/>
            <ac:spMk id="11" creationId="{79E17015-16CF-C542-4165-48151A265B82}"/>
          </ac:spMkLst>
        </pc:spChg>
        <pc:spChg chg="add mod">
          <ac:chgData name="Mirrich Wang" userId="25893bd8a22151db" providerId="LiveId" clId="{C56635B9-651F-4362-84F4-5F7DAD8F38C7}" dt="2023-10-31T13:18:27.985" v="3676" actId="14100"/>
          <ac:spMkLst>
            <pc:docMk/>
            <pc:sldMk cId="452022331" sldId="505"/>
            <ac:spMk id="12" creationId="{4A584C4A-071C-B4DB-4E11-9E3DE0D64480}"/>
          </ac:spMkLst>
        </pc:spChg>
        <pc:spChg chg="add mod">
          <ac:chgData name="Mirrich Wang" userId="25893bd8a22151db" providerId="LiveId" clId="{C56635B9-651F-4362-84F4-5F7DAD8F38C7}" dt="2023-10-31T13:21:27.545" v="3710" actId="1076"/>
          <ac:spMkLst>
            <pc:docMk/>
            <pc:sldMk cId="452022331" sldId="505"/>
            <ac:spMk id="13" creationId="{7433B766-57B7-2402-203D-0324886EF89D}"/>
          </ac:spMkLst>
        </pc:spChg>
        <pc:spChg chg="add mod">
          <ac:chgData name="Mirrich Wang" userId="25893bd8a22151db" providerId="LiveId" clId="{C56635B9-651F-4362-84F4-5F7DAD8F38C7}" dt="2023-10-31T13:24:53.437" v="3804" actId="20577"/>
          <ac:spMkLst>
            <pc:docMk/>
            <pc:sldMk cId="452022331" sldId="505"/>
            <ac:spMk id="14" creationId="{A1C46CF2-3296-BF10-649E-FC7C40DE35B5}"/>
          </ac:spMkLst>
        </pc:spChg>
        <pc:spChg chg="add mod">
          <ac:chgData name="Mirrich Wang" userId="25893bd8a22151db" providerId="LiveId" clId="{C56635B9-651F-4362-84F4-5F7DAD8F38C7}" dt="2023-10-31T13:24:48.643" v="3795" actId="14100"/>
          <ac:spMkLst>
            <pc:docMk/>
            <pc:sldMk cId="452022331" sldId="505"/>
            <ac:spMk id="15" creationId="{C87ADB26-21AE-6020-9067-1AA8C8FC1EEB}"/>
          </ac:spMkLst>
        </pc:spChg>
        <pc:spChg chg="add mod">
          <ac:chgData name="Mirrich Wang" userId="25893bd8a22151db" providerId="LiveId" clId="{C56635B9-651F-4362-84F4-5F7DAD8F38C7}" dt="2023-10-31T13:24:48.591" v="3793" actId="14100"/>
          <ac:spMkLst>
            <pc:docMk/>
            <pc:sldMk cId="452022331" sldId="505"/>
            <ac:spMk id="16" creationId="{F435795A-53A7-72BB-8D7A-8866ADAB87C4}"/>
          </ac:spMkLst>
        </pc:spChg>
        <pc:spChg chg="add mod">
          <ac:chgData name="Mirrich Wang" userId="25893bd8a22151db" providerId="LiveId" clId="{C56635B9-651F-4362-84F4-5F7DAD8F38C7}" dt="2023-10-31T13:24:41.586" v="3778" actId="1076"/>
          <ac:spMkLst>
            <pc:docMk/>
            <pc:sldMk cId="452022331" sldId="505"/>
            <ac:spMk id="17" creationId="{6640C101-0F54-6C4D-740D-95DE788F5E12}"/>
          </ac:spMkLst>
        </pc:spChg>
        <pc:spChg chg="add mod">
          <ac:chgData name="Mirrich Wang" userId="25893bd8a22151db" providerId="LiveId" clId="{C56635B9-651F-4362-84F4-5F7DAD8F38C7}" dt="2023-10-31T13:24:48.449" v="3790" actId="14100"/>
          <ac:spMkLst>
            <pc:docMk/>
            <pc:sldMk cId="452022331" sldId="505"/>
            <ac:spMk id="18" creationId="{C73ACB51-2080-4886-6A2A-E6DC6DCC3866}"/>
          </ac:spMkLst>
        </pc:spChg>
        <pc:spChg chg="add mod">
          <ac:chgData name="Mirrich Wang" userId="25893bd8a22151db" providerId="LiveId" clId="{C56635B9-651F-4362-84F4-5F7DAD8F38C7}" dt="2023-10-31T13:24:48.501" v="3791" actId="14100"/>
          <ac:spMkLst>
            <pc:docMk/>
            <pc:sldMk cId="452022331" sldId="505"/>
            <ac:spMk id="19" creationId="{C4BBB309-3C1B-8C8A-7B48-D5F762C7B32C}"/>
          </ac:spMkLst>
        </pc:spChg>
        <pc:spChg chg="add mod">
          <ac:chgData name="Mirrich Wang" userId="25893bd8a22151db" providerId="LiveId" clId="{C56635B9-651F-4362-84F4-5F7DAD8F38C7}" dt="2023-10-31T13:24:41.430" v="3777" actId="1076"/>
          <ac:spMkLst>
            <pc:docMk/>
            <pc:sldMk cId="452022331" sldId="505"/>
            <ac:spMk id="20" creationId="{D7779597-E33E-6F00-72B0-9A77E27B8A43}"/>
          </ac:spMkLst>
        </pc:spChg>
        <pc:spChg chg="add mod">
          <ac:chgData name="Mirrich Wang" userId="25893bd8a22151db" providerId="LiveId" clId="{C56635B9-651F-4362-84F4-5F7DAD8F38C7}" dt="2023-10-31T13:20:43.330" v="3703" actId="5793"/>
          <ac:spMkLst>
            <pc:docMk/>
            <pc:sldMk cId="452022331" sldId="505"/>
            <ac:spMk id="21" creationId="{0AB0C881-E09A-9CC3-3788-2F0841550FE7}"/>
          </ac:spMkLst>
        </pc:spChg>
        <pc:spChg chg="add mod">
          <ac:chgData name="Mirrich Wang" userId="25893bd8a22151db" providerId="LiveId" clId="{C56635B9-651F-4362-84F4-5F7DAD8F38C7}" dt="2023-10-31T13:20:39.710" v="3702" actId="5793"/>
          <ac:spMkLst>
            <pc:docMk/>
            <pc:sldMk cId="452022331" sldId="505"/>
            <ac:spMk id="22" creationId="{44227BF3-DA14-DD00-040D-8161D6AE091B}"/>
          </ac:spMkLst>
        </pc:spChg>
        <pc:spChg chg="add mod">
          <ac:chgData name="Mirrich Wang" userId="25893bd8a22151db" providerId="LiveId" clId="{C56635B9-651F-4362-84F4-5F7DAD8F38C7}" dt="2023-10-31T13:24:48.424" v="3789" actId="1076"/>
          <ac:spMkLst>
            <pc:docMk/>
            <pc:sldMk cId="452022331" sldId="505"/>
            <ac:spMk id="23" creationId="{AE8D6405-7518-7E4A-FDBC-8E2C3C6061BD}"/>
          </ac:spMkLst>
        </pc:spChg>
        <pc:spChg chg="add mod">
          <ac:chgData name="Mirrich Wang" userId="25893bd8a22151db" providerId="LiveId" clId="{C56635B9-651F-4362-84F4-5F7DAD8F38C7}" dt="2023-10-31T13:24:41.254" v="3776" actId="1076"/>
          <ac:spMkLst>
            <pc:docMk/>
            <pc:sldMk cId="452022331" sldId="505"/>
            <ac:spMk id="24" creationId="{BA6C9282-425C-BFBB-00BF-C19AF40D4B2D}"/>
          </ac:spMkLst>
        </pc:spChg>
        <pc:grpChg chg="add mod">
          <ac:chgData name="Mirrich Wang" userId="25893bd8a22151db" providerId="LiveId" clId="{C56635B9-651F-4362-84F4-5F7DAD8F38C7}" dt="2023-10-31T13:24:48.852" v="3801" actId="1076"/>
          <ac:grpSpMkLst>
            <pc:docMk/>
            <pc:sldMk cId="452022331" sldId="505"/>
            <ac:grpSpMk id="25" creationId="{08B3528A-7F94-0009-86B0-E50F9ED65F07}"/>
          </ac:grpSpMkLst>
        </pc:grpChg>
        <pc:grpChg chg="add mod">
          <ac:chgData name="Mirrich Wang" userId="25893bd8a22151db" providerId="LiveId" clId="{C56635B9-651F-4362-84F4-5F7DAD8F38C7}" dt="2023-10-31T13:24:48.852" v="3801" actId="1076"/>
          <ac:grpSpMkLst>
            <pc:docMk/>
            <pc:sldMk cId="452022331" sldId="505"/>
            <ac:grpSpMk id="26" creationId="{ED104534-D95D-15B9-7597-9653BEB70A02}"/>
          </ac:grpSpMkLst>
        </pc:grpChg>
        <pc:picChg chg="mod">
          <ac:chgData name="Mirrich Wang" userId="25893bd8a22151db" providerId="LiveId" clId="{C56635B9-651F-4362-84F4-5F7DAD8F38C7}" dt="2023-10-31T13:14:46.648" v="3608" actId="113"/>
          <ac:picMkLst>
            <pc:docMk/>
            <pc:sldMk cId="452022331" sldId="505"/>
            <ac:picMk id="2" creationId="{827EC71C-3770-4D90-5A51-F043B3451234}"/>
          </ac:picMkLst>
        </pc:picChg>
        <pc:picChg chg="add mod modCrop">
          <ac:chgData name="Mirrich Wang" userId="25893bd8a22151db" providerId="LiveId" clId="{C56635B9-651F-4362-84F4-5F7DAD8F38C7}" dt="2023-10-31T13:24:48.872" v="3802" actId="732"/>
          <ac:picMkLst>
            <pc:docMk/>
            <pc:sldMk cId="452022331" sldId="505"/>
            <ac:picMk id="4" creationId="{E81F2259-F021-7364-8331-62AB9303F610}"/>
          </ac:picMkLst>
        </pc:picChg>
      </pc:sldChg>
      <pc:sldChg chg="new del">
        <pc:chgData name="Mirrich Wang" userId="25893bd8a22151db" providerId="LiveId" clId="{C56635B9-651F-4362-84F4-5F7DAD8F38C7}" dt="2023-10-31T11:26:16.265" v="877" actId="680"/>
        <pc:sldMkLst>
          <pc:docMk/>
          <pc:sldMk cId="3948413223" sldId="505"/>
        </pc:sldMkLst>
      </pc:sldChg>
      <pc:sldChg chg="modSp add mod">
        <pc:chgData name="Mirrich Wang" userId="25893bd8a22151db" providerId="LiveId" clId="{C56635B9-651F-4362-84F4-5F7DAD8F38C7}" dt="2023-10-31T13:11:10.779" v="3552" actId="20577"/>
        <pc:sldMkLst>
          <pc:docMk/>
          <pc:sldMk cId="2147554329" sldId="506"/>
        </pc:sldMkLst>
        <pc:spChg chg="mod">
          <ac:chgData name="Mirrich Wang" userId="25893bd8a22151db" providerId="LiveId" clId="{C56635B9-651F-4362-84F4-5F7DAD8F38C7}" dt="2023-10-31T13:11:10.779" v="3552" actId="20577"/>
          <ac:spMkLst>
            <pc:docMk/>
            <pc:sldMk cId="2147554329" sldId="506"/>
            <ac:spMk id="5" creationId="{2054C34D-4BCD-099F-D1DD-5BB6C94C05E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CCFBD46F-89C7-44C2-9DE9-7DFF39DFC369}" type="datetimeFigureOut">
              <a:rPr lang="zh-CN" altLang="en-US"/>
              <a:pPr>
                <a:defRPr/>
              </a:pPr>
              <a:t>2024/3/26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8855293-8BC6-4D7C-9E33-66699ED3CCB3}" type="slidenum">
              <a:rPr lang="zh-CN" altLang="en-US"/>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B37054-13DD-47E8-AC9C-6E33D924AB2F}" type="datetimeFigureOut">
              <a:rPr lang="zh-CN" altLang="en-US" smtClean="0"/>
              <a:t>2024/3/26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11A8ED-6551-40FF-AAB9-B579F124B714}" type="slidenum">
              <a:rPr lang="zh-CN" altLang="en-US" smtClean="0"/>
              <a:t>‹#›</a:t>
            </a:fld>
            <a:endParaRPr lang="zh-CN" altLang="en-US"/>
          </a:p>
        </p:txBody>
      </p:sp>
    </p:spTree>
    <p:extLst>
      <p:ext uri="{BB962C8B-B14F-4D97-AF65-F5344CB8AC3E}">
        <p14:creationId xmlns:p14="http://schemas.microsoft.com/office/powerpoint/2010/main" val="1260385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611A8ED-6551-40FF-AAB9-B579F124B714}" type="slidenum">
              <a:rPr lang="zh-CN" altLang="en-US" smtClean="0"/>
              <a:t>1</a:t>
            </a:fld>
            <a:endParaRPr lang="zh-CN" altLang="en-US"/>
          </a:p>
        </p:txBody>
      </p:sp>
    </p:spTree>
    <p:extLst>
      <p:ext uri="{BB962C8B-B14F-4D97-AF65-F5344CB8AC3E}">
        <p14:creationId xmlns:p14="http://schemas.microsoft.com/office/powerpoint/2010/main" val="364687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defTabSz="504000">
                  <a:lnSpc>
                    <a:spcPct val="150000"/>
                  </a:lnSpc>
                  <a:buNone/>
                </a:pPr>
                <a:r>
                  <a:rPr lang="zh-CN" altLang="en-US" sz="1800" b="0" dirty="0">
                    <a:latin typeface="Microsoft YaHei UI" panose="020B0503020204020204" pitchFamily="34" charset="-122"/>
                    <a:ea typeface="Microsoft YaHei UI" panose="020B0503020204020204" pitchFamily="34" charset="-122"/>
                  </a:rPr>
                  <a:t>邻域是通过移动操作获得的，这种独特的技术允许修改分配和序列。在联合图中，操作 </a:t>
                </a:r>
                <a14:m>
                  <m:oMath xmlns:m="http://schemas.openxmlformats.org/officeDocument/2006/math">
                    <m:r>
                      <a:rPr lang="en-US" altLang="zh-CN" sz="1800" b="0" i="1" dirty="0" smtClean="0">
                        <a:latin typeface="Cambria Math" panose="02040503050406030204" pitchFamily="18" charset="0"/>
                        <a:ea typeface="Microsoft YaHei UI" panose="020B0503020204020204" pitchFamily="34" charset="-122"/>
                      </a:rPr>
                      <m:t>𝑦</m:t>
                    </m:r>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和 </a:t>
                </a:r>
                <a14:m>
                  <m:oMath xmlns:m="http://schemas.openxmlformats.org/officeDocument/2006/math">
                    <m:r>
                      <a:rPr lang="en-US" altLang="zh-CN" sz="1800" b="0" i="1" dirty="0" smtClean="0">
                        <a:latin typeface="Cambria Math" panose="02040503050406030204" pitchFamily="18" charset="0"/>
                        <a:ea typeface="Microsoft YaHei UI" panose="020B0503020204020204" pitchFamily="34" charset="-122"/>
                      </a:rPr>
                      <m:t>𝑧</m:t>
                    </m:r>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之间移动操作 </a:t>
                </a:r>
                <a14:m>
                  <m:oMath xmlns:m="http://schemas.openxmlformats.org/officeDocument/2006/math">
                    <m:r>
                      <a:rPr lang="en-US" altLang="zh-CN" sz="1800" b="0" i="1" dirty="0" smtClean="0">
                        <a:latin typeface="Cambria Math" panose="02040503050406030204" pitchFamily="18" charset="0"/>
                        <a:ea typeface="Microsoft YaHei UI" panose="020B0503020204020204" pitchFamily="34" charset="-122"/>
                      </a:rPr>
                      <m:t>𝑥</m:t>
                    </m:r>
                  </m:oMath>
                </a14:m>
                <a:r>
                  <a:rPr lang="zh-CN" altLang="en-US" sz="1800" b="0" dirty="0">
                    <a:latin typeface="Microsoft YaHei UI" panose="020B0503020204020204" pitchFamily="34" charset="-122"/>
                    <a:ea typeface="Microsoft YaHei UI" panose="020B0503020204020204" pitchFamily="34" charset="-122"/>
                  </a:rPr>
                  <a:t>（此移动用</a:t>
                </a:r>
                <a14:m>
                  <m:oMath xmlns:m="http://schemas.openxmlformats.org/officeDocument/2006/math">
                    <m:r>
                      <a:rPr lang="zh-CN" altLang="en-US" sz="1800" b="0" i="1" dirty="0" smtClean="0">
                        <a:latin typeface="Cambria Math" panose="02040503050406030204" pitchFamily="18" charset="0"/>
                        <a:ea typeface="Microsoft YaHei UI" panose="020B0503020204020204" pitchFamily="34" charset="-122"/>
                      </a:rPr>
                      <m:t> </m:t>
                    </m:r>
                    <m:d>
                      <m:dPr>
                        <m:begChr m:val="{"/>
                        <m:endChr m:val="}"/>
                        <m:ctrlPr>
                          <a:rPr lang="en-US" altLang="zh-CN" sz="1800" b="0" i="1" dirty="0" smtClean="0">
                            <a:latin typeface="Cambria Math" panose="02040503050406030204" pitchFamily="18" charset="0"/>
                            <a:ea typeface="Microsoft YaHei UI" panose="020B0503020204020204" pitchFamily="34" charset="-122"/>
                          </a:rPr>
                        </m:ctrlPr>
                      </m:dPr>
                      <m:e>
                        <m:r>
                          <a:rPr lang="en-US" altLang="zh-CN" sz="1800" b="0" i="1" dirty="0" smtClean="0">
                            <a:latin typeface="Cambria Math" panose="02040503050406030204" pitchFamily="18" charset="0"/>
                            <a:ea typeface="Microsoft YaHei UI" panose="020B0503020204020204" pitchFamily="34" charset="-122"/>
                          </a:rPr>
                          <m:t>𝑥</m:t>
                        </m:r>
                        <m:r>
                          <a:rPr lang="en-US" altLang="zh-CN" sz="1800" b="0" i="1" dirty="0" smtClean="0">
                            <a:latin typeface="Cambria Math" panose="02040503050406030204" pitchFamily="18" charset="0"/>
                            <a:ea typeface="Microsoft YaHei UI" panose="020B0503020204020204" pitchFamily="34" charset="-122"/>
                          </a:rPr>
                          <m:t>, </m:t>
                        </m:r>
                        <m:r>
                          <a:rPr lang="en-US" altLang="zh-CN" sz="1800" b="0" i="1" dirty="0" smtClean="0">
                            <a:latin typeface="Cambria Math" panose="02040503050406030204" pitchFamily="18" charset="0"/>
                            <a:ea typeface="Microsoft YaHei UI" panose="020B0503020204020204" pitchFamily="34" charset="-122"/>
                          </a:rPr>
                          <m:t>𝑦</m:t>
                        </m:r>
                        <m:r>
                          <a:rPr lang="en-US" altLang="zh-CN" sz="1800" b="0" i="1" dirty="0" smtClean="0">
                            <a:latin typeface="Cambria Math" panose="02040503050406030204" pitchFamily="18" charset="0"/>
                            <a:ea typeface="Microsoft YaHei UI" panose="020B0503020204020204" pitchFamily="34" charset="-122"/>
                          </a:rPr>
                          <m:t>, </m:t>
                        </m:r>
                        <m:r>
                          <a:rPr lang="en-US" altLang="zh-CN" sz="1800" b="0" i="1" dirty="0" smtClean="0">
                            <a:latin typeface="Cambria Math" panose="02040503050406030204" pitchFamily="18" charset="0"/>
                            <a:ea typeface="Microsoft YaHei UI" panose="020B0503020204020204" pitchFamily="34" charset="-122"/>
                          </a:rPr>
                          <m:t>𝑧</m:t>
                        </m:r>
                      </m:e>
                    </m:d>
                    <m:r>
                      <a:rPr lang="en-US" altLang="zh-CN" sz="1800" b="0" i="1" dirty="0" smtClean="0">
                        <a:latin typeface="Cambria Math" panose="02040503050406030204" pitchFamily="18" charset="0"/>
                        <a:ea typeface="Microsoft YaHei UI" panose="020B0503020204020204" pitchFamily="34" charset="-122"/>
                      </a:rPr>
                      <m:t> </m:t>
                    </m:r>
                  </m:oMath>
                </a14:m>
                <a:r>
                  <a:rPr lang="zh-CN" altLang="en-US" sz="1800" b="0" dirty="0">
                    <a:latin typeface="Microsoft YaHei UI" panose="020B0503020204020204" pitchFamily="34" charset="-122"/>
                    <a:ea typeface="Microsoft YaHei UI" panose="020B0503020204020204" pitchFamily="34" charset="-122"/>
                  </a:rPr>
                  <a:t>表示）意味着：</a:t>
                </a:r>
                <a:endParaRPr lang="en-US" altLang="zh-CN" sz="1800" b="0" dirty="0">
                  <a:latin typeface="Microsoft YaHei UI" panose="020B0503020204020204" pitchFamily="34" charset="-122"/>
                  <a:ea typeface="Microsoft YaHei UI" panose="020B0503020204020204" pitchFamily="34" charset="-122"/>
                </a:endParaRPr>
              </a:p>
              <a:p>
                <a:pPr marL="342900" indent="-342900" defTabSz="504000">
                  <a:lnSpc>
                    <a:spcPct val="150000"/>
                  </a:lnSpc>
                  <a:buFont typeface="Arial" panose="020B0604020202020204" pitchFamily="34" charset="0"/>
                  <a:buChar char="•"/>
                </a:pPr>
                <a:r>
                  <a:rPr lang="zh-CN" altLang="en-US" sz="1800" b="0" dirty="0">
                    <a:latin typeface="Microsoft YaHei UI" panose="020B0503020204020204" pitchFamily="34" charset="-122"/>
                    <a:ea typeface="Microsoft YaHei UI" panose="020B0503020204020204" pitchFamily="34" charset="-122"/>
                  </a:rPr>
                  <a:t>删除边 </a:t>
                </a:r>
                <a14:m>
                  <m:oMath xmlns:m="http://schemas.openxmlformats.org/officeDocument/2006/math">
                    <m:r>
                      <a:rPr lang="en-US" altLang="zh-CN" sz="1800" b="0" i="1" dirty="0" smtClean="0">
                        <a:latin typeface="Cambria Math" panose="02040503050406030204" pitchFamily="18" charset="0"/>
                        <a:ea typeface="Microsoft YaHei UI" panose="020B0503020204020204" pitchFamily="34" charset="-122"/>
                      </a:rPr>
                      <m:t>(</m:t>
                    </m:r>
                    <m:r>
                      <a:rPr lang="en-US" altLang="zh-CN" sz="1800" b="0" i="1" dirty="0" smtClean="0">
                        <a:latin typeface="Cambria Math" panose="02040503050406030204" pitchFamily="18" charset="0"/>
                        <a:ea typeface="Microsoft YaHei UI" panose="020B0503020204020204" pitchFamily="34" charset="-122"/>
                      </a:rPr>
                      <m:t>𝑣</m:t>
                    </m:r>
                    <m:r>
                      <a:rPr lang="en-US" altLang="zh-CN" sz="1800" b="0" i="1" dirty="0" smtClean="0">
                        <a:latin typeface="Cambria Math" panose="02040503050406030204" pitchFamily="18" charset="0"/>
                        <a:ea typeface="Microsoft YaHei UI" panose="020B0503020204020204" pitchFamily="34" charset="-122"/>
                      </a:rPr>
                      <m:t>, </m:t>
                    </m:r>
                    <m:r>
                      <a:rPr lang="en-US" altLang="zh-CN" sz="1800" b="0" i="1" dirty="0" smtClean="0">
                        <a:latin typeface="Cambria Math" panose="02040503050406030204" pitchFamily="18" charset="0"/>
                        <a:ea typeface="Microsoft YaHei UI" panose="020B0503020204020204" pitchFamily="34" charset="-122"/>
                      </a:rPr>
                      <m:t>𝑥</m:t>
                    </m:r>
                    <m:r>
                      <a:rPr lang="en-US" altLang="zh-CN" sz="1800" b="0" i="1" dirty="0" smtClean="0">
                        <a:latin typeface="Cambria Math" panose="02040503050406030204" pitchFamily="18" charset="0"/>
                        <a:ea typeface="Microsoft YaHei UI" panose="020B0503020204020204" pitchFamily="34" charset="-122"/>
                      </a:rPr>
                      <m:t>) </m:t>
                    </m:r>
                  </m:oMath>
                </a14:m>
                <a:r>
                  <a:rPr lang="zh-CN" altLang="en-US" sz="1800" b="0" dirty="0">
                    <a:latin typeface="Microsoft YaHei UI" panose="020B0503020204020204" pitchFamily="34" charset="-122"/>
                    <a:ea typeface="Microsoft YaHei UI" panose="020B0503020204020204" pitchFamily="34" charset="-122"/>
                  </a:rPr>
                  <a:t>和 </a:t>
                </a:r>
                <a14:m>
                  <m:oMath xmlns:m="http://schemas.openxmlformats.org/officeDocument/2006/math">
                    <m:r>
                      <a:rPr lang="en-US" altLang="zh-CN" sz="1800" b="0" i="1" dirty="0" smtClean="0">
                        <a:latin typeface="Cambria Math" panose="02040503050406030204" pitchFamily="18" charset="0"/>
                        <a:ea typeface="Microsoft YaHei UI" panose="020B0503020204020204" pitchFamily="34" charset="-122"/>
                      </a:rPr>
                      <m:t>(</m:t>
                    </m:r>
                    <m:r>
                      <a:rPr lang="en-US" altLang="zh-CN" sz="1800" b="0" i="1" dirty="0" smtClean="0">
                        <a:latin typeface="Cambria Math" panose="02040503050406030204" pitchFamily="18" charset="0"/>
                        <a:ea typeface="Microsoft YaHei UI" panose="020B0503020204020204" pitchFamily="34" charset="-122"/>
                      </a:rPr>
                      <m:t>𝑥</m:t>
                    </m:r>
                    <m:r>
                      <a:rPr lang="en-US" altLang="zh-CN" sz="1800" b="0" i="1" dirty="0" smtClean="0">
                        <a:latin typeface="Cambria Math" panose="02040503050406030204" pitchFamily="18" charset="0"/>
                        <a:ea typeface="Microsoft YaHei UI" panose="020B0503020204020204" pitchFamily="34" charset="-122"/>
                      </a:rPr>
                      <m:t>, </m:t>
                    </m:r>
                    <m:r>
                      <a:rPr lang="en-US" altLang="zh-CN" sz="1800" b="0" i="1" dirty="0" smtClean="0">
                        <a:latin typeface="Cambria Math" panose="02040503050406030204" pitchFamily="18" charset="0"/>
                        <a:ea typeface="Microsoft YaHei UI" panose="020B0503020204020204" pitchFamily="34" charset="-122"/>
                      </a:rPr>
                      <m:t>𝑤</m:t>
                    </m:r>
                    <m:r>
                      <a:rPr lang="en-US" altLang="zh-CN" sz="1800" b="0" i="1" dirty="0" smtClean="0">
                        <a:latin typeface="Cambria Math" panose="02040503050406030204" pitchFamily="18" charset="0"/>
                        <a:ea typeface="Microsoft YaHei UI" panose="020B0503020204020204" pitchFamily="34" charset="-122"/>
                      </a:rPr>
                      <m:t>)</m:t>
                    </m:r>
                  </m:oMath>
                </a14:m>
                <a:r>
                  <a:rPr lang="zh-CN" altLang="en-US" sz="1800" b="0" dirty="0">
                    <a:latin typeface="Microsoft YaHei UI" panose="020B0503020204020204" pitchFamily="34" charset="-122"/>
                    <a:ea typeface="Microsoft YaHei UI" panose="020B0503020204020204" pitchFamily="34" charset="-122"/>
                  </a:rPr>
                  <a:t>，其中 </a:t>
                </a:r>
                <a14:m>
                  <m:oMath xmlns:m="http://schemas.openxmlformats.org/officeDocument/2006/math">
                    <m:r>
                      <a:rPr lang="en-US" altLang="zh-CN" sz="1800" b="0" i="1" dirty="0" smtClean="0">
                        <a:latin typeface="Cambria Math" panose="02040503050406030204" pitchFamily="18" charset="0"/>
                        <a:ea typeface="Microsoft YaHei UI" panose="020B0503020204020204" pitchFamily="34" charset="-122"/>
                      </a:rPr>
                      <m:t>𝑣</m:t>
                    </m:r>
                  </m:oMath>
                </a14:m>
                <a:r>
                  <a:rPr lang="zh-CN" altLang="en-US" sz="1800" b="0" dirty="0">
                    <a:latin typeface="Microsoft YaHei UI" panose="020B0503020204020204" pitchFamily="34" charset="-122"/>
                    <a:ea typeface="Microsoft YaHei UI" panose="020B0503020204020204" pitchFamily="34" charset="-122"/>
                  </a:rPr>
                  <a:t>（分别为 </a:t>
                </a:r>
                <a14:m>
                  <m:oMath xmlns:m="http://schemas.openxmlformats.org/officeDocument/2006/math">
                    <m:r>
                      <a:rPr lang="en-US" altLang="zh-CN" sz="1800" b="0" i="1" dirty="0" smtClean="0">
                        <a:latin typeface="Cambria Math" panose="02040503050406030204" pitchFamily="18" charset="0"/>
                        <a:ea typeface="Microsoft YaHei UI" panose="020B0503020204020204" pitchFamily="34" charset="-122"/>
                      </a:rPr>
                      <m:t>𝑤</m:t>
                    </m:r>
                  </m:oMath>
                </a14:m>
                <a:r>
                  <a:rPr lang="zh-CN" altLang="en-US" sz="1800" b="0" dirty="0">
                    <a:latin typeface="Microsoft YaHei UI" panose="020B0503020204020204" pitchFamily="34" charset="-122"/>
                    <a:ea typeface="Microsoft YaHei UI" panose="020B0503020204020204" pitchFamily="34" charset="-122"/>
                  </a:rPr>
                  <a:t>）是执行资源上 </a:t>
                </a:r>
                <a14:m>
                  <m:oMath xmlns:m="http://schemas.openxmlformats.org/officeDocument/2006/math">
                    <m:r>
                      <a:rPr lang="en-US" altLang="zh-CN" sz="1800" b="0" i="1" dirty="0" smtClean="0">
                        <a:latin typeface="Cambria Math" panose="02040503050406030204" pitchFamily="18" charset="0"/>
                        <a:ea typeface="Microsoft YaHei UI" panose="020B0503020204020204" pitchFamily="34" charset="-122"/>
                      </a:rPr>
                      <m:t>𝑥</m:t>
                    </m:r>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的前驱（分别为后继）；</a:t>
                </a:r>
              </a:p>
              <a:p>
                <a:pPr marL="342900" indent="-342900" defTabSz="504000">
                  <a:lnSpc>
                    <a:spcPct val="150000"/>
                  </a:lnSpc>
                  <a:buFont typeface="Arial" panose="020B0604020202020204" pitchFamily="34" charset="0"/>
                  <a:buChar char="•"/>
                </a:pPr>
                <a:r>
                  <a:rPr lang="zh-CN" altLang="en-US" sz="1800" b="0" dirty="0">
                    <a:latin typeface="Microsoft YaHei UI" panose="020B0503020204020204" pitchFamily="34" charset="-122"/>
                    <a:ea typeface="Microsoft YaHei UI" panose="020B0503020204020204" pitchFamily="34" charset="-122"/>
                  </a:rPr>
                  <a:t>添加一条边 </a:t>
                </a:r>
                <a14:m>
                  <m:oMath xmlns:m="http://schemas.openxmlformats.org/officeDocument/2006/math">
                    <m:r>
                      <a:rPr lang="en-US" altLang="zh-CN" sz="1800" b="0" i="1" dirty="0" smtClean="0">
                        <a:latin typeface="Cambria Math" panose="02040503050406030204" pitchFamily="18" charset="0"/>
                        <a:ea typeface="Microsoft YaHei UI" panose="020B0503020204020204" pitchFamily="34" charset="-122"/>
                      </a:rPr>
                      <m:t>(</m:t>
                    </m:r>
                    <m:r>
                      <a:rPr lang="en-US" altLang="zh-CN" sz="1800" b="0" i="1" dirty="0" smtClean="0">
                        <a:latin typeface="Cambria Math" panose="02040503050406030204" pitchFamily="18" charset="0"/>
                        <a:ea typeface="Microsoft YaHei UI" panose="020B0503020204020204" pitchFamily="34" charset="-122"/>
                      </a:rPr>
                      <m:t>𝑣</m:t>
                    </m:r>
                    <m:r>
                      <a:rPr lang="en-US" altLang="zh-CN" sz="1800" b="0" i="1" dirty="0" smtClean="0">
                        <a:latin typeface="Cambria Math" panose="02040503050406030204" pitchFamily="18" charset="0"/>
                        <a:ea typeface="Microsoft YaHei UI" panose="020B0503020204020204" pitchFamily="34" charset="-122"/>
                      </a:rPr>
                      <m:t>, </m:t>
                    </m:r>
                    <m:r>
                      <a:rPr lang="en-US" altLang="zh-CN" sz="1800" b="0" i="1" dirty="0" smtClean="0">
                        <a:latin typeface="Cambria Math" panose="02040503050406030204" pitchFamily="18" charset="0"/>
                        <a:ea typeface="Microsoft YaHei UI" panose="020B0503020204020204" pitchFamily="34" charset="-122"/>
                      </a:rPr>
                      <m:t>𝑤</m:t>
                    </m:r>
                    <m:r>
                      <a:rPr lang="en-US" altLang="zh-CN" sz="1800" b="0" i="1" dirty="0" smtClean="0">
                        <a:latin typeface="Cambria Math" panose="02040503050406030204" pitchFamily="18" charset="0"/>
                        <a:ea typeface="Microsoft YaHei UI" panose="020B0503020204020204" pitchFamily="34" charset="-122"/>
                      </a:rPr>
                      <m:t>)</m:t>
                    </m:r>
                  </m:oMath>
                </a14:m>
                <a:r>
                  <a:rPr lang="en-US" altLang="zh-CN" sz="1800" b="0" dirty="0">
                    <a:latin typeface="Microsoft YaHei UI" panose="020B0503020204020204" pitchFamily="34" charset="-122"/>
                    <a:ea typeface="Microsoft YaHei UI" panose="020B0503020204020204" pitchFamily="34" charset="-122"/>
                  </a:rPr>
                  <a:t>, . </a:t>
                </a:r>
                <a:r>
                  <a:rPr lang="zh-CN" altLang="en-US" sz="1800" b="0" dirty="0">
                    <a:latin typeface="Microsoft YaHei UI" panose="020B0503020204020204" pitchFamily="34" charset="-122"/>
                    <a:ea typeface="Microsoft YaHei UI" panose="020B0503020204020204" pitchFamily="34" charset="-122"/>
                  </a:rPr>
                  <a:t>删除边 </a:t>
                </a:r>
                <a14:m>
                  <m:oMath xmlns:m="http://schemas.openxmlformats.org/officeDocument/2006/math">
                    <m:r>
                      <a:rPr lang="en-US" altLang="zh-CN" sz="1800" b="0" i="1" dirty="0" smtClean="0">
                        <a:latin typeface="Cambria Math" panose="02040503050406030204" pitchFamily="18" charset="0"/>
                        <a:ea typeface="Microsoft YaHei UI" panose="020B0503020204020204" pitchFamily="34" charset="-122"/>
                      </a:rPr>
                      <m:t>(</m:t>
                    </m:r>
                    <m:r>
                      <a:rPr lang="en-US" altLang="zh-CN" sz="1800" b="0" i="1" dirty="0" smtClean="0">
                        <a:latin typeface="Cambria Math" panose="02040503050406030204" pitchFamily="18" charset="0"/>
                        <a:ea typeface="Microsoft YaHei UI" panose="020B0503020204020204" pitchFamily="34" charset="-122"/>
                      </a:rPr>
                      <m:t>𝑦</m:t>
                    </m:r>
                    <m:r>
                      <a:rPr lang="en-US" altLang="zh-CN" sz="1800" b="0" i="1" dirty="0" smtClean="0">
                        <a:latin typeface="Cambria Math" panose="02040503050406030204" pitchFamily="18" charset="0"/>
                        <a:ea typeface="Microsoft YaHei UI" panose="020B0503020204020204" pitchFamily="34" charset="-122"/>
                      </a:rPr>
                      <m:t>, </m:t>
                    </m:r>
                    <m:r>
                      <a:rPr lang="en-US" altLang="zh-CN" sz="1800" b="0" i="1" dirty="0" smtClean="0">
                        <a:latin typeface="Cambria Math" panose="02040503050406030204" pitchFamily="18" charset="0"/>
                        <a:ea typeface="Microsoft YaHei UI" panose="020B0503020204020204" pitchFamily="34" charset="-122"/>
                      </a:rPr>
                      <m:t>𝑧</m:t>
                    </m:r>
                    <m:r>
                      <a:rPr lang="en-US" altLang="zh-CN" sz="1800" b="0" i="1" dirty="0" smtClean="0">
                        <a:latin typeface="Cambria Math" panose="02040503050406030204" pitchFamily="18" charset="0"/>
                        <a:ea typeface="Microsoft YaHei UI" panose="020B0503020204020204" pitchFamily="34" charset="-122"/>
                      </a:rPr>
                      <m:t>)</m:t>
                    </m:r>
                    <m:r>
                      <a:rPr lang="zh-CN" altLang="en-US" sz="1800" b="0" i="1" dirty="0">
                        <a:latin typeface="Cambria Math" panose="02040503050406030204" pitchFamily="18" charset="0"/>
                        <a:ea typeface="Microsoft YaHei UI" panose="020B0503020204020204" pitchFamily="34" charset="-122"/>
                      </a:rPr>
                      <m:t>；</m:t>
                    </m:r>
                  </m:oMath>
                </a14:m>
                <a:endParaRPr lang="zh-CN" altLang="en-US" sz="1800" b="0" dirty="0">
                  <a:latin typeface="Microsoft YaHei UI" panose="020B0503020204020204" pitchFamily="34" charset="-122"/>
                  <a:ea typeface="Microsoft YaHei UI" panose="020B0503020204020204" pitchFamily="34" charset="-122"/>
                </a:endParaRPr>
              </a:p>
              <a:p>
                <a:pPr marL="342900" indent="-342900" defTabSz="504000">
                  <a:lnSpc>
                    <a:spcPct val="150000"/>
                  </a:lnSpc>
                  <a:buFont typeface="Arial" panose="020B0604020202020204" pitchFamily="34" charset="0"/>
                  <a:buChar char="•"/>
                </a:pPr>
                <a:r>
                  <a:rPr lang="zh-CN" altLang="en-US" sz="1800" b="0" dirty="0">
                    <a:latin typeface="Microsoft YaHei UI" panose="020B0503020204020204" pitchFamily="34" charset="-122"/>
                    <a:ea typeface="Microsoft YaHei UI" panose="020B0503020204020204" pitchFamily="34" charset="-122"/>
                  </a:rPr>
                  <a:t>添加边 </a:t>
                </a:r>
                <a14:m>
                  <m:oMath xmlns:m="http://schemas.openxmlformats.org/officeDocument/2006/math">
                    <m:r>
                      <a:rPr lang="en-US" altLang="zh-CN" sz="1800" b="0" i="1" dirty="0" smtClean="0">
                        <a:latin typeface="Cambria Math" panose="02040503050406030204" pitchFamily="18" charset="0"/>
                        <a:ea typeface="Microsoft YaHei UI" panose="020B0503020204020204" pitchFamily="34" charset="-122"/>
                      </a:rPr>
                      <m:t>(</m:t>
                    </m:r>
                    <m:r>
                      <a:rPr lang="en-US" altLang="zh-CN" sz="1800" b="0" i="1" dirty="0" smtClean="0">
                        <a:latin typeface="Cambria Math" panose="02040503050406030204" pitchFamily="18" charset="0"/>
                        <a:ea typeface="Microsoft YaHei UI" panose="020B0503020204020204" pitchFamily="34" charset="-122"/>
                      </a:rPr>
                      <m:t>𝑦</m:t>
                    </m:r>
                    <m:r>
                      <a:rPr lang="en-US" altLang="zh-CN" sz="1800" b="0" i="1" dirty="0" smtClean="0">
                        <a:latin typeface="Cambria Math" panose="02040503050406030204" pitchFamily="18" charset="0"/>
                        <a:ea typeface="Microsoft YaHei UI" panose="020B0503020204020204" pitchFamily="34" charset="-122"/>
                      </a:rPr>
                      <m:t>, </m:t>
                    </m:r>
                    <m:r>
                      <a:rPr lang="en-US" altLang="zh-CN" sz="1800" b="0" i="1" dirty="0" smtClean="0">
                        <a:latin typeface="Cambria Math" panose="02040503050406030204" pitchFamily="18" charset="0"/>
                        <a:ea typeface="Microsoft YaHei UI" panose="020B0503020204020204" pitchFamily="34" charset="-122"/>
                      </a:rPr>
                      <m:t>𝑥</m:t>
                    </m:r>
                    <m:r>
                      <a:rPr lang="en-US" altLang="zh-CN" sz="1800" b="0" i="1" dirty="0" smtClean="0">
                        <a:latin typeface="Cambria Math" panose="02040503050406030204" pitchFamily="18" charset="0"/>
                        <a:ea typeface="Microsoft YaHei UI" panose="020B0503020204020204" pitchFamily="34" charset="-122"/>
                      </a:rPr>
                      <m:t>) </m:t>
                    </m:r>
                  </m:oMath>
                </a14:m>
                <a:r>
                  <a:rPr lang="zh-CN" altLang="en-US" sz="1800" b="0" dirty="0">
                    <a:latin typeface="Microsoft YaHei UI" panose="020B0503020204020204" pitchFamily="34" charset="-122"/>
                    <a:ea typeface="Microsoft YaHei UI" panose="020B0503020204020204" pitchFamily="34" charset="-122"/>
                  </a:rPr>
                  <a:t>和 </a:t>
                </a:r>
                <a14:m>
                  <m:oMath xmlns:m="http://schemas.openxmlformats.org/officeDocument/2006/math">
                    <m:r>
                      <a:rPr lang="en-US" altLang="zh-CN" sz="1800" b="0" i="1" dirty="0" smtClean="0">
                        <a:latin typeface="Cambria Math" panose="02040503050406030204" pitchFamily="18" charset="0"/>
                        <a:ea typeface="Microsoft YaHei UI" panose="020B0503020204020204" pitchFamily="34" charset="-122"/>
                      </a:rPr>
                      <m:t>(</m:t>
                    </m:r>
                    <m:r>
                      <a:rPr lang="en-US" altLang="zh-CN" sz="1800" b="0" i="1" dirty="0" smtClean="0">
                        <a:latin typeface="Cambria Math" panose="02040503050406030204" pitchFamily="18" charset="0"/>
                        <a:ea typeface="Microsoft YaHei UI" panose="020B0503020204020204" pitchFamily="34" charset="-122"/>
                      </a:rPr>
                      <m:t>𝑥</m:t>
                    </m:r>
                    <m:r>
                      <a:rPr lang="en-US" altLang="zh-CN" sz="1800" b="0" i="1" dirty="0" smtClean="0">
                        <a:latin typeface="Cambria Math" panose="02040503050406030204" pitchFamily="18" charset="0"/>
                        <a:ea typeface="Microsoft YaHei UI" panose="020B0503020204020204" pitchFamily="34" charset="-122"/>
                      </a:rPr>
                      <m:t>, </m:t>
                    </m:r>
                    <m:r>
                      <a:rPr lang="en-US" altLang="zh-CN" sz="1800" b="0" i="1" dirty="0" smtClean="0">
                        <a:latin typeface="Cambria Math" panose="02040503050406030204" pitchFamily="18" charset="0"/>
                        <a:ea typeface="Microsoft YaHei UI" panose="020B0503020204020204" pitchFamily="34" charset="-122"/>
                      </a:rPr>
                      <m:t>𝑧</m:t>
                    </m:r>
                    <m:r>
                      <a:rPr lang="en-US" altLang="zh-CN" sz="1800" b="0" i="1" dirty="0" smtClean="0">
                        <a:latin typeface="Cambria Math" panose="02040503050406030204" pitchFamily="18" charset="0"/>
                        <a:ea typeface="Microsoft YaHei UI" panose="020B0503020204020204" pitchFamily="34" charset="-122"/>
                      </a:rPr>
                      <m:t>)</m:t>
                    </m:r>
                  </m:oMath>
                </a14:m>
                <a:r>
                  <a:rPr lang="zh-CN" altLang="en-US" sz="1800" b="0" dirty="0">
                    <a:latin typeface="Microsoft YaHei UI" panose="020B0503020204020204" pitchFamily="34" charset="-122"/>
                    <a:ea typeface="Microsoft YaHei UI" panose="020B0503020204020204" pitchFamily="34" charset="-122"/>
                  </a:rPr>
                  <a:t>。</a:t>
                </a:r>
                <a:endParaRPr lang="en-US" altLang="zh-CN" sz="1800" b="0" dirty="0">
                  <a:latin typeface="Microsoft YaHei UI" panose="020B0503020204020204" pitchFamily="34" charset="-122"/>
                  <a:ea typeface="Microsoft YaHei UI" panose="020B0503020204020204" pitchFamily="34" charset="-122"/>
                </a:endParaRPr>
              </a:p>
              <a:p>
                <a:pPr marL="6350" marR="0" lvl="0" indent="189865" algn="just" defTabSz="914400" rtl="0" eaLnBrk="1" fontAlgn="auto" latinLnBrk="0" hangingPunct="1">
                  <a:lnSpc>
                    <a:spcPct val="107000"/>
                  </a:lnSpc>
                  <a:spcBef>
                    <a:spcPts val="0"/>
                  </a:spcBef>
                  <a:spcAft>
                    <a:spcPts val="165"/>
                  </a:spcAft>
                  <a:buClrTx/>
                  <a:buSzTx/>
                  <a:buFontTx/>
                  <a:buNone/>
                  <a:tabLst/>
                  <a:defRPr/>
                </a:pPr>
                <a:endParaRPr lang="zh-CN" altLang="zh-CN" sz="1800" kern="100" dirty="0">
                  <a:solidFill>
                    <a:srgbClr val="181717"/>
                  </a:solidFill>
                  <a:effectLst/>
                  <a:latin typeface="Times New Roman" panose="02020603050405020304" pitchFamily="18" charset="0"/>
                  <a:ea typeface="等线" panose="02010600030101010101" pitchFamily="2" charset="-122"/>
                </a:endParaRPr>
              </a:p>
            </p:txBody>
          </p:sp>
        </mc:Choice>
        <mc:Fallback xmlns="">
          <p:sp>
            <p:nvSpPr>
              <p:cNvPr id="3" name="备注占位符 2"/>
              <p:cNvSpPr>
                <a:spLocks noGrp="1"/>
              </p:cNvSpPr>
              <p:nvPr>
                <p:ph type="body" idx="1"/>
              </p:nvPr>
            </p:nvSpPr>
            <p:spPr/>
            <p:txBody>
              <a:bodyPr/>
              <a:lstStyle/>
              <a:p>
                <a:pPr defTabSz="504000">
                  <a:lnSpc>
                    <a:spcPct val="150000"/>
                  </a:lnSpc>
                  <a:buNone/>
                </a:pPr>
                <a:r>
                  <a:rPr lang="zh-CN" altLang="en-US" sz="1800" b="0" dirty="0">
                    <a:latin typeface="Microsoft YaHei UI" panose="020B0503020204020204" pitchFamily="34" charset="-122"/>
                    <a:ea typeface="Microsoft YaHei UI" panose="020B0503020204020204" pitchFamily="34" charset="-122"/>
                  </a:rPr>
                  <a:t>邻域是通过移动操作获得的，这种独特的技术允许修改分配和序列。在联合图中，操作 </a:t>
                </a:r>
                <a:r>
                  <a:rPr lang="en-US" altLang="zh-CN" sz="1800" b="0" i="0" dirty="0">
                    <a:latin typeface="Cambria Math" panose="02040503050406030204" pitchFamily="18" charset="0"/>
                    <a:ea typeface="Microsoft YaHei UI" panose="020B0503020204020204" pitchFamily="34" charset="-122"/>
                  </a:rPr>
                  <a:t>𝑦</a:t>
                </a: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和 </a:t>
                </a:r>
                <a:r>
                  <a:rPr lang="en-US" altLang="zh-CN" sz="1800" b="0" i="0" dirty="0">
                    <a:latin typeface="Cambria Math" panose="02040503050406030204" pitchFamily="18" charset="0"/>
                    <a:ea typeface="Microsoft YaHei UI" panose="020B0503020204020204" pitchFamily="34" charset="-122"/>
                  </a:rPr>
                  <a:t>𝑧</a:t>
                </a: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之间移动操作 </a:t>
                </a:r>
                <a:r>
                  <a:rPr lang="en-US" altLang="zh-CN" sz="1800" b="0" i="0" dirty="0">
                    <a:latin typeface="Cambria Math" panose="02040503050406030204" pitchFamily="18" charset="0"/>
                    <a:ea typeface="Microsoft YaHei UI" panose="020B0503020204020204" pitchFamily="34" charset="-122"/>
                  </a:rPr>
                  <a:t>𝑥</a:t>
                </a:r>
                <a:r>
                  <a:rPr lang="zh-CN" altLang="en-US" sz="1800" b="0" dirty="0">
                    <a:latin typeface="Microsoft YaHei UI" panose="020B0503020204020204" pitchFamily="34" charset="-122"/>
                    <a:ea typeface="Microsoft YaHei UI" panose="020B0503020204020204" pitchFamily="34" charset="-122"/>
                  </a:rPr>
                  <a:t>（此移动用</a:t>
                </a:r>
                <a:r>
                  <a:rPr lang="zh-CN" altLang="en-US" sz="1800" b="0" i="0" dirty="0">
                    <a:latin typeface="Cambria Math" panose="02040503050406030204" pitchFamily="18" charset="0"/>
                    <a:ea typeface="Microsoft YaHei UI" panose="020B0503020204020204" pitchFamily="34" charset="-122"/>
                  </a:rPr>
                  <a:t> </a:t>
                </a:r>
                <a:r>
                  <a:rPr lang="en-US" altLang="zh-CN" sz="1800" b="0" i="0" dirty="0">
                    <a:latin typeface="Cambria Math" panose="02040503050406030204" pitchFamily="18" charset="0"/>
                    <a:ea typeface="Microsoft YaHei UI" panose="020B0503020204020204" pitchFamily="34" charset="-122"/>
                  </a:rPr>
                  <a:t>{𝑥, 𝑦, 𝑧}  </a:t>
                </a:r>
                <a:r>
                  <a:rPr lang="zh-CN" altLang="en-US" sz="1800" b="0" dirty="0">
                    <a:latin typeface="Microsoft YaHei UI" panose="020B0503020204020204" pitchFamily="34" charset="-122"/>
                    <a:ea typeface="Microsoft YaHei UI" panose="020B0503020204020204" pitchFamily="34" charset="-122"/>
                  </a:rPr>
                  <a:t>表示）意味着：</a:t>
                </a:r>
                <a:endParaRPr lang="en-US" altLang="zh-CN" sz="1800" b="0" dirty="0">
                  <a:latin typeface="Microsoft YaHei UI" panose="020B0503020204020204" pitchFamily="34" charset="-122"/>
                  <a:ea typeface="Microsoft YaHei UI" panose="020B0503020204020204" pitchFamily="34" charset="-122"/>
                </a:endParaRPr>
              </a:p>
              <a:p>
                <a:pPr marL="342900" indent="-342900" defTabSz="504000">
                  <a:lnSpc>
                    <a:spcPct val="150000"/>
                  </a:lnSpc>
                  <a:buFont typeface="Arial" panose="020B0604020202020204" pitchFamily="34" charset="0"/>
                  <a:buChar char="•"/>
                </a:pPr>
                <a:r>
                  <a:rPr lang="zh-CN" altLang="en-US" sz="1800" b="0" dirty="0">
                    <a:latin typeface="Microsoft YaHei UI" panose="020B0503020204020204" pitchFamily="34" charset="-122"/>
                    <a:ea typeface="Microsoft YaHei UI" panose="020B0503020204020204" pitchFamily="34" charset="-122"/>
                  </a:rPr>
                  <a:t>删除边 </a:t>
                </a:r>
                <a:r>
                  <a:rPr lang="en-US" altLang="zh-CN" sz="1800" b="0" i="0" dirty="0">
                    <a:latin typeface="Cambria Math" panose="02040503050406030204" pitchFamily="18" charset="0"/>
                    <a:ea typeface="Microsoft YaHei UI" panose="020B0503020204020204" pitchFamily="34" charset="-122"/>
                  </a:rPr>
                  <a:t>(𝑣, 𝑥) </a:t>
                </a:r>
                <a:r>
                  <a:rPr lang="zh-CN" altLang="en-US" sz="1800" b="0" dirty="0">
                    <a:latin typeface="Microsoft YaHei UI" panose="020B0503020204020204" pitchFamily="34" charset="-122"/>
                    <a:ea typeface="Microsoft YaHei UI" panose="020B0503020204020204" pitchFamily="34" charset="-122"/>
                  </a:rPr>
                  <a:t>和 </a:t>
                </a:r>
                <a:r>
                  <a:rPr lang="en-US" altLang="zh-CN" sz="1800" b="0" i="0" dirty="0">
                    <a:latin typeface="Cambria Math" panose="02040503050406030204" pitchFamily="18" charset="0"/>
                    <a:ea typeface="Microsoft YaHei UI" panose="020B0503020204020204" pitchFamily="34" charset="-122"/>
                  </a:rPr>
                  <a:t>(𝑥, 𝑤)</a:t>
                </a:r>
                <a:r>
                  <a:rPr lang="zh-CN" altLang="en-US" sz="1800" b="0" dirty="0">
                    <a:latin typeface="Microsoft YaHei UI" panose="020B0503020204020204" pitchFamily="34" charset="-122"/>
                    <a:ea typeface="Microsoft YaHei UI" panose="020B0503020204020204" pitchFamily="34" charset="-122"/>
                  </a:rPr>
                  <a:t>，其中 </a:t>
                </a:r>
                <a:r>
                  <a:rPr lang="en-US" altLang="zh-CN" sz="1800" b="0" i="0" dirty="0">
                    <a:latin typeface="Cambria Math" panose="02040503050406030204" pitchFamily="18" charset="0"/>
                    <a:ea typeface="Microsoft YaHei UI" panose="020B0503020204020204" pitchFamily="34" charset="-122"/>
                  </a:rPr>
                  <a:t>𝑣</a:t>
                </a:r>
                <a:r>
                  <a:rPr lang="zh-CN" altLang="en-US" sz="1800" b="0" dirty="0">
                    <a:latin typeface="Microsoft YaHei UI" panose="020B0503020204020204" pitchFamily="34" charset="-122"/>
                    <a:ea typeface="Microsoft YaHei UI" panose="020B0503020204020204" pitchFamily="34" charset="-122"/>
                  </a:rPr>
                  <a:t>（分别为 </a:t>
                </a:r>
                <a:r>
                  <a:rPr lang="en-US" altLang="zh-CN" sz="1800" b="0" i="0" dirty="0">
                    <a:latin typeface="Cambria Math" panose="02040503050406030204" pitchFamily="18" charset="0"/>
                    <a:ea typeface="Microsoft YaHei UI" panose="020B0503020204020204" pitchFamily="34" charset="-122"/>
                  </a:rPr>
                  <a:t>𝑤</a:t>
                </a:r>
                <a:r>
                  <a:rPr lang="zh-CN" altLang="en-US" sz="1800" b="0" dirty="0">
                    <a:latin typeface="Microsoft YaHei UI" panose="020B0503020204020204" pitchFamily="34" charset="-122"/>
                    <a:ea typeface="Microsoft YaHei UI" panose="020B0503020204020204" pitchFamily="34" charset="-122"/>
                  </a:rPr>
                  <a:t>）是执行资源上 </a:t>
                </a:r>
                <a:r>
                  <a:rPr lang="en-US" altLang="zh-CN" sz="1800" b="0" i="0" dirty="0">
                    <a:latin typeface="Cambria Math" panose="02040503050406030204" pitchFamily="18" charset="0"/>
                    <a:ea typeface="Microsoft YaHei UI" panose="020B0503020204020204" pitchFamily="34" charset="-122"/>
                  </a:rPr>
                  <a:t>𝑥</a:t>
                </a: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的前驱（分别为后继）；</a:t>
                </a:r>
              </a:p>
              <a:p>
                <a:pPr marL="342900" indent="-342900" defTabSz="504000">
                  <a:lnSpc>
                    <a:spcPct val="150000"/>
                  </a:lnSpc>
                  <a:buFont typeface="Arial" panose="020B0604020202020204" pitchFamily="34" charset="0"/>
                  <a:buChar char="•"/>
                </a:pPr>
                <a:r>
                  <a:rPr lang="zh-CN" altLang="en-US" sz="1800" b="0" dirty="0">
                    <a:latin typeface="Microsoft YaHei UI" panose="020B0503020204020204" pitchFamily="34" charset="-122"/>
                    <a:ea typeface="Microsoft YaHei UI" panose="020B0503020204020204" pitchFamily="34" charset="-122"/>
                  </a:rPr>
                  <a:t>添加一条边 </a:t>
                </a:r>
                <a:r>
                  <a:rPr lang="en-US" altLang="zh-CN" sz="1800" b="0" i="0" dirty="0">
                    <a:latin typeface="Cambria Math" panose="02040503050406030204" pitchFamily="18" charset="0"/>
                    <a:ea typeface="Microsoft YaHei UI" panose="020B0503020204020204" pitchFamily="34" charset="-122"/>
                  </a:rPr>
                  <a:t>(𝑣, 𝑤)</a:t>
                </a:r>
                <a:r>
                  <a:rPr lang="en-US" altLang="zh-CN" sz="1800" b="0" dirty="0">
                    <a:latin typeface="Microsoft YaHei UI" panose="020B0503020204020204" pitchFamily="34" charset="-122"/>
                    <a:ea typeface="Microsoft YaHei UI" panose="020B0503020204020204" pitchFamily="34" charset="-122"/>
                  </a:rPr>
                  <a:t>, . </a:t>
                </a:r>
                <a:r>
                  <a:rPr lang="zh-CN" altLang="en-US" sz="1800" b="0" dirty="0">
                    <a:latin typeface="Microsoft YaHei UI" panose="020B0503020204020204" pitchFamily="34" charset="-122"/>
                    <a:ea typeface="Microsoft YaHei UI" panose="020B0503020204020204" pitchFamily="34" charset="-122"/>
                  </a:rPr>
                  <a:t>删除边 </a:t>
                </a:r>
                <a:r>
                  <a:rPr lang="en-US" altLang="zh-CN" sz="1800" b="0" i="0" dirty="0">
                    <a:latin typeface="Cambria Math" panose="02040503050406030204" pitchFamily="18" charset="0"/>
                    <a:ea typeface="Microsoft YaHei UI" panose="020B0503020204020204" pitchFamily="34" charset="-122"/>
                  </a:rPr>
                  <a:t>(𝑦, 𝑧)</a:t>
                </a:r>
                <a:r>
                  <a:rPr lang="zh-CN" altLang="en-US" sz="1800" b="0" i="0" dirty="0">
                    <a:latin typeface="Cambria Math" panose="02040503050406030204" pitchFamily="18" charset="0"/>
                    <a:ea typeface="Microsoft YaHei UI" panose="020B0503020204020204" pitchFamily="34" charset="-122"/>
                  </a:rPr>
                  <a:t>；</a:t>
                </a:r>
                <a:endParaRPr lang="zh-CN" altLang="en-US" sz="1800" b="0" dirty="0">
                  <a:latin typeface="Microsoft YaHei UI" panose="020B0503020204020204" pitchFamily="34" charset="-122"/>
                  <a:ea typeface="Microsoft YaHei UI" panose="020B0503020204020204" pitchFamily="34" charset="-122"/>
                </a:endParaRPr>
              </a:p>
              <a:p>
                <a:pPr marL="342900" indent="-342900" defTabSz="504000">
                  <a:lnSpc>
                    <a:spcPct val="150000"/>
                  </a:lnSpc>
                  <a:buFont typeface="Arial" panose="020B0604020202020204" pitchFamily="34" charset="0"/>
                  <a:buChar char="•"/>
                </a:pPr>
                <a:r>
                  <a:rPr lang="zh-CN" altLang="en-US" sz="1800" b="0" dirty="0">
                    <a:latin typeface="Microsoft YaHei UI" panose="020B0503020204020204" pitchFamily="34" charset="-122"/>
                    <a:ea typeface="Microsoft YaHei UI" panose="020B0503020204020204" pitchFamily="34" charset="-122"/>
                  </a:rPr>
                  <a:t>添加边 </a:t>
                </a:r>
                <a:r>
                  <a:rPr lang="en-US" altLang="zh-CN" sz="1800" b="0" i="0" dirty="0">
                    <a:latin typeface="Cambria Math" panose="02040503050406030204" pitchFamily="18" charset="0"/>
                    <a:ea typeface="Microsoft YaHei UI" panose="020B0503020204020204" pitchFamily="34" charset="-122"/>
                  </a:rPr>
                  <a:t>(𝑦, 𝑥) </a:t>
                </a:r>
                <a:r>
                  <a:rPr lang="zh-CN" altLang="en-US" sz="1800" b="0" dirty="0">
                    <a:latin typeface="Microsoft YaHei UI" panose="020B0503020204020204" pitchFamily="34" charset="-122"/>
                    <a:ea typeface="Microsoft YaHei UI" panose="020B0503020204020204" pitchFamily="34" charset="-122"/>
                  </a:rPr>
                  <a:t>和 </a:t>
                </a:r>
                <a:r>
                  <a:rPr lang="en-US" altLang="zh-CN" sz="1800" b="0" i="0" dirty="0">
                    <a:latin typeface="Cambria Math" panose="02040503050406030204" pitchFamily="18" charset="0"/>
                    <a:ea typeface="Microsoft YaHei UI" panose="020B0503020204020204" pitchFamily="34" charset="-122"/>
                  </a:rPr>
                  <a:t>(𝑥, 𝑧)</a:t>
                </a:r>
                <a:r>
                  <a:rPr lang="zh-CN" altLang="en-US" sz="1800" b="0" dirty="0">
                    <a:latin typeface="Microsoft YaHei UI" panose="020B0503020204020204" pitchFamily="34" charset="-122"/>
                    <a:ea typeface="Microsoft YaHei UI" panose="020B0503020204020204" pitchFamily="34" charset="-122"/>
                  </a:rPr>
                  <a:t>。</a:t>
                </a:r>
                <a:endParaRPr lang="en-US" altLang="zh-CN" sz="1800" b="0" dirty="0">
                  <a:latin typeface="Microsoft YaHei UI" panose="020B0503020204020204" pitchFamily="34" charset="-122"/>
                  <a:ea typeface="Microsoft YaHei UI" panose="020B0503020204020204" pitchFamily="34" charset="-122"/>
                </a:endParaRPr>
              </a:p>
              <a:p>
                <a:pPr marL="6350" marR="0" lvl="0" indent="189865" algn="just" defTabSz="914400" rtl="0" eaLnBrk="1" fontAlgn="auto" latinLnBrk="0" hangingPunct="1">
                  <a:lnSpc>
                    <a:spcPct val="107000"/>
                  </a:lnSpc>
                  <a:spcBef>
                    <a:spcPts val="0"/>
                  </a:spcBef>
                  <a:spcAft>
                    <a:spcPts val="165"/>
                  </a:spcAft>
                  <a:buClrTx/>
                  <a:buSzTx/>
                  <a:buFontTx/>
                  <a:buNone/>
                  <a:tabLst/>
                  <a:defRPr/>
                </a:pPr>
                <a:endParaRPr lang="zh-CN" altLang="zh-CN" sz="1800" kern="100" dirty="0">
                  <a:solidFill>
                    <a:srgbClr val="181717"/>
                  </a:solidFill>
                  <a:effectLst/>
                  <a:latin typeface="Times New Roman" panose="02020603050405020304" pitchFamily="18" charset="0"/>
                  <a:ea typeface="等线" panose="02010600030101010101" pitchFamily="2" charset="-122"/>
                </a:endParaRPr>
              </a:p>
            </p:txBody>
          </p:sp>
        </mc:Fallback>
      </mc:AlternateContent>
      <p:sp>
        <p:nvSpPr>
          <p:cNvPr id="4" name="灯片编号占位符 3"/>
          <p:cNvSpPr>
            <a:spLocks noGrp="1"/>
          </p:cNvSpPr>
          <p:nvPr>
            <p:ph type="sldNum" sz="quarter" idx="5"/>
          </p:nvPr>
        </p:nvSpPr>
        <p:spPr/>
        <p:txBody>
          <a:bodyPr/>
          <a:lstStyle/>
          <a:p>
            <a:fld id="{5611A8ED-6551-40FF-AAB9-B579F124B714}" type="slidenum">
              <a:rPr lang="zh-CN" altLang="en-US" smtClean="0"/>
              <a:t>11</a:t>
            </a:fld>
            <a:endParaRPr lang="zh-CN" altLang="en-US"/>
          </a:p>
        </p:txBody>
      </p:sp>
    </p:spTree>
    <p:extLst>
      <p:ext uri="{BB962C8B-B14F-4D97-AF65-F5344CB8AC3E}">
        <p14:creationId xmlns:p14="http://schemas.microsoft.com/office/powerpoint/2010/main" val="2820891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350" marR="0" lvl="0" indent="189865" algn="just" defTabSz="914400" rtl="0" eaLnBrk="1" fontAlgn="auto" latinLnBrk="0" hangingPunct="1">
              <a:lnSpc>
                <a:spcPct val="107000"/>
              </a:lnSpc>
              <a:spcBef>
                <a:spcPts val="0"/>
              </a:spcBef>
              <a:spcAft>
                <a:spcPts val="165"/>
              </a:spcAft>
              <a:buClrTx/>
              <a:buSzTx/>
              <a:buFontTx/>
              <a:buNone/>
              <a:tabLst/>
              <a:defRPr/>
            </a:pPr>
            <a:endParaRPr lang="zh-CN" altLang="zh-CN" sz="1800" kern="100" dirty="0">
              <a:solidFill>
                <a:srgbClr val="181717"/>
              </a:solidFill>
              <a:effectLst/>
              <a:latin typeface="Times New Roman" panose="02020603050405020304" pitchFamily="18" charset="0"/>
              <a:ea typeface="等线" panose="02010600030101010101" pitchFamily="2" charset="-122"/>
            </a:endParaRPr>
          </a:p>
        </p:txBody>
      </p:sp>
      <p:sp>
        <p:nvSpPr>
          <p:cNvPr id="4" name="灯片编号占位符 3"/>
          <p:cNvSpPr>
            <a:spLocks noGrp="1"/>
          </p:cNvSpPr>
          <p:nvPr>
            <p:ph type="sldNum" sz="quarter" idx="5"/>
          </p:nvPr>
        </p:nvSpPr>
        <p:spPr/>
        <p:txBody>
          <a:bodyPr/>
          <a:lstStyle/>
          <a:p>
            <a:fld id="{5611A8ED-6551-40FF-AAB9-B579F124B714}" type="slidenum">
              <a:rPr lang="zh-CN" altLang="en-US" smtClean="0"/>
              <a:t>12</a:t>
            </a:fld>
            <a:endParaRPr lang="zh-CN" altLang="en-US"/>
          </a:p>
        </p:txBody>
      </p:sp>
    </p:spTree>
    <p:extLst>
      <p:ext uri="{BB962C8B-B14F-4D97-AF65-F5344CB8AC3E}">
        <p14:creationId xmlns:p14="http://schemas.microsoft.com/office/powerpoint/2010/main" val="3759595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6350" marR="0" lvl="0" indent="189865" algn="just" defTabSz="914400" rtl="0" eaLnBrk="1" fontAlgn="auto" latinLnBrk="0" hangingPunct="1">
                  <a:lnSpc>
                    <a:spcPct val="107000"/>
                  </a:lnSpc>
                  <a:spcBef>
                    <a:spcPts val="0"/>
                  </a:spcBef>
                  <a:spcAft>
                    <a:spcPts val="165"/>
                  </a:spcAft>
                  <a:buClrTx/>
                  <a:buSzTx/>
                  <a:buFontTx/>
                  <a:buNone/>
                  <a:tabLst/>
                  <a:defRPr/>
                </a:pPr>
                <a:r>
                  <a:rPr lang="zh-CN" altLang="en-US" sz="1800" b="0" dirty="0">
                    <a:latin typeface="Microsoft YaHei UI" panose="020B0503020204020204" pitchFamily="34" charset="-122"/>
                    <a:ea typeface="Microsoft YaHei UI" panose="020B0503020204020204" pitchFamily="34" charset="-122"/>
                  </a:rPr>
                  <a:t>邻域 </a:t>
                </a:r>
                <a14:m>
                  <m:oMath xmlns:m="http://schemas.openxmlformats.org/officeDocument/2006/math">
                    <m:r>
                      <a:rPr lang="en-US" altLang="zh-CN" sz="1800" b="0" i="1" smtClean="0">
                        <a:latin typeface="Cambria Math" panose="02040503050406030204" pitchFamily="18" charset="0"/>
                        <a:ea typeface="Microsoft YaHei UI" panose="020B0503020204020204" pitchFamily="34" charset="-122"/>
                      </a:rPr>
                      <m:t>𝑁</m:t>
                    </m:r>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定义如下：对于每个操作 </a:t>
                </a:r>
                <a14:m>
                  <m:oMath xmlns:m="http://schemas.openxmlformats.org/officeDocument/2006/math">
                    <m:sSub>
                      <m:sSubPr>
                        <m:ctrlPr>
                          <a:rPr lang="en-US" altLang="zh-CN" sz="1800" b="0" i="1" dirty="0" smtClean="0">
                            <a:latin typeface="Cambria Math" panose="02040503050406030204" pitchFamily="18" charset="0"/>
                            <a:ea typeface="Microsoft YaHei UI" panose="020B0503020204020204" pitchFamily="34" charset="-122"/>
                          </a:rPr>
                        </m:ctrlPr>
                      </m:sSubPr>
                      <m:e>
                        <m:r>
                          <a:rPr lang="en-US" altLang="zh-CN" sz="1800" b="0" i="1" dirty="0" smtClean="0">
                            <a:latin typeface="Cambria Math" panose="02040503050406030204" pitchFamily="18" charset="0"/>
                            <a:ea typeface="Microsoft YaHei UI" panose="020B0503020204020204" pitchFamily="34" charset="-122"/>
                          </a:rPr>
                          <m:t>𝑂</m:t>
                        </m:r>
                      </m:e>
                      <m:sub>
                        <m:r>
                          <a:rPr lang="en-US" altLang="zh-CN" sz="1800" b="0" i="1" dirty="0" err="1" smtClean="0">
                            <a:latin typeface="Cambria Math" panose="02040503050406030204" pitchFamily="18" charset="0"/>
                            <a:ea typeface="Microsoft YaHei UI" panose="020B0503020204020204" pitchFamily="34" charset="-122"/>
                          </a:rPr>
                          <m:t>𝑖</m:t>
                        </m:r>
                        <m:r>
                          <a:rPr lang="en-US" altLang="zh-CN" sz="1800" b="0" i="1" dirty="0" smtClean="0">
                            <a:latin typeface="Cambria Math" panose="02040503050406030204" pitchFamily="18" charset="0"/>
                            <a:ea typeface="Microsoft YaHei UI" panose="020B0503020204020204" pitchFamily="34" charset="-122"/>
                          </a:rPr>
                          <m:t>,</m:t>
                        </m:r>
                        <m:r>
                          <a:rPr lang="en-US" altLang="zh-CN" sz="1800" b="0" i="1" dirty="0" smtClean="0">
                            <a:latin typeface="Cambria Math" panose="02040503050406030204" pitchFamily="18" charset="0"/>
                            <a:ea typeface="Microsoft YaHei UI" panose="020B0503020204020204" pitchFamily="34" charset="-122"/>
                          </a:rPr>
                          <m:t>𝑗</m:t>
                        </m:r>
                      </m:sub>
                    </m:sSub>
                  </m:oMath>
                </a14:m>
                <a:r>
                  <a:rPr lang="zh-CN" altLang="en-US" sz="1800" b="0" dirty="0">
                    <a:latin typeface="Microsoft YaHei UI" panose="020B0503020204020204" pitchFamily="34" charset="-122"/>
                    <a:ea typeface="Microsoft YaHei UI" panose="020B0503020204020204" pitchFamily="34" charset="-122"/>
                  </a:rPr>
                  <a:t>，如果该操作不在第一位置，则该操作与其执行资源上的前一个操作交换。为了改变分配，对于</a:t>
                </a:r>
                <a14:m>
                  <m:oMath xmlns:m="http://schemas.openxmlformats.org/officeDocument/2006/math">
                    <m:r>
                      <a:rPr lang="en-US" altLang="zh-CN" sz="1800" b="0" i="0" dirty="0" smtClean="0">
                        <a:latin typeface="Cambria Math" panose="02040503050406030204" pitchFamily="18" charset="0"/>
                        <a:ea typeface="Microsoft YaHei UI" panose="020B0503020204020204" pitchFamily="34" charset="-122"/>
                      </a:rPr>
                      <m:t> </m:t>
                    </m:r>
                    <m:sSub>
                      <m:sSubPr>
                        <m:ctrlPr>
                          <a:rPr lang="en-US" altLang="zh-CN" sz="1800" b="0" i="1" dirty="0" smtClean="0">
                            <a:latin typeface="Cambria Math" panose="02040503050406030204" pitchFamily="18" charset="0"/>
                            <a:ea typeface="Microsoft YaHei UI" panose="020B0503020204020204" pitchFamily="34" charset="-122"/>
                          </a:rPr>
                        </m:ctrlPr>
                      </m:sSubPr>
                      <m:e>
                        <m:r>
                          <a:rPr lang="en-US" altLang="zh-CN" sz="1800" b="0" i="1" dirty="0" smtClean="0">
                            <a:latin typeface="Cambria Math" panose="02040503050406030204" pitchFamily="18" charset="0"/>
                            <a:ea typeface="Microsoft YaHei UI" panose="020B0503020204020204" pitchFamily="34" charset="-122"/>
                          </a:rPr>
                          <m:t>𝑅</m:t>
                        </m:r>
                      </m:e>
                      <m:sub>
                        <m:r>
                          <a:rPr lang="en-US" altLang="zh-CN" sz="1800" b="0" i="1" dirty="0" err="1" smtClean="0">
                            <a:latin typeface="Cambria Math" panose="02040503050406030204" pitchFamily="18" charset="0"/>
                            <a:ea typeface="Microsoft YaHei UI" panose="020B0503020204020204" pitchFamily="34" charset="-122"/>
                          </a:rPr>
                          <m:t>𝑖</m:t>
                        </m:r>
                        <m:r>
                          <a:rPr lang="en-US" altLang="zh-CN" sz="1800" b="0" i="1" dirty="0" smtClean="0">
                            <a:latin typeface="Cambria Math" panose="02040503050406030204" pitchFamily="18" charset="0"/>
                            <a:ea typeface="Microsoft YaHei UI" panose="020B0503020204020204" pitchFamily="34" charset="-122"/>
                          </a:rPr>
                          <m:t>,</m:t>
                        </m:r>
                        <m:r>
                          <a:rPr lang="en-US" altLang="zh-CN" sz="1800" b="0" i="1" dirty="0" smtClean="0">
                            <a:latin typeface="Cambria Math" panose="02040503050406030204" pitchFamily="18" charset="0"/>
                            <a:ea typeface="Microsoft YaHei UI" panose="020B0503020204020204" pitchFamily="34" charset="-122"/>
                          </a:rPr>
                          <m:t>𝑗</m:t>
                        </m:r>
                      </m:sub>
                    </m:sSub>
                    <m:r>
                      <a:rPr lang="en-US" altLang="zh-CN" sz="1800" b="0" i="1" dirty="0" smtClean="0">
                        <a:latin typeface="Cambria Math" panose="02040503050406030204" pitchFamily="18" charset="0"/>
                        <a:ea typeface="Microsoft YaHei UI" panose="020B0503020204020204" pitchFamily="34" charset="-122"/>
                      </a:rPr>
                      <m:t> </m:t>
                    </m:r>
                  </m:oMath>
                </a14:m>
                <a:r>
                  <a:rPr lang="zh-CN" altLang="en-US" sz="1800" b="0" dirty="0">
                    <a:latin typeface="Microsoft YaHei UI" panose="020B0503020204020204" pitchFamily="34" charset="-122"/>
                    <a:ea typeface="Microsoft YaHei UI" panose="020B0503020204020204" pitchFamily="34" charset="-122"/>
                  </a:rPr>
                  <a:t>中的每个资源（当前分配除外），</a:t>
                </a:r>
                <a14:m>
                  <m:oMath xmlns:m="http://schemas.openxmlformats.org/officeDocument/2006/math">
                    <m:sSub>
                      <m:sSubPr>
                        <m:ctrlPr>
                          <a:rPr lang="en-US" altLang="zh-CN" sz="1800" b="0" i="1" dirty="0">
                            <a:latin typeface="Cambria Math" panose="02040503050406030204" pitchFamily="18" charset="0"/>
                            <a:ea typeface="Microsoft YaHei UI" panose="020B0503020204020204" pitchFamily="34" charset="-122"/>
                          </a:rPr>
                        </m:ctrlPr>
                      </m:sSubPr>
                      <m:e>
                        <m:r>
                          <a:rPr lang="en-US" altLang="zh-CN" sz="1800" b="0" i="1" dirty="0">
                            <a:latin typeface="Cambria Math" panose="02040503050406030204" pitchFamily="18" charset="0"/>
                            <a:ea typeface="Microsoft YaHei UI" panose="020B0503020204020204" pitchFamily="34" charset="-122"/>
                          </a:rPr>
                          <m:t>𝑂</m:t>
                        </m:r>
                      </m:e>
                      <m:sub>
                        <m:r>
                          <a:rPr lang="en-US" altLang="zh-CN" sz="1800" b="0" i="1" dirty="0" err="1">
                            <a:latin typeface="Cambria Math" panose="02040503050406030204" pitchFamily="18" charset="0"/>
                            <a:ea typeface="Microsoft YaHei UI" panose="020B0503020204020204" pitchFamily="34" charset="-122"/>
                          </a:rPr>
                          <m:t>𝑖</m:t>
                        </m:r>
                        <m:r>
                          <a:rPr lang="en-US" altLang="zh-CN" sz="1800" b="0" i="1" dirty="0">
                            <a:latin typeface="Cambria Math" panose="02040503050406030204" pitchFamily="18" charset="0"/>
                            <a:ea typeface="Microsoft YaHei UI" panose="020B0503020204020204" pitchFamily="34" charset="-122"/>
                          </a:rPr>
                          <m:t>,</m:t>
                        </m:r>
                        <m:r>
                          <a:rPr lang="en-US" altLang="zh-CN" sz="1800" b="0" i="1" dirty="0">
                            <a:latin typeface="Cambria Math" panose="02040503050406030204" pitchFamily="18" charset="0"/>
                            <a:ea typeface="Microsoft YaHei UI" panose="020B0503020204020204" pitchFamily="34" charset="-122"/>
                          </a:rPr>
                          <m:t>𝑗</m:t>
                        </m:r>
                      </m:sub>
                    </m:sSub>
                    <m:r>
                      <a:rPr lang="en-US" altLang="zh-CN" sz="1800" b="0" i="1" dirty="0" smtClean="0">
                        <a:latin typeface="Cambria Math" panose="02040503050406030204" pitchFamily="18" charset="0"/>
                        <a:ea typeface="Microsoft YaHei UI" panose="020B0503020204020204" pitchFamily="34" charset="-122"/>
                      </a:rPr>
                      <m:t> </m:t>
                    </m:r>
                  </m:oMath>
                </a14:m>
                <a:r>
                  <a:rPr lang="zh-CN" altLang="en-US" sz="1800" b="0" dirty="0">
                    <a:latin typeface="Microsoft YaHei UI" panose="020B0503020204020204" pitchFamily="34" charset="-122"/>
                    <a:ea typeface="Microsoft YaHei UI" panose="020B0503020204020204" pitchFamily="34" charset="-122"/>
                  </a:rPr>
                  <a:t>被移动到在其实际开始时间或紧接着其实际开始时间开始的第一个可能的插入位置。</a:t>
                </a:r>
                <a:r>
                  <a:rPr lang="zh-CN" altLang="en-US" sz="1800" dirty="0">
                    <a:latin typeface="Microsoft YaHei UI" panose="020B0503020204020204" pitchFamily="34" charset="-122"/>
                    <a:ea typeface="Microsoft YaHei UI" panose="020B0503020204020204" pitchFamily="34" charset="-122"/>
                  </a:rPr>
                  <a:t>图</a:t>
                </a:r>
                <a:r>
                  <a:rPr lang="en-US" altLang="zh-CN" sz="1800" dirty="0">
                    <a:latin typeface="Microsoft YaHei UI" panose="020B0503020204020204" pitchFamily="34" charset="-122"/>
                    <a:ea typeface="Microsoft YaHei UI" panose="020B0503020204020204" pitchFamily="34" charset="-122"/>
                  </a:rPr>
                  <a:t>3</a:t>
                </a:r>
                <a:r>
                  <a:rPr lang="zh-CN" altLang="en-US" sz="1800" b="0" dirty="0">
                    <a:latin typeface="Microsoft YaHei UI" panose="020B0503020204020204" pitchFamily="34" charset="-122"/>
                    <a:ea typeface="Microsoft YaHei UI" panose="020B0503020204020204" pitchFamily="34" charset="-122"/>
                  </a:rPr>
                  <a:t>说明了分配修改（虚线表示未修改的路由约束）。</a:t>
                </a:r>
              </a:p>
            </p:txBody>
          </p:sp>
        </mc:Choice>
        <mc:Fallback xmlns="">
          <p:sp>
            <p:nvSpPr>
              <p:cNvPr id="3" name="备注占位符 2"/>
              <p:cNvSpPr>
                <a:spLocks noGrp="1"/>
              </p:cNvSpPr>
              <p:nvPr>
                <p:ph type="body" idx="1"/>
              </p:nvPr>
            </p:nvSpPr>
            <p:spPr/>
            <p:txBody>
              <a:bodyPr/>
              <a:lstStyle/>
              <a:p>
                <a:pPr marL="6350" marR="0" lvl="0" indent="189865" algn="just" defTabSz="914400" rtl="0" eaLnBrk="1" fontAlgn="auto" latinLnBrk="0" hangingPunct="1">
                  <a:lnSpc>
                    <a:spcPct val="107000"/>
                  </a:lnSpc>
                  <a:spcBef>
                    <a:spcPts val="0"/>
                  </a:spcBef>
                  <a:spcAft>
                    <a:spcPts val="165"/>
                  </a:spcAft>
                  <a:buClrTx/>
                  <a:buSzTx/>
                  <a:buFontTx/>
                  <a:buNone/>
                  <a:tabLst/>
                  <a:defRPr/>
                </a:pPr>
                <a:r>
                  <a:rPr lang="zh-CN" altLang="en-US" sz="1800" b="0" dirty="0">
                    <a:latin typeface="Microsoft YaHei UI" panose="020B0503020204020204" pitchFamily="34" charset="-122"/>
                    <a:ea typeface="Microsoft YaHei UI" panose="020B0503020204020204" pitchFamily="34" charset="-122"/>
                  </a:rPr>
                  <a:t>邻域 </a:t>
                </a:r>
                <a:r>
                  <a:rPr lang="en-US" altLang="zh-CN" sz="1800" b="0" i="0">
                    <a:latin typeface="Cambria Math" panose="02040503050406030204" pitchFamily="18" charset="0"/>
                    <a:ea typeface="Microsoft YaHei UI" panose="020B0503020204020204" pitchFamily="34" charset="-122"/>
                  </a:rPr>
                  <a:t>𝑁</a:t>
                </a: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定义如下：对于每个操作 </a:t>
                </a:r>
                <a:r>
                  <a:rPr lang="en-US" altLang="zh-CN" sz="1800" b="0" i="0" dirty="0">
                    <a:latin typeface="Cambria Math" panose="02040503050406030204" pitchFamily="18" charset="0"/>
                    <a:ea typeface="Microsoft YaHei UI" panose="020B0503020204020204" pitchFamily="34" charset="-122"/>
                  </a:rPr>
                  <a:t>𝑂_(</a:t>
                </a:r>
                <a:r>
                  <a:rPr lang="en-US" altLang="zh-CN" sz="1800" b="0" i="0" dirty="0" err="1">
                    <a:latin typeface="Cambria Math" panose="02040503050406030204" pitchFamily="18" charset="0"/>
                    <a:ea typeface="Microsoft YaHei UI" panose="020B0503020204020204" pitchFamily="34" charset="-122"/>
                  </a:rPr>
                  <a:t>𝑖</a:t>
                </a:r>
                <a:r>
                  <a:rPr lang="en-US" altLang="zh-CN" sz="1800" b="0" i="0" dirty="0">
                    <a:latin typeface="Cambria Math" panose="02040503050406030204" pitchFamily="18" charset="0"/>
                    <a:ea typeface="Microsoft YaHei UI" panose="020B0503020204020204" pitchFamily="34" charset="-122"/>
                  </a:rPr>
                  <a:t>,𝑗)</a:t>
                </a:r>
                <a:r>
                  <a:rPr lang="zh-CN" altLang="en-US" sz="1800" b="0" dirty="0">
                    <a:latin typeface="Microsoft YaHei UI" panose="020B0503020204020204" pitchFamily="34" charset="-122"/>
                    <a:ea typeface="Microsoft YaHei UI" panose="020B0503020204020204" pitchFamily="34" charset="-122"/>
                  </a:rPr>
                  <a:t>，如果该操作不在第一位置，则该操作与其执行资源上的前一个操作交换。为了改变分配，对于</a:t>
                </a:r>
                <a:r>
                  <a:rPr lang="en-US" altLang="zh-CN" sz="1800" b="0" i="0" dirty="0">
                    <a:latin typeface="Cambria Math" panose="02040503050406030204" pitchFamily="18" charset="0"/>
                    <a:ea typeface="Microsoft YaHei UI" panose="020B0503020204020204" pitchFamily="34" charset="-122"/>
                  </a:rPr>
                  <a:t> 𝑅_(</a:t>
                </a:r>
                <a:r>
                  <a:rPr lang="en-US" altLang="zh-CN" sz="1800" b="0" i="0" dirty="0" err="1">
                    <a:latin typeface="Cambria Math" panose="02040503050406030204" pitchFamily="18" charset="0"/>
                    <a:ea typeface="Microsoft YaHei UI" panose="020B0503020204020204" pitchFamily="34" charset="-122"/>
                  </a:rPr>
                  <a:t>𝑖</a:t>
                </a:r>
                <a:r>
                  <a:rPr lang="en-US" altLang="zh-CN" sz="1800" b="0" i="0" dirty="0">
                    <a:latin typeface="Cambria Math" panose="02040503050406030204" pitchFamily="18" charset="0"/>
                    <a:ea typeface="Microsoft YaHei UI" panose="020B0503020204020204" pitchFamily="34" charset="-122"/>
                  </a:rPr>
                  <a:t>,𝑗)  </a:t>
                </a:r>
                <a:r>
                  <a:rPr lang="zh-CN" altLang="en-US" sz="1800" b="0" dirty="0">
                    <a:latin typeface="Microsoft YaHei UI" panose="020B0503020204020204" pitchFamily="34" charset="-122"/>
                    <a:ea typeface="Microsoft YaHei UI" panose="020B0503020204020204" pitchFamily="34" charset="-122"/>
                  </a:rPr>
                  <a:t>中的每个资源（当前分配除外），</a:t>
                </a:r>
                <a:r>
                  <a:rPr lang="en-US" altLang="zh-CN" sz="1800" b="0" i="0" dirty="0">
                    <a:latin typeface="Cambria Math" panose="02040503050406030204" pitchFamily="18" charset="0"/>
                    <a:ea typeface="Microsoft YaHei UI" panose="020B0503020204020204" pitchFamily="34" charset="-122"/>
                  </a:rPr>
                  <a:t>𝑂_(</a:t>
                </a:r>
                <a:r>
                  <a:rPr lang="en-US" altLang="zh-CN" sz="1800" b="0" i="0" dirty="0" err="1">
                    <a:latin typeface="Cambria Math" panose="02040503050406030204" pitchFamily="18" charset="0"/>
                    <a:ea typeface="Microsoft YaHei UI" panose="020B0503020204020204" pitchFamily="34" charset="-122"/>
                  </a:rPr>
                  <a:t>𝑖</a:t>
                </a:r>
                <a:r>
                  <a:rPr lang="en-US" altLang="zh-CN" sz="1800" b="0" i="0" dirty="0">
                    <a:latin typeface="Cambria Math" panose="02040503050406030204" pitchFamily="18" charset="0"/>
                    <a:ea typeface="Microsoft YaHei UI" panose="020B0503020204020204" pitchFamily="34" charset="-122"/>
                  </a:rPr>
                  <a:t>,𝑗)  </a:t>
                </a:r>
                <a:r>
                  <a:rPr lang="zh-CN" altLang="en-US" sz="1800" b="0" dirty="0">
                    <a:latin typeface="Microsoft YaHei UI" panose="020B0503020204020204" pitchFamily="34" charset="-122"/>
                    <a:ea typeface="Microsoft YaHei UI" panose="020B0503020204020204" pitchFamily="34" charset="-122"/>
                  </a:rPr>
                  <a:t>被移动到在其实际开始时间或紧接着其实际开始时间开始的第一个可能的插入位置。</a:t>
                </a:r>
                <a:r>
                  <a:rPr lang="zh-CN" altLang="en-US" sz="1800" dirty="0">
                    <a:latin typeface="Microsoft YaHei UI" panose="020B0503020204020204" pitchFamily="34" charset="-122"/>
                    <a:ea typeface="Microsoft YaHei UI" panose="020B0503020204020204" pitchFamily="34" charset="-122"/>
                  </a:rPr>
                  <a:t>图</a:t>
                </a:r>
                <a:r>
                  <a:rPr lang="en-US" altLang="zh-CN" sz="1800" dirty="0">
                    <a:latin typeface="Microsoft YaHei UI" panose="020B0503020204020204" pitchFamily="34" charset="-122"/>
                    <a:ea typeface="Microsoft YaHei UI" panose="020B0503020204020204" pitchFamily="34" charset="-122"/>
                  </a:rPr>
                  <a:t>3</a:t>
                </a:r>
                <a:r>
                  <a:rPr lang="zh-CN" altLang="en-US" sz="1800" b="0" dirty="0">
                    <a:latin typeface="Microsoft YaHei UI" panose="020B0503020204020204" pitchFamily="34" charset="-122"/>
                    <a:ea typeface="Microsoft YaHei UI" panose="020B0503020204020204" pitchFamily="34" charset="-122"/>
                  </a:rPr>
                  <a:t>说明了分配修改（虚线表示未修改的路由约束）。</a:t>
                </a:r>
              </a:p>
            </p:txBody>
          </p:sp>
        </mc:Fallback>
      </mc:AlternateContent>
      <p:sp>
        <p:nvSpPr>
          <p:cNvPr id="4" name="灯片编号占位符 3"/>
          <p:cNvSpPr>
            <a:spLocks noGrp="1"/>
          </p:cNvSpPr>
          <p:nvPr>
            <p:ph type="sldNum" sz="quarter" idx="5"/>
          </p:nvPr>
        </p:nvSpPr>
        <p:spPr/>
        <p:txBody>
          <a:bodyPr/>
          <a:lstStyle/>
          <a:p>
            <a:fld id="{5611A8ED-6551-40FF-AAB9-B579F124B714}" type="slidenum">
              <a:rPr lang="zh-CN" altLang="en-US" smtClean="0"/>
              <a:t>13</a:t>
            </a:fld>
            <a:endParaRPr lang="zh-CN" altLang="en-US"/>
          </a:p>
        </p:txBody>
      </p:sp>
    </p:spTree>
    <p:extLst>
      <p:ext uri="{BB962C8B-B14F-4D97-AF65-F5344CB8AC3E}">
        <p14:creationId xmlns:p14="http://schemas.microsoft.com/office/powerpoint/2010/main" val="2109355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350" indent="189865" algn="just">
              <a:lnSpc>
                <a:spcPct val="107000"/>
              </a:lnSpc>
              <a:spcAft>
                <a:spcPts val="660"/>
              </a:spcAft>
            </a:pPr>
            <a:r>
              <a:rPr lang="zh-CN" altLang="zh-CN" sz="1800" kern="100" dirty="0">
                <a:solidFill>
                  <a:srgbClr val="181717"/>
                </a:solidFill>
                <a:effectLst/>
                <a:latin typeface="Times New Roman" panose="02020603050405020304" pitchFamily="18" charset="0"/>
                <a:ea typeface="等线" panose="02010600030101010101" pitchFamily="2" charset="-122"/>
              </a:rPr>
              <a:t>过程</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kern="100" dirty="0" err="1">
                <a:solidFill>
                  <a:srgbClr val="181717"/>
                </a:solidFill>
                <a:effectLst/>
                <a:latin typeface="Times New Roman" panose="02020603050405020304" pitchFamily="18" charset="0"/>
                <a:ea typeface="等线" panose="02010600030101010101" pitchFamily="2" charset="-122"/>
              </a:rPr>
              <a:t>Evaluate_the_neighbour</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存储</a:t>
            </a:r>
            <a:r>
              <a:rPr lang="zh-CN" altLang="en-US" sz="1800" kern="100" dirty="0">
                <a:solidFill>
                  <a:srgbClr val="181717"/>
                </a:solidFill>
                <a:effectLst/>
                <a:latin typeface="Times New Roman" panose="02020603050405020304" pitchFamily="18" charset="0"/>
                <a:ea typeface="等线" panose="02010600030101010101" pitchFamily="2" charset="-122"/>
              </a:rPr>
              <a:t>邻域</a:t>
            </a:r>
            <a:r>
              <a:rPr lang="zh-CN" altLang="zh-CN" sz="1800" kern="100" dirty="0">
                <a:solidFill>
                  <a:srgbClr val="181717"/>
                </a:solidFill>
                <a:effectLst/>
                <a:latin typeface="Times New Roman" panose="02020603050405020304" pitchFamily="18" charset="0"/>
                <a:ea typeface="等线" panose="02010600030101010101" pitchFamily="2" charset="-122"/>
              </a:rPr>
              <a:t>及其评估（如果它是迄今为止最好的）。对于第一位置的工作，仅探讨了任务修改。</a:t>
            </a:r>
          </a:p>
        </p:txBody>
      </p:sp>
      <p:sp>
        <p:nvSpPr>
          <p:cNvPr id="4" name="灯片编号占位符 3"/>
          <p:cNvSpPr>
            <a:spLocks noGrp="1"/>
          </p:cNvSpPr>
          <p:nvPr>
            <p:ph type="sldNum" sz="quarter" idx="5"/>
          </p:nvPr>
        </p:nvSpPr>
        <p:spPr/>
        <p:txBody>
          <a:bodyPr/>
          <a:lstStyle/>
          <a:p>
            <a:fld id="{5611A8ED-6551-40FF-AAB9-B579F124B714}" type="slidenum">
              <a:rPr lang="zh-CN" altLang="en-US" smtClean="0"/>
              <a:t>14</a:t>
            </a:fld>
            <a:endParaRPr lang="zh-CN" altLang="en-US"/>
          </a:p>
        </p:txBody>
      </p:sp>
    </p:spTree>
    <p:extLst>
      <p:ext uri="{BB962C8B-B14F-4D97-AF65-F5344CB8AC3E}">
        <p14:creationId xmlns:p14="http://schemas.microsoft.com/office/powerpoint/2010/main" val="810644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defTabSz="504000">
                  <a:lnSpc>
                    <a:spcPct val="100000"/>
                  </a:lnSpc>
                  <a:buNone/>
                </a:pP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考虑初始解 </a:t>
                </a:r>
                <a14:m>
                  <m:oMath xmlns:m="http://schemas.openxmlformats.org/officeDocument/2006/math">
                    <m:sSup>
                      <m:sSupPr>
                        <m:ctrlPr>
                          <a:rPr lang="en-US" altLang="zh-CN" sz="1800" b="0" i="1" dirty="0" smtClean="0">
                            <a:latin typeface="Cambria Math" panose="02040503050406030204" pitchFamily="18" charset="0"/>
                            <a:ea typeface="Microsoft YaHei UI" panose="020B0503020204020204" pitchFamily="34" charset="-122"/>
                          </a:rPr>
                        </m:ctrlPr>
                      </m:sSupPr>
                      <m:e>
                        <m:r>
                          <a:rPr lang="en-US" altLang="zh-CN" sz="1800" b="0" i="1" dirty="0" smtClean="0">
                            <a:latin typeface="Cambria Math" panose="02040503050406030204" pitchFamily="18" charset="0"/>
                            <a:ea typeface="Microsoft YaHei UI" panose="020B0503020204020204" pitchFamily="34" charset="-122"/>
                          </a:rPr>
                          <m:t>𝑆</m:t>
                        </m:r>
                      </m:e>
                      <m:sup>
                        <m:r>
                          <a:rPr lang="en-US" altLang="zh-CN" sz="1800" b="0" i="1" dirty="0" err="1" smtClean="0">
                            <a:latin typeface="Cambria Math" panose="02040503050406030204" pitchFamily="18" charset="0"/>
                            <a:ea typeface="Microsoft YaHei UI" panose="020B0503020204020204" pitchFamily="34" charset="-122"/>
                          </a:rPr>
                          <m:t>𝑖</m:t>
                        </m:r>
                      </m:sup>
                    </m:sSup>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和目标解 </a:t>
                </a:r>
                <a14:m>
                  <m:oMath xmlns:m="http://schemas.openxmlformats.org/officeDocument/2006/math">
                    <m:sSup>
                      <m:sSupPr>
                        <m:ctrlPr>
                          <a:rPr lang="en-US" altLang="zh-CN" sz="1800" b="0" i="1" dirty="0" smtClean="0">
                            <a:latin typeface="Cambria Math" panose="02040503050406030204" pitchFamily="18" charset="0"/>
                            <a:ea typeface="Microsoft YaHei UI" panose="020B0503020204020204" pitchFamily="34" charset="-122"/>
                          </a:rPr>
                        </m:ctrlPr>
                      </m:sSupPr>
                      <m:e>
                        <m:r>
                          <a:rPr lang="en-US" altLang="zh-CN" sz="1800" b="0" i="1" dirty="0" smtClean="0">
                            <a:latin typeface="Cambria Math" panose="02040503050406030204" pitchFamily="18" charset="0"/>
                            <a:ea typeface="Microsoft YaHei UI" panose="020B0503020204020204" pitchFamily="34" charset="-122"/>
                          </a:rPr>
                          <m:t>𝑆</m:t>
                        </m:r>
                      </m:e>
                      <m:sup>
                        <m:r>
                          <a:rPr lang="en-US" altLang="zh-CN" sz="1800" b="0" i="1" dirty="0" smtClean="0">
                            <a:latin typeface="Cambria Math" panose="02040503050406030204" pitchFamily="18" charset="0"/>
                            <a:ea typeface="Microsoft YaHei UI" panose="020B0503020204020204" pitchFamily="34" charset="-122"/>
                          </a:rPr>
                          <m:t>𝑡</m:t>
                        </m:r>
                      </m:sup>
                    </m:sSup>
                  </m:oMath>
                </a14:m>
                <a:r>
                  <a:rPr lang="zh-CN" altLang="en-US" sz="1800" b="0" dirty="0">
                    <a:latin typeface="Microsoft YaHei UI" panose="020B0503020204020204" pitchFamily="34" charset="-122"/>
                    <a:ea typeface="Microsoft YaHei UI" panose="020B0503020204020204" pitchFamily="34" charset="-122"/>
                  </a:rPr>
                  <a:t>。我们必须证明，经过有限次数的移动后，可以从 </a:t>
                </a:r>
                <a14:m>
                  <m:oMath xmlns:m="http://schemas.openxmlformats.org/officeDocument/2006/math">
                    <m:sSup>
                      <m:sSupPr>
                        <m:ctrlPr>
                          <a:rPr lang="en-US" altLang="zh-CN" sz="1800" b="0" i="1" dirty="0" smtClean="0">
                            <a:latin typeface="Cambria Math" panose="02040503050406030204" pitchFamily="18" charset="0"/>
                            <a:ea typeface="Microsoft YaHei UI" panose="020B0503020204020204" pitchFamily="34" charset="-122"/>
                          </a:rPr>
                        </m:ctrlPr>
                      </m:sSupPr>
                      <m:e>
                        <m:r>
                          <a:rPr lang="en-US" altLang="zh-CN" sz="1800" b="0" i="1" dirty="0" smtClean="0">
                            <a:latin typeface="Cambria Math" panose="02040503050406030204" pitchFamily="18" charset="0"/>
                            <a:ea typeface="Microsoft YaHei UI" panose="020B0503020204020204" pitchFamily="34" charset="-122"/>
                          </a:rPr>
                          <m:t>𝑆</m:t>
                        </m:r>
                      </m:e>
                      <m:sup>
                        <m:r>
                          <a:rPr lang="en-US" altLang="zh-CN" sz="1800" b="0" i="1" dirty="0" smtClean="0">
                            <a:latin typeface="Cambria Math" panose="02040503050406030204" pitchFamily="18" charset="0"/>
                            <a:ea typeface="Microsoft YaHei UI" panose="020B0503020204020204" pitchFamily="34" charset="-122"/>
                          </a:rPr>
                          <m:t>𝑖</m:t>
                        </m:r>
                      </m:sup>
                    </m:sSup>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获得 </a:t>
                </a:r>
                <a14:m>
                  <m:oMath xmlns:m="http://schemas.openxmlformats.org/officeDocument/2006/math">
                    <m:sSup>
                      <m:sSupPr>
                        <m:ctrlPr>
                          <a:rPr lang="en-US" altLang="zh-CN" sz="1800" b="0" i="1" dirty="0" smtClean="0">
                            <a:latin typeface="Cambria Math" panose="02040503050406030204" pitchFamily="18" charset="0"/>
                            <a:ea typeface="Microsoft YaHei UI" panose="020B0503020204020204" pitchFamily="34" charset="-122"/>
                          </a:rPr>
                        </m:ctrlPr>
                      </m:sSupPr>
                      <m:e>
                        <m:r>
                          <a:rPr lang="en-US" altLang="zh-CN" sz="1800" b="0" i="1" dirty="0" smtClean="0">
                            <a:latin typeface="Cambria Math" panose="02040503050406030204" pitchFamily="18" charset="0"/>
                            <a:ea typeface="Microsoft YaHei UI" panose="020B0503020204020204" pitchFamily="34" charset="-122"/>
                          </a:rPr>
                          <m:t>𝑆</m:t>
                        </m:r>
                      </m:e>
                      <m:sup>
                        <m:r>
                          <a:rPr lang="en-US" altLang="zh-CN" sz="1800" b="0" i="1" dirty="0" smtClean="0">
                            <a:latin typeface="Cambria Math" panose="02040503050406030204" pitchFamily="18" charset="0"/>
                            <a:ea typeface="Microsoft YaHei UI" panose="020B0503020204020204" pitchFamily="34" charset="-122"/>
                          </a:rPr>
                          <m:t>𝑡</m:t>
                        </m:r>
                      </m:sup>
                    </m:sSup>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。考虑与这些时间表相对应的联合图，用 </a:t>
                </a:r>
                <a14:m>
                  <m:oMath xmlns:m="http://schemas.openxmlformats.org/officeDocument/2006/math">
                    <m:sSup>
                      <m:sSupPr>
                        <m:ctrlPr>
                          <a:rPr lang="en-US" altLang="zh-CN" sz="1800" b="0" i="1" dirty="0" smtClean="0">
                            <a:latin typeface="Cambria Math" panose="02040503050406030204" pitchFamily="18" charset="0"/>
                            <a:ea typeface="Microsoft YaHei UI" panose="020B0503020204020204" pitchFamily="34" charset="-122"/>
                          </a:rPr>
                        </m:ctrlPr>
                      </m:sSupPr>
                      <m:e>
                        <m:r>
                          <a:rPr lang="en-US" altLang="zh-CN" sz="1800" b="0" i="1" dirty="0" smtClean="0">
                            <a:latin typeface="Cambria Math" panose="02040503050406030204" pitchFamily="18" charset="0"/>
                            <a:ea typeface="Microsoft YaHei UI" panose="020B0503020204020204" pitchFamily="34" charset="-122"/>
                          </a:rPr>
                          <m:t>𝐺</m:t>
                        </m:r>
                      </m:e>
                      <m:sup>
                        <m:r>
                          <a:rPr lang="en-US" altLang="zh-CN" sz="1800" b="0" i="1" dirty="0" err="1" smtClean="0">
                            <a:latin typeface="Cambria Math" panose="02040503050406030204" pitchFamily="18" charset="0"/>
                            <a:ea typeface="Microsoft YaHei UI" panose="020B0503020204020204" pitchFamily="34" charset="-122"/>
                          </a:rPr>
                          <m:t>𝑖</m:t>
                        </m:r>
                      </m:sup>
                    </m:sSup>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和 </a:t>
                </a:r>
                <a14:m>
                  <m:oMath xmlns:m="http://schemas.openxmlformats.org/officeDocument/2006/math">
                    <m:sSup>
                      <m:sSupPr>
                        <m:ctrlPr>
                          <a:rPr lang="en-US" altLang="zh-CN" sz="1800" b="0" i="1" dirty="0" smtClean="0">
                            <a:latin typeface="Cambria Math" panose="02040503050406030204" pitchFamily="18" charset="0"/>
                            <a:ea typeface="Microsoft YaHei UI" panose="020B0503020204020204" pitchFamily="34" charset="-122"/>
                          </a:rPr>
                        </m:ctrlPr>
                      </m:sSupPr>
                      <m:e>
                        <m:r>
                          <a:rPr lang="en-US" altLang="zh-CN" sz="1800" b="0" i="1" dirty="0" smtClean="0">
                            <a:latin typeface="Cambria Math" panose="02040503050406030204" pitchFamily="18" charset="0"/>
                            <a:ea typeface="Microsoft YaHei UI" panose="020B0503020204020204" pitchFamily="34" charset="-122"/>
                          </a:rPr>
                          <m:t>𝐺</m:t>
                        </m:r>
                      </m:e>
                      <m:sup>
                        <m:r>
                          <a:rPr lang="en-US" altLang="zh-CN" sz="1800" b="0" i="1" dirty="0" smtClean="0">
                            <a:latin typeface="Cambria Math" panose="02040503050406030204" pitchFamily="18" charset="0"/>
                            <a:ea typeface="Microsoft YaHei UI" panose="020B0503020204020204" pitchFamily="34" charset="-122"/>
                          </a:rPr>
                          <m:t>𝑡</m:t>
                        </m:r>
                      </m:sup>
                    </m:sSup>
                  </m:oMath>
                </a14:m>
                <a:r>
                  <a:rPr lang="zh-CN" altLang="en-US" sz="1800" b="0" dirty="0">
                    <a:latin typeface="Microsoft YaHei UI" panose="020B0503020204020204" pitchFamily="34" charset="-122"/>
                    <a:ea typeface="Microsoft YaHei UI" panose="020B0503020204020204" pitchFamily="34" charset="-122"/>
                  </a:rPr>
                  <a:t> 表示。从 </a:t>
                </a:r>
                <a14:m>
                  <m:oMath xmlns:m="http://schemas.openxmlformats.org/officeDocument/2006/math">
                    <m:sSup>
                      <m:sSupPr>
                        <m:ctrlPr>
                          <a:rPr lang="en-US" altLang="zh-CN" sz="1800" b="0" i="1" dirty="0" smtClean="0">
                            <a:latin typeface="Cambria Math" panose="02040503050406030204" pitchFamily="18" charset="0"/>
                            <a:ea typeface="Microsoft YaHei UI" panose="020B0503020204020204" pitchFamily="34" charset="-122"/>
                          </a:rPr>
                        </m:ctrlPr>
                      </m:sSupPr>
                      <m:e>
                        <m:r>
                          <a:rPr lang="en-US" altLang="zh-CN" sz="1800" b="0" i="1" dirty="0" smtClean="0">
                            <a:latin typeface="Cambria Math" panose="02040503050406030204" pitchFamily="18" charset="0"/>
                            <a:ea typeface="Microsoft YaHei UI" panose="020B0503020204020204" pitchFamily="34" charset="-122"/>
                          </a:rPr>
                          <m:t>𝑆</m:t>
                        </m:r>
                      </m:e>
                      <m:sup>
                        <m:r>
                          <a:rPr lang="en-US" altLang="zh-CN" sz="1800" b="0" i="1" dirty="0" err="1" smtClean="0">
                            <a:latin typeface="Cambria Math" panose="02040503050406030204" pitchFamily="18" charset="0"/>
                            <a:ea typeface="Microsoft YaHei UI" panose="020B0503020204020204" pitchFamily="34" charset="-122"/>
                          </a:rPr>
                          <m:t>𝑖</m:t>
                        </m:r>
                      </m:sup>
                    </m:sSup>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开始，始终可以更改操作的分配，使其与 </a:t>
                </a:r>
                <a14:m>
                  <m:oMath xmlns:m="http://schemas.openxmlformats.org/officeDocument/2006/math">
                    <m:sSup>
                      <m:sSupPr>
                        <m:ctrlPr>
                          <a:rPr lang="en-US" altLang="zh-CN" sz="1800" b="0" i="1" dirty="0" smtClean="0">
                            <a:latin typeface="Cambria Math" panose="02040503050406030204" pitchFamily="18" charset="0"/>
                            <a:ea typeface="Microsoft YaHei UI" panose="020B0503020204020204" pitchFamily="34" charset="-122"/>
                          </a:rPr>
                        </m:ctrlPr>
                      </m:sSupPr>
                      <m:e>
                        <m:r>
                          <a:rPr lang="en-US" altLang="zh-CN" sz="1800" b="0" i="1" dirty="0" smtClean="0">
                            <a:latin typeface="Cambria Math" panose="02040503050406030204" pitchFamily="18" charset="0"/>
                            <a:ea typeface="Microsoft YaHei UI" panose="020B0503020204020204" pitchFamily="34" charset="-122"/>
                          </a:rPr>
                          <m:t>𝑆</m:t>
                        </m:r>
                      </m:e>
                      <m:sup>
                        <m:r>
                          <a:rPr lang="en-US" altLang="zh-CN" sz="1800" b="0" i="1" dirty="0" smtClean="0">
                            <a:latin typeface="Cambria Math" panose="02040503050406030204" pitchFamily="18" charset="0"/>
                            <a:ea typeface="Microsoft YaHei UI" panose="020B0503020204020204" pitchFamily="34" charset="-122"/>
                          </a:rPr>
                          <m:t>𝑡</m:t>
                        </m:r>
                      </m:sup>
                    </m:sSup>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中的相同。显然，这样的一组移动不能在连接图中生成循环。符号 </a:t>
                </a:r>
                <a14:m>
                  <m:oMath xmlns:m="http://schemas.openxmlformats.org/officeDocument/2006/math">
                    <m:sSup>
                      <m:sSupPr>
                        <m:ctrlPr>
                          <a:rPr lang="en-US" altLang="zh-CN" sz="1800" b="0" i="1" dirty="0" smtClean="0">
                            <a:latin typeface="Cambria Math" panose="02040503050406030204" pitchFamily="18" charset="0"/>
                            <a:ea typeface="Microsoft YaHei UI" panose="020B0503020204020204" pitchFamily="34" charset="-122"/>
                          </a:rPr>
                        </m:ctrlPr>
                      </m:sSupPr>
                      <m:e>
                        <m:r>
                          <a:rPr lang="en-US" altLang="zh-CN" sz="1800" b="0" i="1" dirty="0" smtClean="0">
                            <a:latin typeface="Cambria Math" panose="02040503050406030204" pitchFamily="18" charset="0"/>
                            <a:ea typeface="Microsoft YaHei UI" panose="020B0503020204020204" pitchFamily="34" charset="-122"/>
                          </a:rPr>
                          <m:t>𝑆</m:t>
                        </m:r>
                      </m:e>
                      <m:sup>
                        <m:r>
                          <a:rPr lang="en-US" altLang="zh-CN" sz="1800" b="0" i="1" dirty="0" err="1" smtClean="0">
                            <a:latin typeface="Cambria Math" panose="02040503050406030204" pitchFamily="18" charset="0"/>
                            <a:ea typeface="Microsoft YaHei UI" panose="020B0503020204020204" pitchFamily="34" charset="-122"/>
                          </a:rPr>
                          <m:t>𝑖</m:t>
                        </m:r>
                      </m:sup>
                    </m:sSup>
                  </m:oMath>
                </a14:m>
                <a:r>
                  <a:rPr lang="zh-CN" altLang="en-US" sz="1800" b="0" dirty="0">
                    <a:latin typeface="Microsoft YaHei UI" panose="020B0503020204020204" pitchFamily="34" charset="-122"/>
                    <a:ea typeface="Microsoft YaHei UI" panose="020B0503020204020204" pitchFamily="34" charset="-122"/>
                  </a:rPr>
                  <a:t> 用于表示修改阶段中的当前调度。现在可以假设在 </a:t>
                </a:r>
                <a14:m>
                  <m:oMath xmlns:m="http://schemas.openxmlformats.org/officeDocument/2006/math">
                    <m:sSup>
                      <m:sSupPr>
                        <m:ctrlPr>
                          <a:rPr lang="en-US" altLang="zh-CN" sz="1800" b="0" i="1" dirty="0" smtClean="0">
                            <a:latin typeface="Cambria Math" panose="02040503050406030204" pitchFamily="18" charset="0"/>
                            <a:ea typeface="Microsoft YaHei UI" panose="020B0503020204020204" pitchFamily="34" charset="-122"/>
                          </a:rPr>
                        </m:ctrlPr>
                      </m:sSupPr>
                      <m:e>
                        <m:r>
                          <a:rPr lang="en-US" altLang="zh-CN" sz="1800" b="0" i="1" dirty="0" smtClean="0">
                            <a:latin typeface="Cambria Math" panose="02040503050406030204" pitchFamily="18" charset="0"/>
                            <a:ea typeface="Microsoft YaHei UI" panose="020B0503020204020204" pitchFamily="34" charset="-122"/>
                          </a:rPr>
                          <m:t>𝑆</m:t>
                        </m:r>
                      </m:e>
                      <m:sup>
                        <m:r>
                          <a:rPr lang="en-US" altLang="zh-CN" sz="1800" b="0" i="1" dirty="0" err="1" smtClean="0">
                            <a:latin typeface="Cambria Math" panose="02040503050406030204" pitchFamily="18" charset="0"/>
                            <a:ea typeface="Microsoft YaHei UI" panose="020B0503020204020204" pitchFamily="34" charset="-122"/>
                          </a:rPr>
                          <m:t>𝑖</m:t>
                        </m:r>
                      </m:sup>
                    </m:sSup>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中，操作的分配与 </a:t>
                </a:r>
                <a14:m>
                  <m:oMath xmlns:m="http://schemas.openxmlformats.org/officeDocument/2006/math">
                    <m:sSup>
                      <m:sSupPr>
                        <m:ctrlPr>
                          <a:rPr lang="en-US" altLang="zh-CN" sz="1800" b="0" i="1" dirty="0" smtClean="0">
                            <a:latin typeface="Cambria Math" panose="02040503050406030204" pitchFamily="18" charset="0"/>
                            <a:ea typeface="Microsoft YaHei UI" panose="020B0503020204020204" pitchFamily="34" charset="-122"/>
                          </a:rPr>
                        </m:ctrlPr>
                      </m:sSupPr>
                      <m:e>
                        <m:r>
                          <a:rPr lang="en-US" altLang="zh-CN" sz="1800" b="0" i="1" dirty="0" smtClean="0">
                            <a:latin typeface="Cambria Math" panose="02040503050406030204" pitchFamily="18" charset="0"/>
                            <a:ea typeface="Microsoft YaHei UI" panose="020B0503020204020204" pitchFamily="34" charset="-122"/>
                          </a:rPr>
                          <m:t>𝑆</m:t>
                        </m:r>
                      </m:e>
                      <m:sup>
                        <m:r>
                          <a:rPr lang="en-US" altLang="zh-CN" sz="1800" b="0" i="1" dirty="0" smtClean="0">
                            <a:latin typeface="Cambria Math" panose="02040503050406030204" pitchFamily="18" charset="0"/>
                            <a:ea typeface="Microsoft YaHei UI" panose="020B0503020204020204" pitchFamily="34" charset="-122"/>
                          </a:rPr>
                          <m:t>𝑡</m:t>
                        </m:r>
                      </m:sup>
                    </m:sSup>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中的相同。</a:t>
                </a:r>
                <a:endParaRPr lang="en-US" altLang="zh-CN" sz="1800" b="0" dirty="0">
                  <a:latin typeface="Microsoft YaHei UI" panose="020B0503020204020204" pitchFamily="34" charset="-122"/>
                  <a:ea typeface="Microsoft YaHei UI" panose="020B0503020204020204" pitchFamily="34" charset="-122"/>
                </a:endParaRPr>
              </a:p>
              <a:p>
                <a:pPr defTabSz="504000">
                  <a:lnSpc>
                    <a:spcPct val="100000"/>
                  </a:lnSpc>
                  <a:buNone/>
                </a:pP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假设 </a:t>
                </a:r>
                <a14:m>
                  <m:oMath xmlns:m="http://schemas.openxmlformats.org/officeDocument/2006/math">
                    <m:sSup>
                      <m:sSupPr>
                        <m:ctrlPr>
                          <a:rPr lang="en-US" altLang="zh-CN" sz="1800" b="0" i="1" dirty="0" smtClean="0">
                            <a:latin typeface="Cambria Math" panose="02040503050406030204" pitchFamily="18" charset="0"/>
                            <a:ea typeface="Microsoft YaHei UI" panose="020B0503020204020204" pitchFamily="34" charset="-122"/>
                          </a:rPr>
                        </m:ctrlPr>
                      </m:sSupPr>
                      <m:e>
                        <m:r>
                          <a:rPr lang="en-US" altLang="zh-CN" sz="1800" b="0" i="1" dirty="0" smtClean="0">
                            <a:latin typeface="Cambria Math" panose="02040503050406030204" pitchFamily="18" charset="0"/>
                            <a:ea typeface="Microsoft YaHei UI" panose="020B0503020204020204" pitchFamily="34" charset="-122"/>
                          </a:rPr>
                          <m:t>𝐺</m:t>
                        </m:r>
                      </m:e>
                      <m:sup>
                        <m:r>
                          <a:rPr lang="en-US" altLang="zh-CN" sz="1800" b="0" i="1" dirty="0" smtClean="0">
                            <a:latin typeface="Cambria Math" panose="02040503050406030204" pitchFamily="18" charset="0"/>
                            <a:ea typeface="Microsoft YaHei UI" panose="020B0503020204020204" pitchFamily="34" charset="-122"/>
                          </a:rPr>
                          <m:t>𝑡</m:t>
                        </m:r>
                      </m:sup>
                    </m:sSup>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是拓扑排序的。我们首先考虑 </a:t>
                </a:r>
                <a14:m>
                  <m:oMath xmlns:m="http://schemas.openxmlformats.org/officeDocument/2006/math">
                    <m:sSup>
                      <m:sSupPr>
                        <m:ctrlPr>
                          <a:rPr lang="en-US" altLang="zh-CN" sz="1800" b="0" i="1" dirty="0" smtClean="0">
                            <a:latin typeface="Cambria Math" panose="02040503050406030204" pitchFamily="18" charset="0"/>
                            <a:ea typeface="Microsoft YaHei UI" panose="020B0503020204020204" pitchFamily="34" charset="-122"/>
                          </a:rPr>
                        </m:ctrlPr>
                      </m:sSupPr>
                      <m:e>
                        <m:r>
                          <a:rPr lang="en-US" altLang="zh-CN" sz="1800" b="0" i="1" dirty="0" smtClean="0">
                            <a:latin typeface="Cambria Math" panose="02040503050406030204" pitchFamily="18" charset="0"/>
                            <a:ea typeface="Microsoft YaHei UI" panose="020B0503020204020204" pitchFamily="34" charset="-122"/>
                          </a:rPr>
                          <m:t>𝐺</m:t>
                        </m:r>
                      </m:e>
                      <m:sup>
                        <m:r>
                          <a:rPr lang="en-US" altLang="zh-CN" sz="1800" b="0" i="1" dirty="0" smtClean="0">
                            <a:latin typeface="Cambria Math" panose="02040503050406030204" pitchFamily="18" charset="0"/>
                            <a:ea typeface="Microsoft YaHei UI" panose="020B0503020204020204" pitchFamily="34" charset="-122"/>
                          </a:rPr>
                          <m:t>𝑡</m:t>
                        </m:r>
                      </m:sup>
                    </m:sSup>
                  </m:oMath>
                </a14:m>
                <a:r>
                  <a:rPr lang="zh-CN" altLang="en-US" sz="1800" b="0" dirty="0">
                    <a:latin typeface="Microsoft YaHei UI" panose="020B0503020204020204" pitchFamily="34" charset="-122"/>
                    <a:ea typeface="Microsoft YaHei UI" panose="020B0503020204020204" pitchFamily="34" charset="-122"/>
                  </a:rPr>
                  <a:t> 中的一阶运算。由于这些操作没有前导，因此始终可以通过使用交换移动将它们放在 </a:t>
                </a:r>
                <a14:m>
                  <m:oMath xmlns:m="http://schemas.openxmlformats.org/officeDocument/2006/math">
                    <m:sSup>
                      <m:sSupPr>
                        <m:ctrlPr>
                          <a:rPr lang="en-US" altLang="zh-CN" sz="1800" b="0" i="1" dirty="0" smtClean="0">
                            <a:latin typeface="Cambria Math" panose="02040503050406030204" pitchFamily="18" charset="0"/>
                            <a:ea typeface="Microsoft YaHei UI" panose="020B0503020204020204" pitchFamily="34" charset="-122"/>
                          </a:rPr>
                        </m:ctrlPr>
                      </m:sSupPr>
                      <m:e>
                        <m:r>
                          <a:rPr lang="en-US" altLang="zh-CN" sz="1800" b="0" i="1" dirty="0" smtClean="0">
                            <a:latin typeface="Cambria Math" panose="02040503050406030204" pitchFamily="18" charset="0"/>
                            <a:ea typeface="Microsoft YaHei UI" panose="020B0503020204020204" pitchFamily="34" charset="-122"/>
                          </a:rPr>
                          <m:t>𝐺</m:t>
                        </m:r>
                      </m:e>
                      <m:sup>
                        <m:r>
                          <a:rPr lang="en-US" altLang="zh-CN" sz="1800" b="0" i="1" dirty="0" smtClean="0">
                            <a:latin typeface="Cambria Math" panose="02040503050406030204" pitchFamily="18" charset="0"/>
                            <a:ea typeface="Microsoft YaHei UI" panose="020B0503020204020204" pitchFamily="34" charset="-122"/>
                          </a:rPr>
                          <m:t>𝑖</m:t>
                        </m:r>
                      </m:sup>
                    </m:sSup>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中的第一顺序。</a:t>
                </a:r>
              </a:p>
              <a:p>
                <a:pPr defTabSz="504000">
                  <a:lnSpc>
                    <a:spcPct val="100000"/>
                  </a:lnSpc>
                  <a:buNone/>
                </a:pP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现在考虑 </a:t>
                </a:r>
                <a14:m>
                  <m:oMath xmlns:m="http://schemas.openxmlformats.org/officeDocument/2006/math">
                    <m:sSup>
                      <m:sSupPr>
                        <m:ctrlPr>
                          <a:rPr lang="en-US" altLang="zh-CN" sz="1800" b="0" i="1" dirty="0" smtClean="0">
                            <a:latin typeface="Cambria Math" panose="02040503050406030204" pitchFamily="18" charset="0"/>
                            <a:ea typeface="Microsoft YaHei UI" panose="020B0503020204020204" pitchFamily="34" charset="-122"/>
                          </a:rPr>
                        </m:ctrlPr>
                      </m:sSupPr>
                      <m:e>
                        <m:r>
                          <a:rPr lang="en-US" altLang="zh-CN" sz="1800" b="0" i="1" dirty="0" smtClean="0">
                            <a:latin typeface="Cambria Math" panose="02040503050406030204" pitchFamily="18" charset="0"/>
                            <a:ea typeface="Microsoft YaHei UI" panose="020B0503020204020204" pitchFamily="34" charset="-122"/>
                          </a:rPr>
                          <m:t>𝐺</m:t>
                        </m:r>
                      </m:e>
                      <m:sup>
                        <m:r>
                          <a:rPr lang="en-US" altLang="zh-CN" sz="1800" b="0" i="1" dirty="0" smtClean="0">
                            <a:latin typeface="Cambria Math" panose="02040503050406030204" pitchFamily="18" charset="0"/>
                            <a:ea typeface="Microsoft YaHei UI" panose="020B0503020204020204" pitchFamily="34" charset="-122"/>
                          </a:rPr>
                          <m:t>𝑡</m:t>
                        </m:r>
                      </m:sup>
                    </m:sSup>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中排名 </a:t>
                </a:r>
                <a14:m>
                  <m:oMath xmlns:m="http://schemas.openxmlformats.org/officeDocument/2006/math">
                    <m:r>
                      <a:rPr lang="en-US" altLang="zh-CN" sz="1800" b="0" i="1" dirty="0" smtClean="0">
                        <a:latin typeface="Cambria Math" panose="02040503050406030204" pitchFamily="18" charset="0"/>
                        <a:ea typeface="Microsoft YaHei UI" panose="020B0503020204020204" pitchFamily="34" charset="-122"/>
                      </a:rPr>
                      <m:t>𝑟</m:t>
                    </m:r>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的操作 </a:t>
                </a:r>
                <a14:m>
                  <m:oMath xmlns:m="http://schemas.openxmlformats.org/officeDocument/2006/math">
                    <m:r>
                      <a:rPr lang="en-US" altLang="zh-CN" sz="1800" b="0" i="1" dirty="0" smtClean="0">
                        <a:latin typeface="Cambria Math" panose="02040503050406030204" pitchFamily="18" charset="0"/>
                        <a:ea typeface="Microsoft YaHei UI" panose="020B0503020204020204" pitchFamily="34" charset="-122"/>
                      </a:rPr>
                      <m:t>𝑥</m:t>
                    </m:r>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并假设 </a:t>
                </a:r>
                <a14:m>
                  <m:oMath xmlns:m="http://schemas.openxmlformats.org/officeDocument/2006/math">
                    <m:sSup>
                      <m:sSupPr>
                        <m:ctrlPr>
                          <a:rPr lang="en-US" altLang="zh-CN" sz="1800" b="0" i="1" dirty="0" smtClean="0">
                            <a:latin typeface="Cambria Math" panose="02040503050406030204" pitchFamily="18" charset="0"/>
                            <a:ea typeface="Microsoft YaHei UI" panose="020B0503020204020204" pitchFamily="34" charset="-122"/>
                          </a:rPr>
                        </m:ctrlPr>
                      </m:sSupPr>
                      <m:e>
                        <m:r>
                          <a:rPr lang="en-US" altLang="zh-CN" sz="1800" b="0" i="1" dirty="0" smtClean="0">
                            <a:latin typeface="Cambria Math" panose="02040503050406030204" pitchFamily="18" charset="0"/>
                            <a:ea typeface="Microsoft YaHei UI" panose="020B0503020204020204" pitchFamily="34" charset="-122"/>
                          </a:rPr>
                          <m:t>𝐺</m:t>
                        </m:r>
                      </m:e>
                      <m:sup>
                        <m:r>
                          <a:rPr lang="en-US" altLang="zh-CN" sz="1800" b="0" i="1" dirty="0" smtClean="0">
                            <a:latin typeface="Cambria Math" panose="02040503050406030204" pitchFamily="18" charset="0"/>
                            <a:ea typeface="Microsoft YaHei UI" panose="020B0503020204020204" pitchFamily="34" charset="-122"/>
                          </a:rPr>
                          <m:t>𝑡</m:t>
                        </m:r>
                      </m:sup>
                    </m:sSup>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中等级 </a:t>
                </a:r>
                <a14:m>
                  <m:oMath xmlns:m="http://schemas.openxmlformats.org/officeDocument/2006/math">
                    <m:sSup>
                      <m:sSupPr>
                        <m:ctrlPr>
                          <a:rPr lang="en-US" altLang="zh-CN" sz="1800" b="0" i="1" dirty="0" smtClean="0">
                            <a:latin typeface="Cambria Math" panose="02040503050406030204" pitchFamily="18" charset="0"/>
                            <a:ea typeface="Microsoft YaHei UI" panose="020B0503020204020204" pitchFamily="34" charset="-122"/>
                          </a:rPr>
                        </m:ctrlPr>
                      </m:sSupPr>
                      <m:e>
                        <m:r>
                          <a:rPr lang="en-US" altLang="zh-CN" sz="1800" b="0" i="1" dirty="0" smtClean="0">
                            <a:latin typeface="Cambria Math" panose="02040503050406030204" pitchFamily="18" charset="0"/>
                            <a:ea typeface="Microsoft YaHei UI" panose="020B0503020204020204" pitchFamily="34" charset="-122"/>
                          </a:rPr>
                          <m:t>𝑟</m:t>
                        </m:r>
                      </m:e>
                      <m:sup>
                        <m:r>
                          <a:rPr lang="en-US" altLang="zh-CN" sz="1800" b="0" i="1" dirty="0" smtClean="0">
                            <a:latin typeface="Cambria Math" panose="02040503050406030204" pitchFamily="18" charset="0"/>
                            <a:ea typeface="Microsoft YaHei UI" panose="020B0503020204020204" pitchFamily="34" charset="-122"/>
                          </a:rPr>
                          <m:t>′</m:t>
                        </m:r>
                      </m:sup>
                    </m:sSup>
                    <m:r>
                      <a:rPr lang="en-US" altLang="zh-CN" sz="1800" b="0" i="1" dirty="0" smtClean="0">
                        <a:latin typeface="Cambria Math" panose="02040503050406030204" pitchFamily="18" charset="0"/>
                        <a:ea typeface="Microsoft YaHei UI" panose="020B0503020204020204" pitchFamily="34" charset="-122"/>
                      </a:rPr>
                      <m:t>&lt;</m:t>
                    </m:r>
                    <m:r>
                      <a:rPr lang="en-US" altLang="zh-CN" sz="1800" b="0" i="1" dirty="0" smtClean="0">
                        <a:latin typeface="Cambria Math" panose="02040503050406030204" pitchFamily="18" charset="0"/>
                        <a:ea typeface="Microsoft YaHei UI" panose="020B0503020204020204" pitchFamily="34" charset="-122"/>
                      </a:rPr>
                      <m:t>𝑟</m:t>
                    </m:r>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的操作在 </a:t>
                </a:r>
                <a14:m>
                  <m:oMath xmlns:m="http://schemas.openxmlformats.org/officeDocument/2006/math">
                    <m:sSup>
                      <m:sSupPr>
                        <m:ctrlPr>
                          <a:rPr lang="en-US" altLang="zh-CN" sz="1800" b="0" i="1" dirty="0" smtClean="0">
                            <a:latin typeface="Cambria Math" panose="02040503050406030204" pitchFamily="18" charset="0"/>
                            <a:ea typeface="Microsoft YaHei UI" panose="020B0503020204020204" pitchFamily="34" charset="-122"/>
                          </a:rPr>
                        </m:ctrlPr>
                      </m:sSupPr>
                      <m:e>
                        <m:r>
                          <a:rPr lang="en-US" altLang="zh-CN" sz="1800" b="0" i="1" dirty="0" smtClean="0">
                            <a:latin typeface="Cambria Math" panose="02040503050406030204" pitchFamily="18" charset="0"/>
                            <a:ea typeface="Microsoft YaHei UI" panose="020B0503020204020204" pitchFamily="34" charset="-122"/>
                          </a:rPr>
                          <m:t>𝐺</m:t>
                        </m:r>
                      </m:e>
                      <m:sup>
                        <m:r>
                          <a:rPr lang="en-US" altLang="zh-CN" sz="1800" b="0" i="1" dirty="0" err="1" smtClean="0">
                            <a:latin typeface="Cambria Math" panose="02040503050406030204" pitchFamily="18" charset="0"/>
                            <a:ea typeface="Microsoft YaHei UI" panose="020B0503020204020204" pitchFamily="34" charset="-122"/>
                          </a:rPr>
                          <m:t>𝑖</m:t>
                        </m:r>
                      </m:sup>
                    </m:sSup>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中处于相同排名。</a:t>
                </a:r>
                <a:r>
                  <a:rPr lang="zh-CN" altLang="en-US" sz="1800" dirty="0">
                    <a:latin typeface="Microsoft YaHei UI" panose="020B0503020204020204" pitchFamily="34" charset="-122"/>
                    <a:ea typeface="Microsoft YaHei UI" panose="020B0503020204020204" pitchFamily="34" charset="-122"/>
                  </a:rPr>
                  <a:t>图</a:t>
                </a:r>
                <a:r>
                  <a:rPr lang="en-US" altLang="zh-CN" sz="1800" dirty="0">
                    <a:latin typeface="Microsoft YaHei UI" panose="020B0503020204020204" pitchFamily="34" charset="-122"/>
                    <a:ea typeface="Microsoft YaHei UI" panose="020B0503020204020204" pitchFamily="34" charset="-122"/>
                  </a:rPr>
                  <a:t>4</a:t>
                </a:r>
                <a:r>
                  <a:rPr lang="zh-CN" altLang="en-US" sz="1800" b="0" dirty="0">
                    <a:latin typeface="Microsoft YaHei UI" panose="020B0503020204020204" pitchFamily="34" charset="-122"/>
                    <a:ea typeface="Microsoft YaHei UI" panose="020B0503020204020204" pitchFamily="34" charset="-122"/>
                  </a:rPr>
                  <a:t>说明了“唯一的情况”，即 </a:t>
                </a:r>
                <a14:m>
                  <m:oMath xmlns:m="http://schemas.openxmlformats.org/officeDocument/2006/math">
                    <m:r>
                      <a:rPr lang="en-US" altLang="zh-CN" sz="1800" b="0" i="1" dirty="0" smtClean="0">
                        <a:latin typeface="Cambria Math" panose="02040503050406030204" pitchFamily="18" charset="0"/>
                        <a:ea typeface="Microsoft YaHei UI" panose="020B0503020204020204" pitchFamily="34" charset="-122"/>
                      </a:rPr>
                      <m:t>𝑥</m:t>
                    </m:r>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与其前任在资源上的交换生成循环（虚线表示路由约束）。请注意，从 </a:t>
                </a:r>
                <a14:m>
                  <m:oMath xmlns:m="http://schemas.openxmlformats.org/officeDocument/2006/math">
                    <m:r>
                      <a:rPr lang="en-US" altLang="zh-CN" sz="1800" b="0" i="1" dirty="0" smtClean="0">
                        <a:latin typeface="Cambria Math" panose="02040503050406030204" pitchFamily="18" charset="0"/>
                        <a:ea typeface="Microsoft YaHei UI" panose="020B0503020204020204" pitchFamily="34" charset="-122"/>
                      </a:rPr>
                      <m:t>𝑤</m:t>
                    </m:r>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到 </a:t>
                </a:r>
                <a14:m>
                  <m:oMath xmlns:m="http://schemas.openxmlformats.org/officeDocument/2006/math">
                    <m:r>
                      <a:rPr lang="en-US" altLang="zh-CN" sz="1800" b="0" i="1" dirty="0" smtClean="0">
                        <a:latin typeface="Cambria Math" panose="02040503050406030204" pitchFamily="18" charset="0"/>
                        <a:ea typeface="Microsoft YaHei UI" panose="020B0503020204020204" pitchFamily="34" charset="-122"/>
                      </a:rPr>
                      <m:t>𝑦</m:t>
                    </m:r>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的路径可以由多个边组成。</a:t>
                </a:r>
                <a14:m>
                  <m:oMath xmlns:m="http://schemas.openxmlformats.org/officeDocument/2006/math">
                    <m:r>
                      <a:rPr lang="en-US" altLang="zh-CN" sz="1800" b="0" i="1" dirty="0" smtClean="0">
                        <a:latin typeface="Cambria Math" panose="02040503050406030204" pitchFamily="18" charset="0"/>
                        <a:ea typeface="Microsoft YaHei UI" panose="020B0503020204020204" pitchFamily="34" charset="-122"/>
                      </a:rPr>
                      <m:t>𝑥</m:t>
                    </m:r>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在 </a:t>
                </a:r>
                <a14:m>
                  <m:oMath xmlns:m="http://schemas.openxmlformats.org/officeDocument/2006/math">
                    <m:sSup>
                      <m:sSupPr>
                        <m:ctrlPr>
                          <a:rPr lang="en-US" altLang="zh-CN" sz="1800" b="0" i="1" dirty="0" smtClean="0">
                            <a:latin typeface="Cambria Math" panose="02040503050406030204" pitchFamily="18" charset="0"/>
                            <a:ea typeface="Microsoft YaHei UI" panose="020B0503020204020204" pitchFamily="34" charset="-122"/>
                          </a:rPr>
                        </m:ctrlPr>
                      </m:sSupPr>
                      <m:e>
                        <m:r>
                          <a:rPr lang="en-US" altLang="zh-CN" sz="1800" b="0" i="1" dirty="0" smtClean="0">
                            <a:latin typeface="Cambria Math" panose="02040503050406030204" pitchFamily="18" charset="0"/>
                            <a:ea typeface="Microsoft YaHei UI" panose="020B0503020204020204" pitchFamily="34" charset="-122"/>
                          </a:rPr>
                          <m:t>𝐺</m:t>
                        </m:r>
                      </m:e>
                      <m:sup>
                        <m:r>
                          <a:rPr lang="en-US" altLang="zh-CN" sz="1800" b="0" i="1" dirty="0" err="1" smtClean="0">
                            <a:latin typeface="Cambria Math" panose="02040503050406030204" pitchFamily="18" charset="0"/>
                            <a:ea typeface="Microsoft YaHei UI" panose="020B0503020204020204" pitchFamily="34" charset="-122"/>
                          </a:rPr>
                          <m:t>𝑖</m:t>
                        </m:r>
                      </m:sup>
                    </m:sSup>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中的交换移动无法生成</a:t>
                </a:r>
                <a:r>
                  <a:rPr lang="zh-CN" altLang="en-US" sz="1800" dirty="0">
                    <a:latin typeface="Microsoft YaHei UI" panose="020B0503020204020204" pitchFamily="34" charset="-122"/>
                    <a:ea typeface="Microsoft YaHei UI" panose="020B0503020204020204" pitchFamily="34" charset="-122"/>
                  </a:rPr>
                  <a:t>图</a:t>
                </a:r>
                <a:r>
                  <a:rPr lang="en-US" altLang="zh-CN" sz="1800" dirty="0">
                    <a:latin typeface="Microsoft YaHei UI" panose="020B0503020204020204" pitchFamily="34" charset="-122"/>
                    <a:ea typeface="Microsoft YaHei UI" panose="020B0503020204020204" pitchFamily="34" charset="-122"/>
                  </a:rPr>
                  <a:t>4(b)</a:t>
                </a:r>
                <a:r>
                  <a:rPr lang="zh-CN" altLang="en-US" sz="1800" b="0" dirty="0">
                    <a:latin typeface="Microsoft YaHei UI" panose="020B0503020204020204" pitchFamily="34" charset="-122"/>
                    <a:ea typeface="Microsoft YaHei UI" panose="020B0503020204020204" pitchFamily="34" charset="-122"/>
                  </a:rPr>
                  <a:t>的循环，因为</a:t>
                </a:r>
                <a:r>
                  <a:rPr lang="zh-CN" altLang="en-US" sz="1800" dirty="0">
                    <a:latin typeface="Microsoft YaHei UI" panose="020B0503020204020204" pitchFamily="34" charset="-122"/>
                    <a:ea typeface="Microsoft YaHei UI" panose="020B0503020204020204" pitchFamily="34" charset="-122"/>
                  </a:rPr>
                  <a:t>图</a:t>
                </a:r>
                <a:r>
                  <a:rPr lang="en-US" altLang="zh-CN" sz="1800" dirty="0">
                    <a:latin typeface="Microsoft YaHei UI" panose="020B0503020204020204" pitchFamily="34" charset="-122"/>
                    <a:ea typeface="Microsoft YaHei UI" panose="020B0503020204020204" pitchFamily="34" charset="-122"/>
                  </a:rPr>
                  <a:t>4(a)</a:t>
                </a: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中 </a:t>
                </a:r>
                <a14:m>
                  <m:oMath xmlns:m="http://schemas.openxmlformats.org/officeDocument/2006/math">
                    <m:r>
                      <a:rPr lang="en-US" altLang="zh-CN" sz="1800" b="0" i="1" dirty="0" smtClean="0">
                        <a:latin typeface="Cambria Math" panose="02040503050406030204" pitchFamily="18" charset="0"/>
                        <a:ea typeface="Microsoft YaHei UI" panose="020B0503020204020204" pitchFamily="34" charset="-122"/>
                      </a:rPr>
                      <m:t>𝑥</m:t>
                    </m:r>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之前的操作 </a:t>
                </a:r>
                <a14:m>
                  <m:oMath xmlns:m="http://schemas.openxmlformats.org/officeDocument/2006/math">
                    <m:r>
                      <a:rPr lang="en-US" altLang="zh-CN" sz="1800" b="0" i="1" dirty="0" smtClean="0">
                        <a:latin typeface="Cambria Math" panose="02040503050406030204" pitchFamily="18" charset="0"/>
                        <a:ea typeface="Microsoft YaHei UI" panose="020B0503020204020204" pitchFamily="34" charset="-122"/>
                      </a:rPr>
                      <m:t>𝑧</m:t>
                    </m:r>
                    <m:r>
                      <a:rPr lang="en-US" altLang="zh-CN" sz="1800" b="0" i="1" dirty="0" smtClean="0">
                        <a:latin typeface="Cambria Math" panose="02040503050406030204" pitchFamily="18" charset="0"/>
                        <a:ea typeface="Microsoft YaHei UI" panose="020B0503020204020204" pitchFamily="34" charset="-122"/>
                      </a:rPr>
                      <m:t>,</m:t>
                    </m:r>
                    <m:r>
                      <a:rPr lang="en-US" altLang="zh-CN" sz="1800" b="0" i="1" dirty="0" smtClean="0">
                        <a:latin typeface="Cambria Math" panose="02040503050406030204" pitchFamily="18" charset="0"/>
                        <a:ea typeface="Microsoft YaHei UI" panose="020B0503020204020204" pitchFamily="34" charset="-122"/>
                      </a:rPr>
                      <m:t>𝑤</m:t>
                    </m:r>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和 </a:t>
                </a:r>
                <a14:m>
                  <m:oMath xmlns:m="http://schemas.openxmlformats.org/officeDocument/2006/math">
                    <m:r>
                      <a:rPr lang="en-US" altLang="zh-CN" sz="1800" b="0" i="1" dirty="0" smtClean="0">
                        <a:latin typeface="Cambria Math" panose="02040503050406030204" pitchFamily="18" charset="0"/>
                        <a:ea typeface="Microsoft YaHei UI" panose="020B0503020204020204" pitchFamily="34" charset="-122"/>
                      </a:rPr>
                      <m:t>𝑦</m:t>
                    </m:r>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的秩为 </a:t>
                </a:r>
                <a14:m>
                  <m:oMath xmlns:m="http://schemas.openxmlformats.org/officeDocument/2006/math">
                    <m:sSup>
                      <m:sSupPr>
                        <m:ctrlPr>
                          <a:rPr lang="en-US" altLang="zh-CN" sz="1800" b="0" i="1" dirty="0" smtClean="0">
                            <a:latin typeface="Cambria Math" panose="02040503050406030204" pitchFamily="18" charset="0"/>
                            <a:ea typeface="Microsoft YaHei UI" panose="020B0503020204020204" pitchFamily="34" charset="-122"/>
                          </a:rPr>
                        </m:ctrlPr>
                      </m:sSupPr>
                      <m:e>
                        <m:r>
                          <a:rPr lang="en-US" altLang="zh-CN" sz="1800" b="0" i="1" dirty="0" smtClean="0">
                            <a:latin typeface="Cambria Math" panose="02040503050406030204" pitchFamily="18" charset="0"/>
                            <a:ea typeface="Microsoft YaHei UI" panose="020B0503020204020204" pitchFamily="34" charset="-122"/>
                          </a:rPr>
                          <m:t>𝑟</m:t>
                        </m:r>
                      </m:e>
                      <m:sup>
                        <m:r>
                          <a:rPr lang="en-US" altLang="zh-CN" sz="1800" b="0" i="1" dirty="0" smtClean="0">
                            <a:latin typeface="Cambria Math" panose="02040503050406030204" pitchFamily="18" charset="0"/>
                            <a:ea typeface="Microsoft YaHei UI" panose="020B0503020204020204" pitchFamily="34" charset="-122"/>
                          </a:rPr>
                          <m:t>′</m:t>
                        </m:r>
                      </m:sup>
                    </m:sSup>
                    <m:r>
                      <a:rPr lang="en-US" altLang="zh-CN" sz="1800" b="0" i="1" dirty="0" smtClean="0">
                        <a:latin typeface="Cambria Math" panose="02040503050406030204" pitchFamily="18" charset="0"/>
                        <a:ea typeface="Microsoft YaHei UI" panose="020B0503020204020204" pitchFamily="34" charset="-122"/>
                      </a:rPr>
                      <m:t>&lt;</m:t>
                    </m:r>
                    <m:r>
                      <a:rPr lang="en-US" altLang="zh-CN" sz="1800" b="0" i="1" dirty="0" smtClean="0">
                        <a:latin typeface="Cambria Math" panose="02040503050406030204" pitchFamily="18" charset="0"/>
                        <a:ea typeface="Microsoft YaHei UI" panose="020B0503020204020204" pitchFamily="34" charset="-122"/>
                      </a:rPr>
                      <m:t>𝑟</m:t>
                    </m:r>
                  </m:oMath>
                </a14:m>
                <a:r>
                  <a:rPr lang="zh-CN" altLang="en-US" sz="1800" b="0" dirty="0">
                    <a:latin typeface="Microsoft YaHei UI" panose="020B0503020204020204" pitchFamily="34" charset="-122"/>
                    <a:ea typeface="Microsoft YaHei UI" panose="020B0503020204020204" pitchFamily="34" charset="-122"/>
                  </a:rPr>
                  <a:t>，因此已经在 </a:t>
                </a:r>
                <a14:m>
                  <m:oMath xmlns:m="http://schemas.openxmlformats.org/officeDocument/2006/math">
                    <m:sSup>
                      <m:sSupPr>
                        <m:ctrlPr>
                          <a:rPr lang="en-US" altLang="zh-CN" sz="1800" b="0" i="1" dirty="0" smtClean="0">
                            <a:latin typeface="Cambria Math" panose="02040503050406030204" pitchFamily="18" charset="0"/>
                            <a:ea typeface="Microsoft YaHei UI" panose="020B0503020204020204" pitchFamily="34" charset="-122"/>
                          </a:rPr>
                        </m:ctrlPr>
                      </m:sSupPr>
                      <m:e>
                        <m:r>
                          <a:rPr lang="en-US" altLang="zh-CN" sz="1800" b="0" i="1" dirty="0" smtClean="0">
                            <a:latin typeface="Cambria Math" panose="02040503050406030204" pitchFamily="18" charset="0"/>
                            <a:ea typeface="Microsoft YaHei UI" panose="020B0503020204020204" pitchFamily="34" charset="-122"/>
                          </a:rPr>
                          <m:t>𝐺</m:t>
                        </m:r>
                      </m:e>
                      <m:sup>
                        <m:r>
                          <a:rPr lang="en-US" altLang="zh-CN" sz="1800" b="0" i="1" dirty="0" err="1" smtClean="0">
                            <a:latin typeface="Cambria Math" panose="02040503050406030204" pitchFamily="18" charset="0"/>
                            <a:ea typeface="Microsoft YaHei UI" panose="020B0503020204020204" pitchFamily="34" charset="-122"/>
                          </a:rPr>
                          <m:t>𝑖</m:t>
                        </m:r>
                      </m:sup>
                    </m:sSup>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中调度。因此，始终可以将 </a:t>
                </a:r>
                <a14:m>
                  <m:oMath xmlns:m="http://schemas.openxmlformats.org/officeDocument/2006/math">
                    <m:r>
                      <a:rPr lang="en-US" altLang="zh-CN" sz="1800" b="0" i="1" dirty="0" smtClean="0">
                        <a:latin typeface="Cambria Math" panose="02040503050406030204" pitchFamily="18" charset="0"/>
                        <a:ea typeface="Microsoft YaHei UI" panose="020B0503020204020204" pitchFamily="34" charset="-122"/>
                      </a:rPr>
                      <m:t>𝑥</m:t>
                    </m:r>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与其前任交换，直到其在 </a:t>
                </a:r>
                <a14:m>
                  <m:oMath xmlns:m="http://schemas.openxmlformats.org/officeDocument/2006/math">
                    <m:sSup>
                      <m:sSupPr>
                        <m:ctrlPr>
                          <a:rPr lang="en-US" altLang="zh-CN" sz="1800" b="0" i="1" dirty="0" smtClean="0">
                            <a:latin typeface="Cambria Math" panose="02040503050406030204" pitchFamily="18" charset="0"/>
                            <a:ea typeface="Microsoft YaHei UI" panose="020B0503020204020204" pitchFamily="34" charset="-122"/>
                          </a:rPr>
                        </m:ctrlPr>
                      </m:sSupPr>
                      <m:e>
                        <m:r>
                          <a:rPr lang="en-US" altLang="zh-CN" sz="1800" b="0" i="1" dirty="0" smtClean="0">
                            <a:latin typeface="Cambria Math" panose="02040503050406030204" pitchFamily="18" charset="0"/>
                            <a:ea typeface="Microsoft YaHei UI" panose="020B0503020204020204" pitchFamily="34" charset="-122"/>
                          </a:rPr>
                          <m:t>𝐺</m:t>
                        </m:r>
                      </m:e>
                      <m:sup>
                        <m:r>
                          <a:rPr lang="en-US" altLang="zh-CN" sz="1800" b="0" i="1" dirty="0" smtClean="0">
                            <a:latin typeface="Cambria Math" panose="02040503050406030204" pitchFamily="18" charset="0"/>
                            <a:ea typeface="Microsoft YaHei UI" panose="020B0503020204020204" pitchFamily="34" charset="-122"/>
                          </a:rPr>
                          <m:t>𝑖</m:t>
                        </m:r>
                      </m:sup>
                    </m:sSup>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中的等级与 </a:t>
                </a:r>
                <a14:m>
                  <m:oMath xmlns:m="http://schemas.openxmlformats.org/officeDocument/2006/math">
                    <m:sSup>
                      <m:sSupPr>
                        <m:ctrlPr>
                          <a:rPr lang="en-US" altLang="zh-CN" sz="1800" b="0" i="1" dirty="0" smtClean="0">
                            <a:latin typeface="Cambria Math" panose="02040503050406030204" pitchFamily="18" charset="0"/>
                            <a:ea typeface="Microsoft YaHei UI" panose="020B0503020204020204" pitchFamily="34" charset="-122"/>
                          </a:rPr>
                        </m:ctrlPr>
                      </m:sSupPr>
                      <m:e>
                        <m:r>
                          <a:rPr lang="en-US" altLang="zh-CN" sz="1800" b="0" i="1" dirty="0" smtClean="0">
                            <a:latin typeface="Cambria Math" panose="02040503050406030204" pitchFamily="18" charset="0"/>
                            <a:ea typeface="Microsoft YaHei UI" panose="020B0503020204020204" pitchFamily="34" charset="-122"/>
                          </a:rPr>
                          <m:t>𝐺</m:t>
                        </m:r>
                      </m:e>
                      <m:sup>
                        <m:r>
                          <a:rPr lang="en-US" altLang="zh-CN" sz="1800" b="0" i="1" dirty="0" smtClean="0">
                            <a:latin typeface="Cambria Math" panose="02040503050406030204" pitchFamily="18" charset="0"/>
                            <a:ea typeface="Microsoft YaHei UI" panose="020B0503020204020204" pitchFamily="34" charset="-122"/>
                          </a:rPr>
                          <m:t>𝑡</m:t>
                        </m:r>
                      </m:sup>
                    </m:sSup>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中的等级相同。通过按照 </a:t>
                </a:r>
                <a14:m>
                  <m:oMath xmlns:m="http://schemas.openxmlformats.org/officeDocument/2006/math">
                    <m:sSup>
                      <m:sSupPr>
                        <m:ctrlPr>
                          <a:rPr lang="en-US" altLang="zh-CN" sz="1800" b="0" i="1" dirty="0" smtClean="0">
                            <a:latin typeface="Cambria Math" panose="02040503050406030204" pitchFamily="18" charset="0"/>
                            <a:ea typeface="Microsoft YaHei UI" panose="020B0503020204020204" pitchFamily="34" charset="-122"/>
                          </a:rPr>
                        </m:ctrlPr>
                      </m:sSupPr>
                      <m:e>
                        <m:r>
                          <a:rPr lang="en-US" altLang="zh-CN" sz="1800" b="0" i="1" dirty="0" smtClean="0">
                            <a:latin typeface="Cambria Math" panose="02040503050406030204" pitchFamily="18" charset="0"/>
                            <a:ea typeface="Microsoft YaHei UI" panose="020B0503020204020204" pitchFamily="34" charset="-122"/>
                          </a:rPr>
                          <m:t>𝐺</m:t>
                        </m:r>
                      </m:e>
                      <m:sup>
                        <m:r>
                          <a:rPr lang="en-US" altLang="zh-CN" sz="1800" b="0" i="1" dirty="0" smtClean="0">
                            <a:latin typeface="Cambria Math" panose="02040503050406030204" pitchFamily="18" charset="0"/>
                            <a:ea typeface="Microsoft YaHei UI" panose="020B0503020204020204" pitchFamily="34" charset="-122"/>
                          </a:rPr>
                          <m:t>𝑡</m:t>
                        </m:r>
                      </m:sup>
                    </m:sSup>
                  </m:oMath>
                </a14:m>
                <a:r>
                  <a:rPr lang="zh-CN" altLang="en-US" sz="1800" b="0" dirty="0">
                    <a:latin typeface="Microsoft YaHei UI" panose="020B0503020204020204" pitchFamily="34" charset="-122"/>
                    <a:ea typeface="Microsoft YaHei UI" panose="020B0503020204020204" pitchFamily="34" charset="-122"/>
                  </a:rPr>
                  <a:t>的拓扑顺序移动 </a:t>
                </a:r>
                <a14:m>
                  <m:oMath xmlns:m="http://schemas.openxmlformats.org/officeDocument/2006/math">
                    <m:sSup>
                      <m:sSupPr>
                        <m:ctrlPr>
                          <a:rPr lang="en-US" altLang="zh-CN" sz="1800" b="0" i="1" dirty="0" smtClean="0">
                            <a:latin typeface="Cambria Math" panose="02040503050406030204" pitchFamily="18" charset="0"/>
                            <a:ea typeface="Microsoft YaHei UI" panose="020B0503020204020204" pitchFamily="34" charset="-122"/>
                          </a:rPr>
                        </m:ctrlPr>
                      </m:sSupPr>
                      <m:e>
                        <m:r>
                          <a:rPr lang="en-US" altLang="zh-CN" sz="1800" b="0" i="1" dirty="0" smtClean="0">
                            <a:latin typeface="Cambria Math" panose="02040503050406030204" pitchFamily="18" charset="0"/>
                            <a:ea typeface="Microsoft YaHei UI" panose="020B0503020204020204" pitchFamily="34" charset="-122"/>
                          </a:rPr>
                          <m:t>𝐺</m:t>
                        </m:r>
                      </m:e>
                      <m:sup>
                        <m:r>
                          <a:rPr lang="en-US" altLang="zh-CN" sz="1800" b="0" i="1" dirty="0" err="1" smtClean="0">
                            <a:latin typeface="Cambria Math" panose="02040503050406030204" pitchFamily="18" charset="0"/>
                            <a:ea typeface="Microsoft YaHei UI" panose="020B0503020204020204" pitchFamily="34" charset="-122"/>
                          </a:rPr>
                          <m:t>𝑖</m:t>
                        </m:r>
                      </m:sup>
                    </m:sSup>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的操作，经过有限次数的移动后，可以从 </a:t>
                </a:r>
                <a14:m>
                  <m:oMath xmlns:m="http://schemas.openxmlformats.org/officeDocument/2006/math">
                    <m:sSup>
                      <m:sSupPr>
                        <m:ctrlPr>
                          <a:rPr lang="en-US" altLang="zh-CN" sz="1800" b="0" i="1" dirty="0" smtClean="0">
                            <a:latin typeface="Cambria Math" panose="02040503050406030204" pitchFamily="18" charset="0"/>
                            <a:ea typeface="Microsoft YaHei UI" panose="020B0503020204020204" pitchFamily="34" charset="-122"/>
                          </a:rPr>
                        </m:ctrlPr>
                      </m:sSupPr>
                      <m:e>
                        <m:r>
                          <a:rPr lang="en-US" altLang="zh-CN" sz="1800" b="0" i="1" dirty="0" smtClean="0">
                            <a:latin typeface="Cambria Math" panose="02040503050406030204" pitchFamily="18" charset="0"/>
                            <a:ea typeface="Microsoft YaHei UI" panose="020B0503020204020204" pitchFamily="34" charset="-122"/>
                          </a:rPr>
                          <m:t>𝑆</m:t>
                        </m:r>
                      </m:e>
                      <m:sup>
                        <m:r>
                          <a:rPr lang="en-US" altLang="zh-CN" sz="1800" b="0" i="1" dirty="0" err="1" smtClean="0">
                            <a:latin typeface="Cambria Math" panose="02040503050406030204" pitchFamily="18" charset="0"/>
                            <a:ea typeface="Microsoft YaHei UI" panose="020B0503020204020204" pitchFamily="34" charset="-122"/>
                          </a:rPr>
                          <m:t>𝑖</m:t>
                        </m:r>
                      </m:sup>
                    </m:sSup>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获得 </a:t>
                </a:r>
                <a14:m>
                  <m:oMath xmlns:m="http://schemas.openxmlformats.org/officeDocument/2006/math">
                    <m:sSup>
                      <m:sSupPr>
                        <m:ctrlPr>
                          <a:rPr lang="en-US" altLang="zh-CN" sz="1800" b="0" i="1" dirty="0" smtClean="0">
                            <a:latin typeface="Cambria Math" panose="02040503050406030204" pitchFamily="18" charset="0"/>
                            <a:ea typeface="Microsoft YaHei UI" panose="020B0503020204020204" pitchFamily="34" charset="-122"/>
                          </a:rPr>
                        </m:ctrlPr>
                      </m:sSupPr>
                      <m:e>
                        <m:r>
                          <a:rPr lang="en-US" altLang="zh-CN" sz="1800" b="0" i="1" dirty="0" smtClean="0">
                            <a:latin typeface="Cambria Math" panose="02040503050406030204" pitchFamily="18" charset="0"/>
                            <a:ea typeface="Microsoft YaHei UI" panose="020B0503020204020204" pitchFamily="34" charset="-122"/>
                          </a:rPr>
                          <m:t>𝑆</m:t>
                        </m:r>
                      </m:e>
                      <m:sup>
                        <m:r>
                          <a:rPr lang="en-US" altLang="zh-CN" sz="1800" b="0" i="1" dirty="0" smtClean="0">
                            <a:latin typeface="Cambria Math" panose="02040503050406030204" pitchFamily="18" charset="0"/>
                            <a:ea typeface="Microsoft YaHei UI" panose="020B0503020204020204" pitchFamily="34" charset="-122"/>
                          </a:rPr>
                          <m:t>𝑡</m:t>
                        </m:r>
                      </m:sup>
                    </m:sSup>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a:t>
                </a:r>
                <a:endParaRPr lang="en-US" altLang="zh-CN" sz="1800" b="0" dirty="0">
                  <a:latin typeface="Microsoft YaHei UI" panose="020B0503020204020204" pitchFamily="34" charset="-122"/>
                  <a:ea typeface="Microsoft YaHei UI" panose="020B0503020204020204" pitchFamily="34" charset="-122"/>
                </a:endParaRPr>
              </a:p>
              <a:p>
                <a:pPr marL="6350" indent="189865" algn="just">
                  <a:lnSpc>
                    <a:spcPct val="107000"/>
                  </a:lnSpc>
                  <a:spcAft>
                    <a:spcPts val="660"/>
                  </a:spcAft>
                </a:pPr>
                <a:endParaRPr lang="zh-CN" altLang="zh-CN" sz="1800" kern="100" dirty="0">
                  <a:solidFill>
                    <a:srgbClr val="181717"/>
                  </a:solidFill>
                  <a:effectLst/>
                  <a:latin typeface="Times New Roman" panose="02020603050405020304" pitchFamily="18" charset="0"/>
                  <a:ea typeface="等线" panose="02010600030101010101" pitchFamily="2" charset="-122"/>
                </a:endParaRPr>
              </a:p>
            </p:txBody>
          </p:sp>
        </mc:Choice>
        <mc:Fallback xmlns="">
          <p:sp>
            <p:nvSpPr>
              <p:cNvPr id="3" name="备注占位符 2"/>
              <p:cNvSpPr>
                <a:spLocks noGrp="1"/>
              </p:cNvSpPr>
              <p:nvPr>
                <p:ph type="body" idx="1"/>
              </p:nvPr>
            </p:nvSpPr>
            <p:spPr/>
            <p:txBody>
              <a:bodyPr/>
              <a:lstStyle/>
              <a:p>
                <a:pPr defTabSz="504000">
                  <a:lnSpc>
                    <a:spcPct val="100000"/>
                  </a:lnSpc>
                  <a:buNone/>
                </a:pP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考虑初始解 </a:t>
                </a:r>
                <a:r>
                  <a:rPr lang="en-US" altLang="zh-CN" sz="1800" b="0" i="0" dirty="0">
                    <a:latin typeface="Cambria Math" panose="02040503050406030204" pitchFamily="18" charset="0"/>
                    <a:ea typeface="Microsoft YaHei UI" panose="020B0503020204020204" pitchFamily="34" charset="-122"/>
                  </a:rPr>
                  <a:t>𝑆^</a:t>
                </a:r>
                <a:r>
                  <a:rPr lang="en-US" altLang="zh-CN" sz="1800" b="0" i="0" dirty="0" err="1">
                    <a:latin typeface="Cambria Math" panose="02040503050406030204" pitchFamily="18" charset="0"/>
                    <a:ea typeface="Microsoft YaHei UI" panose="020B0503020204020204" pitchFamily="34" charset="-122"/>
                  </a:rPr>
                  <a:t>𝑖</a:t>
                </a: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和目标解 </a:t>
                </a:r>
                <a:r>
                  <a:rPr lang="en-US" altLang="zh-CN" sz="1800" b="0" i="0" dirty="0">
                    <a:latin typeface="Cambria Math" panose="02040503050406030204" pitchFamily="18" charset="0"/>
                    <a:ea typeface="Microsoft YaHei UI" panose="020B0503020204020204" pitchFamily="34" charset="-122"/>
                  </a:rPr>
                  <a:t>𝑆^𝑡</a:t>
                </a:r>
                <a:r>
                  <a:rPr lang="zh-CN" altLang="en-US" sz="1800" b="0" dirty="0">
                    <a:latin typeface="Microsoft YaHei UI" panose="020B0503020204020204" pitchFamily="34" charset="-122"/>
                    <a:ea typeface="Microsoft YaHei UI" panose="020B0503020204020204" pitchFamily="34" charset="-122"/>
                  </a:rPr>
                  <a:t>。我们必须证明，经过有限次数的移动后，可以从 </a:t>
                </a:r>
                <a:r>
                  <a:rPr lang="en-US" altLang="zh-CN" sz="1800" b="0" i="0" dirty="0">
                    <a:latin typeface="Cambria Math" panose="02040503050406030204" pitchFamily="18" charset="0"/>
                    <a:ea typeface="Microsoft YaHei UI" panose="020B0503020204020204" pitchFamily="34" charset="-122"/>
                  </a:rPr>
                  <a:t>𝑆^𝑖</a:t>
                </a: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获得 </a:t>
                </a:r>
                <a:r>
                  <a:rPr lang="en-US" altLang="zh-CN" sz="1800" b="0" i="0" dirty="0">
                    <a:latin typeface="Cambria Math" panose="02040503050406030204" pitchFamily="18" charset="0"/>
                    <a:ea typeface="Microsoft YaHei UI" panose="020B0503020204020204" pitchFamily="34" charset="-122"/>
                  </a:rPr>
                  <a:t>𝑆^𝑡</a:t>
                </a: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。考虑与这些时间表相对应的联合图，用 </a:t>
                </a:r>
                <a:r>
                  <a:rPr lang="en-US" altLang="zh-CN" sz="1800" b="0" i="0" dirty="0">
                    <a:latin typeface="Cambria Math" panose="02040503050406030204" pitchFamily="18" charset="0"/>
                    <a:ea typeface="Microsoft YaHei UI" panose="020B0503020204020204" pitchFamily="34" charset="-122"/>
                  </a:rPr>
                  <a:t>𝐺^</a:t>
                </a:r>
                <a:r>
                  <a:rPr lang="en-US" altLang="zh-CN" sz="1800" b="0" i="0" dirty="0" err="1">
                    <a:latin typeface="Cambria Math" panose="02040503050406030204" pitchFamily="18" charset="0"/>
                    <a:ea typeface="Microsoft YaHei UI" panose="020B0503020204020204" pitchFamily="34" charset="-122"/>
                  </a:rPr>
                  <a:t>𝑖</a:t>
                </a: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和 </a:t>
                </a:r>
                <a:r>
                  <a:rPr lang="en-US" altLang="zh-CN" sz="1800" b="0" i="0" dirty="0">
                    <a:latin typeface="Cambria Math" panose="02040503050406030204" pitchFamily="18" charset="0"/>
                    <a:ea typeface="Microsoft YaHei UI" panose="020B0503020204020204" pitchFamily="34" charset="-122"/>
                  </a:rPr>
                  <a:t>𝐺^𝑡</a:t>
                </a:r>
                <a:r>
                  <a:rPr lang="zh-CN" altLang="en-US" sz="1800" b="0" dirty="0">
                    <a:latin typeface="Microsoft YaHei UI" panose="020B0503020204020204" pitchFamily="34" charset="-122"/>
                    <a:ea typeface="Microsoft YaHei UI" panose="020B0503020204020204" pitchFamily="34" charset="-122"/>
                  </a:rPr>
                  <a:t> 表示。从 </a:t>
                </a:r>
                <a:r>
                  <a:rPr lang="en-US" altLang="zh-CN" sz="1800" b="0" i="0" dirty="0">
                    <a:latin typeface="Cambria Math" panose="02040503050406030204" pitchFamily="18" charset="0"/>
                    <a:ea typeface="Microsoft YaHei UI" panose="020B0503020204020204" pitchFamily="34" charset="-122"/>
                  </a:rPr>
                  <a:t>𝑆^</a:t>
                </a:r>
                <a:r>
                  <a:rPr lang="en-US" altLang="zh-CN" sz="1800" b="0" i="0" dirty="0" err="1">
                    <a:latin typeface="Cambria Math" panose="02040503050406030204" pitchFamily="18" charset="0"/>
                    <a:ea typeface="Microsoft YaHei UI" panose="020B0503020204020204" pitchFamily="34" charset="-122"/>
                  </a:rPr>
                  <a:t>𝑖</a:t>
                </a: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开始，始终可以更改操作的分配，使其与 </a:t>
                </a:r>
                <a:r>
                  <a:rPr lang="en-US" altLang="zh-CN" sz="1800" b="0" i="0" dirty="0">
                    <a:latin typeface="Cambria Math" panose="02040503050406030204" pitchFamily="18" charset="0"/>
                    <a:ea typeface="Microsoft YaHei UI" panose="020B0503020204020204" pitchFamily="34" charset="-122"/>
                  </a:rPr>
                  <a:t>𝑆^𝑡</a:t>
                </a: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中的相同。显然，这样的一组移动不能在连接图中生成循环。符号 </a:t>
                </a:r>
                <a:r>
                  <a:rPr lang="en-US" altLang="zh-CN" sz="1800" b="0" i="0" dirty="0">
                    <a:latin typeface="Cambria Math" panose="02040503050406030204" pitchFamily="18" charset="0"/>
                    <a:ea typeface="Microsoft YaHei UI" panose="020B0503020204020204" pitchFamily="34" charset="-122"/>
                  </a:rPr>
                  <a:t>𝑆^</a:t>
                </a:r>
                <a:r>
                  <a:rPr lang="en-US" altLang="zh-CN" sz="1800" b="0" i="0" dirty="0" err="1">
                    <a:latin typeface="Cambria Math" panose="02040503050406030204" pitchFamily="18" charset="0"/>
                    <a:ea typeface="Microsoft YaHei UI" panose="020B0503020204020204" pitchFamily="34" charset="-122"/>
                  </a:rPr>
                  <a:t>𝑖</a:t>
                </a:r>
                <a:r>
                  <a:rPr lang="zh-CN" altLang="en-US" sz="1800" b="0" dirty="0">
                    <a:latin typeface="Microsoft YaHei UI" panose="020B0503020204020204" pitchFamily="34" charset="-122"/>
                    <a:ea typeface="Microsoft YaHei UI" panose="020B0503020204020204" pitchFamily="34" charset="-122"/>
                  </a:rPr>
                  <a:t> 用于表示修改阶段中的当前调度。现在可以假设在 </a:t>
                </a:r>
                <a:r>
                  <a:rPr lang="en-US" altLang="zh-CN" sz="1800" b="0" i="0" dirty="0">
                    <a:latin typeface="Cambria Math" panose="02040503050406030204" pitchFamily="18" charset="0"/>
                    <a:ea typeface="Microsoft YaHei UI" panose="020B0503020204020204" pitchFamily="34" charset="-122"/>
                  </a:rPr>
                  <a:t>𝑆^</a:t>
                </a:r>
                <a:r>
                  <a:rPr lang="en-US" altLang="zh-CN" sz="1800" b="0" i="0" dirty="0" err="1">
                    <a:latin typeface="Cambria Math" panose="02040503050406030204" pitchFamily="18" charset="0"/>
                    <a:ea typeface="Microsoft YaHei UI" panose="020B0503020204020204" pitchFamily="34" charset="-122"/>
                  </a:rPr>
                  <a:t>𝑖</a:t>
                </a: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中，操作的分配与 </a:t>
                </a:r>
                <a:r>
                  <a:rPr lang="en-US" altLang="zh-CN" sz="1800" b="0" i="0" dirty="0">
                    <a:latin typeface="Cambria Math" panose="02040503050406030204" pitchFamily="18" charset="0"/>
                    <a:ea typeface="Microsoft YaHei UI" panose="020B0503020204020204" pitchFamily="34" charset="-122"/>
                  </a:rPr>
                  <a:t>𝑆^𝑡</a:t>
                </a: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中的相同。</a:t>
                </a:r>
                <a:endParaRPr lang="en-US" altLang="zh-CN" sz="1800" b="0" dirty="0">
                  <a:latin typeface="Microsoft YaHei UI" panose="020B0503020204020204" pitchFamily="34" charset="-122"/>
                  <a:ea typeface="Microsoft YaHei UI" panose="020B0503020204020204" pitchFamily="34" charset="-122"/>
                </a:endParaRPr>
              </a:p>
              <a:p>
                <a:pPr defTabSz="504000">
                  <a:lnSpc>
                    <a:spcPct val="100000"/>
                  </a:lnSpc>
                  <a:buNone/>
                </a:pP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假设 </a:t>
                </a:r>
                <a:r>
                  <a:rPr lang="en-US" altLang="zh-CN" sz="1800" b="0" i="0" dirty="0">
                    <a:latin typeface="Cambria Math" panose="02040503050406030204" pitchFamily="18" charset="0"/>
                    <a:ea typeface="Microsoft YaHei UI" panose="020B0503020204020204" pitchFamily="34" charset="-122"/>
                  </a:rPr>
                  <a:t>𝐺^𝑡</a:t>
                </a: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是拓扑排序的。我们首先考虑 </a:t>
                </a:r>
                <a:r>
                  <a:rPr lang="en-US" altLang="zh-CN" sz="1800" b="0" i="0" dirty="0">
                    <a:latin typeface="Cambria Math" panose="02040503050406030204" pitchFamily="18" charset="0"/>
                    <a:ea typeface="Microsoft YaHei UI" panose="020B0503020204020204" pitchFamily="34" charset="-122"/>
                  </a:rPr>
                  <a:t>𝐺^𝑡</a:t>
                </a:r>
                <a:r>
                  <a:rPr lang="zh-CN" altLang="en-US" sz="1800" b="0" dirty="0">
                    <a:latin typeface="Microsoft YaHei UI" panose="020B0503020204020204" pitchFamily="34" charset="-122"/>
                    <a:ea typeface="Microsoft YaHei UI" panose="020B0503020204020204" pitchFamily="34" charset="-122"/>
                  </a:rPr>
                  <a:t> 中的一阶运算。由于这些操作没有前导，因此始终可以通过使用交换移动将它们放在 </a:t>
                </a:r>
                <a:r>
                  <a:rPr lang="en-US" altLang="zh-CN" sz="1800" b="0" i="0" dirty="0">
                    <a:latin typeface="Cambria Math" panose="02040503050406030204" pitchFamily="18" charset="0"/>
                    <a:ea typeface="Microsoft YaHei UI" panose="020B0503020204020204" pitchFamily="34" charset="-122"/>
                  </a:rPr>
                  <a:t>𝐺^𝑖</a:t>
                </a: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中的第一顺序。</a:t>
                </a:r>
              </a:p>
              <a:p>
                <a:pPr defTabSz="504000">
                  <a:lnSpc>
                    <a:spcPct val="100000"/>
                  </a:lnSpc>
                  <a:buNone/>
                </a:pP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现在考虑 </a:t>
                </a:r>
                <a:r>
                  <a:rPr lang="en-US" altLang="zh-CN" sz="1800" b="0" i="0" dirty="0">
                    <a:latin typeface="Cambria Math" panose="02040503050406030204" pitchFamily="18" charset="0"/>
                    <a:ea typeface="Microsoft YaHei UI" panose="020B0503020204020204" pitchFamily="34" charset="-122"/>
                  </a:rPr>
                  <a:t>𝐺^𝑡</a:t>
                </a: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中排名 </a:t>
                </a:r>
                <a:r>
                  <a:rPr lang="en-US" altLang="zh-CN" sz="1800" b="0" i="0" dirty="0">
                    <a:latin typeface="Cambria Math" panose="02040503050406030204" pitchFamily="18" charset="0"/>
                    <a:ea typeface="Microsoft YaHei UI" panose="020B0503020204020204" pitchFamily="34" charset="-122"/>
                  </a:rPr>
                  <a:t>𝑟</a:t>
                </a: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的操作 </a:t>
                </a:r>
                <a:r>
                  <a:rPr lang="en-US" altLang="zh-CN" sz="1800" b="0" i="0" dirty="0">
                    <a:latin typeface="Cambria Math" panose="02040503050406030204" pitchFamily="18" charset="0"/>
                    <a:ea typeface="Microsoft YaHei UI" panose="020B0503020204020204" pitchFamily="34" charset="-122"/>
                  </a:rPr>
                  <a:t>𝑥</a:t>
                </a: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并假设 </a:t>
                </a:r>
                <a:r>
                  <a:rPr lang="en-US" altLang="zh-CN" sz="1800" b="0" i="0" dirty="0">
                    <a:latin typeface="Cambria Math" panose="02040503050406030204" pitchFamily="18" charset="0"/>
                    <a:ea typeface="Microsoft YaHei UI" panose="020B0503020204020204" pitchFamily="34" charset="-122"/>
                  </a:rPr>
                  <a:t>𝐺^𝑡</a:t>
                </a: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中等级 </a:t>
                </a:r>
                <a:r>
                  <a:rPr lang="en-US" altLang="zh-CN" sz="1800" b="0" i="0" dirty="0">
                    <a:latin typeface="Cambria Math" panose="02040503050406030204" pitchFamily="18" charset="0"/>
                    <a:ea typeface="Microsoft YaHei UI" panose="020B0503020204020204" pitchFamily="34" charset="-122"/>
                  </a:rPr>
                  <a:t>𝑟^′&lt;𝑟</a:t>
                </a: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的操作在 </a:t>
                </a:r>
                <a:r>
                  <a:rPr lang="en-US" altLang="zh-CN" sz="1800" b="0" i="0" dirty="0">
                    <a:latin typeface="Cambria Math" panose="02040503050406030204" pitchFamily="18" charset="0"/>
                    <a:ea typeface="Microsoft YaHei UI" panose="020B0503020204020204" pitchFamily="34" charset="-122"/>
                  </a:rPr>
                  <a:t>𝐺^</a:t>
                </a:r>
                <a:r>
                  <a:rPr lang="en-US" altLang="zh-CN" sz="1800" b="0" i="0" dirty="0" err="1">
                    <a:latin typeface="Cambria Math" panose="02040503050406030204" pitchFamily="18" charset="0"/>
                    <a:ea typeface="Microsoft YaHei UI" panose="020B0503020204020204" pitchFamily="34" charset="-122"/>
                  </a:rPr>
                  <a:t>𝑖</a:t>
                </a: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中处于相同排名。</a:t>
                </a:r>
                <a:r>
                  <a:rPr lang="zh-CN" altLang="en-US" sz="1800" dirty="0">
                    <a:latin typeface="Microsoft YaHei UI" panose="020B0503020204020204" pitchFamily="34" charset="-122"/>
                    <a:ea typeface="Microsoft YaHei UI" panose="020B0503020204020204" pitchFamily="34" charset="-122"/>
                  </a:rPr>
                  <a:t>图</a:t>
                </a:r>
                <a:r>
                  <a:rPr lang="en-US" altLang="zh-CN" sz="1800" dirty="0">
                    <a:latin typeface="Microsoft YaHei UI" panose="020B0503020204020204" pitchFamily="34" charset="-122"/>
                    <a:ea typeface="Microsoft YaHei UI" panose="020B0503020204020204" pitchFamily="34" charset="-122"/>
                  </a:rPr>
                  <a:t>4</a:t>
                </a:r>
                <a:r>
                  <a:rPr lang="zh-CN" altLang="en-US" sz="1800" b="0" dirty="0">
                    <a:latin typeface="Microsoft YaHei UI" panose="020B0503020204020204" pitchFamily="34" charset="-122"/>
                    <a:ea typeface="Microsoft YaHei UI" panose="020B0503020204020204" pitchFamily="34" charset="-122"/>
                  </a:rPr>
                  <a:t>说明了“唯一的情况”，即 </a:t>
                </a:r>
                <a:r>
                  <a:rPr lang="en-US" altLang="zh-CN" sz="1800" b="0" i="0" dirty="0">
                    <a:latin typeface="Cambria Math" panose="02040503050406030204" pitchFamily="18" charset="0"/>
                    <a:ea typeface="Microsoft YaHei UI" panose="020B0503020204020204" pitchFamily="34" charset="-122"/>
                  </a:rPr>
                  <a:t>𝑥</a:t>
                </a: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与其前任在资源上的交换生成循环（虚线表示路由约束）。请注意，从 </a:t>
                </a:r>
                <a:r>
                  <a:rPr lang="en-US" altLang="zh-CN" sz="1800" b="0" i="0" dirty="0">
                    <a:latin typeface="Cambria Math" panose="02040503050406030204" pitchFamily="18" charset="0"/>
                    <a:ea typeface="Microsoft YaHei UI" panose="020B0503020204020204" pitchFamily="34" charset="-122"/>
                  </a:rPr>
                  <a:t>𝑤</a:t>
                </a: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到 </a:t>
                </a:r>
                <a:r>
                  <a:rPr lang="en-US" altLang="zh-CN" sz="1800" b="0" i="0" dirty="0">
                    <a:latin typeface="Cambria Math" panose="02040503050406030204" pitchFamily="18" charset="0"/>
                    <a:ea typeface="Microsoft YaHei UI" panose="020B0503020204020204" pitchFamily="34" charset="-122"/>
                  </a:rPr>
                  <a:t>𝑦</a:t>
                </a: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的路径可以由多个边组成。</a:t>
                </a:r>
                <a:r>
                  <a:rPr lang="en-US" altLang="zh-CN" sz="1800" b="0" i="0" dirty="0">
                    <a:latin typeface="Cambria Math" panose="02040503050406030204" pitchFamily="18" charset="0"/>
                    <a:ea typeface="Microsoft YaHei UI" panose="020B0503020204020204" pitchFamily="34" charset="-122"/>
                  </a:rPr>
                  <a:t>𝑥</a:t>
                </a: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在 </a:t>
                </a:r>
                <a:r>
                  <a:rPr lang="en-US" altLang="zh-CN" sz="1800" b="0" i="0" dirty="0">
                    <a:latin typeface="Cambria Math" panose="02040503050406030204" pitchFamily="18" charset="0"/>
                    <a:ea typeface="Microsoft YaHei UI" panose="020B0503020204020204" pitchFamily="34" charset="-122"/>
                  </a:rPr>
                  <a:t>𝐺^</a:t>
                </a:r>
                <a:r>
                  <a:rPr lang="en-US" altLang="zh-CN" sz="1800" b="0" i="0" dirty="0" err="1">
                    <a:latin typeface="Cambria Math" panose="02040503050406030204" pitchFamily="18" charset="0"/>
                    <a:ea typeface="Microsoft YaHei UI" panose="020B0503020204020204" pitchFamily="34" charset="-122"/>
                  </a:rPr>
                  <a:t>𝑖</a:t>
                </a: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中的交换移动无法生成</a:t>
                </a:r>
                <a:r>
                  <a:rPr lang="zh-CN" altLang="en-US" sz="1800" dirty="0">
                    <a:latin typeface="Microsoft YaHei UI" panose="020B0503020204020204" pitchFamily="34" charset="-122"/>
                    <a:ea typeface="Microsoft YaHei UI" panose="020B0503020204020204" pitchFamily="34" charset="-122"/>
                  </a:rPr>
                  <a:t>图</a:t>
                </a:r>
                <a:r>
                  <a:rPr lang="en-US" altLang="zh-CN" sz="1800" dirty="0">
                    <a:latin typeface="Microsoft YaHei UI" panose="020B0503020204020204" pitchFamily="34" charset="-122"/>
                    <a:ea typeface="Microsoft YaHei UI" panose="020B0503020204020204" pitchFamily="34" charset="-122"/>
                  </a:rPr>
                  <a:t>4(b)</a:t>
                </a:r>
                <a:r>
                  <a:rPr lang="zh-CN" altLang="en-US" sz="1800" b="0" dirty="0">
                    <a:latin typeface="Microsoft YaHei UI" panose="020B0503020204020204" pitchFamily="34" charset="-122"/>
                    <a:ea typeface="Microsoft YaHei UI" panose="020B0503020204020204" pitchFamily="34" charset="-122"/>
                  </a:rPr>
                  <a:t>的循环，因为</a:t>
                </a:r>
                <a:r>
                  <a:rPr lang="zh-CN" altLang="en-US" sz="1800" dirty="0">
                    <a:latin typeface="Microsoft YaHei UI" panose="020B0503020204020204" pitchFamily="34" charset="-122"/>
                    <a:ea typeface="Microsoft YaHei UI" panose="020B0503020204020204" pitchFamily="34" charset="-122"/>
                  </a:rPr>
                  <a:t>图</a:t>
                </a:r>
                <a:r>
                  <a:rPr lang="en-US" altLang="zh-CN" sz="1800" dirty="0">
                    <a:latin typeface="Microsoft YaHei UI" panose="020B0503020204020204" pitchFamily="34" charset="-122"/>
                    <a:ea typeface="Microsoft YaHei UI" panose="020B0503020204020204" pitchFamily="34" charset="-122"/>
                  </a:rPr>
                  <a:t>4(a)</a:t>
                </a: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中 </a:t>
                </a:r>
                <a:r>
                  <a:rPr lang="en-US" altLang="zh-CN" sz="1800" b="0" i="0" dirty="0">
                    <a:latin typeface="Cambria Math" panose="02040503050406030204" pitchFamily="18" charset="0"/>
                    <a:ea typeface="Microsoft YaHei UI" panose="020B0503020204020204" pitchFamily="34" charset="-122"/>
                  </a:rPr>
                  <a:t>𝑥</a:t>
                </a: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之前的操作 </a:t>
                </a:r>
                <a:r>
                  <a:rPr lang="en-US" altLang="zh-CN" sz="1800" b="0" i="0" dirty="0">
                    <a:latin typeface="Cambria Math" panose="02040503050406030204" pitchFamily="18" charset="0"/>
                    <a:ea typeface="Microsoft YaHei UI" panose="020B0503020204020204" pitchFamily="34" charset="-122"/>
                  </a:rPr>
                  <a:t>𝑧,𝑤</a:t>
                </a: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和 </a:t>
                </a:r>
                <a:r>
                  <a:rPr lang="en-US" altLang="zh-CN" sz="1800" b="0" i="0" dirty="0">
                    <a:latin typeface="Cambria Math" panose="02040503050406030204" pitchFamily="18" charset="0"/>
                    <a:ea typeface="Microsoft YaHei UI" panose="020B0503020204020204" pitchFamily="34" charset="-122"/>
                  </a:rPr>
                  <a:t>𝑦</a:t>
                </a: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的秩为 </a:t>
                </a:r>
                <a:r>
                  <a:rPr lang="en-US" altLang="zh-CN" sz="1800" b="0" i="0" dirty="0">
                    <a:latin typeface="Cambria Math" panose="02040503050406030204" pitchFamily="18" charset="0"/>
                    <a:ea typeface="Microsoft YaHei UI" panose="020B0503020204020204" pitchFamily="34" charset="-122"/>
                  </a:rPr>
                  <a:t>𝑟^′&lt;𝑟</a:t>
                </a:r>
                <a:r>
                  <a:rPr lang="zh-CN" altLang="en-US" sz="1800" b="0" dirty="0">
                    <a:latin typeface="Microsoft YaHei UI" panose="020B0503020204020204" pitchFamily="34" charset="-122"/>
                    <a:ea typeface="Microsoft YaHei UI" panose="020B0503020204020204" pitchFamily="34" charset="-122"/>
                  </a:rPr>
                  <a:t>，因此已经在 </a:t>
                </a:r>
                <a:r>
                  <a:rPr lang="en-US" altLang="zh-CN" sz="1800" b="0" i="0" dirty="0">
                    <a:latin typeface="Cambria Math" panose="02040503050406030204" pitchFamily="18" charset="0"/>
                    <a:ea typeface="Microsoft YaHei UI" panose="020B0503020204020204" pitchFamily="34" charset="-122"/>
                  </a:rPr>
                  <a:t>𝐺^</a:t>
                </a:r>
                <a:r>
                  <a:rPr lang="en-US" altLang="zh-CN" sz="1800" b="0" i="0" dirty="0" err="1">
                    <a:latin typeface="Cambria Math" panose="02040503050406030204" pitchFamily="18" charset="0"/>
                    <a:ea typeface="Microsoft YaHei UI" panose="020B0503020204020204" pitchFamily="34" charset="-122"/>
                  </a:rPr>
                  <a:t>𝑖</a:t>
                </a: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中调度。因此，始终可以将 </a:t>
                </a:r>
                <a:r>
                  <a:rPr lang="en-US" altLang="zh-CN" sz="1800" b="0" i="0" dirty="0">
                    <a:latin typeface="Cambria Math" panose="02040503050406030204" pitchFamily="18" charset="0"/>
                    <a:ea typeface="Microsoft YaHei UI" panose="020B0503020204020204" pitchFamily="34" charset="-122"/>
                  </a:rPr>
                  <a:t>𝑥</a:t>
                </a: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与其前任交换，直到其在 </a:t>
                </a:r>
                <a:r>
                  <a:rPr lang="en-US" altLang="zh-CN" sz="1800" b="0" i="0" dirty="0">
                    <a:latin typeface="Cambria Math" panose="02040503050406030204" pitchFamily="18" charset="0"/>
                    <a:ea typeface="Microsoft YaHei UI" panose="020B0503020204020204" pitchFamily="34" charset="-122"/>
                  </a:rPr>
                  <a:t>𝐺^𝑖</a:t>
                </a: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中的等级与 </a:t>
                </a:r>
                <a:r>
                  <a:rPr lang="en-US" altLang="zh-CN" sz="1800" b="0" i="0" dirty="0">
                    <a:latin typeface="Cambria Math" panose="02040503050406030204" pitchFamily="18" charset="0"/>
                    <a:ea typeface="Microsoft YaHei UI" panose="020B0503020204020204" pitchFamily="34" charset="-122"/>
                  </a:rPr>
                  <a:t>𝐺^𝑡</a:t>
                </a: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中的等级相同。通过按照 </a:t>
                </a:r>
                <a:r>
                  <a:rPr lang="en-US" altLang="zh-CN" sz="1800" b="0" i="0" dirty="0">
                    <a:latin typeface="Cambria Math" panose="02040503050406030204" pitchFamily="18" charset="0"/>
                    <a:ea typeface="Microsoft YaHei UI" panose="020B0503020204020204" pitchFamily="34" charset="-122"/>
                  </a:rPr>
                  <a:t>𝐺^𝑡</a:t>
                </a:r>
                <a:r>
                  <a:rPr lang="zh-CN" altLang="en-US" sz="1800" b="0" dirty="0">
                    <a:latin typeface="Microsoft YaHei UI" panose="020B0503020204020204" pitchFamily="34" charset="-122"/>
                    <a:ea typeface="Microsoft YaHei UI" panose="020B0503020204020204" pitchFamily="34" charset="-122"/>
                  </a:rPr>
                  <a:t>的拓扑顺序移动 </a:t>
                </a:r>
                <a:r>
                  <a:rPr lang="en-US" altLang="zh-CN" sz="1800" b="0" i="0" dirty="0">
                    <a:latin typeface="Cambria Math" panose="02040503050406030204" pitchFamily="18" charset="0"/>
                    <a:ea typeface="Microsoft YaHei UI" panose="020B0503020204020204" pitchFamily="34" charset="-122"/>
                  </a:rPr>
                  <a:t>𝐺^</a:t>
                </a:r>
                <a:r>
                  <a:rPr lang="en-US" altLang="zh-CN" sz="1800" b="0" i="0" dirty="0" err="1">
                    <a:latin typeface="Cambria Math" panose="02040503050406030204" pitchFamily="18" charset="0"/>
                    <a:ea typeface="Microsoft YaHei UI" panose="020B0503020204020204" pitchFamily="34" charset="-122"/>
                  </a:rPr>
                  <a:t>𝑖</a:t>
                </a: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的操作，经过有限次数的移动后，可以从 </a:t>
                </a:r>
                <a:r>
                  <a:rPr lang="en-US" altLang="zh-CN" sz="1800" b="0" i="0" dirty="0">
                    <a:latin typeface="Cambria Math" panose="02040503050406030204" pitchFamily="18" charset="0"/>
                    <a:ea typeface="Microsoft YaHei UI" panose="020B0503020204020204" pitchFamily="34" charset="-122"/>
                  </a:rPr>
                  <a:t>𝑆^</a:t>
                </a:r>
                <a:r>
                  <a:rPr lang="en-US" altLang="zh-CN" sz="1800" b="0" i="0" dirty="0" err="1">
                    <a:latin typeface="Cambria Math" panose="02040503050406030204" pitchFamily="18" charset="0"/>
                    <a:ea typeface="Microsoft YaHei UI" panose="020B0503020204020204" pitchFamily="34" charset="-122"/>
                  </a:rPr>
                  <a:t>𝑖</a:t>
                </a: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获得 </a:t>
                </a:r>
                <a:r>
                  <a:rPr lang="en-US" altLang="zh-CN" sz="1800" b="0" i="0" dirty="0">
                    <a:latin typeface="Cambria Math" panose="02040503050406030204" pitchFamily="18" charset="0"/>
                    <a:ea typeface="Microsoft YaHei UI" panose="020B0503020204020204" pitchFamily="34" charset="-122"/>
                  </a:rPr>
                  <a:t>𝑆^𝑡</a:t>
                </a: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a:t>
                </a:r>
                <a:endParaRPr lang="en-US" altLang="zh-CN" sz="1800" b="0" dirty="0">
                  <a:latin typeface="Microsoft YaHei UI" panose="020B0503020204020204" pitchFamily="34" charset="-122"/>
                  <a:ea typeface="Microsoft YaHei UI" panose="020B0503020204020204" pitchFamily="34" charset="-122"/>
                </a:endParaRPr>
              </a:p>
              <a:p>
                <a:pPr marL="6350" indent="189865" algn="just">
                  <a:lnSpc>
                    <a:spcPct val="107000"/>
                  </a:lnSpc>
                  <a:spcAft>
                    <a:spcPts val="660"/>
                  </a:spcAft>
                </a:pPr>
                <a:endParaRPr lang="zh-CN" altLang="zh-CN" sz="1800" kern="100" dirty="0">
                  <a:solidFill>
                    <a:srgbClr val="181717"/>
                  </a:solidFill>
                  <a:effectLst/>
                  <a:latin typeface="Times New Roman" panose="02020603050405020304" pitchFamily="18" charset="0"/>
                  <a:ea typeface="等线" panose="02010600030101010101" pitchFamily="2" charset="-122"/>
                </a:endParaRPr>
              </a:p>
            </p:txBody>
          </p:sp>
        </mc:Fallback>
      </mc:AlternateContent>
      <p:sp>
        <p:nvSpPr>
          <p:cNvPr id="4" name="灯片编号占位符 3"/>
          <p:cNvSpPr>
            <a:spLocks noGrp="1"/>
          </p:cNvSpPr>
          <p:nvPr>
            <p:ph type="sldNum" sz="quarter" idx="5"/>
          </p:nvPr>
        </p:nvSpPr>
        <p:spPr/>
        <p:txBody>
          <a:bodyPr/>
          <a:lstStyle/>
          <a:p>
            <a:fld id="{5611A8ED-6551-40FF-AAB9-B579F124B714}" type="slidenum">
              <a:rPr lang="zh-CN" altLang="en-US" smtClean="0"/>
              <a:t>15</a:t>
            </a:fld>
            <a:endParaRPr lang="zh-CN" altLang="en-US"/>
          </a:p>
        </p:txBody>
      </p:sp>
    </p:spTree>
    <p:extLst>
      <p:ext uri="{BB962C8B-B14F-4D97-AF65-F5344CB8AC3E}">
        <p14:creationId xmlns:p14="http://schemas.microsoft.com/office/powerpoint/2010/main" val="1216743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defTabSz="504000">
                  <a:lnSpc>
                    <a:spcPct val="100000"/>
                  </a:lnSpc>
                  <a:buNone/>
                </a:pPr>
                <a:r>
                  <a:rPr lang="zh-CN" altLang="en-US" sz="1800" b="0" dirty="0">
                    <a:latin typeface="Microsoft YaHei UI" panose="020B0503020204020204" pitchFamily="34" charset="-122"/>
                    <a:ea typeface="Microsoft YaHei UI" panose="020B0503020204020204" pitchFamily="34" charset="-122"/>
                  </a:rPr>
                  <a:t>使用 </a:t>
                </a:r>
                <a14:m>
                  <m:oMath xmlns:m="http://schemas.openxmlformats.org/officeDocument/2006/math">
                    <m:r>
                      <a:rPr lang="en-US" altLang="zh-CN" sz="1800" b="0" i="1" smtClean="0">
                        <a:latin typeface="Cambria Math" panose="02040503050406030204" pitchFamily="18" charset="0"/>
                        <a:ea typeface="Microsoft YaHei UI" panose="020B0503020204020204" pitchFamily="34" charset="-122"/>
                      </a:rPr>
                      <m:t>𝜖</m:t>
                    </m:r>
                  </m:oMath>
                </a14:m>
                <a:r>
                  <a:rPr lang="en-US" altLang="zh-CN" sz="1800" b="0" dirty="0">
                    <a:latin typeface="Microsoft YaHei UI" panose="020B0503020204020204" pitchFamily="34" charset="-122"/>
                    <a:ea typeface="Microsoft YaHei UI" panose="020B0503020204020204" pitchFamily="34" charset="-122"/>
                  </a:rPr>
                  <a:t>-constraint </a:t>
                </a:r>
                <a:r>
                  <a:rPr lang="zh-CN" altLang="en-US" sz="1800" b="0" dirty="0">
                    <a:latin typeface="Microsoft YaHei UI" panose="020B0503020204020204" pitchFamily="34" charset="-122"/>
                    <a:ea typeface="Microsoft YaHei UI" panose="020B0503020204020204" pitchFamily="34" charset="-122"/>
                  </a:rPr>
                  <a:t>方法，禁忌搜索算法需要对邻域进行特定的评估。在文中假设最小化的目标是完工时间，并受到最大延迟的限制。</a:t>
                </a:r>
              </a:p>
              <a:p>
                <a:pPr defTabSz="504000">
                  <a:lnSpc>
                    <a:spcPct val="100000"/>
                  </a:lnSpc>
                  <a:buNone/>
                </a:pP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由于试图解决约束问题，因此最佳邻域的定义取决于邻居集的结构。解决方案的最佳邻居是 </a:t>
                </a:r>
                <a14:m>
                  <m:oMath xmlns:m="http://schemas.openxmlformats.org/officeDocument/2006/math">
                    <m:sSub>
                      <m:sSubPr>
                        <m:ctrlPr>
                          <a:rPr lang="en-US" altLang="zh-CN" sz="1800" b="0" i="1" dirty="0" smtClean="0">
                            <a:latin typeface="Cambria Math" panose="02040503050406030204" pitchFamily="18" charset="0"/>
                            <a:ea typeface="Microsoft YaHei UI" panose="020B0503020204020204" pitchFamily="34" charset="-122"/>
                          </a:rPr>
                        </m:ctrlPr>
                      </m:sSubPr>
                      <m:e>
                        <m:r>
                          <a:rPr lang="en-US" altLang="zh-CN" sz="1800" b="0" i="1" dirty="0" smtClean="0">
                            <a:latin typeface="Cambria Math" panose="02040503050406030204" pitchFamily="18" charset="0"/>
                            <a:ea typeface="Microsoft YaHei UI" panose="020B0503020204020204" pitchFamily="34" charset="-122"/>
                          </a:rPr>
                          <m:t>𝐿</m:t>
                        </m:r>
                      </m:e>
                      <m:sub>
                        <m:r>
                          <a:rPr lang="en-US" altLang="zh-CN" sz="1800" b="0" i="1" dirty="0" smtClean="0">
                            <a:latin typeface="Cambria Math" panose="02040503050406030204" pitchFamily="18" charset="0"/>
                            <a:ea typeface="Microsoft YaHei UI" panose="020B0503020204020204" pitchFamily="34" charset="-122"/>
                          </a:rPr>
                          <m:t>𝑚𝑎𝑥</m:t>
                        </m:r>
                      </m:sub>
                    </m:sSub>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的邻居中具有最小 </a:t>
                </a:r>
                <a14:m>
                  <m:oMath xmlns:m="http://schemas.openxmlformats.org/officeDocument/2006/math">
                    <m:sSub>
                      <m:sSubPr>
                        <m:ctrlPr>
                          <a:rPr lang="en-US" altLang="zh-CN" sz="1800" b="0" i="1" dirty="0" smtClean="0">
                            <a:latin typeface="Cambria Math" panose="02040503050406030204" pitchFamily="18" charset="0"/>
                            <a:ea typeface="Microsoft YaHei UI" panose="020B0503020204020204" pitchFamily="34" charset="-122"/>
                          </a:rPr>
                        </m:ctrlPr>
                      </m:sSubPr>
                      <m:e>
                        <m:r>
                          <a:rPr lang="en-US" altLang="zh-CN" sz="1800" b="0" i="1" dirty="0" smtClean="0">
                            <a:latin typeface="Cambria Math" panose="02040503050406030204" pitchFamily="18" charset="0"/>
                            <a:ea typeface="Microsoft YaHei UI" panose="020B0503020204020204" pitchFamily="34" charset="-122"/>
                          </a:rPr>
                          <m:t>𝐶</m:t>
                        </m:r>
                      </m:e>
                      <m:sub>
                        <m:r>
                          <a:rPr lang="en-US" altLang="zh-CN" sz="1800" b="0" i="1" dirty="0" smtClean="0">
                            <a:latin typeface="Cambria Math" panose="02040503050406030204" pitchFamily="18" charset="0"/>
                            <a:ea typeface="Microsoft YaHei UI" panose="020B0503020204020204" pitchFamily="34" charset="-122"/>
                          </a:rPr>
                          <m:t>𝑚𝑎𝑥</m:t>
                        </m:r>
                      </m:sub>
                    </m:sSub>
                    <m:r>
                      <a:rPr lang="en-US" altLang="zh-CN" sz="1800" b="0" i="1" dirty="0" smtClean="0">
                        <a:latin typeface="Cambria Math" panose="02040503050406030204" pitchFamily="18" charset="0"/>
                        <a:ea typeface="Microsoft YaHei UI" panose="020B0503020204020204" pitchFamily="34" charset="-122"/>
                      </a:rPr>
                      <m:t>&lt;</m:t>
                    </m:r>
                    <m:r>
                      <a:rPr lang="en-US" altLang="zh-CN" sz="1800" b="0" i="1" dirty="0" smtClean="0">
                        <a:latin typeface="Cambria Math" panose="02040503050406030204" pitchFamily="18" charset="0"/>
                        <a:ea typeface="Microsoft YaHei UI" panose="020B0503020204020204" pitchFamily="34" charset="-122"/>
                      </a:rPr>
                      <m:t>𝜖</m:t>
                    </m:r>
                  </m:oMath>
                </a14:m>
                <a:r>
                  <a:rPr lang="zh-CN" altLang="en-US" sz="1800" b="0" dirty="0">
                    <a:latin typeface="Microsoft YaHei UI" panose="020B0503020204020204" pitchFamily="34" charset="-122"/>
                    <a:ea typeface="Microsoft YaHei UI" panose="020B0503020204020204" pitchFamily="34" charset="-122"/>
                  </a:rPr>
                  <a:t> 的解决方案（参见</a:t>
                </a:r>
                <a:r>
                  <a:rPr lang="zh-CN" altLang="en-US" sz="1800" dirty="0">
                    <a:latin typeface="Microsoft YaHei UI" panose="020B0503020204020204" pitchFamily="34" charset="-122"/>
                    <a:ea typeface="Microsoft YaHei UI" panose="020B0503020204020204" pitchFamily="34" charset="-122"/>
                  </a:rPr>
                  <a:t>图</a:t>
                </a:r>
                <a:r>
                  <a:rPr lang="en-US" altLang="zh-CN" sz="1800" dirty="0">
                    <a:latin typeface="Microsoft YaHei UI" panose="020B0503020204020204" pitchFamily="34" charset="-122"/>
                    <a:ea typeface="Microsoft YaHei UI" panose="020B0503020204020204" pitchFamily="34" charset="-122"/>
                  </a:rPr>
                  <a:t>5(a)</a:t>
                </a:r>
                <a:r>
                  <a:rPr lang="zh-CN" altLang="en-US" sz="1800" b="0" dirty="0">
                    <a:latin typeface="Microsoft YaHei UI" panose="020B0503020204020204" pitchFamily="34" charset="-122"/>
                    <a:ea typeface="Microsoft YaHei UI" panose="020B0503020204020204" pitchFamily="34" charset="-122"/>
                  </a:rPr>
                  <a:t>，其中最佳邻居用圆圈表示）。如果所有邻居都满足 </a:t>
                </a:r>
                <a14:m>
                  <m:oMath xmlns:m="http://schemas.openxmlformats.org/officeDocument/2006/math">
                    <m:sSub>
                      <m:sSubPr>
                        <m:ctrlPr>
                          <a:rPr lang="en-US" altLang="zh-CN" sz="1800" b="0" i="1" dirty="0" smtClean="0">
                            <a:latin typeface="Cambria Math" panose="02040503050406030204" pitchFamily="18" charset="0"/>
                            <a:ea typeface="Microsoft YaHei UI" panose="020B0503020204020204" pitchFamily="34" charset="-122"/>
                          </a:rPr>
                        </m:ctrlPr>
                      </m:sSubPr>
                      <m:e>
                        <m:r>
                          <a:rPr lang="en-US" altLang="zh-CN" sz="1800" b="0" i="1" dirty="0" smtClean="0">
                            <a:latin typeface="Cambria Math" panose="02040503050406030204" pitchFamily="18" charset="0"/>
                            <a:ea typeface="Microsoft YaHei UI" panose="020B0503020204020204" pitchFamily="34" charset="-122"/>
                          </a:rPr>
                          <m:t>𝐿</m:t>
                        </m:r>
                      </m:e>
                      <m:sub>
                        <m:r>
                          <a:rPr lang="en-US" altLang="zh-CN" sz="1800" b="0" i="1" dirty="0" smtClean="0">
                            <a:latin typeface="Cambria Math" panose="02040503050406030204" pitchFamily="18" charset="0"/>
                            <a:ea typeface="Microsoft YaHei UI" panose="020B0503020204020204" pitchFamily="34" charset="-122"/>
                          </a:rPr>
                          <m:t>𝑚𝑎𝑥</m:t>
                        </m:r>
                      </m:sub>
                    </m:sSub>
                  </m:oMath>
                </a14:m>
                <a:r>
                  <a:rPr lang="zh-CN" altLang="en-US" sz="1800" b="0" dirty="0">
                    <a:latin typeface="Microsoft YaHei UI" panose="020B0503020204020204" pitchFamily="34" charset="-122"/>
                    <a:ea typeface="Microsoft YaHei UI" panose="020B0503020204020204" pitchFamily="34" charset="-122"/>
                  </a:rPr>
                  <a:t>，则最好的邻居是延迟时间最小的邻居，如果可能的话，其生产时间值不大于当前解决方案的生产时间值（参见</a:t>
                </a:r>
                <a:r>
                  <a:rPr lang="zh-CN" altLang="en-US" sz="1800" dirty="0">
                    <a:latin typeface="Microsoft YaHei UI" panose="020B0503020204020204" pitchFamily="34" charset="-122"/>
                    <a:ea typeface="Microsoft YaHei UI" panose="020B0503020204020204" pitchFamily="34" charset="-122"/>
                  </a:rPr>
                  <a:t>图</a:t>
                </a:r>
                <a:r>
                  <a:rPr lang="en-US" altLang="zh-CN" sz="1800" dirty="0">
                    <a:latin typeface="Microsoft YaHei UI" panose="020B0503020204020204" pitchFamily="34" charset="-122"/>
                    <a:ea typeface="Microsoft YaHei UI" panose="020B0503020204020204" pitchFamily="34" charset="-122"/>
                  </a:rPr>
                  <a:t>5(b)</a:t>
                </a:r>
                <a:r>
                  <a:rPr lang="zh-CN" altLang="en-US" sz="1800" b="0" dirty="0">
                    <a:latin typeface="Microsoft YaHei UI" panose="020B0503020204020204" pitchFamily="34" charset="-122"/>
                    <a:ea typeface="Microsoft YaHei UI" panose="020B0503020204020204" pitchFamily="34" charset="-122"/>
                  </a:rPr>
                  <a:t>）。在所有其他情况下，文中选择最小化 </a:t>
                </a:r>
                <a14:m>
                  <m:oMath xmlns:m="http://schemas.openxmlformats.org/officeDocument/2006/math">
                    <m:sSub>
                      <m:sSubPr>
                        <m:ctrlPr>
                          <a:rPr lang="en-US" altLang="zh-CN" sz="1800" b="0" i="1" dirty="0" smtClean="0">
                            <a:latin typeface="Cambria Math" panose="02040503050406030204" pitchFamily="18" charset="0"/>
                            <a:ea typeface="Microsoft YaHei UI" panose="020B0503020204020204" pitchFamily="34" charset="-122"/>
                          </a:rPr>
                        </m:ctrlPr>
                      </m:sSubPr>
                      <m:e>
                        <m:r>
                          <a:rPr lang="en-US" altLang="zh-CN" sz="1800" b="0" i="1" dirty="0" smtClean="0">
                            <a:latin typeface="Cambria Math" panose="02040503050406030204" pitchFamily="18" charset="0"/>
                            <a:ea typeface="Microsoft YaHei UI" panose="020B0503020204020204" pitchFamily="34" charset="-122"/>
                          </a:rPr>
                          <m:t>𝐿</m:t>
                        </m:r>
                      </m:e>
                      <m:sub>
                        <m:r>
                          <a:rPr lang="en-US" altLang="zh-CN" sz="1800" b="0" i="1" dirty="0" smtClean="0">
                            <a:latin typeface="Cambria Math" panose="02040503050406030204" pitchFamily="18" charset="0"/>
                            <a:ea typeface="Microsoft YaHei UI" panose="020B0503020204020204" pitchFamily="34" charset="-122"/>
                          </a:rPr>
                          <m:t>𝑚𝑎𝑥</m:t>
                        </m:r>
                      </m:sub>
                    </m:sSub>
                  </m:oMath>
                </a14:m>
                <a:r>
                  <a:rPr lang="zh-CN" altLang="en-US" sz="1800" b="0" dirty="0">
                    <a:latin typeface="Microsoft YaHei UI" panose="020B0503020204020204" pitchFamily="34" charset="-122"/>
                    <a:ea typeface="Microsoft YaHei UI" panose="020B0503020204020204" pitchFamily="34" charset="-122"/>
                  </a:rPr>
                  <a:t> 的邻居。通过使用最佳邻居的定义，首先尝试尊重</a:t>
                </a:r>
                <a14:m>
                  <m:oMath xmlns:m="http://schemas.openxmlformats.org/officeDocument/2006/math">
                    <m:r>
                      <a:rPr lang="en-US" altLang="zh-CN" sz="1800" b="0" i="1" smtClean="0">
                        <a:latin typeface="Cambria Math" panose="02040503050406030204" pitchFamily="18" charset="0"/>
                        <a:ea typeface="Microsoft YaHei UI" panose="020B0503020204020204" pitchFamily="34" charset="-122"/>
                      </a:rPr>
                      <m:t>𝜖</m:t>
                    </m:r>
                  </m:oMath>
                </a14:m>
                <a:r>
                  <a:rPr lang="zh-CN" altLang="en-US" sz="1800" b="0" dirty="0">
                    <a:latin typeface="Microsoft YaHei UI" panose="020B0503020204020204" pitchFamily="34" charset="-122"/>
                    <a:ea typeface="Microsoft YaHei UI" panose="020B0503020204020204" pitchFamily="34" charset="-122"/>
                  </a:rPr>
                  <a:t>界限，然后在</a:t>
                </a:r>
                <a14:m>
                  <m:oMath xmlns:m="http://schemas.openxmlformats.org/officeDocument/2006/math">
                    <m:r>
                      <a:rPr lang="en-US" altLang="zh-CN" sz="1800" b="0" i="1" smtClean="0">
                        <a:latin typeface="Cambria Math" panose="02040503050406030204" pitchFamily="18" charset="0"/>
                        <a:ea typeface="Microsoft YaHei UI" panose="020B0503020204020204" pitchFamily="34" charset="-122"/>
                      </a:rPr>
                      <m:t>𝜖</m:t>
                    </m:r>
                  </m:oMath>
                </a14:m>
                <a:r>
                  <a:rPr lang="zh-CN" altLang="en-US" sz="1800" b="0" dirty="0">
                    <a:latin typeface="Microsoft YaHei UI" panose="020B0503020204020204" pitchFamily="34" charset="-122"/>
                    <a:ea typeface="Microsoft YaHei UI" panose="020B0503020204020204" pitchFamily="34" charset="-122"/>
                  </a:rPr>
                  <a:t>约束下提高完工时间</a:t>
                </a:r>
                <a:r>
                  <a:rPr lang="zh-CN" altLang="en-US" sz="1800" dirty="0">
                    <a:latin typeface="Microsoft YaHei UI" panose="020B0503020204020204" pitchFamily="34" charset="-122"/>
                    <a:ea typeface="Microsoft YaHei UI" panose="020B0503020204020204" pitchFamily="34" charset="-122"/>
                  </a:rPr>
                  <a:t>。 </a:t>
                </a:r>
              </a:p>
              <a:p>
                <a:pPr marL="6350" indent="189865" algn="just">
                  <a:lnSpc>
                    <a:spcPct val="107000"/>
                  </a:lnSpc>
                  <a:spcAft>
                    <a:spcPts val="660"/>
                  </a:spcAft>
                </a:pPr>
                <a:endParaRPr lang="zh-CN" altLang="zh-CN" sz="1800" kern="100" dirty="0">
                  <a:solidFill>
                    <a:srgbClr val="181717"/>
                  </a:solidFill>
                  <a:effectLst/>
                  <a:latin typeface="Times New Roman" panose="02020603050405020304" pitchFamily="18" charset="0"/>
                  <a:ea typeface="等线" panose="02010600030101010101" pitchFamily="2" charset="-122"/>
                </a:endParaRPr>
              </a:p>
            </p:txBody>
          </p:sp>
        </mc:Choice>
        <mc:Fallback xmlns="">
          <p:sp>
            <p:nvSpPr>
              <p:cNvPr id="3" name="备注占位符 2"/>
              <p:cNvSpPr>
                <a:spLocks noGrp="1"/>
              </p:cNvSpPr>
              <p:nvPr>
                <p:ph type="body" idx="1"/>
              </p:nvPr>
            </p:nvSpPr>
            <p:spPr/>
            <p:txBody>
              <a:bodyPr/>
              <a:lstStyle/>
              <a:p>
                <a:pPr defTabSz="504000">
                  <a:lnSpc>
                    <a:spcPct val="100000"/>
                  </a:lnSpc>
                  <a:buNone/>
                </a:pPr>
                <a:r>
                  <a:rPr lang="zh-CN" altLang="en-US" sz="1800" b="0" dirty="0">
                    <a:latin typeface="Microsoft YaHei UI" panose="020B0503020204020204" pitchFamily="34" charset="-122"/>
                    <a:ea typeface="Microsoft YaHei UI" panose="020B0503020204020204" pitchFamily="34" charset="-122"/>
                  </a:rPr>
                  <a:t>使用 </a:t>
                </a:r>
                <a:r>
                  <a:rPr lang="en-US" altLang="zh-CN" sz="1800" b="0" i="0">
                    <a:latin typeface="Cambria Math" panose="02040503050406030204" pitchFamily="18" charset="0"/>
                    <a:ea typeface="Microsoft YaHei UI" panose="020B0503020204020204" pitchFamily="34" charset="-122"/>
                  </a:rPr>
                  <a:t>𝜖</a:t>
                </a:r>
                <a:r>
                  <a:rPr lang="en-US" altLang="zh-CN" sz="1800" b="0" dirty="0">
                    <a:latin typeface="Microsoft YaHei UI" panose="020B0503020204020204" pitchFamily="34" charset="-122"/>
                    <a:ea typeface="Microsoft YaHei UI" panose="020B0503020204020204" pitchFamily="34" charset="-122"/>
                  </a:rPr>
                  <a:t>-constraint </a:t>
                </a:r>
                <a:r>
                  <a:rPr lang="zh-CN" altLang="en-US" sz="1800" b="0" dirty="0">
                    <a:latin typeface="Microsoft YaHei UI" panose="020B0503020204020204" pitchFamily="34" charset="-122"/>
                    <a:ea typeface="Microsoft YaHei UI" panose="020B0503020204020204" pitchFamily="34" charset="-122"/>
                  </a:rPr>
                  <a:t>方法，禁忌搜索算法需要对邻域进行特定的评估。在文中假设最小化的目标是完工时间，并受到最大延迟的限制。</a:t>
                </a:r>
              </a:p>
              <a:p>
                <a:pPr defTabSz="504000">
                  <a:lnSpc>
                    <a:spcPct val="100000"/>
                  </a:lnSpc>
                  <a:buNone/>
                </a:pP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由于试图解决约束问题，因此最佳邻域的定义取决于邻居集的结构。解决方案的最佳邻居是 </a:t>
                </a:r>
                <a:r>
                  <a:rPr lang="en-US" altLang="zh-CN" sz="1800" b="0" i="0" dirty="0">
                    <a:latin typeface="Cambria Math" panose="02040503050406030204" pitchFamily="18" charset="0"/>
                    <a:ea typeface="Microsoft YaHei UI" panose="020B0503020204020204" pitchFamily="34" charset="-122"/>
                  </a:rPr>
                  <a:t>𝐿_𝑚𝑎𝑥</a:t>
                </a: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的邻居中具有最小 </a:t>
                </a:r>
                <a:r>
                  <a:rPr lang="en-US" altLang="zh-CN" sz="1800" b="0" i="0" dirty="0">
                    <a:latin typeface="Cambria Math" panose="02040503050406030204" pitchFamily="18" charset="0"/>
                    <a:ea typeface="Microsoft YaHei UI" panose="020B0503020204020204" pitchFamily="34" charset="-122"/>
                  </a:rPr>
                  <a:t>𝐶_𝑚𝑎𝑥&lt;𝜖</a:t>
                </a:r>
                <a:r>
                  <a:rPr lang="zh-CN" altLang="en-US" sz="1800" b="0" dirty="0">
                    <a:latin typeface="Microsoft YaHei UI" panose="020B0503020204020204" pitchFamily="34" charset="-122"/>
                    <a:ea typeface="Microsoft YaHei UI" panose="020B0503020204020204" pitchFamily="34" charset="-122"/>
                  </a:rPr>
                  <a:t> 的解决方案（参见</a:t>
                </a:r>
                <a:r>
                  <a:rPr lang="zh-CN" altLang="en-US" sz="1800" dirty="0">
                    <a:latin typeface="Microsoft YaHei UI" panose="020B0503020204020204" pitchFamily="34" charset="-122"/>
                    <a:ea typeface="Microsoft YaHei UI" panose="020B0503020204020204" pitchFamily="34" charset="-122"/>
                  </a:rPr>
                  <a:t>图</a:t>
                </a:r>
                <a:r>
                  <a:rPr lang="en-US" altLang="zh-CN" sz="1800" dirty="0">
                    <a:latin typeface="Microsoft YaHei UI" panose="020B0503020204020204" pitchFamily="34" charset="-122"/>
                    <a:ea typeface="Microsoft YaHei UI" panose="020B0503020204020204" pitchFamily="34" charset="-122"/>
                  </a:rPr>
                  <a:t>5(a)</a:t>
                </a:r>
                <a:r>
                  <a:rPr lang="zh-CN" altLang="en-US" sz="1800" b="0" dirty="0">
                    <a:latin typeface="Microsoft YaHei UI" panose="020B0503020204020204" pitchFamily="34" charset="-122"/>
                    <a:ea typeface="Microsoft YaHei UI" panose="020B0503020204020204" pitchFamily="34" charset="-122"/>
                  </a:rPr>
                  <a:t>，其中最佳邻居用圆圈表示）。如果所有邻居都满足 </a:t>
                </a:r>
                <a:r>
                  <a:rPr lang="en-US" altLang="zh-CN" sz="1800" b="0" i="0" dirty="0">
                    <a:latin typeface="Cambria Math" panose="02040503050406030204" pitchFamily="18" charset="0"/>
                    <a:ea typeface="Microsoft YaHei UI" panose="020B0503020204020204" pitchFamily="34" charset="-122"/>
                  </a:rPr>
                  <a:t>𝐿_𝑚𝑎𝑥</a:t>
                </a:r>
                <a:r>
                  <a:rPr lang="zh-CN" altLang="en-US" sz="1800" b="0" dirty="0">
                    <a:latin typeface="Microsoft YaHei UI" panose="020B0503020204020204" pitchFamily="34" charset="-122"/>
                    <a:ea typeface="Microsoft YaHei UI" panose="020B0503020204020204" pitchFamily="34" charset="-122"/>
                  </a:rPr>
                  <a:t>，则最好的邻居是延迟时间最小的邻居，如果可能的话，其生产时间值不大于当前解决方案的生产时间值（参见</a:t>
                </a:r>
                <a:r>
                  <a:rPr lang="zh-CN" altLang="en-US" sz="1800" dirty="0">
                    <a:latin typeface="Microsoft YaHei UI" panose="020B0503020204020204" pitchFamily="34" charset="-122"/>
                    <a:ea typeface="Microsoft YaHei UI" panose="020B0503020204020204" pitchFamily="34" charset="-122"/>
                  </a:rPr>
                  <a:t>图</a:t>
                </a:r>
                <a:r>
                  <a:rPr lang="en-US" altLang="zh-CN" sz="1800" dirty="0">
                    <a:latin typeface="Microsoft YaHei UI" panose="020B0503020204020204" pitchFamily="34" charset="-122"/>
                    <a:ea typeface="Microsoft YaHei UI" panose="020B0503020204020204" pitchFamily="34" charset="-122"/>
                  </a:rPr>
                  <a:t>5(b)</a:t>
                </a:r>
                <a:r>
                  <a:rPr lang="zh-CN" altLang="en-US" sz="1800" b="0" dirty="0">
                    <a:latin typeface="Microsoft YaHei UI" panose="020B0503020204020204" pitchFamily="34" charset="-122"/>
                    <a:ea typeface="Microsoft YaHei UI" panose="020B0503020204020204" pitchFamily="34" charset="-122"/>
                  </a:rPr>
                  <a:t>）。在所有其他情况下，文中选择最小化 </a:t>
                </a:r>
                <a:r>
                  <a:rPr lang="en-US" altLang="zh-CN" sz="1800" b="0" i="0" dirty="0">
                    <a:latin typeface="Cambria Math" panose="02040503050406030204" pitchFamily="18" charset="0"/>
                    <a:ea typeface="Microsoft YaHei UI" panose="020B0503020204020204" pitchFamily="34" charset="-122"/>
                  </a:rPr>
                  <a:t>𝐿_𝑚𝑎𝑥</a:t>
                </a:r>
                <a:r>
                  <a:rPr lang="zh-CN" altLang="en-US" sz="1800" b="0" dirty="0">
                    <a:latin typeface="Microsoft YaHei UI" panose="020B0503020204020204" pitchFamily="34" charset="-122"/>
                    <a:ea typeface="Microsoft YaHei UI" panose="020B0503020204020204" pitchFamily="34" charset="-122"/>
                  </a:rPr>
                  <a:t> 的邻居。通过使用最佳邻居的定义，首先尝试尊重</a:t>
                </a:r>
                <a:r>
                  <a:rPr lang="en-US" altLang="zh-CN" sz="1800" b="0" i="0">
                    <a:latin typeface="Cambria Math" panose="02040503050406030204" pitchFamily="18" charset="0"/>
                    <a:ea typeface="Microsoft YaHei UI" panose="020B0503020204020204" pitchFamily="34" charset="-122"/>
                  </a:rPr>
                  <a:t>𝜖</a:t>
                </a:r>
                <a:r>
                  <a:rPr lang="zh-CN" altLang="en-US" sz="1800" b="0" dirty="0">
                    <a:latin typeface="Microsoft YaHei UI" panose="020B0503020204020204" pitchFamily="34" charset="-122"/>
                    <a:ea typeface="Microsoft YaHei UI" panose="020B0503020204020204" pitchFamily="34" charset="-122"/>
                  </a:rPr>
                  <a:t>界限，然后在</a:t>
                </a:r>
                <a:r>
                  <a:rPr lang="en-US" altLang="zh-CN" sz="1800" b="0" i="0">
                    <a:latin typeface="Cambria Math" panose="02040503050406030204" pitchFamily="18" charset="0"/>
                    <a:ea typeface="Microsoft YaHei UI" panose="020B0503020204020204" pitchFamily="34" charset="-122"/>
                  </a:rPr>
                  <a:t>𝜖</a:t>
                </a:r>
                <a:r>
                  <a:rPr lang="zh-CN" altLang="en-US" sz="1800" b="0" dirty="0">
                    <a:latin typeface="Microsoft YaHei UI" panose="020B0503020204020204" pitchFamily="34" charset="-122"/>
                    <a:ea typeface="Microsoft YaHei UI" panose="020B0503020204020204" pitchFamily="34" charset="-122"/>
                  </a:rPr>
                  <a:t>约束下提高完工时间</a:t>
                </a:r>
                <a:r>
                  <a:rPr lang="zh-CN" altLang="en-US" sz="1800" dirty="0">
                    <a:latin typeface="Microsoft YaHei UI" panose="020B0503020204020204" pitchFamily="34" charset="-122"/>
                    <a:ea typeface="Microsoft YaHei UI" panose="020B0503020204020204" pitchFamily="34" charset="-122"/>
                  </a:rPr>
                  <a:t>。 </a:t>
                </a:r>
              </a:p>
              <a:p>
                <a:pPr marL="6350" indent="189865" algn="just">
                  <a:lnSpc>
                    <a:spcPct val="107000"/>
                  </a:lnSpc>
                  <a:spcAft>
                    <a:spcPts val="660"/>
                  </a:spcAft>
                </a:pPr>
                <a:endParaRPr lang="zh-CN" altLang="zh-CN" sz="1800" kern="100" dirty="0">
                  <a:solidFill>
                    <a:srgbClr val="181717"/>
                  </a:solidFill>
                  <a:effectLst/>
                  <a:latin typeface="Times New Roman" panose="02020603050405020304" pitchFamily="18" charset="0"/>
                  <a:ea typeface="等线" panose="02010600030101010101" pitchFamily="2" charset="-122"/>
                </a:endParaRPr>
              </a:p>
            </p:txBody>
          </p:sp>
        </mc:Fallback>
      </mc:AlternateContent>
      <p:sp>
        <p:nvSpPr>
          <p:cNvPr id="4" name="灯片编号占位符 3"/>
          <p:cNvSpPr>
            <a:spLocks noGrp="1"/>
          </p:cNvSpPr>
          <p:nvPr>
            <p:ph type="sldNum" sz="quarter" idx="5"/>
          </p:nvPr>
        </p:nvSpPr>
        <p:spPr/>
        <p:txBody>
          <a:bodyPr/>
          <a:lstStyle/>
          <a:p>
            <a:fld id="{5611A8ED-6551-40FF-AAB9-B579F124B714}" type="slidenum">
              <a:rPr lang="zh-CN" altLang="en-US" smtClean="0"/>
              <a:t>16</a:t>
            </a:fld>
            <a:endParaRPr lang="zh-CN" altLang="en-US"/>
          </a:p>
        </p:txBody>
      </p:sp>
    </p:spTree>
    <p:extLst>
      <p:ext uri="{BB962C8B-B14F-4D97-AF65-F5344CB8AC3E}">
        <p14:creationId xmlns:p14="http://schemas.microsoft.com/office/powerpoint/2010/main" val="2370882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596265" indent="-285750" algn="just">
                  <a:lnSpc>
                    <a:spcPct val="107000"/>
                  </a:lnSpc>
                  <a:spcAft>
                    <a:spcPts val="135"/>
                  </a:spcAft>
                  <a:buFont typeface="Arial" panose="020B0604020202020204" pitchFamily="34" charset="0"/>
                  <a:buChar char="•"/>
                </a:pPr>
                <a14:m>
                  <m:oMath xmlns:m="http://schemas.openxmlformats.org/officeDocument/2006/math">
                    <m:r>
                      <a:rPr lang="en-US" altLang="zh-CN" sz="1800" b="0" i="1" kern="100" smtClean="0">
                        <a:solidFill>
                          <a:srgbClr val="181717"/>
                        </a:solidFill>
                        <a:effectLst/>
                        <a:latin typeface="Cambria Math" panose="02040503050406030204" pitchFamily="18" charset="0"/>
                        <a:ea typeface="等线" panose="02010600030101010101" pitchFamily="2" charset="-122"/>
                      </a:rPr>
                      <m:t>{</m:t>
                    </m:r>
                    <m:r>
                      <a:rPr lang="en-US" altLang="zh-CN" sz="1800" b="0" i="1" kern="100" smtClean="0">
                        <a:solidFill>
                          <a:srgbClr val="181717"/>
                        </a:solidFill>
                        <a:effectLst/>
                        <a:latin typeface="Cambria Math" panose="02040503050406030204" pitchFamily="18" charset="0"/>
                        <a:ea typeface="等线" panose="02010600030101010101" pitchFamily="2" charset="-122"/>
                      </a:rPr>
                      <m:t>𝛼</m:t>
                    </m:r>
                    <m:r>
                      <a:rPr lang="en-US" altLang="zh-CN" sz="1800" b="0" i="1" kern="100" smtClean="0">
                        <a:solidFill>
                          <a:srgbClr val="181717"/>
                        </a:solidFill>
                        <a:effectLst/>
                        <a:latin typeface="Cambria Math" panose="02040503050406030204" pitchFamily="18" charset="0"/>
                        <a:ea typeface="等线" panose="02010600030101010101" pitchFamily="2" charset="-122"/>
                      </a:rPr>
                      <m:t>, </m:t>
                    </m:r>
                    <m:r>
                      <a:rPr lang="en-US" altLang="zh-CN" sz="1800" b="0" i="1" kern="100" smtClean="0">
                        <a:solidFill>
                          <a:srgbClr val="181717"/>
                        </a:solidFill>
                        <a:effectLst/>
                        <a:latin typeface="Cambria Math" panose="02040503050406030204" pitchFamily="18" charset="0"/>
                        <a:ea typeface="等线" panose="02010600030101010101" pitchFamily="2" charset="-122"/>
                      </a:rPr>
                      <m:t>𝛽</m:t>
                    </m:r>
                    <m:r>
                      <a:rPr lang="en-US" altLang="zh-CN" sz="1800" b="0" i="1" kern="100" smtClean="0">
                        <a:solidFill>
                          <a:srgbClr val="181717"/>
                        </a:solidFill>
                        <a:effectLst/>
                        <a:latin typeface="Cambria Math" panose="02040503050406030204" pitchFamily="18" charset="0"/>
                        <a:ea typeface="等线" panose="02010600030101010101" pitchFamily="2" charset="-122"/>
                      </a:rPr>
                      <m:t>}</m:t>
                    </m:r>
                  </m:oMath>
                </a14:m>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系数，</a:t>
                </a:r>
              </a:p>
              <a:p>
                <a:pPr marL="596265" indent="-285750" algn="just">
                  <a:lnSpc>
                    <a:spcPct val="107000"/>
                  </a:lnSpc>
                  <a:spcAft>
                    <a:spcPts val="210"/>
                  </a:spcAft>
                  <a:buFont typeface="Arial" panose="020B0604020202020204" pitchFamily="34" charset="0"/>
                  <a:buChar char="•"/>
                </a:pPr>
                <a14:m>
                  <m:oMath xmlns:m="http://schemas.openxmlformats.org/officeDocument/2006/math">
                    <m:sSub>
                      <m:sSubPr>
                        <m:ctrlPr>
                          <a:rPr lang="en-US" altLang="zh-CN" sz="1800" b="0" i="1" kern="100" dirty="0" smtClean="0">
                            <a:solidFill>
                              <a:srgbClr val="181717"/>
                            </a:solidFill>
                            <a:effectLst/>
                            <a:latin typeface="Cambria Math" panose="02040503050406030204" pitchFamily="18" charset="0"/>
                            <a:ea typeface="等线" panose="02010600030101010101" pitchFamily="2" charset="-122"/>
                          </a:rPr>
                        </m:ctrlPr>
                      </m:sSubPr>
                      <m:e>
                        <m:r>
                          <a:rPr lang="en-US" altLang="zh-CN" sz="1800" i="1" kern="100" dirty="0" smtClean="0">
                            <a:solidFill>
                              <a:srgbClr val="181717"/>
                            </a:solidFill>
                            <a:effectLst/>
                            <a:latin typeface="Cambria Math" panose="02040503050406030204" pitchFamily="18" charset="0"/>
                            <a:ea typeface="等线" panose="02010600030101010101" pitchFamily="2" charset="-122"/>
                          </a:rPr>
                          <m:t>𝐶</m:t>
                        </m:r>
                      </m:e>
                      <m:sub>
                        <m:r>
                          <a:rPr lang="en-US" altLang="zh-CN" sz="1800" b="0" i="1" kern="100" dirty="0" smtClean="0">
                            <a:solidFill>
                              <a:srgbClr val="181717"/>
                            </a:solidFill>
                            <a:effectLst/>
                            <a:latin typeface="Cambria Math" panose="02040503050406030204" pitchFamily="18" charset="0"/>
                            <a:ea typeface="等线" panose="02010600030101010101" pitchFamily="2" charset="-122"/>
                          </a:rPr>
                          <m:t>𝑚𝑎𝑥</m:t>
                        </m:r>
                      </m:sub>
                    </m:sSub>
                    <m:d>
                      <m:dPr>
                        <m:ctrlPr>
                          <a:rPr lang="en-US" altLang="zh-CN" sz="1800" b="0" i="1" kern="100" dirty="0" smtClean="0">
                            <a:solidFill>
                              <a:srgbClr val="181717"/>
                            </a:solidFill>
                            <a:effectLst/>
                            <a:latin typeface="Cambria Math" panose="02040503050406030204" pitchFamily="18" charset="0"/>
                            <a:ea typeface="等线" panose="02010600030101010101" pitchFamily="2" charset="-122"/>
                          </a:rPr>
                        </m:ctrlPr>
                      </m:dPr>
                      <m:e>
                        <m:r>
                          <a:rPr lang="en-US" altLang="zh-CN" sz="1800" i="1" kern="100" dirty="0" smtClean="0">
                            <a:solidFill>
                              <a:srgbClr val="181717"/>
                            </a:solidFill>
                            <a:effectLst/>
                            <a:latin typeface="Cambria Math" panose="02040503050406030204" pitchFamily="18" charset="0"/>
                            <a:ea typeface="等线" panose="02010600030101010101" pitchFamily="2" charset="-122"/>
                          </a:rPr>
                          <m:t>𝑆</m:t>
                        </m:r>
                      </m:e>
                    </m:d>
                    <m:r>
                      <a:rPr lang="en-US" altLang="zh-CN" sz="1800" i="1" kern="100" dirty="0" smtClean="0">
                        <a:solidFill>
                          <a:srgbClr val="181717"/>
                        </a:solidFill>
                        <a:effectLst/>
                        <a:latin typeface="Cambria Math" panose="02040503050406030204" pitchFamily="18" charset="0"/>
                        <a:ea typeface="等线" panose="02010600030101010101" pitchFamily="2" charset="-122"/>
                      </a:rPr>
                      <m:t> </m:t>
                    </m:r>
                  </m:oMath>
                </a14:m>
                <a:r>
                  <a:rPr lang="zh-CN" altLang="zh-CN" sz="1800" kern="100" dirty="0">
                    <a:solidFill>
                      <a:srgbClr val="181717"/>
                    </a:solidFill>
                    <a:effectLst/>
                    <a:latin typeface="Times New Roman" panose="02020603050405020304" pitchFamily="18" charset="0"/>
                    <a:ea typeface="等线" panose="02010600030101010101" pitchFamily="2" charset="-122"/>
                  </a:rPr>
                  <a:t>和</a:t>
                </a:r>
                <a14:m>
                  <m:oMath xmlns:m="http://schemas.openxmlformats.org/officeDocument/2006/math">
                    <m:r>
                      <a:rPr lang="en-US" altLang="zh-CN" sz="1800" i="1" kern="100" dirty="0" smtClean="0">
                        <a:solidFill>
                          <a:srgbClr val="181717"/>
                        </a:solidFill>
                        <a:effectLst/>
                        <a:latin typeface="Cambria Math" panose="02040503050406030204" pitchFamily="18" charset="0"/>
                        <a:ea typeface="等线" panose="02010600030101010101" pitchFamily="2" charset="-122"/>
                      </a:rPr>
                      <m:t> </m:t>
                    </m:r>
                    <m:sSub>
                      <m:sSubPr>
                        <m:ctrlPr>
                          <a:rPr lang="en-US" altLang="zh-CN" sz="1800" b="0" i="1" kern="100" dirty="0" smtClean="0">
                            <a:solidFill>
                              <a:srgbClr val="181717"/>
                            </a:solidFill>
                            <a:effectLst/>
                            <a:latin typeface="Cambria Math" panose="02040503050406030204" pitchFamily="18" charset="0"/>
                            <a:ea typeface="等线" panose="02010600030101010101" pitchFamily="2" charset="-122"/>
                          </a:rPr>
                        </m:ctrlPr>
                      </m:sSubPr>
                      <m:e>
                        <m:r>
                          <a:rPr lang="en-US" altLang="zh-CN" sz="1800" i="1" kern="100" dirty="0" smtClean="0">
                            <a:solidFill>
                              <a:srgbClr val="181717"/>
                            </a:solidFill>
                            <a:effectLst/>
                            <a:latin typeface="Cambria Math" panose="02040503050406030204" pitchFamily="18" charset="0"/>
                            <a:ea typeface="等线" panose="02010600030101010101" pitchFamily="2" charset="-122"/>
                          </a:rPr>
                          <m:t>𝐿</m:t>
                        </m:r>
                      </m:e>
                      <m:sub>
                        <m:r>
                          <a:rPr lang="en-US" altLang="zh-CN" sz="1800" b="0" i="1" kern="100" dirty="0" smtClean="0">
                            <a:solidFill>
                              <a:srgbClr val="181717"/>
                            </a:solidFill>
                            <a:effectLst/>
                            <a:latin typeface="Cambria Math" panose="02040503050406030204" pitchFamily="18" charset="0"/>
                            <a:ea typeface="等线" panose="02010600030101010101" pitchFamily="2" charset="-122"/>
                          </a:rPr>
                          <m:t>𝑚𝑎𝑥</m:t>
                        </m:r>
                      </m:sub>
                    </m:sSub>
                    <m:d>
                      <m:dPr>
                        <m:ctrlPr>
                          <a:rPr lang="en-US" altLang="zh-CN" sz="1800" b="0" i="1" kern="100" dirty="0" smtClean="0">
                            <a:solidFill>
                              <a:srgbClr val="181717"/>
                            </a:solidFill>
                            <a:effectLst/>
                            <a:latin typeface="Cambria Math" panose="02040503050406030204" pitchFamily="18" charset="0"/>
                            <a:ea typeface="等线" panose="02010600030101010101" pitchFamily="2" charset="-122"/>
                          </a:rPr>
                        </m:ctrlPr>
                      </m:dPr>
                      <m:e>
                        <m:r>
                          <a:rPr lang="en-US" altLang="zh-CN" sz="1800" i="1" kern="100" dirty="0" smtClean="0">
                            <a:solidFill>
                              <a:srgbClr val="181717"/>
                            </a:solidFill>
                            <a:effectLst/>
                            <a:latin typeface="Cambria Math" panose="02040503050406030204" pitchFamily="18" charset="0"/>
                            <a:ea typeface="等线" panose="02010600030101010101" pitchFamily="2" charset="-122"/>
                          </a:rPr>
                          <m:t>𝑆</m:t>
                        </m:r>
                      </m:e>
                    </m:d>
                    <m:r>
                      <a:rPr lang="en-US" altLang="zh-CN" sz="1800" i="1" kern="100" dirty="0" smtClean="0">
                        <a:solidFill>
                          <a:srgbClr val="181717"/>
                        </a:solidFill>
                        <a:effectLst/>
                        <a:latin typeface="Cambria Math" panose="02040503050406030204" pitchFamily="18" charset="0"/>
                        <a:ea typeface="等线" panose="02010600030101010101" pitchFamily="2" charset="-122"/>
                      </a:rPr>
                      <m:t> </m:t>
                    </m:r>
                  </m:oMath>
                </a14:m>
                <a:r>
                  <a:rPr lang="zh-CN" altLang="zh-CN" sz="1800" kern="100" dirty="0">
                    <a:solidFill>
                      <a:srgbClr val="181717"/>
                    </a:solidFill>
                    <a:effectLst/>
                    <a:latin typeface="Times New Roman" panose="02020603050405020304" pitchFamily="18" charset="0"/>
                    <a:ea typeface="等线" panose="02010600030101010101" pitchFamily="2" charset="-122"/>
                  </a:rPr>
                  <a:t>解决方案的完工时间和最大延迟时间，</a:t>
                </a:r>
              </a:p>
              <a:p>
                <a:pPr marL="596265" indent="-285750" algn="just">
                  <a:lnSpc>
                    <a:spcPct val="107000"/>
                  </a:lnSpc>
                  <a:spcAft>
                    <a:spcPts val="720"/>
                  </a:spcAft>
                  <a:buFont typeface="Arial" panose="020B0604020202020204" pitchFamily="34" charset="0"/>
                  <a:buChar char="•"/>
                </a:pPr>
                <a:r>
                  <a:rPr lang="zh-CN" altLang="zh-CN" sz="1800" kern="100" dirty="0">
                    <a:solidFill>
                      <a:srgbClr val="181717"/>
                    </a:solidFill>
                    <a:effectLst/>
                    <a:latin typeface="Times New Roman" panose="02020603050405020304" pitchFamily="18" charset="0"/>
                    <a:ea typeface="等线" panose="02010600030101010101" pitchFamily="2" charset="-122"/>
                  </a:rPr>
                  <a:t>以及</a:t>
                </a:r>
                <a14:m>
                  <m:oMath xmlns:m="http://schemas.openxmlformats.org/officeDocument/2006/math">
                    <m:func>
                      <m:funcPr>
                        <m:ctrlPr>
                          <a:rPr lang="en-US" altLang="zh-CN" sz="1800" i="1" kern="100" dirty="0" smtClean="0">
                            <a:solidFill>
                              <a:srgbClr val="181717"/>
                            </a:solidFill>
                            <a:effectLst/>
                            <a:latin typeface="Cambria Math" panose="02040503050406030204" pitchFamily="18" charset="0"/>
                            <a:ea typeface="等线" panose="02010600030101010101" pitchFamily="2" charset="-122"/>
                          </a:rPr>
                        </m:ctrlPr>
                      </m:funcPr>
                      <m:fName>
                        <m:r>
                          <m:rPr>
                            <m:sty m:val="p"/>
                          </m:rPr>
                          <a:rPr lang="en-US" altLang="zh-CN" sz="1800" i="0" kern="100" dirty="0" smtClean="0">
                            <a:solidFill>
                              <a:srgbClr val="181717"/>
                            </a:solidFill>
                            <a:effectLst/>
                            <a:latin typeface="Cambria Math" panose="02040503050406030204" pitchFamily="18" charset="0"/>
                            <a:ea typeface="等线" panose="02010600030101010101" pitchFamily="2" charset="-122"/>
                          </a:rPr>
                          <m:t>max</m:t>
                        </m:r>
                      </m:fName>
                      <m:e>
                        <m:d>
                          <m:dPr>
                            <m:ctrlPr>
                              <a:rPr lang="en-US" altLang="zh-CN" sz="1800" i="1" kern="100" dirty="0" smtClean="0">
                                <a:solidFill>
                                  <a:srgbClr val="181717"/>
                                </a:solidFill>
                                <a:effectLst/>
                                <a:latin typeface="Cambria Math" panose="02040503050406030204" pitchFamily="18" charset="0"/>
                                <a:ea typeface="等线" panose="02010600030101010101" pitchFamily="2" charset="-122"/>
                              </a:rPr>
                            </m:ctrlPr>
                          </m:dPr>
                          <m:e>
                            <m:sSub>
                              <m:sSubPr>
                                <m:ctrlPr>
                                  <a:rPr lang="en-US" altLang="zh-CN" sz="1800" b="0" i="1" kern="100" dirty="0" smtClean="0">
                                    <a:solidFill>
                                      <a:srgbClr val="181717"/>
                                    </a:solidFill>
                                    <a:effectLst/>
                                    <a:latin typeface="Cambria Math" panose="02040503050406030204" pitchFamily="18" charset="0"/>
                                    <a:ea typeface="等线" panose="02010600030101010101" pitchFamily="2" charset="-122"/>
                                  </a:rPr>
                                </m:ctrlPr>
                              </m:sSubPr>
                              <m:e>
                                <m:r>
                                  <a:rPr lang="en-US" altLang="zh-CN" sz="1800" i="1" kern="100" dirty="0" smtClean="0">
                                    <a:solidFill>
                                      <a:srgbClr val="181717"/>
                                    </a:solidFill>
                                    <a:effectLst/>
                                    <a:latin typeface="Cambria Math" panose="02040503050406030204" pitchFamily="18" charset="0"/>
                                    <a:ea typeface="等线" panose="02010600030101010101" pitchFamily="2" charset="-122"/>
                                  </a:rPr>
                                  <m:t>𝐶</m:t>
                                </m:r>
                              </m:e>
                              <m:sub>
                                <m:r>
                                  <a:rPr lang="en-US" altLang="zh-CN" sz="1800" b="0" i="1" kern="100" dirty="0" smtClean="0">
                                    <a:solidFill>
                                      <a:srgbClr val="181717"/>
                                    </a:solidFill>
                                    <a:effectLst/>
                                    <a:latin typeface="Cambria Math" panose="02040503050406030204" pitchFamily="18" charset="0"/>
                                    <a:ea typeface="等线" panose="02010600030101010101" pitchFamily="2" charset="-122"/>
                                  </a:rPr>
                                  <m:t>𝑚𝑎𝑥</m:t>
                                </m:r>
                              </m:sub>
                            </m:sSub>
                          </m:e>
                        </m:d>
                      </m:e>
                    </m:func>
                    <m:r>
                      <a:rPr lang="en-US" altLang="zh-CN" sz="1800" b="0" i="1" kern="100" dirty="0" smtClean="0">
                        <a:solidFill>
                          <a:srgbClr val="181717"/>
                        </a:solidFill>
                        <a:effectLst/>
                        <a:latin typeface="Cambria Math" panose="02040503050406030204" pitchFamily="18" charset="0"/>
                        <a:ea typeface="等线" panose="02010600030101010101" pitchFamily="2" charset="-122"/>
                      </a:rPr>
                      <m:t>, </m:t>
                    </m:r>
                    <m:r>
                      <m:rPr>
                        <m:sty m:val="p"/>
                      </m:rPr>
                      <a:rPr lang="en-US" altLang="zh-CN" sz="1800" i="1" kern="100" dirty="0" smtClean="0">
                        <a:solidFill>
                          <a:srgbClr val="181717"/>
                        </a:solidFill>
                        <a:effectLst/>
                        <a:latin typeface="Cambria Math" panose="02040503050406030204" pitchFamily="18" charset="0"/>
                        <a:ea typeface="等线" panose="02010600030101010101" pitchFamily="2" charset="-122"/>
                      </a:rPr>
                      <m:t>min</m:t>
                    </m:r>
                    <m:d>
                      <m:dPr>
                        <m:ctrlPr>
                          <a:rPr lang="en-US" altLang="zh-CN" sz="1800" i="1" kern="100" dirty="0" smtClean="0">
                            <a:solidFill>
                              <a:srgbClr val="181717"/>
                            </a:solidFill>
                            <a:effectLst/>
                            <a:latin typeface="Cambria Math" panose="02040503050406030204" pitchFamily="18" charset="0"/>
                            <a:ea typeface="等线" panose="02010600030101010101" pitchFamily="2" charset="-122"/>
                          </a:rPr>
                        </m:ctrlPr>
                      </m:dPr>
                      <m:e>
                        <m:sSub>
                          <m:sSubPr>
                            <m:ctrlPr>
                              <a:rPr lang="en-US" altLang="zh-CN" sz="1800" b="0" i="1" kern="100" dirty="0" smtClean="0">
                                <a:solidFill>
                                  <a:srgbClr val="181717"/>
                                </a:solidFill>
                                <a:effectLst/>
                                <a:latin typeface="Cambria Math" panose="02040503050406030204" pitchFamily="18" charset="0"/>
                                <a:ea typeface="等线" panose="02010600030101010101" pitchFamily="2" charset="-122"/>
                              </a:rPr>
                            </m:ctrlPr>
                          </m:sSubPr>
                          <m:e>
                            <m:r>
                              <a:rPr lang="en-US" altLang="zh-CN" sz="1800" i="1" kern="100" dirty="0" smtClean="0">
                                <a:solidFill>
                                  <a:srgbClr val="181717"/>
                                </a:solidFill>
                                <a:effectLst/>
                                <a:latin typeface="Cambria Math" panose="02040503050406030204" pitchFamily="18" charset="0"/>
                                <a:ea typeface="等线" panose="02010600030101010101" pitchFamily="2" charset="-122"/>
                              </a:rPr>
                              <m:t>𝐶</m:t>
                            </m:r>
                          </m:e>
                          <m:sub>
                            <m:r>
                              <a:rPr lang="en-US" altLang="zh-CN" sz="1800" b="0" i="1" kern="100" dirty="0" smtClean="0">
                                <a:solidFill>
                                  <a:srgbClr val="181717"/>
                                </a:solidFill>
                                <a:effectLst/>
                                <a:latin typeface="Cambria Math" panose="02040503050406030204" pitchFamily="18" charset="0"/>
                                <a:ea typeface="等线" panose="02010600030101010101" pitchFamily="2" charset="-122"/>
                              </a:rPr>
                              <m:t>𝑚𝑎𝑥</m:t>
                            </m:r>
                          </m:sub>
                        </m:sSub>
                      </m:e>
                    </m:d>
                    <m:r>
                      <a:rPr lang="zh-CN" altLang="zh-CN" sz="1800" i="1" kern="100" dirty="0" smtClean="0">
                        <a:solidFill>
                          <a:srgbClr val="181717"/>
                        </a:solidFill>
                        <a:effectLst/>
                        <a:latin typeface="Cambria Math" panose="02040503050406030204" pitchFamily="18" charset="0"/>
                        <a:ea typeface="等线" panose="02010600030101010101" pitchFamily="2" charset="-122"/>
                      </a:rPr>
                      <m:t>、</m:t>
                    </m:r>
                    <m:r>
                      <m:rPr>
                        <m:sty m:val="p"/>
                      </m:rPr>
                      <a:rPr lang="en-US" altLang="zh-CN" sz="1800" i="1" kern="100" dirty="0" smtClean="0">
                        <a:solidFill>
                          <a:srgbClr val="181717"/>
                        </a:solidFill>
                        <a:effectLst/>
                        <a:latin typeface="Cambria Math" panose="02040503050406030204" pitchFamily="18" charset="0"/>
                        <a:ea typeface="等线" panose="02010600030101010101" pitchFamily="2" charset="-122"/>
                      </a:rPr>
                      <m:t>max</m:t>
                    </m:r>
                    <m:r>
                      <a:rPr lang="en-US" altLang="zh-CN" sz="1800" i="1" kern="100" dirty="0" smtClean="0">
                        <a:solidFill>
                          <a:srgbClr val="181717"/>
                        </a:solidFill>
                        <a:effectLst/>
                        <a:latin typeface="Cambria Math" panose="02040503050406030204" pitchFamily="18" charset="0"/>
                        <a:ea typeface="等线" panose="02010600030101010101" pitchFamily="2" charset="-122"/>
                      </a:rPr>
                      <m:t>(</m:t>
                    </m:r>
                    <m:sSub>
                      <m:sSubPr>
                        <m:ctrlPr>
                          <a:rPr lang="en-US" altLang="zh-CN" sz="1800" b="0" i="1" kern="100" dirty="0" smtClean="0">
                            <a:solidFill>
                              <a:srgbClr val="181717"/>
                            </a:solidFill>
                            <a:effectLst/>
                            <a:latin typeface="Cambria Math" panose="02040503050406030204" pitchFamily="18" charset="0"/>
                            <a:ea typeface="等线" panose="02010600030101010101" pitchFamily="2" charset="-122"/>
                          </a:rPr>
                        </m:ctrlPr>
                      </m:sSubPr>
                      <m:e>
                        <m:r>
                          <a:rPr lang="en-US" altLang="zh-CN" sz="1800" i="1" kern="100" dirty="0" smtClean="0">
                            <a:solidFill>
                              <a:srgbClr val="181717"/>
                            </a:solidFill>
                            <a:effectLst/>
                            <a:latin typeface="Cambria Math" panose="02040503050406030204" pitchFamily="18" charset="0"/>
                            <a:ea typeface="等线" panose="02010600030101010101" pitchFamily="2" charset="-122"/>
                          </a:rPr>
                          <m:t>𝐿</m:t>
                        </m:r>
                      </m:e>
                      <m:sub>
                        <m:r>
                          <a:rPr lang="en-US" altLang="zh-CN" sz="1800" b="0" i="1" kern="100" dirty="0" smtClean="0">
                            <a:solidFill>
                              <a:srgbClr val="181717"/>
                            </a:solidFill>
                            <a:effectLst/>
                            <a:latin typeface="Cambria Math" panose="02040503050406030204" pitchFamily="18" charset="0"/>
                            <a:ea typeface="等线" panose="02010600030101010101" pitchFamily="2" charset="-122"/>
                          </a:rPr>
                          <m:t>𝑚𝑎𝑥</m:t>
                        </m:r>
                      </m:sub>
                    </m:sSub>
                    <m:r>
                      <a:rPr lang="en-US" altLang="zh-CN" sz="1800" i="1" kern="100" dirty="0" smtClean="0">
                        <a:solidFill>
                          <a:srgbClr val="181717"/>
                        </a:solidFill>
                        <a:effectLst/>
                        <a:latin typeface="Cambria Math" panose="02040503050406030204" pitchFamily="18" charset="0"/>
                        <a:ea typeface="等线" panose="02010600030101010101" pitchFamily="2" charset="-122"/>
                      </a:rPr>
                      <m:t>)</m:t>
                    </m:r>
                    <m:r>
                      <a:rPr lang="zh-CN" altLang="zh-CN" sz="1800" i="1" kern="100" dirty="0" smtClean="0">
                        <a:solidFill>
                          <a:srgbClr val="181717"/>
                        </a:solidFill>
                        <a:effectLst/>
                        <a:latin typeface="Cambria Math" panose="02040503050406030204" pitchFamily="18" charset="0"/>
                        <a:ea typeface="等线" panose="02010600030101010101" pitchFamily="2" charset="-122"/>
                      </a:rPr>
                      <m:t>和</m:t>
                    </m:r>
                    <m:r>
                      <m:rPr>
                        <m:sty m:val="p"/>
                      </m:rPr>
                      <a:rPr lang="en-US" altLang="zh-CN" sz="1800" i="1" kern="100" dirty="0" smtClean="0">
                        <a:solidFill>
                          <a:srgbClr val="181717"/>
                        </a:solidFill>
                        <a:effectLst/>
                        <a:latin typeface="Cambria Math" panose="02040503050406030204" pitchFamily="18" charset="0"/>
                        <a:ea typeface="等线" panose="02010600030101010101" pitchFamily="2" charset="-122"/>
                      </a:rPr>
                      <m:t>min</m:t>
                    </m:r>
                    <m:r>
                      <a:rPr lang="en-US" altLang="zh-CN" sz="1800" i="1" kern="100" dirty="0" smtClean="0">
                        <a:solidFill>
                          <a:srgbClr val="181717"/>
                        </a:solidFill>
                        <a:effectLst/>
                        <a:latin typeface="Cambria Math" panose="02040503050406030204" pitchFamily="18" charset="0"/>
                        <a:ea typeface="等线" panose="02010600030101010101" pitchFamily="2" charset="-122"/>
                      </a:rPr>
                      <m:t>(</m:t>
                    </m:r>
                    <m:sSub>
                      <m:sSubPr>
                        <m:ctrlPr>
                          <a:rPr lang="en-US" altLang="zh-CN" sz="1800" b="0" i="1" kern="100" dirty="0" smtClean="0">
                            <a:solidFill>
                              <a:srgbClr val="181717"/>
                            </a:solidFill>
                            <a:effectLst/>
                            <a:latin typeface="Cambria Math" panose="02040503050406030204" pitchFamily="18" charset="0"/>
                            <a:ea typeface="等线" panose="02010600030101010101" pitchFamily="2" charset="-122"/>
                          </a:rPr>
                        </m:ctrlPr>
                      </m:sSubPr>
                      <m:e>
                        <m:r>
                          <a:rPr lang="en-US" altLang="zh-CN" sz="1800" i="1" kern="100" dirty="0" smtClean="0">
                            <a:solidFill>
                              <a:srgbClr val="181717"/>
                            </a:solidFill>
                            <a:effectLst/>
                            <a:latin typeface="Cambria Math" panose="02040503050406030204" pitchFamily="18" charset="0"/>
                            <a:ea typeface="等线" panose="02010600030101010101" pitchFamily="2" charset="-122"/>
                          </a:rPr>
                          <m:t>𝐿</m:t>
                        </m:r>
                      </m:e>
                      <m:sub>
                        <m:r>
                          <a:rPr lang="en-US" altLang="zh-CN" sz="1800" b="0" i="1" kern="100" dirty="0" smtClean="0">
                            <a:solidFill>
                              <a:srgbClr val="181717"/>
                            </a:solidFill>
                            <a:effectLst/>
                            <a:latin typeface="Cambria Math" panose="02040503050406030204" pitchFamily="18" charset="0"/>
                            <a:ea typeface="等线" panose="02010600030101010101" pitchFamily="2" charset="-122"/>
                          </a:rPr>
                          <m:t>,</m:t>
                        </m:r>
                        <m:r>
                          <a:rPr lang="en-US" altLang="zh-CN" sz="1800" b="0" i="1" kern="100" dirty="0" smtClean="0">
                            <a:solidFill>
                              <a:srgbClr val="181717"/>
                            </a:solidFill>
                            <a:effectLst/>
                            <a:latin typeface="Cambria Math" panose="02040503050406030204" pitchFamily="18" charset="0"/>
                            <a:ea typeface="等线" panose="02010600030101010101" pitchFamily="2" charset="-122"/>
                          </a:rPr>
                          <m:t>𝑚𝑎𝑥</m:t>
                        </m:r>
                      </m:sub>
                    </m:sSub>
                    <m:r>
                      <a:rPr lang="en-US" altLang="zh-CN" sz="1800" i="1" kern="100" dirty="0" smtClean="0">
                        <a:solidFill>
                          <a:srgbClr val="181717"/>
                        </a:solidFill>
                        <a:effectLst/>
                        <a:latin typeface="Cambria Math" panose="02040503050406030204" pitchFamily="18" charset="0"/>
                        <a:ea typeface="等线" panose="02010600030101010101" pitchFamily="2" charset="-122"/>
                      </a:rPr>
                      <m:t>)</m:t>
                    </m:r>
                  </m:oMath>
                </a14:m>
                <a:r>
                  <a:rPr lang="zh-CN" altLang="zh-CN" sz="1800" kern="100" dirty="0">
                    <a:solidFill>
                      <a:srgbClr val="181717"/>
                    </a:solidFill>
                    <a:effectLst/>
                    <a:latin typeface="Times New Roman" panose="02020603050405020304" pitchFamily="18" charset="0"/>
                    <a:ea typeface="等线" panose="02010600030101010101" pitchFamily="2" charset="-122"/>
                  </a:rPr>
                  <a:t>，其计算如下。</a:t>
                </a:r>
              </a:p>
              <a:p>
                <a:pPr marL="6350" indent="189865" algn="just">
                  <a:lnSpc>
                    <a:spcPct val="107000"/>
                  </a:lnSpc>
                  <a:spcAft>
                    <a:spcPts val="660"/>
                  </a:spcAft>
                </a:pPr>
                <a:endParaRPr lang="zh-CN" altLang="zh-CN" sz="1800" kern="100" dirty="0">
                  <a:solidFill>
                    <a:srgbClr val="181717"/>
                  </a:solidFill>
                  <a:effectLst/>
                  <a:latin typeface="Times New Roman" panose="02020603050405020304" pitchFamily="18" charset="0"/>
                  <a:ea typeface="等线" panose="02010600030101010101" pitchFamily="2" charset="-122"/>
                </a:endParaRPr>
              </a:p>
            </p:txBody>
          </p:sp>
        </mc:Choice>
        <mc:Fallback xmlns="">
          <p:sp>
            <p:nvSpPr>
              <p:cNvPr id="3" name="备注占位符 2"/>
              <p:cNvSpPr>
                <a:spLocks noGrp="1"/>
              </p:cNvSpPr>
              <p:nvPr>
                <p:ph type="body" idx="1"/>
              </p:nvPr>
            </p:nvSpPr>
            <p:spPr/>
            <p:txBody>
              <a:bodyPr/>
              <a:lstStyle/>
              <a:p>
                <a:pPr marL="596265" indent="-285750" algn="just">
                  <a:lnSpc>
                    <a:spcPct val="107000"/>
                  </a:lnSpc>
                  <a:spcAft>
                    <a:spcPts val="135"/>
                  </a:spcAft>
                  <a:buFont typeface="Arial" panose="020B0604020202020204" pitchFamily="34" charset="0"/>
                  <a:buChar char="•"/>
                </a:pPr>
                <a:r>
                  <a:rPr lang="en-US" altLang="zh-CN" sz="1800" b="0" i="0" kern="100">
                    <a:solidFill>
                      <a:srgbClr val="181717"/>
                    </a:solidFill>
                    <a:effectLst/>
                    <a:latin typeface="Cambria Math" panose="02040503050406030204" pitchFamily="18" charset="0"/>
                    <a:ea typeface="等线" panose="02010600030101010101" pitchFamily="2" charset="-122"/>
                  </a:rPr>
                  <a:t>{𝛼, 𝛽}</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系数，</a:t>
                </a:r>
              </a:p>
              <a:p>
                <a:pPr marL="596265" indent="-285750" algn="just">
                  <a:lnSpc>
                    <a:spcPct val="107000"/>
                  </a:lnSpc>
                  <a:spcAft>
                    <a:spcPts val="210"/>
                  </a:spcAft>
                  <a:buFont typeface="Arial" panose="020B0604020202020204" pitchFamily="34" charset="0"/>
                  <a:buChar char="•"/>
                </a:pPr>
                <a:r>
                  <a:rPr lang="en-US" altLang="zh-CN" sz="1800" i="0" kern="100" dirty="0">
                    <a:solidFill>
                      <a:srgbClr val="181717"/>
                    </a:solidFill>
                    <a:effectLst/>
                    <a:latin typeface="Cambria Math" panose="02040503050406030204" pitchFamily="18" charset="0"/>
                    <a:ea typeface="等线" panose="02010600030101010101" pitchFamily="2" charset="-122"/>
                  </a:rPr>
                  <a:t>𝐶</a:t>
                </a:r>
                <a:r>
                  <a:rPr lang="en-US" altLang="zh-CN" sz="1800" b="0" i="0" kern="100" dirty="0">
                    <a:solidFill>
                      <a:srgbClr val="181717"/>
                    </a:solidFill>
                    <a:effectLst/>
                    <a:latin typeface="Cambria Math" panose="02040503050406030204" pitchFamily="18" charset="0"/>
                    <a:ea typeface="等线" panose="02010600030101010101" pitchFamily="2" charset="-122"/>
                  </a:rPr>
                  <a:t>_𝑚𝑎𝑥 (</a:t>
                </a:r>
                <a:r>
                  <a:rPr lang="en-US" altLang="zh-CN" sz="1800" i="0" kern="100" dirty="0">
                    <a:solidFill>
                      <a:srgbClr val="181717"/>
                    </a:solidFill>
                    <a:effectLst/>
                    <a:latin typeface="Cambria Math" panose="02040503050406030204" pitchFamily="18" charset="0"/>
                    <a:ea typeface="等线" panose="02010600030101010101" pitchFamily="2" charset="-122"/>
                  </a:rPr>
                  <a:t>𝑆)  </a:t>
                </a:r>
                <a:r>
                  <a:rPr lang="zh-CN" altLang="zh-CN" sz="1800" kern="100" dirty="0">
                    <a:solidFill>
                      <a:srgbClr val="181717"/>
                    </a:solidFill>
                    <a:effectLst/>
                    <a:latin typeface="Times New Roman" panose="02020603050405020304" pitchFamily="18" charset="0"/>
                    <a:ea typeface="等线" panose="02010600030101010101" pitchFamily="2" charset="-122"/>
                  </a:rPr>
                  <a:t>和</a:t>
                </a:r>
                <a:r>
                  <a:rPr lang="en-US" altLang="zh-CN" sz="1800" i="0" kern="100" dirty="0">
                    <a:solidFill>
                      <a:srgbClr val="181717"/>
                    </a:solidFill>
                    <a:effectLst/>
                    <a:latin typeface="Cambria Math" panose="02040503050406030204" pitchFamily="18" charset="0"/>
                    <a:ea typeface="等线" panose="02010600030101010101" pitchFamily="2" charset="-122"/>
                  </a:rPr>
                  <a:t> 𝐿</a:t>
                </a:r>
                <a:r>
                  <a:rPr lang="en-US" altLang="zh-CN" sz="1800" b="0" i="0" kern="100" dirty="0">
                    <a:solidFill>
                      <a:srgbClr val="181717"/>
                    </a:solidFill>
                    <a:effectLst/>
                    <a:latin typeface="Cambria Math" panose="02040503050406030204" pitchFamily="18" charset="0"/>
                    <a:ea typeface="等线" panose="02010600030101010101" pitchFamily="2" charset="-122"/>
                  </a:rPr>
                  <a:t>_𝑚𝑎𝑥 (</a:t>
                </a:r>
                <a:r>
                  <a:rPr lang="en-US" altLang="zh-CN" sz="1800" i="0" kern="100" dirty="0">
                    <a:solidFill>
                      <a:srgbClr val="181717"/>
                    </a:solidFill>
                    <a:effectLst/>
                    <a:latin typeface="Cambria Math" panose="02040503050406030204" pitchFamily="18" charset="0"/>
                    <a:ea typeface="等线" panose="02010600030101010101" pitchFamily="2" charset="-122"/>
                  </a:rPr>
                  <a:t>𝑆)  </a:t>
                </a:r>
                <a:r>
                  <a:rPr lang="zh-CN" altLang="zh-CN" sz="1800" kern="100" dirty="0">
                    <a:solidFill>
                      <a:srgbClr val="181717"/>
                    </a:solidFill>
                    <a:effectLst/>
                    <a:latin typeface="Times New Roman" panose="02020603050405020304" pitchFamily="18" charset="0"/>
                    <a:ea typeface="等线" panose="02010600030101010101" pitchFamily="2" charset="-122"/>
                  </a:rPr>
                  <a:t>解决方案的完工时间和最大延迟时间，</a:t>
                </a:r>
              </a:p>
              <a:p>
                <a:pPr marL="596265" indent="-285750" algn="just">
                  <a:lnSpc>
                    <a:spcPct val="107000"/>
                  </a:lnSpc>
                  <a:spcAft>
                    <a:spcPts val="720"/>
                  </a:spcAft>
                  <a:buFont typeface="Arial" panose="020B0604020202020204" pitchFamily="34" charset="0"/>
                  <a:buChar char="•"/>
                </a:pPr>
                <a:r>
                  <a:rPr lang="zh-CN" altLang="zh-CN" sz="1800" kern="100" dirty="0">
                    <a:solidFill>
                      <a:srgbClr val="181717"/>
                    </a:solidFill>
                    <a:effectLst/>
                    <a:latin typeface="Times New Roman" panose="02020603050405020304" pitchFamily="18" charset="0"/>
                    <a:ea typeface="等线" panose="02010600030101010101" pitchFamily="2" charset="-122"/>
                  </a:rPr>
                  <a:t>以及</a:t>
                </a:r>
                <a:r>
                  <a:rPr lang="en-US" altLang="zh-CN" sz="1800" i="0" kern="100" dirty="0">
                    <a:solidFill>
                      <a:srgbClr val="181717"/>
                    </a:solidFill>
                    <a:effectLst/>
                    <a:latin typeface="Cambria Math" panose="02040503050406030204" pitchFamily="18" charset="0"/>
                    <a:ea typeface="等线" panose="02010600030101010101" pitchFamily="2" charset="-122"/>
                  </a:rPr>
                  <a:t>max⁡(𝐶</a:t>
                </a:r>
                <a:r>
                  <a:rPr lang="en-US" altLang="zh-CN" sz="1800" b="0" i="0" kern="100" dirty="0">
                    <a:solidFill>
                      <a:srgbClr val="181717"/>
                    </a:solidFill>
                    <a:effectLst/>
                    <a:latin typeface="Cambria Math" panose="02040503050406030204" pitchFamily="18" charset="0"/>
                    <a:ea typeface="等线" panose="02010600030101010101" pitchFamily="2" charset="-122"/>
                  </a:rPr>
                  <a:t>_𝑚𝑎𝑥 ), </a:t>
                </a:r>
                <a:r>
                  <a:rPr lang="en-US" altLang="zh-CN" sz="1800" i="0" kern="100" dirty="0">
                    <a:solidFill>
                      <a:srgbClr val="181717"/>
                    </a:solidFill>
                    <a:effectLst/>
                    <a:latin typeface="Cambria Math" panose="02040503050406030204" pitchFamily="18" charset="0"/>
                    <a:ea typeface="等线" panose="02010600030101010101" pitchFamily="2" charset="-122"/>
                  </a:rPr>
                  <a:t>min(𝐶</a:t>
                </a:r>
                <a:r>
                  <a:rPr lang="en-US" altLang="zh-CN" sz="1800" b="0" i="0" kern="100" dirty="0">
                    <a:solidFill>
                      <a:srgbClr val="181717"/>
                    </a:solidFill>
                    <a:effectLst/>
                    <a:latin typeface="Cambria Math" panose="02040503050406030204" pitchFamily="18" charset="0"/>
                    <a:ea typeface="等线" panose="02010600030101010101" pitchFamily="2" charset="-122"/>
                  </a:rPr>
                  <a:t>_𝑚𝑎𝑥 )</a:t>
                </a:r>
                <a:r>
                  <a:rPr lang="zh-CN" altLang="zh-CN" sz="1800" i="0" kern="100" dirty="0">
                    <a:solidFill>
                      <a:srgbClr val="181717"/>
                    </a:solidFill>
                    <a:effectLst/>
                    <a:latin typeface="Cambria Math" panose="02040503050406030204" pitchFamily="18" charset="0"/>
                    <a:ea typeface="等线" panose="02010600030101010101" pitchFamily="2" charset="-122"/>
                  </a:rPr>
                  <a:t>、</a:t>
                </a:r>
                <a:r>
                  <a:rPr lang="en-US" altLang="zh-CN" sz="1800" i="0" kern="100" dirty="0">
                    <a:solidFill>
                      <a:srgbClr val="181717"/>
                    </a:solidFill>
                    <a:effectLst/>
                    <a:latin typeface="Cambria Math" panose="02040503050406030204" pitchFamily="18" charset="0"/>
                    <a:ea typeface="等线" panose="02010600030101010101" pitchFamily="2" charset="-122"/>
                  </a:rPr>
                  <a:t>max(𝐿</a:t>
                </a:r>
                <a:r>
                  <a:rPr lang="en-US" altLang="zh-CN" sz="1800" b="0" i="0" kern="100" dirty="0">
                    <a:solidFill>
                      <a:srgbClr val="181717"/>
                    </a:solidFill>
                    <a:effectLst/>
                    <a:latin typeface="Cambria Math" panose="02040503050406030204" pitchFamily="18" charset="0"/>
                    <a:ea typeface="等线" panose="02010600030101010101" pitchFamily="2" charset="-122"/>
                  </a:rPr>
                  <a:t>_(,𝑚𝑎𝑥)</a:t>
                </a:r>
                <a:r>
                  <a:rPr lang="en-US" altLang="zh-CN" sz="1800" i="0" kern="100" dirty="0">
                    <a:solidFill>
                      <a:srgbClr val="181717"/>
                    </a:solidFill>
                    <a:effectLst/>
                    <a:latin typeface="Cambria Math" panose="02040503050406030204" pitchFamily="18" charset="0"/>
                    <a:ea typeface="等线" panose="02010600030101010101" pitchFamily="2" charset="-122"/>
                  </a:rPr>
                  <a:t>)</a:t>
                </a:r>
                <a:r>
                  <a:rPr lang="zh-CN" altLang="zh-CN" sz="1800" i="0" kern="100" dirty="0">
                    <a:solidFill>
                      <a:srgbClr val="181717"/>
                    </a:solidFill>
                    <a:effectLst/>
                    <a:latin typeface="Cambria Math" panose="02040503050406030204" pitchFamily="18" charset="0"/>
                    <a:ea typeface="等线" panose="02010600030101010101" pitchFamily="2" charset="-122"/>
                  </a:rPr>
                  <a:t>和</a:t>
                </a:r>
                <a:r>
                  <a:rPr lang="en-US" altLang="zh-CN" sz="1800" i="0" kern="100" dirty="0">
                    <a:solidFill>
                      <a:srgbClr val="181717"/>
                    </a:solidFill>
                    <a:effectLst/>
                    <a:latin typeface="Cambria Math" panose="02040503050406030204" pitchFamily="18" charset="0"/>
                    <a:ea typeface="等线" panose="02010600030101010101" pitchFamily="2" charset="-122"/>
                  </a:rPr>
                  <a:t>min(𝐿</a:t>
                </a:r>
                <a:r>
                  <a:rPr lang="en-US" altLang="zh-CN" sz="1800" b="0" i="0" kern="100" dirty="0">
                    <a:solidFill>
                      <a:srgbClr val="181717"/>
                    </a:solidFill>
                    <a:effectLst/>
                    <a:latin typeface="Cambria Math" panose="02040503050406030204" pitchFamily="18" charset="0"/>
                    <a:ea typeface="等线" panose="02010600030101010101" pitchFamily="2" charset="-122"/>
                  </a:rPr>
                  <a:t>_(,𝑚𝑎𝑥)</a:t>
                </a:r>
                <a:r>
                  <a:rPr lang="en-US" altLang="zh-CN" sz="1800" i="0" kern="100" dirty="0">
                    <a:solidFill>
                      <a:srgbClr val="181717"/>
                    </a:solidFill>
                    <a:effectLst/>
                    <a:latin typeface="Cambria Math" panose="02040503050406030204" pitchFamily="18" charset="0"/>
                    <a:ea typeface="等线" panose="02010600030101010101" pitchFamily="2" charset="-122"/>
                  </a:rPr>
                  <a:t>)</a:t>
                </a:r>
                <a:r>
                  <a:rPr lang="zh-CN" altLang="zh-CN" sz="1800" kern="100" dirty="0">
                    <a:solidFill>
                      <a:srgbClr val="181717"/>
                    </a:solidFill>
                    <a:effectLst/>
                    <a:latin typeface="Times New Roman" panose="02020603050405020304" pitchFamily="18" charset="0"/>
                    <a:ea typeface="等线" panose="02010600030101010101" pitchFamily="2" charset="-122"/>
                  </a:rPr>
                  <a:t>，其计算如下。</a:t>
                </a:r>
              </a:p>
              <a:p>
                <a:pPr marL="6350" indent="189865" algn="just">
                  <a:lnSpc>
                    <a:spcPct val="107000"/>
                  </a:lnSpc>
                  <a:spcAft>
                    <a:spcPts val="660"/>
                  </a:spcAft>
                </a:pPr>
                <a:endParaRPr lang="zh-CN" altLang="zh-CN" sz="1800" kern="100" dirty="0">
                  <a:solidFill>
                    <a:srgbClr val="181717"/>
                  </a:solidFill>
                  <a:effectLst/>
                  <a:latin typeface="Times New Roman" panose="02020603050405020304" pitchFamily="18" charset="0"/>
                  <a:ea typeface="等线" panose="02010600030101010101" pitchFamily="2" charset="-122"/>
                </a:endParaRPr>
              </a:p>
            </p:txBody>
          </p:sp>
        </mc:Fallback>
      </mc:AlternateContent>
      <p:sp>
        <p:nvSpPr>
          <p:cNvPr id="4" name="灯片编号占位符 3"/>
          <p:cNvSpPr>
            <a:spLocks noGrp="1"/>
          </p:cNvSpPr>
          <p:nvPr>
            <p:ph type="sldNum" sz="quarter" idx="5"/>
          </p:nvPr>
        </p:nvSpPr>
        <p:spPr/>
        <p:txBody>
          <a:bodyPr/>
          <a:lstStyle/>
          <a:p>
            <a:fld id="{5611A8ED-6551-40FF-AAB9-B579F124B714}" type="slidenum">
              <a:rPr lang="zh-CN" altLang="en-US" smtClean="0"/>
              <a:t>17</a:t>
            </a:fld>
            <a:endParaRPr lang="zh-CN" altLang="en-US"/>
          </a:p>
        </p:txBody>
      </p:sp>
    </p:spTree>
    <p:extLst>
      <p:ext uri="{BB962C8B-B14F-4D97-AF65-F5344CB8AC3E}">
        <p14:creationId xmlns:p14="http://schemas.microsoft.com/office/powerpoint/2010/main" val="3442043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solidFill>
                      <a:srgbClr val="181717"/>
                    </a:solidFill>
                    <a:effectLst/>
                    <a:latin typeface="Times New Roman" panose="02020603050405020304" pitchFamily="18" charset="0"/>
                    <a:ea typeface="等线" panose="02010600030101010101" pitchFamily="2" charset="-122"/>
                  </a:rPr>
                  <a:t>有时，禁忌搜索会陷入深度局部最优，无法离开该解。在这种情况下，我们使用多元化运营商，其灵感来自于战略振荡（其中包括允许在短时间内探索不可行的解决方案，（</a:t>
                </a:r>
                <a:r>
                  <a:rPr lang="en-US" altLang="zh-CN" sz="1800" kern="100" dirty="0" err="1">
                    <a:solidFill>
                      <a:srgbClr val="181717"/>
                    </a:solidFill>
                    <a:effectLst/>
                    <a:latin typeface="Times New Roman" panose="02020603050405020304" pitchFamily="18" charset="0"/>
                    <a:ea typeface="等线" panose="02010600030101010101" pitchFamily="2" charset="-122"/>
                  </a:rPr>
                  <a:t>Downsland</a:t>
                </a:r>
                <a:r>
                  <a:rPr lang="en-US" altLang="zh-CN" sz="1800" kern="100" dirty="0">
                    <a:solidFill>
                      <a:srgbClr val="181717"/>
                    </a:solidFill>
                    <a:effectLst/>
                    <a:latin typeface="Times New Roman" panose="02020603050405020304" pitchFamily="18" charset="0"/>
                    <a:ea typeface="等线" panose="02010600030101010101" pitchFamily="2" charset="-122"/>
                  </a:rPr>
                  <a:t> 1998</a:t>
                </a:r>
                <a:r>
                  <a:rPr lang="zh-CN" altLang="zh-CN" sz="1800" kern="100" dirty="0">
                    <a:solidFill>
                      <a:srgbClr val="181717"/>
                    </a:solidFill>
                    <a:effectLst/>
                    <a:latin typeface="Times New Roman" panose="02020603050405020304" pitchFamily="18" charset="0"/>
                    <a:ea typeface="等线" panose="02010600030101010101" pitchFamily="2" charset="-122"/>
                  </a:rPr>
                  <a:t>））。我们实施的多元化工作如下。在</a:t>
                </a:r>
                <a:r>
                  <a:rPr lang="en-US" altLang="zh-CN" sz="1800" kern="100" dirty="0">
                    <a:solidFill>
                      <a:srgbClr val="181717"/>
                    </a:solidFill>
                    <a:effectLst/>
                    <a:latin typeface="Times New Roman" panose="02020603050405020304" pitchFamily="18" charset="0"/>
                    <a:ea typeface="等线" panose="02010600030101010101" pitchFamily="2" charset="-122"/>
                  </a:rPr>
                  <a:t> </a:t>
                </a:r>
                <a14:m>
                  <m:oMath xmlns:m="http://schemas.openxmlformats.org/officeDocument/2006/math">
                    <m:r>
                      <a:rPr lang="en-US" altLang="zh-CN" sz="3600" b="1" i="1" smtClean="0">
                        <a:latin typeface="Cambria Math" panose="02040503050406030204" pitchFamily="18" charset="0"/>
                        <a:ea typeface="Microsoft YaHei UI" panose="020B0503020204020204" pitchFamily="34" charset="-122"/>
                      </a:rPr>
                      <m:t>𝑻𝑺</m:t>
                    </m:r>
                    <m:r>
                      <a:rPr lang="zh-CN" altLang="en-US" sz="3600" b="1" i="1" smtClean="0">
                        <a:latin typeface="Cambria Math" panose="02040503050406030204" pitchFamily="18" charset="0"/>
                        <a:ea typeface="Microsoft YaHei UI" panose="020B0503020204020204" pitchFamily="34" charset="-122"/>
                      </a:rPr>
                      <m:t>𝓵</m:t>
                    </m:r>
                    <m:r>
                      <a:rPr lang="en-US" altLang="zh-CN" sz="3600" b="1" i="1" smtClean="0">
                        <a:latin typeface="Cambria Math" panose="02040503050406030204" pitchFamily="18" charset="0"/>
                        <a:ea typeface="Microsoft YaHei UI" panose="020B0503020204020204" pitchFamily="34" charset="-122"/>
                      </a:rPr>
                      <m:t>𝒄</m:t>
                    </m:r>
                  </m:oMath>
                </a14:m>
                <a:r>
                  <a:rPr lang="en-US" altLang="zh-CN" sz="3600" dirty="0">
                    <a:latin typeface="Microsoft YaHei UI" panose="020B0503020204020204" pitchFamily="34" charset="-122"/>
                    <a:ea typeface="Microsoft YaHei UI" panose="020B0503020204020204" pitchFamily="34" charset="-122"/>
                  </a:rPr>
                  <a:t> </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算法中，经过一些没有改进的迭代后，搜索将使用最佳已知解</a:t>
                </a:r>
                <a:r>
                  <a:rPr lang="en-US" altLang="zh-CN" sz="1800" kern="100" dirty="0">
                    <a:solidFill>
                      <a:srgbClr val="181717"/>
                    </a:solidFill>
                    <a:effectLst/>
                    <a:latin typeface="Times New Roman" panose="02020603050405020304" pitchFamily="18" charset="0"/>
                    <a:ea typeface="等线" panose="02010600030101010101" pitchFamily="2" charset="-122"/>
                  </a:rPr>
                  <a:t> </a:t>
                </a:r>
                <a14:m>
                  <m:oMath xmlns:m="http://schemas.openxmlformats.org/officeDocument/2006/math">
                    <m:sSup>
                      <m:sSupPr>
                        <m:ctrlPr>
                          <a:rPr lang="en-US" altLang="zh-CN" sz="1800" b="0" i="1" kern="100" dirty="0" smtClean="0">
                            <a:solidFill>
                              <a:srgbClr val="181717"/>
                            </a:solidFill>
                            <a:effectLst/>
                            <a:latin typeface="Cambria Math" panose="02040503050406030204" pitchFamily="18" charset="0"/>
                            <a:ea typeface="等线" panose="02010600030101010101" pitchFamily="2" charset="-122"/>
                          </a:rPr>
                        </m:ctrlPr>
                      </m:sSupPr>
                      <m:e>
                        <m:r>
                          <a:rPr lang="en-US" altLang="zh-CN" sz="1800" i="1" kern="100" dirty="0" smtClean="0">
                            <a:solidFill>
                              <a:srgbClr val="181717"/>
                            </a:solidFill>
                            <a:effectLst/>
                            <a:latin typeface="Cambria Math" panose="02040503050406030204" pitchFamily="18" charset="0"/>
                            <a:ea typeface="等线" panose="02010600030101010101" pitchFamily="2" charset="-122"/>
                          </a:rPr>
                          <m:t>𝑆</m:t>
                        </m:r>
                      </m:e>
                      <m:sup>
                        <m:r>
                          <a:rPr lang="en-US" altLang="zh-CN" sz="1800" b="0" i="1" kern="100" dirty="0" smtClean="0">
                            <a:solidFill>
                              <a:srgbClr val="181717"/>
                            </a:solidFill>
                            <a:effectLst/>
                            <a:latin typeface="Cambria Math" panose="02040503050406030204" pitchFamily="18" charset="0"/>
                            <a:ea typeface="等线" panose="02010600030101010101" pitchFamily="2" charset="-122"/>
                          </a:rPr>
                          <m:t>+</m:t>
                        </m:r>
                      </m:sup>
                    </m:sSup>
                  </m:oMath>
                </a14:m>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和随机选择用于线性组合的新系数</a:t>
                </a:r>
                <a14:m>
                  <m:oMath xmlns:m="http://schemas.openxmlformats.org/officeDocument/2006/math">
                    <m:r>
                      <a:rPr lang="en-US" altLang="zh-CN" sz="1800" b="0" i="1" kern="100" smtClean="0">
                        <a:solidFill>
                          <a:srgbClr val="181717"/>
                        </a:solidFill>
                        <a:effectLst/>
                        <a:latin typeface="Cambria Math" panose="02040503050406030204" pitchFamily="18" charset="0"/>
                        <a:ea typeface="等线" panose="02010600030101010101" pitchFamily="2" charset="-122"/>
                      </a:rPr>
                      <m:t>𝛼</m:t>
                    </m:r>
                    <m:r>
                      <a:rPr lang="en-US" altLang="zh-CN" sz="1800" b="0" i="1" kern="100" smtClean="0">
                        <a:solidFill>
                          <a:srgbClr val="181717"/>
                        </a:solidFill>
                        <a:effectLst/>
                        <a:latin typeface="Cambria Math" panose="02040503050406030204" pitchFamily="18" charset="0"/>
                        <a:ea typeface="等线" panose="02010600030101010101" pitchFamily="2" charset="-122"/>
                      </a:rPr>
                      <m:t>, </m:t>
                    </m:r>
                    <m:r>
                      <a:rPr lang="en-US" altLang="zh-CN" sz="1800" b="0" i="1" kern="100" smtClean="0">
                        <a:solidFill>
                          <a:srgbClr val="181717"/>
                        </a:solidFill>
                        <a:effectLst/>
                        <a:latin typeface="Cambria Math" panose="02040503050406030204" pitchFamily="18" charset="0"/>
                        <a:ea typeface="等线" panose="02010600030101010101" pitchFamily="2" charset="-122"/>
                      </a:rPr>
                      <m:t>𝛽</m:t>
                    </m:r>
                  </m:oMath>
                </a14:m>
                <a:r>
                  <a:rPr lang="zh-CN" altLang="zh-CN" sz="1800" kern="100" dirty="0">
                    <a:solidFill>
                      <a:srgbClr val="181717"/>
                    </a:solidFill>
                    <a:effectLst/>
                    <a:latin typeface="Times New Roman" panose="02020603050405020304" pitchFamily="18" charset="0"/>
                    <a:ea typeface="等线" panose="02010600030101010101" pitchFamily="2" charset="-122"/>
                  </a:rPr>
                  <a:t>重新开始。通过使用这种技术，可以探索一些用初始系数永远无法探索的解决方案。继续使用这些新系数进行搜索，直到找到比</a:t>
                </a:r>
                <a:r>
                  <a:rPr lang="en-US" altLang="zh-CN" sz="1800" kern="100" dirty="0">
                    <a:solidFill>
                      <a:srgbClr val="181717"/>
                    </a:solidFill>
                    <a:effectLst/>
                    <a:latin typeface="Times New Roman" panose="02020603050405020304" pitchFamily="18" charset="0"/>
                    <a:ea typeface="等线" panose="02010600030101010101" pitchFamily="2" charset="-122"/>
                  </a:rPr>
                  <a:t> </a:t>
                </a:r>
                <a14:m>
                  <m:oMath xmlns:m="http://schemas.openxmlformats.org/officeDocument/2006/math">
                    <m:sSup>
                      <m:sSupPr>
                        <m:ctrlPr>
                          <a:rPr lang="en-US" altLang="zh-CN" sz="1800" i="1" kern="100" dirty="0" smtClean="0">
                            <a:solidFill>
                              <a:srgbClr val="181717"/>
                            </a:solidFill>
                            <a:effectLst/>
                            <a:latin typeface="Cambria Math" panose="02040503050406030204" pitchFamily="18" charset="0"/>
                            <a:ea typeface="等线" panose="02010600030101010101" pitchFamily="2" charset="-122"/>
                          </a:rPr>
                        </m:ctrlPr>
                      </m:sSupPr>
                      <m:e>
                        <m:r>
                          <a:rPr lang="en-US" altLang="zh-CN" sz="1800" i="1" kern="100" dirty="0" smtClean="0">
                            <a:solidFill>
                              <a:srgbClr val="181717"/>
                            </a:solidFill>
                            <a:effectLst/>
                            <a:latin typeface="Cambria Math" panose="02040503050406030204" pitchFamily="18" charset="0"/>
                            <a:ea typeface="等线" panose="02010600030101010101" pitchFamily="2" charset="-122"/>
                          </a:rPr>
                          <m:t>𝑆</m:t>
                        </m:r>
                      </m:e>
                      <m:sup>
                        <m:r>
                          <a:rPr lang="en-US" altLang="zh-CN" sz="1800" b="0" i="1" kern="100" dirty="0" smtClean="0">
                            <a:solidFill>
                              <a:srgbClr val="181717"/>
                            </a:solidFill>
                            <a:effectLst/>
                            <a:latin typeface="Cambria Math" panose="02040503050406030204" pitchFamily="18" charset="0"/>
                            <a:ea typeface="等线" panose="02010600030101010101" pitchFamily="2" charset="-122"/>
                          </a:rPr>
                          <m:t>+</m:t>
                        </m:r>
                      </m:sup>
                    </m:sSup>
                  </m:oMath>
                </a14:m>
                <a:r>
                  <a:rPr lang="zh-CN" altLang="zh-CN" sz="1800" kern="100" dirty="0">
                    <a:solidFill>
                      <a:srgbClr val="181717"/>
                    </a:solidFill>
                    <a:effectLst/>
                    <a:latin typeface="Times New Roman" panose="02020603050405020304" pitchFamily="18" charset="0"/>
                    <a:ea typeface="等线" panose="02010600030101010101" pitchFamily="2" charset="-122"/>
                  </a:rPr>
                  <a:t>更好的解（具有正确的系数）或达到极限。在第一种情况下，</a:t>
                </a:r>
                <a14:m>
                  <m:oMath xmlns:m="http://schemas.openxmlformats.org/officeDocument/2006/math">
                    <m:r>
                      <a:rPr lang="en-US" altLang="zh-CN" sz="1800" b="1" i="1" smtClean="0">
                        <a:latin typeface="Cambria Math" panose="02040503050406030204" pitchFamily="18" charset="0"/>
                        <a:ea typeface="Microsoft YaHei UI" panose="020B0503020204020204" pitchFamily="34" charset="-122"/>
                      </a:rPr>
                      <m:t>𝑻𝑺</m:t>
                    </m:r>
                    <m:r>
                      <a:rPr lang="zh-CN" altLang="en-US" sz="1800" b="1" i="1" smtClean="0">
                        <a:latin typeface="Cambria Math" panose="02040503050406030204" pitchFamily="18" charset="0"/>
                        <a:ea typeface="Microsoft YaHei UI" panose="020B0503020204020204" pitchFamily="34" charset="-122"/>
                      </a:rPr>
                      <m:t>𝓵</m:t>
                    </m:r>
                    <m:r>
                      <a:rPr lang="en-US" altLang="zh-CN" sz="1800" b="1" i="1" smtClean="0">
                        <a:latin typeface="Cambria Math" panose="02040503050406030204" pitchFamily="18" charset="0"/>
                        <a:ea typeface="Microsoft YaHei UI" panose="020B0503020204020204" pitchFamily="34" charset="-122"/>
                      </a:rPr>
                      <m:t>𝒄</m:t>
                    </m:r>
                  </m:oMath>
                </a14:m>
                <a:r>
                  <a:rPr lang="en-US" altLang="zh-CN" sz="1800" dirty="0">
                    <a:latin typeface="Microsoft YaHei UI" panose="020B0503020204020204" pitchFamily="34" charset="-122"/>
                    <a:ea typeface="Microsoft YaHei UI" panose="020B0503020204020204" pitchFamily="34" charset="-122"/>
                  </a:rPr>
                  <a:t> </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继续从该解开始并使用初始系数，否则搜索结束。</a:t>
                </a: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solidFill>
                      <a:srgbClr val="181717"/>
                    </a:solidFill>
                    <a:effectLst/>
                    <a:latin typeface="Times New Roman" panose="02020603050405020304" pitchFamily="18" charset="0"/>
                    <a:ea typeface="等线" panose="02010600030101010101" pitchFamily="2" charset="-122"/>
                  </a:rPr>
                  <a:t>有时，禁忌搜索会陷入深度局部最优，无法离开该解。在这种情况下，我们使用多元化运营商，其灵感来自于战略振荡（其中包括允许在短时间内探索不可行的解决方案，（</a:t>
                </a:r>
                <a:r>
                  <a:rPr lang="en-US" altLang="zh-CN" sz="1800" kern="100" dirty="0" err="1">
                    <a:solidFill>
                      <a:srgbClr val="181717"/>
                    </a:solidFill>
                    <a:effectLst/>
                    <a:latin typeface="Times New Roman" panose="02020603050405020304" pitchFamily="18" charset="0"/>
                    <a:ea typeface="等线" panose="02010600030101010101" pitchFamily="2" charset="-122"/>
                  </a:rPr>
                  <a:t>Downsland</a:t>
                </a:r>
                <a:r>
                  <a:rPr lang="en-US" altLang="zh-CN" sz="1800" kern="100" dirty="0">
                    <a:solidFill>
                      <a:srgbClr val="181717"/>
                    </a:solidFill>
                    <a:effectLst/>
                    <a:latin typeface="Times New Roman" panose="02020603050405020304" pitchFamily="18" charset="0"/>
                    <a:ea typeface="等线" panose="02010600030101010101" pitchFamily="2" charset="-122"/>
                  </a:rPr>
                  <a:t> 1998</a:t>
                </a:r>
                <a:r>
                  <a:rPr lang="zh-CN" altLang="zh-CN" sz="1800" kern="100" dirty="0">
                    <a:solidFill>
                      <a:srgbClr val="181717"/>
                    </a:solidFill>
                    <a:effectLst/>
                    <a:latin typeface="Times New Roman" panose="02020603050405020304" pitchFamily="18" charset="0"/>
                    <a:ea typeface="等线" panose="02010600030101010101" pitchFamily="2" charset="-122"/>
                  </a:rPr>
                  <a:t>））。我们实施的多元化工作如下。在</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3600" b="1" i="0">
                    <a:latin typeface="Cambria Math" panose="02040503050406030204" pitchFamily="18" charset="0"/>
                    <a:ea typeface="Microsoft YaHei UI" panose="020B0503020204020204" pitchFamily="34" charset="-122"/>
                  </a:rPr>
                  <a:t>𝑻𝑺</a:t>
                </a:r>
                <a:r>
                  <a:rPr lang="zh-CN" altLang="en-US" sz="3600" b="1" i="0">
                    <a:latin typeface="Cambria Math" panose="02040503050406030204" pitchFamily="18" charset="0"/>
                    <a:ea typeface="Microsoft YaHei UI" panose="020B0503020204020204" pitchFamily="34" charset="-122"/>
                  </a:rPr>
                  <a:t>𝓵</a:t>
                </a:r>
                <a:r>
                  <a:rPr lang="en-US" altLang="zh-CN" sz="3600" b="1" i="0">
                    <a:latin typeface="Cambria Math" panose="02040503050406030204" pitchFamily="18" charset="0"/>
                    <a:ea typeface="Microsoft YaHei UI" panose="020B0503020204020204" pitchFamily="34" charset="-122"/>
                  </a:rPr>
                  <a:t>𝒄</a:t>
                </a:r>
                <a:r>
                  <a:rPr lang="en-US" altLang="zh-CN" sz="3600" dirty="0">
                    <a:latin typeface="Microsoft YaHei UI" panose="020B0503020204020204" pitchFamily="34" charset="-122"/>
                    <a:ea typeface="Microsoft YaHei UI" panose="020B0503020204020204" pitchFamily="34" charset="-122"/>
                  </a:rPr>
                  <a:t> </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算法中，经过一些没有改进的迭代后，搜索将使用最佳已知解</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i="0" kern="100" dirty="0">
                    <a:solidFill>
                      <a:srgbClr val="181717"/>
                    </a:solidFill>
                    <a:effectLst/>
                    <a:latin typeface="Cambria Math" panose="02040503050406030204" pitchFamily="18" charset="0"/>
                    <a:ea typeface="等线" panose="02010600030101010101" pitchFamily="2" charset="-122"/>
                  </a:rPr>
                  <a:t>𝑆</a:t>
                </a:r>
                <a:r>
                  <a:rPr lang="en-US" altLang="zh-CN" sz="1800" b="0" i="0" kern="100" dirty="0">
                    <a:solidFill>
                      <a:srgbClr val="181717"/>
                    </a:solidFill>
                    <a:effectLst/>
                    <a:latin typeface="Cambria Math" panose="02040503050406030204" pitchFamily="18" charset="0"/>
                    <a:ea typeface="等线" panose="02010600030101010101" pitchFamily="2" charset="-122"/>
                  </a:rPr>
                  <a:t>^+</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和随机选择用于线性组合的新系数</a:t>
                </a:r>
                <a:r>
                  <a:rPr lang="en-US" altLang="zh-CN" sz="1800" b="0" i="0" kern="100">
                    <a:solidFill>
                      <a:srgbClr val="181717"/>
                    </a:solidFill>
                    <a:effectLst/>
                    <a:latin typeface="Cambria Math" panose="02040503050406030204" pitchFamily="18" charset="0"/>
                    <a:ea typeface="等线" panose="02010600030101010101" pitchFamily="2" charset="-122"/>
                  </a:rPr>
                  <a:t>𝛼, 𝛽</a:t>
                </a:r>
                <a:r>
                  <a:rPr lang="zh-CN" altLang="zh-CN" sz="1800" kern="100" dirty="0">
                    <a:solidFill>
                      <a:srgbClr val="181717"/>
                    </a:solidFill>
                    <a:effectLst/>
                    <a:latin typeface="Times New Roman" panose="02020603050405020304" pitchFamily="18" charset="0"/>
                    <a:ea typeface="等线" panose="02010600030101010101" pitchFamily="2" charset="-122"/>
                  </a:rPr>
                  <a:t>重新开始。通过使用这种技术，可以探索一些用初始系数永远无法探索的解决方案。继续使用这些新系数进行搜索，直到找到比</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i="0" kern="100" dirty="0">
                    <a:solidFill>
                      <a:srgbClr val="181717"/>
                    </a:solidFill>
                    <a:effectLst/>
                    <a:latin typeface="Cambria Math" panose="02040503050406030204" pitchFamily="18" charset="0"/>
                    <a:ea typeface="等线" panose="02010600030101010101" pitchFamily="2" charset="-122"/>
                  </a:rPr>
                  <a:t>𝑆^</a:t>
                </a:r>
                <a:r>
                  <a:rPr lang="en-US" altLang="zh-CN" sz="1800" b="0" i="0" kern="100" dirty="0">
                    <a:solidFill>
                      <a:srgbClr val="181717"/>
                    </a:solidFill>
                    <a:effectLst/>
                    <a:latin typeface="Cambria Math" panose="02040503050406030204" pitchFamily="18" charset="0"/>
                    <a:ea typeface="等线" panose="02010600030101010101" pitchFamily="2" charset="-122"/>
                  </a:rPr>
                  <a:t>+</a:t>
                </a:r>
                <a:r>
                  <a:rPr lang="zh-CN" altLang="zh-CN" sz="1800" kern="100" dirty="0">
                    <a:solidFill>
                      <a:srgbClr val="181717"/>
                    </a:solidFill>
                    <a:effectLst/>
                    <a:latin typeface="Times New Roman" panose="02020603050405020304" pitchFamily="18" charset="0"/>
                    <a:ea typeface="等线" panose="02010600030101010101" pitchFamily="2" charset="-122"/>
                  </a:rPr>
                  <a:t>更好的解（具有正确的系数）或达到极限。在第一种情况下，</a:t>
                </a:r>
                <a:r>
                  <a:rPr lang="en-US" altLang="zh-CN" sz="1800" b="1" i="0">
                    <a:latin typeface="Cambria Math" panose="02040503050406030204" pitchFamily="18" charset="0"/>
                    <a:ea typeface="Microsoft YaHei UI" panose="020B0503020204020204" pitchFamily="34" charset="-122"/>
                  </a:rPr>
                  <a:t>𝑻𝑺</a:t>
                </a:r>
                <a:r>
                  <a:rPr lang="zh-CN" altLang="en-US" sz="1800" b="1" i="0">
                    <a:latin typeface="Cambria Math" panose="02040503050406030204" pitchFamily="18" charset="0"/>
                    <a:ea typeface="Microsoft YaHei UI" panose="020B0503020204020204" pitchFamily="34" charset="-122"/>
                  </a:rPr>
                  <a:t>𝓵</a:t>
                </a:r>
                <a:r>
                  <a:rPr lang="en-US" altLang="zh-CN" sz="1800" b="1" i="0">
                    <a:latin typeface="Cambria Math" panose="02040503050406030204" pitchFamily="18" charset="0"/>
                    <a:ea typeface="Microsoft YaHei UI" panose="020B0503020204020204" pitchFamily="34" charset="-122"/>
                  </a:rPr>
                  <a:t>𝒄</a:t>
                </a:r>
                <a:r>
                  <a:rPr lang="en-US" altLang="zh-CN" sz="1800" dirty="0">
                    <a:latin typeface="Microsoft YaHei UI" panose="020B0503020204020204" pitchFamily="34" charset="-122"/>
                    <a:ea typeface="Microsoft YaHei UI" panose="020B0503020204020204" pitchFamily="34" charset="-122"/>
                  </a:rPr>
                  <a:t> </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继续从该解开始并使用初始系数，否则搜索结束。</a:t>
                </a:r>
              </a:p>
              <a:p>
                <a:endParaRPr lang="zh-CN" altLang="en-US" dirty="0"/>
              </a:p>
            </p:txBody>
          </p:sp>
        </mc:Fallback>
      </mc:AlternateContent>
      <p:sp>
        <p:nvSpPr>
          <p:cNvPr id="4" name="灯片编号占位符 3"/>
          <p:cNvSpPr>
            <a:spLocks noGrp="1"/>
          </p:cNvSpPr>
          <p:nvPr>
            <p:ph type="sldNum" sz="quarter" idx="5"/>
          </p:nvPr>
        </p:nvSpPr>
        <p:spPr/>
        <p:txBody>
          <a:bodyPr/>
          <a:lstStyle/>
          <a:p>
            <a:fld id="{5611A8ED-6551-40FF-AAB9-B579F124B714}" type="slidenum">
              <a:rPr lang="zh-CN" altLang="en-US" smtClean="0"/>
              <a:t>18</a:t>
            </a:fld>
            <a:endParaRPr lang="zh-CN" altLang="en-US"/>
          </a:p>
        </p:txBody>
      </p:sp>
    </p:spTree>
    <p:extLst>
      <p:ext uri="{BB962C8B-B14F-4D97-AF65-F5344CB8AC3E}">
        <p14:creationId xmlns:p14="http://schemas.microsoft.com/office/powerpoint/2010/main" val="2906655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其中</a:t>
            </a:r>
            <a:r>
              <a:rPr lang="en-US" altLang="zh-CN" sz="1200" kern="1200" dirty="0">
                <a:solidFill>
                  <a:schemeClr val="tx1"/>
                </a:solidFill>
                <a:effectLst/>
                <a:latin typeface="+mn-lt"/>
                <a:ea typeface="+mn-ea"/>
                <a:cs typeface="+mn-cs"/>
              </a:rPr>
              <a:t> T </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 R </a:t>
            </a:r>
            <a:r>
              <a:rPr lang="zh-CN" altLang="zh-CN" sz="1200" kern="1200" dirty="0">
                <a:solidFill>
                  <a:schemeClr val="tx1"/>
                </a:solidFill>
                <a:effectLst/>
                <a:latin typeface="+mn-lt"/>
                <a:ea typeface="+mn-ea"/>
                <a:cs typeface="+mn-cs"/>
              </a:rPr>
              <a:t>是两个参数，已固定为</a:t>
            </a:r>
            <a:r>
              <a:rPr lang="en-US" altLang="zh-CN" sz="1200" kern="1200" dirty="0">
                <a:solidFill>
                  <a:schemeClr val="tx1"/>
                </a:solidFill>
                <a:effectLst/>
                <a:latin typeface="+mn-lt"/>
                <a:ea typeface="+mn-ea"/>
                <a:cs typeface="+mn-cs"/>
              </a:rPr>
              <a:t> T=0.3 </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 R=0.5</a:t>
            </a:r>
            <a:r>
              <a:rPr lang="zh-CN" altLang="zh-CN" sz="1200" kern="1200" dirty="0">
                <a:solidFill>
                  <a:schemeClr val="tx1"/>
                </a:solidFill>
                <a:effectLst/>
                <a:latin typeface="+mn-lt"/>
                <a:ea typeface="+mn-ea"/>
                <a:cs typeface="+mn-cs"/>
              </a:rPr>
              <a:t>。</a:t>
            </a:r>
          </a:p>
        </p:txBody>
      </p:sp>
      <p:sp>
        <p:nvSpPr>
          <p:cNvPr id="4" name="灯片编号占位符 3"/>
          <p:cNvSpPr>
            <a:spLocks noGrp="1"/>
          </p:cNvSpPr>
          <p:nvPr>
            <p:ph type="sldNum" sz="quarter" idx="5"/>
          </p:nvPr>
        </p:nvSpPr>
        <p:spPr/>
        <p:txBody>
          <a:bodyPr/>
          <a:lstStyle/>
          <a:p>
            <a:fld id="{5611A8ED-6551-40FF-AAB9-B579F124B714}" type="slidenum">
              <a:rPr lang="zh-CN" altLang="en-US" smtClean="0"/>
              <a:t>19</a:t>
            </a:fld>
            <a:endParaRPr lang="zh-CN" altLang="en-US"/>
          </a:p>
        </p:txBody>
      </p:sp>
    </p:spTree>
    <p:extLst>
      <p:ext uri="{BB962C8B-B14F-4D97-AF65-F5344CB8AC3E}">
        <p14:creationId xmlns:p14="http://schemas.microsoft.com/office/powerpoint/2010/main" val="11632159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实验已使用</a:t>
            </a:r>
            <a:r>
              <a:rPr lang="en-US" altLang="zh-CN" sz="1200" kern="1200" dirty="0">
                <a:solidFill>
                  <a:schemeClr val="tx1"/>
                </a:solidFill>
                <a:effectLst/>
                <a:latin typeface="+mn-lt"/>
                <a:ea typeface="+mn-ea"/>
                <a:cs typeface="+mn-cs"/>
              </a:rPr>
              <a:t>Intel Core Duo T2400</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1.84 GHz</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2Go RAM</a:t>
            </a:r>
            <a:r>
              <a:rPr lang="zh-CN" altLang="zh-CN" sz="1200" kern="1200" dirty="0">
                <a:solidFill>
                  <a:schemeClr val="tx1"/>
                </a:solidFill>
                <a:effectLst/>
                <a:latin typeface="+mn-lt"/>
                <a:ea typeface="+mn-ea"/>
                <a:cs typeface="+mn-cs"/>
              </a:rPr>
              <a:t>（仅使用一个核心）进行。</a:t>
            </a:r>
          </a:p>
        </p:txBody>
      </p:sp>
      <p:sp>
        <p:nvSpPr>
          <p:cNvPr id="4" name="灯片编号占位符 3"/>
          <p:cNvSpPr>
            <a:spLocks noGrp="1"/>
          </p:cNvSpPr>
          <p:nvPr>
            <p:ph type="sldNum" sz="quarter" idx="5"/>
          </p:nvPr>
        </p:nvSpPr>
        <p:spPr/>
        <p:txBody>
          <a:bodyPr/>
          <a:lstStyle/>
          <a:p>
            <a:fld id="{5611A8ED-6551-40FF-AAB9-B579F124B714}" type="slidenum">
              <a:rPr lang="zh-CN" altLang="en-US" smtClean="0"/>
              <a:t>20</a:t>
            </a:fld>
            <a:endParaRPr lang="zh-CN" altLang="en-US"/>
          </a:p>
        </p:txBody>
      </p:sp>
    </p:spTree>
    <p:extLst>
      <p:ext uri="{BB962C8B-B14F-4D97-AF65-F5344CB8AC3E}">
        <p14:creationId xmlns:p14="http://schemas.microsoft.com/office/powerpoint/2010/main" val="4014460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611A8ED-6551-40FF-AAB9-B579F124B714}" type="slidenum">
              <a:rPr lang="zh-CN" altLang="en-US" smtClean="0"/>
              <a:t>3</a:t>
            </a:fld>
            <a:endParaRPr lang="zh-CN" altLang="en-US"/>
          </a:p>
        </p:txBody>
      </p:sp>
    </p:spTree>
    <p:extLst>
      <p:ext uri="{BB962C8B-B14F-4D97-AF65-F5344CB8AC3E}">
        <p14:creationId xmlns:p14="http://schemas.microsoft.com/office/powerpoint/2010/main" val="10644022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6350" indent="-6350" algn="just">
                  <a:lnSpc>
                    <a:spcPct val="107000"/>
                  </a:lnSpc>
                  <a:spcAft>
                    <a:spcPts val="195"/>
                  </a:spcAft>
                </a:pPr>
                <a:r>
                  <a:rPr lang="en-US" altLang="zh-CN" sz="1800" kern="100" dirty="0">
                    <a:solidFill>
                      <a:srgbClr val="181717"/>
                    </a:solidFill>
                    <a:effectLst/>
                    <a:latin typeface="Times New Roman" panose="02020603050405020304" pitchFamily="18" charset="0"/>
                    <a:ea typeface="等线" panose="02010600030101010101" pitchFamily="2" charset="-122"/>
                  </a:rPr>
                  <a:t>Weak outperformance</a:t>
                </a:r>
                <a:r>
                  <a:rPr lang="zh-CN" altLang="en-US" sz="1800" kern="100" dirty="0">
                    <a:solidFill>
                      <a:srgbClr val="181717"/>
                    </a:solidFill>
                    <a:effectLst/>
                    <a:latin typeface="Times New Roman" panose="02020603050405020304" pitchFamily="18" charset="0"/>
                    <a:ea typeface="等线" panose="02010600030101010101" pitchFamily="2" charset="-122"/>
                  </a:rPr>
                  <a:t>：</a:t>
                </a:r>
                <a:endParaRPr lang="en-US" altLang="zh-CN" sz="1800" kern="100" dirty="0">
                  <a:solidFill>
                    <a:srgbClr val="181717"/>
                  </a:solidFill>
                  <a:effectLst/>
                  <a:latin typeface="Times New Roman" panose="02020603050405020304" pitchFamily="18" charset="0"/>
                  <a:ea typeface="等线" panose="02010600030101010101" pitchFamily="2" charset="-122"/>
                </a:endParaRPr>
              </a:p>
              <a:p>
                <a:pPr marL="6350" indent="-6350" algn="just">
                  <a:lnSpc>
                    <a:spcPct val="107000"/>
                  </a:lnSpc>
                  <a:spcAft>
                    <a:spcPts val="195"/>
                  </a:spcAft>
                </a:pPr>
                <a:r>
                  <a:rPr lang="zh-CN" altLang="zh-CN" sz="1800" kern="100" dirty="0">
                    <a:solidFill>
                      <a:srgbClr val="181717"/>
                    </a:solidFill>
                    <a:effectLst/>
                    <a:latin typeface="Times New Roman" panose="02020603050405020304" pitchFamily="18" charset="0"/>
                    <a:ea typeface="等线" panose="02010600030101010101" pitchFamily="2" charset="-122"/>
                  </a:rPr>
                  <a:t>如果</a:t>
                </a:r>
                <a:r>
                  <a:rPr lang="en-US" altLang="zh-CN" sz="1800" kern="100" dirty="0">
                    <a:solidFill>
                      <a:srgbClr val="181717"/>
                    </a:solidFill>
                    <a:effectLst/>
                    <a:latin typeface="Times New Roman" panose="02020603050405020304" pitchFamily="18" charset="0"/>
                    <a:ea typeface="等线" panose="02010600030101010101" pitchFamily="2" charset="-122"/>
                  </a:rPr>
                  <a:t> </a:t>
                </a:r>
                <a14:m>
                  <m:oMath xmlns:m="http://schemas.openxmlformats.org/officeDocument/2006/math">
                    <m:sSub>
                      <m:sSubPr>
                        <m:ctrlPr>
                          <a:rPr lang="en-US" altLang="zh-CN" sz="1800" b="0" i="1" kern="100" dirty="0" smtClean="0">
                            <a:solidFill>
                              <a:srgbClr val="181717"/>
                            </a:solidFill>
                            <a:effectLst/>
                            <a:latin typeface="Cambria Math" panose="02040503050406030204" pitchFamily="18" charset="0"/>
                            <a:ea typeface="等线" panose="02010600030101010101" pitchFamily="2" charset="-122"/>
                          </a:rPr>
                        </m:ctrlPr>
                      </m:sSubPr>
                      <m:e>
                        <m:r>
                          <a:rPr lang="en-US" altLang="zh-CN" sz="1800" i="1" kern="100" dirty="0" smtClean="0">
                            <a:solidFill>
                              <a:srgbClr val="181717"/>
                            </a:solidFill>
                            <a:effectLst/>
                            <a:latin typeface="Cambria Math" panose="02040503050406030204" pitchFamily="18" charset="0"/>
                            <a:ea typeface="等线" panose="02010600030101010101" pitchFamily="2" charset="-122"/>
                          </a:rPr>
                          <m:t>𝑆</m:t>
                        </m:r>
                      </m:e>
                      <m:sub>
                        <m:r>
                          <a:rPr lang="en-US" altLang="zh-CN" sz="1800" b="0" i="1" kern="100" dirty="0" smtClean="0">
                            <a:solidFill>
                              <a:srgbClr val="181717"/>
                            </a:solidFill>
                            <a:effectLst/>
                            <a:latin typeface="Cambria Math" panose="02040503050406030204" pitchFamily="18" charset="0"/>
                            <a:ea typeface="等线" panose="02010600030101010101" pitchFamily="2" charset="-122"/>
                          </a:rPr>
                          <m:t>×</m:t>
                        </m:r>
                      </m:sub>
                    </m:sSub>
                  </m:oMath>
                </a14:m>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中没有一个解受</a:t>
                </a:r>
                <a:r>
                  <a:rPr lang="en-US" altLang="zh-CN" sz="1800" kern="100" dirty="0">
                    <a:solidFill>
                      <a:srgbClr val="181717"/>
                    </a:solidFill>
                    <a:effectLst/>
                    <a:latin typeface="Times New Roman" panose="02020603050405020304" pitchFamily="18" charset="0"/>
                    <a:ea typeface="等线" panose="02010600030101010101" pitchFamily="2" charset="-122"/>
                  </a:rPr>
                  <a:t> </a:t>
                </a:r>
                <a14:m>
                  <m:oMath xmlns:m="http://schemas.openxmlformats.org/officeDocument/2006/math">
                    <m:sSub>
                      <m:sSubPr>
                        <m:ctrlPr>
                          <a:rPr lang="en-US" altLang="zh-CN" sz="1800" b="0" i="1" kern="100" dirty="0" smtClean="0">
                            <a:solidFill>
                              <a:srgbClr val="181717"/>
                            </a:solidFill>
                            <a:effectLst/>
                            <a:latin typeface="Cambria Math" panose="02040503050406030204" pitchFamily="18" charset="0"/>
                            <a:ea typeface="等线" panose="02010600030101010101" pitchFamily="2" charset="-122"/>
                          </a:rPr>
                        </m:ctrlPr>
                      </m:sSubPr>
                      <m:e>
                        <m:r>
                          <a:rPr lang="en-US" altLang="zh-CN" sz="1800" i="1" kern="100" dirty="0" smtClean="0">
                            <a:solidFill>
                              <a:srgbClr val="181717"/>
                            </a:solidFill>
                            <a:effectLst/>
                            <a:latin typeface="Cambria Math" panose="02040503050406030204" pitchFamily="18" charset="0"/>
                            <a:ea typeface="等线" panose="02010600030101010101" pitchFamily="2" charset="-122"/>
                          </a:rPr>
                          <m:t>𝑆</m:t>
                        </m:r>
                      </m:e>
                      <m:sub>
                        <m:r>
                          <a:rPr lang="en-US" altLang="zh-CN" sz="1800" b="0" i="1" kern="100" dirty="0" smtClean="0">
                            <a:solidFill>
                              <a:srgbClr val="181717"/>
                            </a:solidFill>
                            <a:effectLst/>
                            <a:latin typeface="Cambria Math" panose="02040503050406030204" pitchFamily="18" charset="0"/>
                            <a:ea typeface="等线" panose="02010600030101010101" pitchFamily="2" charset="-122"/>
                          </a:rPr>
                          <m:t>𝑜</m:t>
                        </m:r>
                      </m:sub>
                    </m:sSub>
                  </m:oMath>
                </a14:m>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中的</a:t>
                </a:r>
                <a:r>
                  <a:rPr lang="zh-CN" altLang="zh-CN" sz="1800" kern="100" baseline="-250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一个解支配，并且</a:t>
                </a:r>
                <a:r>
                  <a:rPr lang="en-US" altLang="zh-CN" sz="1800" kern="100" dirty="0">
                    <a:solidFill>
                      <a:srgbClr val="181717"/>
                    </a:solidFill>
                    <a:effectLst/>
                    <a:latin typeface="Times New Roman" panose="02020603050405020304" pitchFamily="18" charset="0"/>
                    <a:ea typeface="等线" panose="02010600030101010101" pitchFamily="2" charset="-122"/>
                  </a:rPr>
                  <a:t> </a:t>
                </a:r>
                <a14:m>
                  <m:oMath xmlns:m="http://schemas.openxmlformats.org/officeDocument/2006/math">
                    <m:sSub>
                      <m:sSubPr>
                        <m:ctrlPr>
                          <a:rPr lang="en-US" altLang="zh-CN" sz="1800" b="0" i="1" kern="100" smtClean="0">
                            <a:solidFill>
                              <a:srgbClr val="181717"/>
                            </a:solidFill>
                            <a:effectLst/>
                            <a:latin typeface="Cambria Math" panose="02040503050406030204" pitchFamily="18" charset="0"/>
                            <a:ea typeface="等线" panose="02010600030101010101" pitchFamily="2" charset="-122"/>
                          </a:rPr>
                        </m:ctrlPr>
                      </m:sSubPr>
                      <m:e>
                        <m:r>
                          <a:rPr lang="en-US" altLang="zh-CN" sz="1800" b="0" i="1" kern="100" smtClean="0">
                            <a:solidFill>
                              <a:srgbClr val="181717"/>
                            </a:solidFill>
                            <a:effectLst/>
                            <a:latin typeface="Cambria Math" panose="02040503050406030204" pitchFamily="18" charset="0"/>
                            <a:ea typeface="等线" panose="02010600030101010101" pitchFamily="2" charset="-122"/>
                          </a:rPr>
                          <m:t>𝑆</m:t>
                        </m:r>
                      </m:e>
                      <m:sub>
                        <m:r>
                          <a:rPr lang="en-US" altLang="zh-CN" sz="1800" b="0" i="1" kern="100" smtClean="0">
                            <a:solidFill>
                              <a:srgbClr val="181717"/>
                            </a:solidFill>
                            <a:effectLst/>
                            <a:latin typeface="Cambria Math" panose="02040503050406030204" pitchFamily="18" charset="0"/>
                            <a:ea typeface="等线" panose="02010600030101010101" pitchFamily="2" charset="-122"/>
                          </a:rPr>
                          <m:t>×</m:t>
                        </m:r>
                      </m:sub>
                    </m:sSub>
                  </m:oMath>
                </a14:m>
                <a:r>
                  <a:rPr lang="zh-CN" altLang="zh-CN" sz="1800" kern="100" dirty="0">
                    <a:solidFill>
                      <a:srgbClr val="181717"/>
                    </a:solidFill>
                    <a:effectLst/>
                    <a:latin typeface="Times New Roman" panose="02020603050405020304" pitchFamily="18" charset="0"/>
                    <a:ea typeface="等线" panose="02010600030101010101" pitchFamily="2" charset="-122"/>
                  </a:rPr>
                  <a:t>中至少有一个解支配</a:t>
                </a:r>
                <a:r>
                  <a:rPr lang="en-US" altLang="zh-CN" sz="1800" kern="100" dirty="0">
                    <a:solidFill>
                      <a:srgbClr val="181717"/>
                    </a:solidFill>
                    <a:effectLst/>
                    <a:latin typeface="Times New Roman" panose="02020603050405020304" pitchFamily="18" charset="0"/>
                    <a:ea typeface="等线" panose="02010600030101010101" pitchFamily="2" charset="-122"/>
                  </a:rPr>
                  <a:t> </a:t>
                </a:r>
                <a14:m>
                  <m:oMath xmlns:m="http://schemas.openxmlformats.org/officeDocument/2006/math">
                    <m:sSub>
                      <m:sSubPr>
                        <m:ctrlPr>
                          <a:rPr lang="en-US" altLang="zh-CN" sz="1800" b="0" i="1" kern="100" dirty="0" smtClean="0">
                            <a:solidFill>
                              <a:srgbClr val="181717"/>
                            </a:solidFill>
                            <a:effectLst/>
                            <a:latin typeface="Cambria Math" panose="02040503050406030204" pitchFamily="18" charset="0"/>
                            <a:ea typeface="等线" panose="02010600030101010101" pitchFamily="2" charset="-122"/>
                          </a:rPr>
                        </m:ctrlPr>
                      </m:sSubPr>
                      <m:e>
                        <m:r>
                          <a:rPr lang="en-US" altLang="zh-CN" sz="1800" i="1" kern="100" dirty="0" smtClean="0">
                            <a:solidFill>
                              <a:srgbClr val="181717"/>
                            </a:solidFill>
                            <a:effectLst/>
                            <a:latin typeface="Cambria Math" panose="02040503050406030204" pitchFamily="18" charset="0"/>
                            <a:ea typeface="等线" panose="02010600030101010101" pitchFamily="2" charset="-122"/>
                          </a:rPr>
                          <m:t>𝑆</m:t>
                        </m:r>
                      </m:e>
                      <m:sub>
                        <m:r>
                          <a:rPr lang="en-US" altLang="zh-CN" sz="1800" b="0" i="1" kern="100" dirty="0" smtClean="0">
                            <a:solidFill>
                              <a:srgbClr val="181717"/>
                            </a:solidFill>
                            <a:effectLst/>
                            <a:latin typeface="Cambria Math" panose="02040503050406030204" pitchFamily="18" charset="0"/>
                            <a:ea typeface="等线" panose="02010600030101010101" pitchFamily="2" charset="-122"/>
                          </a:rPr>
                          <m:t>𝑜</m:t>
                        </m:r>
                      </m:sub>
                    </m:sSub>
                  </m:oMath>
                </a14:m>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中的一个解，则一组非支配解</a:t>
                </a:r>
                <a:r>
                  <a:rPr lang="en-US" altLang="zh-CN" sz="1800" kern="100" dirty="0">
                    <a:solidFill>
                      <a:srgbClr val="181717"/>
                    </a:solidFill>
                    <a:effectLst/>
                    <a:latin typeface="Times New Roman" panose="02020603050405020304" pitchFamily="18" charset="0"/>
                    <a:ea typeface="等线" panose="02010600030101010101" pitchFamily="2" charset="-122"/>
                  </a:rPr>
                  <a:t> S </a:t>
                </a:r>
                <a:r>
                  <a:rPr lang="zh-CN" altLang="zh-CN" sz="1800" kern="100" dirty="0">
                    <a:solidFill>
                      <a:srgbClr val="181717"/>
                    </a:solidFill>
                    <a:effectLst/>
                    <a:latin typeface="Times New Roman" panose="02020603050405020304" pitchFamily="18" charset="0"/>
                    <a:ea typeface="等线" panose="02010600030101010101" pitchFamily="2" charset="-122"/>
                  </a:rPr>
                  <a:t>弱胜于集合</a:t>
                </a:r>
                <a:r>
                  <a:rPr lang="en-US" altLang="zh-CN" sz="1800" kern="100" dirty="0">
                    <a:solidFill>
                      <a:srgbClr val="181717"/>
                    </a:solidFill>
                    <a:effectLst/>
                    <a:latin typeface="Times New Roman" panose="02020603050405020304" pitchFamily="18" charset="0"/>
                    <a:ea typeface="等线" panose="02010600030101010101" pitchFamily="2" charset="-122"/>
                  </a:rPr>
                  <a:t> S</a:t>
                </a:r>
                <a:r>
                  <a:rPr lang="zh-CN" altLang="zh-CN" sz="1800" kern="100" dirty="0">
                    <a:solidFill>
                      <a:srgbClr val="181717"/>
                    </a:solidFill>
                    <a:effectLst/>
                    <a:latin typeface="Times New Roman" panose="02020603050405020304" pitchFamily="18" charset="0"/>
                    <a:ea typeface="等线" panose="02010600030101010101" pitchFamily="2" charset="-122"/>
                  </a:rPr>
                  <a:t>。图</a:t>
                </a:r>
                <a:r>
                  <a:rPr lang="en-US" altLang="zh-CN" sz="1800" kern="100" dirty="0">
                    <a:solidFill>
                      <a:srgbClr val="181717"/>
                    </a:solidFill>
                    <a:effectLst/>
                    <a:latin typeface="Times New Roman" panose="02020603050405020304" pitchFamily="18" charset="0"/>
                    <a:ea typeface="等线" panose="02010600030101010101" pitchFamily="2" charset="-122"/>
                  </a:rPr>
                  <a:t> 6 </a:t>
                </a:r>
                <a:r>
                  <a:rPr lang="zh-CN" altLang="zh-CN" sz="1800" kern="100" dirty="0">
                    <a:solidFill>
                      <a:srgbClr val="181717"/>
                    </a:solidFill>
                    <a:effectLst/>
                    <a:latin typeface="Times New Roman" panose="02020603050405020304" pitchFamily="18" charset="0"/>
                    <a:ea typeface="等线" panose="02010600030101010101" pitchFamily="2" charset="-122"/>
                  </a:rPr>
                  <a:t>说明了弱表现的概念：集合</a:t>
                </a:r>
                <a:r>
                  <a:rPr lang="en-US" altLang="zh-CN" sz="1800" kern="100" dirty="0">
                    <a:solidFill>
                      <a:srgbClr val="181717"/>
                    </a:solidFill>
                    <a:effectLst/>
                    <a:latin typeface="Times New Roman" panose="02020603050405020304" pitchFamily="18" charset="0"/>
                    <a:ea typeface="等线" panose="02010600030101010101" pitchFamily="2" charset="-122"/>
                  </a:rPr>
                  <a:t> S (</a:t>
                </a:r>
                <a:r>
                  <a:rPr lang="zh-CN" altLang="zh-CN" sz="1800" kern="100" dirty="0">
                    <a:solidFill>
                      <a:srgbClr val="181717"/>
                    </a:solidFill>
                    <a:effectLst/>
                    <a:latin typeface="Times New Roman" panose="02020603050405020304" pitchFamily="18" charset="0"/>
                    <a:ea typeface="等线" panose="02010600030101010101" pitchFamily="2" charset="-122"/>
                  </a:rPr>
                  <a:t>解决方案由十字表示）弱优于集合</a:t>
                </a:r>
                <a:r>
                  <a:rPr lang="en-US" altLang="zh-CN" sz="1800" kern="100" dirty="0">
                    <a:solidFill>
                      <a:srgbClr val="181717"/>
                    </a:solidFill>
                    <a:effectLst/>
                    <a:latin typeface="Times New Roman" panose="02020603050405020304" pitchFamily="18" charset="0"/>
                    <a:ea typeface="等线" panose="02010600030101010101" pitchFamily="2" charset="-122"/>
                  </a:rPr>
                  <a:t> S </a:t>
                </a:r>
                <a:r>
                  <a:rPr lang="zh-CN" altLang="zh-CN" sz="1800" kern="100" dirty="0">
                    <a:solidFill>
                      <a:srgbClr val="181717"/>
                    </a:solidFill>
                    <a:effectLst/>
                    <a:latin typeface="Times New Roman" panose="02020603050405020304" pitchFamily="18" charset="0"/>
                    <a:ea typeface="等线" panose="02010600030101010101" pitchFamily="2" charset="-122"/>
                  </a:rPr>
                  <a:t>（解决方案由圆圈表示）。如果</a:t>
                </a:r>
                <a:r>
                  <a:rPr lang="en-US" altLang="zh-CN" sz="1800" kern="100" dirty="0">
                    <a:solidFill>
                      <a:srgbClr val="181717"/>
                    </a:solidFill>
                    <a:effectLst/>
                    <a:latin typeface="Times New Roman" panose="02020603050405020304" pitchFamily="18" charset="0"/>
                    <a:ea typeface="等线" panose="02010600030101010101" pitchFamily="2" charset="-122"/>
                  </a:rPr>
                  <a:t> S</a:t>
                </a:r>
                <a:r>
                  <a:rPr lang="zh-CN" altLang="zh-CN" sz="1800" kern="100" dirty="0">
                    <a:solidFill>
                      <a:srgbClr val="181717"/>
                    </a:solidFill>
                    <a:effectLst/>
                    <a:latin typeface="Times New Roman" panose="02020603050405020304" pitchFamily="18" charset="0"/>
                    <a:ea typeface="等线" panose="02010600030101010101" pitchFamily="2" charset="-122"/>
                  </a:rPr>
                  <a:t>弱于</a:t>
                </a:r>
                <a:r>
                  <a:rPr lang="en-US" altLang="zh-CN" sz="1800" kern="100" dirty="0">
                    <a:solidFill>
                      <a:srgbClr val="181717"/>
                    </a:solidFill>
                    <a:effectLst/>
                    <a:latin typeface="Times New Roman" panose="02020603050405020304" pitchFamily="18" charset="0"/>
                    <a:ea typeface="等线" panose="02010600030101010101" pitchFamily="2" charset="-122"/>
                  </a:rPr>
                  <a:t> S</a:t>
                </a:r>
                <a:r>
                  <a:rPr lang="zh-CN" altLang="zh-CN" sz="1800" kern="100" dirty="0">
                    <a:solidFill>
                      <a:srgbClr val="181717"/>
                    </a:solidFill>
                    <a:effectLst/>
                    <a:latin typeface="Times New Roman" panose="02020603050405020304" pitchFamily="18" charset="0"/>
                    <a:ea typeface="等线" panose="02010600030101010101" pitchFamily="2" charset="-122"/>
                  </a:rPr>
                  <a:t>，则</a:t>
                </a:r>
                <a:r>
                  <a:rPr lang="en-US" altLang="zh-CN" sz="1800" kern="100" dirty="0">
                    <a:solidFill>
                      <a:srgbClr val="181717"/>
                    </a:solidFill>
                    <a:effectLst/>
                    <a:latin typeface="Times New Roman" panose="02020603050405020304" pitchFamily="18" charset="0"/>
                    <a:ea typeface="等线" panose="02010600030101010101" pitchFamily="2" charset="-122"/>
                  </a:rPr>
                  <a:t> Ow(S,S) </a:t>
                </a:r>
                <a:r>
                  <a:rPr lang="zh-CN" altLang="zh-CN" sz="1800" kern="100" dirty="0">
                    <a:solidFill>
                      <a:srgbClr val="181717"/>
                    </a:solidFill>
                    <a:effectLst/>
                    <a:latin typeface="Times New Roman" panose="02020603050405020304" pitchFamily="18" charset="0"/>
                    <a:ea typeface="等线" panose="02010600030101010101" pitchFamily="2" charset="-122"/>
                  </a:rPr>
                  <a:t>等于</a:t>
                </a:r>
                <a:r>
                  <a:rPr lang="en-US" altLang="zh-CN" sz="1800" kern="100" dirty="0">
                    <a:solidFill>
                      <a:srgbClr val="181717"/>
                    </a:solidFill>
                    <a:effectLst/>
                    <a:latin typeface="Times New Roman" panose="02020603050405020304" pitchFamily="18" charset="0"/>
                    <a:ea typeface="等线" panose="02010600030101010101" pitchFamily="2" charset="-122"/>
                  </a:rPr>
                  <a:t> 1 </a:t>
                </a:r>
                <a:r>
                  <a:rPr lang="zh-CN" altLang="zh-CN" sz="1800" kern="100" dirty="0">
                    <a:solidFill>
                      <a:srgbClr val="181717"/>
                    </a:solidFill>
                    <a:effectLst/>
                    <a:latin typeface="Times New Roman" panose="02020603050405020304" pitchFamily="18" charset="0"/>
                    <a:ea typeface="等线" panose="02010600030101010101" pitchFamily="2" charset="-122"/>
                  </a:rPr>
                  <a:t>，否则等于</a:t>
                </a:r>
                <a:r>
                  <a:rPr lang="en-US" altLang="zh-CN" sz="1800" kern="100" dirty="0">
                    <a:solidFill>
                      <a:srgbClr val="181717"/>
                    </a:solidFill>
                    <a:effectLst/>
                    <a:latin typeface="Times New Roman" panose="02020603050405020304" pitchFamily="18" charset="0"/>
                    <a:ea typeface="等线" panose="02010600030101010101" pitchFamily="2" charset="-122"/>
                  </a:rPr>
                  <a:t> 0</a:t>
                </a:r>
                <a:r>
                  <a:rPr lang="zh-CN" altLang="zh-CN" sz="1800" kern="100" dirty="0">
                    <a:solidFill>
                      <a:srgbClr val="181717"/>
                    </a:solidFill>
                    <a:effectLst/>
                    <a:latin typeface="Times New Roman" panose="02020603050405020304" pitchFamily="18" charset="0"/>
                    <a:ea typeface="等线" panose="02010600030101010101" pitchFamily="2" charset="-122"/>
                  </a:rPr>
                  <a:t>。请注意，</a:t>
                </a:r>
                <a:r>
                  <a:rPr lang="en-US" altLang="zh-CN" sz="1800" kern="100" dirty="0">
                    <a:solidFill>
                      <a:srgbClr val="181717"/>
                    </a:solidFill>
                    <a:effectLst/>
                    <a:latin typeface="Times New Roman" panose="02020603050405020304" pitchFamily="18" charset="0"/>
                    <a:ea typeface="等线" panose="02010600030101010101" pitchFamily="2" charset="-122"/>
                  </a:rPr>
                  <a:t>Ow(S,S)</a:t>
                </a:r>
                <a:r>
                  <a:rPr lang="en-US" altLang="zh-CN" sz="1800" kern="100" dirty="0" err="1">
                    <a:solidFill>
                      <a:srgbClr val="181717"/>
                    </a:solidFill>
                    <a:effectLst/>
                    <a:latin typeface="Times New Roman" panose="02020603050405020304" pitchFamily="18" charset="0"/>
                    <a:ea typeface="等线" panose="02010600030101010101" pitchFamily="2" charset="-122"/>
                  </a:rPr>
                  <a:t>þOw</a:t>
                </a:r>
                <a:r>
                  <a:rPr lang="en-US" altLang="zh-CN" sz="1800" kern="100" dirty="0">
                    <a:solidFill>
                      <a:srgbClr val="181717"/>
                    </a:solidFill>
                    <a:effectLst/>
                    <a:latin typeface="Times New Roman" panose="02020603050405020304" pitchFamily="18" charset="0"/>
                    <a:ea typeface="等线" panose="02010600030101010101" pitchFamily="2" charset="-122"/>
                  </a:rPr>
                  <a:t>(S,S) </a:t>
                </a:r>
                <a:r>
                  <a:rPr lang="zh-CN" altLang="zh-CN" sz="1800" kern="100" dirty="0">
                    <a:solidFill>
                      <a:srgbClr val="181717"/>
                    </a:solidFill>
                    <a:effectLst/>
                    <a:latin typeface="Times New Roman" panose="02020603050405020304" pitchFamily="18" charset="0"/>
                    <a:ea typeface="等线" panose="02010600030101010101" pitchFamily="2" charset="-122"/>
                  </a:rPr>
                  <a:t>可能等于</a:t>
                </a:r>
                <a:r>
                  <a:rPr lang="en-US" altLang="zh-CN" sz="1800" kern="100" dirty="0">
                    <a:solidFill>
                      <a:srgbClr val="181717"/>
                    </a:solidFill>
                    <a:effectLst/>
                    <a:latin typeface="Times New Roman" panose="02020603050405020304" pitchFamily="18" charset="0"/>
                    <a:ea typeface="等线" panose="02010600030101010101" pitchFamily="2" charset="-122"/>
                  </a:rPr>
                  <a:t> 0 </a:t>
                </a:r>
                <a:r>
                  <a:rPr lang="zh-CN" altLang="zh-CN" sz="1800" kern="100" dirty="0">
                    <a:solidFill>
                      <a:srgbClr val="181717"/>
                    </a:solidFill>
                    <a:effectLst/>
                    <a:latin typeface="Times New Roman" panose="02020603050405020304" pitchFamily="18" charset="0"/>
                    <a:ea typeface="等线" panose="02010600030101010101" pitchFamily="2" charset="-122"/>
                  </a:rPr>
                  <a:t>或</a:t>
                </a:r>
                <a:r>
                  <a:rPr lang="en-US" altLang="zh-CN" sz="1800" kern="100" dirty="0">
                    <a:solidFill>
                      <a:srgbClr val="181717"/>
                    </a:solidFill>
                    <a:effectLst/>
                    <a:latin typeface="Times New Roman" panose="02020603050405020304" pitchFamily="18" charset="0"/>
                    <a:ea typeface="等线" panose="02010600030101010101" pitchFamily="2" charset="-122"/>
                  </a:rPr>
                  <a:t> 1</a:t>
                </a:r>
                <a:r>
                  <a:rPr lang="zh-CN" altLang="zh-CN" sz="1800" kern="100" dirty="0">
                    <a:solidFill>
                      <a:srgbClr val="181717"/>
                    </a:solidFill>
                    <a:effectLst/>
                    <a:latin typeface="Times New Roman" panose="02020603050405020304" pitchFamily="18" charset="0"/>
                    <a:ea typeface="等线" panose="02010600030101010101" pitchFamily="2" charset="-122"/>
                  </a:rPr>
                  <a:t>（但不能等于</a:t>
                </a:r>
                <a:r>
                  <a:rPr lang="en-US" altLang="zh-CN" sz="1800" kern="100" dirty="0">
                    <a:solidFill>
                      <a:srgbClr val="181717"/>
                    </a:solidFill>
                    <a:effectLst/>
                    <a:latin typeface="Times New Roman" panose="02020603050405020304" pitchFamily="18" charset="0"/>
                    <a:ea typeface="等线" panose="02010600030101010101" pitchFamily="2" charset="-122"/>
                  </a:rPr>
                  <a:t> 2</a:t>
                </a:r>
                <a:r>
                  <a:rPr lang="zh-CN" altLang="zh-CN" sz="1800" kern="100" dirty="0">
                    <a:solidFill>
                      <a:srgbClr val="181717"/>
                    </a:solidFill>
                    <a:effectLst/>
                    <a:latin typeface="Times New Roman" panose="02020603050405020304" pitchFamily="18" charset="0"/>
                    <a:ea typeface="等线" panose="02010600030101010101" pitchFamily="2" charset="-122"/>
                  </a:rPr>
                  <a:t>）。</a:t>
                </a:r>
                <a:r>
                  <a:rPr lang="zh-CN" altLang="zh-CN" sz="1800" kern="100" baseline="-25000" dirty="0">
                    <a:solidFill>
                      <a:srgbClr val="181717"/>
                    </a:solidFill>
                    <a:effectLst/>
                    <a:latin typeface="Times New Roman" panose="02020603050405020304" pitchFamily="18" charset="0"/>
                    <a:ea typeface="等线" panose="02010600030101010101" pitchFamily="2" charset="-122"/>
                  </a:rPr>
                  <a:t> </a:t>
                </a:r>
                <a:endParaRPr lang="en-US" altLang="zh-CN" sz="1800" kern="100" baseline="0" dirty="0">
                  <a:solidFill>
                    <a:srgbClr val="181717"/>
                  </a:solidFill>
                  <a:effectLst/>
                  <a:latin typeface="Times New Roman" panose="02020603050405020304" pitchFamily="18" charset="0"/>
                  <a:ea typeface="等线" panose="02010600030101010101" pitchFamily="2" charset="-122"/>
                </a:endParaRPr>
              </a:p>
              <a:p>
                <a:pPr marL="6350" indent="-6350" algn="just">
                  <a:lnSpc>
                    <a:spcPct val="107000"/>
                  </a:lnSpc>
                  <a:spcAft>
                    <a:spcPts val="195"/>
                  </a:spcAft>
                </a:pPr>
                <a:r>
                  <a:rPr lang="zh-CN" altLang="zh-CN" sz="1800" kern="100" dirty="0">
                    <a:solidFill>
                      <a:srgbClr val="181717"/>
                    </a:solidFill>
                    <a:effectLst/>
                    <a:latin typeface="Times New Roman" panose="02020603050405020304" pitchFamily="18" charset="0"/>
                    <a:ea typeface="等线" panose="02010600030101010101" pitchFamily="2" charset="-122"/>
                  </a:rPr>
                  <a:t>令</a:t>
                </a:r>
                <a:r>
                  <a:rPr lang="en-US" altLang="zh-CN" sz="1800" kern="100" dirty="0">
                    <a:solidFill>
                      <a:srgbClr val="181717"/>
                    </a:solidFill>
                    <a:effectLst/>
                    <a:latin typeface="Times New Roman" panose="02020603050405020304" pitchFamily="18" charset="0"/>
                    <a:ea typeface="等线" panose="02010600030101010101" pitchFamily="2" charset="-122"/>
                  </a:rPr>
                  <a:t> </a:t>
                </a:r>
                <a14:m>
                  <m:oMath xmlns:m="http://schemas.openxmlformats.org/officeDocument/2006/math">
                    <m:sSub>
                      <m:sSubPr>
                        <m:ctrlPr>
                          <a:rPr lang="en-US" altLang="zh-CN" sz="1800" b="0" i="1" kern="100" dirty="0" smtClean="0">
                            <a:solidFill>
                              <a:srgbClr val="181717"/>
                            </a:solidFill>
                            <a:effectLst/>
                            <a:latin typeface="Cambria Math" panose="02040503050406030204" pitchFamily="18" charset="0"/>
                            <a:ea typeface="等线" panose="02010600030101010101" pitchFamily="2" charset="-122"/>
                          </a:rPr>
                        </m:ctrlPr>
                      </m:sSubPr>
                      <m:e>
                        <m:r>
                          <m:rPr>
                            <m:sty m:val="p"/>
                          </m:rPr>
                          <a:rPr lang="en-US" altLang="zh-CN" sz="1800" i="0" kern="100" dirty="0" smtClean="0">
                            <a:solidFill>
                              <a:srgbClr val="181717"/>
                            </a:solidFill>
                            <a:effectLst/>
                            <a:latin typeface="Cambria Math" panose="02040503050406030204" pitchFamily="18" charset="0"/>
                            <a:ea typeface="等线" panose="02010600030101010101" pitchFamily="2" charset="-122"/>
                          </a:rPr>
                          <m:t>ex</m:t>
                        </m:r>
                        <m:r>
                          <a:rPr lang="en-US" altLang="zh-CN" sz="1800" b="0" i="1" kern="100" dirty="0" smtClean="0">
                            <a:solidFill>
                              <a:srgbClr val="181717"/>
                            </a:solidFill>
                            <a:effectLst/>
                            <a:latin typeface="Cambria Math" panose="02040503050406030204" pitchFamily="18" charset="0"/>
                            <a:ea typeface="等线" panose="02010600030101010101" pitchFamily="2" charset="-122"/>
                          </a:rPr>
                          <m:t>𝑝</m:t>
                        </m:r>
                      </m:e>
                      <m:sub>
                        <m:r>
                          <a:rPr lang="en-US" altLang="zh-CN" sz="1800" b="0" i="1" kern="100" dirty="0" smtClean="0">
                            <a:solidFill>
                              <a:srgbClr val="181717"/>
                            </a:solidFill>
                            <a:effectLst/>
                            <a:latin typeface="Cambria Math" panose="02040503050406030204" pitchFamily="18" charset="0"/>
                            <a:ea typeface="等线" panose="02010600030101010101" pitchFamily="2" charset="-122"/>
                          </a:rPr>
                          <m:t>𝑖</m:t>
                        </m:r>
                      </m:sub>
                    </m:sSub>
                  </m:oMath>
                </a14:m>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和</a:t>
                </a:r>
                <a:r>
                  <a:rPr lang="en-US" altLang="zh-CN" sz="1800" kern="100" dirty="0">
                    <a:solidFill>
                      <a:srgbClr val="181717"/>
                    </a:solidFill>
                    <a:effectLst/>
                    <a:latin typeface="Times New Roman" panose="02020603050405020304" pitchFamily="18" charset="0"/>
                    <a:ea typeface="等线" panose="02010600030101010101" pitchFamily="2" charset="-122"/>
                  </a:rPr>
                  <a:t> </a:t>
                </a:r>
                <a14:m>
                  <m:oMath xmlns:m="http://schemas.openxmlformats.org/officeDocument/2006/math">
                    <m:r>
                      <a:rPr lang="en-US" altLang="zh-CN" sz="1800" i="1" kern="100" dirty="0" smtClean="0">
                        <a:solidFill>
                          <a:srgbClr val="181717"/>
                        </a:solidFill>
                        <a:effectLst/>
                        <a:latin typeface="Cambria Math" panose="02040503050406030204" pitchFamily="18" charset="0"/>
                        <a:ea typeface="等线" panose="02010600030101010101" pitchFamily="2" charset="-122"/>
                      </a:rPr>
                      <m:t>𝑒</m:t>
                    </m:r>
                    <m:sSub>
                      <m:sSubPr>
                        <m:ctrlPr>
                          <a:rPr lang="en-US" altLang="zh-CN" sz="1800" b="0" i="1" kern="100" dirty="0" smtClean="0">
                            <a:solidFill>
                              <a:srgbClr val="181717"/>
                            </a:solidFill>
                            <a:effectLst/>
                            <a:latin typeface="Cambria Math" panose="02040503050406030204" pitchFamily="18" charset="0"/>
                            <a:ea typeface="等线" panose="02010600030101010101" pitchFamily="2" charset="-122"/>
                          </a:rPr>
                        </m:ctrlPr>
                      </m:sSubPr>
                      <m:e>
                        <m:r>
                          <a:rPr lang="en-US" altLang="zh-CN" sz="1800" i="1" kern="100" dirty="0" smtClean="0">
                            <a:solidFill>
                              <a:srgbClr val="181717"/>
                            </a:solidFill>
                            <a:effectLst/>
                            <a:latin typeface="Cambria Math" panose="02040503050406030204" pitchFamily="18" charset="0"/>
                            <a:ea typeface="等线" panose="02010600030101010101" pitchFamily="2" charset="-122"/>
                          </a:rPr>
                          <m:t>𝑥</m:t>
                        </m:r>
                        <m:r>
                          <a:rPr lang="en-US" altLang="zh-CN" sz="1800" b="0" i="1" kern="100" dirty="0" smtClean="0">
                            <a:solidFill>
                              <a:srgbClr val="181717"/>
                            </a:solidFill>
                            <a:effectLst/>
                            <a:latin typeface="Cambria Math" panose="02040503050406030204" pitchFamily="18" charset="0"/>
                            <a:ea typeface="等线" panose="02010600030101010101" pitchFamily="2" charset="-122"/>
                          </a:rPr>
                          <m:t>𝑝</m:t>
                        </m:r>
                      </m:e>
                      <m:sub>
                        <m:r>
                          <a:rPr lang="en-US" altLang="zh-CN" sz="1800" b="0" i="1" kern="100" dirty="0" smtClean="0">
                            <a:solidFill>
                              <a:srgbClr val="181717"/>
                            </a:solidFill>
                            <a:effectLst/>
                            <a:latin typeface="Cambria Math" panose="02040503050406030204" pitchFamily="18" charset="0"/>
                            <a:ea typeface="等线" panose="02010600030101010101" pitchFamily="2" charset="-122"/>
                          </a:rPr>
                          <m:t>𝑗</m:t>
                        </m:r>
                      </m:sub>
                    </m:sSub>
                  </m:oMath>
                </a14:m>
                <a:r>
                  <a:rPr lang="zh-CN" altLang="zh-CN" sz="1800" kern="100" dirty="0">
                    <a:solidFill>
                      <a:srgbClr val="181717"/>
                    </a:solidFill>
                    <a:effectLst/>
                    <a:latin typeface="Times New Roman" panose="02020603050405020304" pitchFamily="18" charset="0"/>
                    <a:ea typeface="等线" panose="02010600030101010101" pitchFamily="2" charset="-122"/>
                  </a:rPr>
                  <a:t>为两个测试序列，</a:t>
                </a:r>
                <a14:m>
                  <m:oMath xmlns:m="http://schemas.openxmlformats.org/officeDocument/2006/math">
                    <m:sSub>
                      <m:sSubPr>
                        <m:ctrlPr>
                          <a:rPr lang="en-US" altLang="zh-CN" sz="1800" b="0" i="1" kern="100" dirty="0" smtClean="0">
                            <a:solidFill>
                              <a:srgbClr val="181717"/>
                            </a:solidFill>
                            <a:effectLst/>
                            <a:latin typeface="Cambria Math" panose="02040503050406030204" pitchFamily="18" charset="0"/>
                            <a:ea typeface="等线" panose="02010600030101010101" pitchFamily="2" charset="-122"/>
                          </a:rPr>
                        </m:ctrlPr>
                      </m:sSubPr>
                      <m:e>
                        <m:r>
                          <a:rPr lang="en-US" altLang="zh-CN" sz="1800" i="1" kern="100" dirty="0" smtClean="0">
                            <a:solidFill>
                              <a:srgbClr val="181717"/>
                            </a:solidFill>
                            <a:effectLst/>
                            <a:latin typeface="Cambria Math" panose="02040503050406030204" pitchFamily="18" charset="0"/>
                            <a:ea typeface="等线" panose="02010600030101010101" pitchFamily="2" charset="-122"/>
                          </a:rPr>
                          <m:t>𝑆</m:t>
                        </m:r>
                      </m:e>
                      <m:sub>
                        <m:r>
                          <a:rPr lang="en-US" altLang="zh-CN" sz="1800" b="0" i="1" kern="100" dirty="0" smtClean="0">
                            <a:solidFill>
                              <a:srgbClr val="181717"/>
                            </a:solidFill>
                            <a:effectLst/>
                            <a:latin typeface="Cambria Math" panose="02040503050406030204" pitchFamily="18" charset="0"/>
                            <a:ea typeface="等线" panose="02010600030101010101" pitchFamily="2" charset="-122"/>
                          </a:rPr>
                          <m:t>𝑒</m:t>
                        </m:r>
                        <m:sSub>
                          <m:sSubPr>
                            <m:ctrlPr>
                              <a:rPr lang="en-US" altLang="zh-CN" sz="1800" b="0" i="1" kern="100" dirty="0" smtClean="0">
                                <a:solidFill>
                                  <a:srgbClr val="181717"/>
                                </a:solidFill>
                                <a:effectLst/>
                                <a:latin typeface="Cambria Math" panose="02040503050406030204" pitchFamily="18" charset="0"/>
                                <a:ea typeface="等线" panose="02010600030101010101" pitchFamily="2" charset="-122"/>
                              </a:rPr>
                            </m:ctrlPr>
                          </m:sSubPr>
                          <m:e>
                            <m:r>
                              <a:rPr lang="en-US" altLang="zh-CN" sz="1800" b="0" i="1" kern="100" dirty="0" smtClean="0">
                                <a:solidFill>
                                  <a:srgbClr val="181717"/>
                                </a:solidFill>
                                <a:effectLst/>
                                <a:latin typeface="Cambria Math" panose="02040503050406030204" pitchFamily="18" charset="0"/>
                                <a:ea typeface="等线" panose="02010600030101010101" pitchFamily="2" charset="-122"/>
                              </a:rPr>
                              <m:t>𝑥𝑝</m:t>
                            </m:r>
                          </m:e>
                          <m:sub>
                            <m:r>
                              <a:rPr lang="en-US" altLang="zh-CN" sz="1800" b="0" i="1" kern="100" dirty="0" smtClean="0">
                                <a:solidFill>
                                  <a:srgbClr val="181717"/>
                                </a:solidFill>
                                <a:effectLst/>
                                <a:latin typeface="Cambria Math" panose="02040503050406030204" pitchFamily="18" charset="0"/>
                                <a:ea typeface="等线" panose="02010600030101010101" pitchFamily="2" charset="-122"/>
                              </a:rPr>
                              <m:t>𝑖</m:t>
                            </m:r>
                          </m:sub>
                        </m:sSub>
                      </m:sub>
                    </m:sSub>
                  </m:oMath>
                </a14:m>
                <a:r>
                  <a:rPr lang="en-US" altLang="zh-CN" sz="1800" kern="100" baseline="-250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（分别为</a:t>
                </a:r>
                <a:r>
                  <a:rPr lang="en-US" altLang="zh-CN" sz="1800" kern="100" dirty="0">
                    <a:solidFill>
                      <a:srgbClr val="181717"/>
                    </a:solidFill>
                    <a:effectLst/>
                    <a:latin typeface="Times New Roman" panose="02020603050405020304" pitchFamily="18" charset="0"/>
                    <a:ea typeface="等线" panose="02010600030101010101" pitchFamily="2" charset="-122"/>
                  </a:rPr>
                  <a:t> </a:t>
                </a:r>
                <a14:m>
                  <m:oMath xmlns:m="http://schemas.openxmlformats.org/officeDocument/2006/math">
                    <m:sSub>
                      <m:sSubPr>
                        <m:ctrlPr>
                          <a:rPr lang="en-US" altLang="zh-CN" sz="1800" b="0" i="1" kern="100" smtClean="0">
                            <a:solidFill>
                              <a:srgbClr val="181717"/>
                            </a:solidFill>
                            <a:effectLst/>
                            <a:latin typeface="Cambria Math" panose="02040503050406030204" pitchFamily="18" charset="0"/>
                            <a:ea typeface="等线" panose="02010600030101010101" pitchFamily="2" charset="-122"/>
                          </a:rPr>
                        </m:ctrlPr>
                      </m:sSubPr>
                      <m:e>
                        <m:r>
                          <a:rPr lang="en-US" altLang="zh-CN" sz="1800" b="0" i="1" kern="100" smtClean="0">
                            <a:solidFill>
                              <a:srgbClr val="181717"/>
                            </a:solidFill>
                            <a:effectLst/>
                            <a:latin typeface="Cambria Math" panose="02040503050406030204" pitchFamily="18" charset="0"/>
                            <a:ea typeface="等线" panose="02010600030101010101" pitchFamily="2" charset="-122"/>
                          </a:rPr>
                          <m:t>𝑆</m:t>
                        </m:r>
                      </m:e>
                      <m:sub>
                        <m:r>
                          <a:rPr lang="en-US" altLang="zh-CN" sz="1800" b="0" i="1" kern="100" smtClean="0">
                            <a:solidFill>
                              <a:srgbClr val="181717"/>
                            </a:solidFill>
                            <a:effectLst/>
                            <a:latin typeface="Cambria Math" panose="02040503050406030204" pitchFamily="18" charset="0"/>
                            <a:ea typeface="等线" panose="02010600030101010101" pitchFamily="2" charset="-122"/>
                          </a:rPr>
                          <m:t>𝑒</m:t>
                        </m:r>
                        <m:sSub>
                          <m:sSubPr>
                            <m:ctrlPr>
                              <a:rPr lang="en-US" altLang="zh-CN" sz="1800" b="0" i="1" kern="100" smtClean="0">
                                <a:solidFill>
                                  <a:srgbClr val="181717"/>
                                </a:solidFill>
                                <a:effectLst/>
                                <a:latin typeface="Cambria Math" panose="02040503050406030204" pitchFamily="18" charset="0"/>
                                <a:ea typeface="等线" panose="02010600030101010101" pitchFamily="2" charset="-122"/>
                              </a:rPr>
                            </m:ctrlPr>
                          </m:sSubPr>
                          <m:e>
                            <m:r>
                              <a:rPr lang="en-US" altLang="zh-CN" sz="1800" b="0" i="1" kern="100" smtClean="0">
                                <a:solidFill>
                                  <a:srgbClr val="181717"/>
                                </a:solidFill>
                                <a:effectLst/>
                                <a:latin typeface="Cambria Math" panose="02040503050406030204" pitchFamily="18" charset="0"/>
                                <a:ea typeface="等线" panose="02010600030101010101" pitchFamily="2" charset="-122"/>
                              </a:rPr>
                              <m:t>𝑥𝑝</m:t>
                            </m:r>
                          </m:e>
                          <m:sub>
                            <m:r>
                              <a:rPr lang="en-US" altLang="zh-CN" sz="1800" b="0" i="1" kern="100" smtClean="0">
                                <a:solidFill>
                                  <a:srgbClr val="181717"/>
                                </a:solidFill>
                                <a:effectLst/>
                                <a:latin typeface="Cambria Math" panose="02040503050406030204" pitchFamily="18" charset="0"/>
                                <a:ea typeface="等线" panose="02010600030101010101" pitchFamily="2" charset="-122"/>
                              </a:rPr>
                              <m:t>𝑗</m:t>
                            </m:r>
                          </m:sub>
                        </m:sSub>
                      </m:sub>
                    </m:sSub>
                  </m:oMath>
                </a14:m>
                <a:r>
                  <a:rPr lang="zh-CN" altLang="en-US" sz="1800" kern="100" dirty="0">
                    <a:solidFill>
                      <a:srgbClr val="181717"/>
                    </a:solidFill>
                    <a:effectLst/>
                    <a:latin typeface="Times New Roman" panose="02020603050405020304" pitchFamily="18" charset="0"/>
                    <a:ea typeface="等线" panose="02010600030101010101" pitchFamily="2" charset="-122"/>
                  </a:rPr>
                  <a:t>）</a:t>
                </a:r>
                <a:r>
                  <a:rPr lang="zh-CN" altLang="zh-CN" sz="1800" kern="100" dirty="0">
                    <a:solidFill>
                      <a:srgbClr val="181717"/>
                    </a:solidFill>
                    <a:effectLst/>
                    <a:latin typeface="Times New Roman" panose="02020603050405020304" pitchFamily="18" charset="0"/>
                    <a:ea typeface="等线" panose="02010600030101010101" pitchFamily="2" charset="-122"/>
                  </a:rPr>
                  <a:t>的非支配解集。对于所有</a:t>
                </a:r>
                <a:r>
                  <a:rPr lang="en-US" altLang="zh-CN" sz="1800" kern="100" dirty="0">
                    <a:solidFill>
                      <a:srgbClr val="181717"/>
                    </a:solidFill>
                    <a:effectLst/>
                    <a:latin typeface="Times New Roman" panose="02020603050405020304" pitchFamily="18" charset="0"/>
                    <a:ea typeface="等线" panose="02010600030101010101" pitchFamily="2" charset="-122"/>
                  </a:rPr>
                  <a:t> </a:t>
                </a:r>
                <a14:m>
                  <m:oMath xmlns:m="http://schemas.openxmlformats.org/officeDocument/2006/math">
                    <m:r>
                      <a:rPr lang="en-US" altLang="zh-CN" sz="1800" i="1" kern="100" dirty="0" smtClean="0">
                        <a:solidFill>
                          <a:srgbClr val="181717"/>
                        </a:solidFill>
                        <a:effectLst/>
                        <a:latin typeface="Cambria Math" panose="02040503050406030204" pitchFamily="18" charset="0"/>
                        <a:ea typeface="等线" panose="02010600030101010101" pitchFamily="2" charset="-122"/>
                      </a:rPr>
                      <m:t>𝑗</m:t>
                    </m:r>
                    <m:r>
                      <a:rPr lang="en-US" altLang="zh-CN" sz="1800" b="0" i="1" kern="100" dirty="0" smtClean="0">
                        <a:solidFill>
                          <a:srgbClr val="181717"/>
                        </a:solidFill>
                        <a:effectLst/>
                        <a:latin typeface="Cambria Math" panose="02040503050406030204" pitchFamily="18" charset="0"/>
                        <a:ea typeface="等线" panose="02010600030101010101" pitchFamily="2" charset="-122"/>
                      </a:rPr>
                      <m:t>≠</m:t>
                    </m:r>
                    <m:r>
                      <a:rPr lang="en-US" altLang="zh-CN" sz="1800" i="1" kern="100" dirty="0" smtClean="0">
                        <a:solidFill>
                          <a:srgbClr val="181717"/>
                        </a:solidFill>
                        <a:effectLst/>
                        <a:latin typeface="Cambria Math" panose="02040503050406030204" pitchFamily="18" charset="0"/>
                        <a:ea typeface="等线" panose="02010600030101010101" pitchFamily="2" charset="-122"/>
                      </a:rPr>
                      <m:t>𝑖</m:t>
                    </m:r>
                  </m:oMath>
                </a14:m>
                <a:r>
                  <a:rPr lang="zh-CN" altLang="zh-CN" sz="1800" kern="100" dirty="0">
                    <a:solidFill>
                      <a:srgbClr val="181717"/>
                    </a:solidFill>
                    <a:effectLst/>
                    <a:latin typeface="Times New Roman" panose="02020603050405020304" pitchFamily="18" charset="0"/>
                    <a:ea typeface="等线" panose="02010600030101010101" pitchFamily="2" charset="-122"/>
                  </a:rPr>
                  <a:t>，</a:t>
                </a:r>
                <a14:m>
                  <m:oMath xmlns:m="http://schemas.openxmlformats.org/officeDocument/2006/math">
                    <m:r>
                      <a:rPr lang="en-US" altLang="zh-CN" sz="1800" b="0" i="1" smtClean="0">
                        <a:latin typeface="Cambria Math" panose="02040503050406030204" pitchFamily="18" charset="0"/>
                        <a:ea typeface="Microsoft YaHei UI" panose="020B0503020204020204" pitchFamily="34" charset="-122"/>
                      </a:rPr>
                      <m:t>𝑆𝑜𝑤</m:t>
                    </m:r>
                    <m:d>
                      <m:dPr>
                        <m:ctrlPr>
                          <a:rPr lang="en-US" altLang="zh-CN" sz="1800" b="0" i="1">
                            <a:latin typeface="Cambria Math" panose="02040503050406030204" pitchFamily="18" charset="0"/>
                            <a:ea typeface="Microsoft YaHei UI" panose="020B0503020204020204" pitchFamily="34" charset="-122"/>
                          </a:rPr>
                        </m:ctrlPr>
                      </m:dPr>
                      <m:e>
                        <m:r>
                          <a:rPr lang="en-US" altLang="zh-CN" sz="1800" b="0" i="1">
                            <a:latin typeface="Cambria Math" panose="02040503050406030204" pitchFamily="18" charset="0"/>
                            <a:ea typeface="Microsoft YaHei UI" panose="020B0503020204020204" pitchFamily="34" charset="-122"/>
                          </a:rPr>
                          <m:t>𝑒</m:t>
                        </m:r>
                        <m:sSub>
                          <m:sSubPr>
                            <m:ctrlPr>
                              <a:rPr lang="en-US" altLang="zh-CN" sz="1800" b="0" i="1">
                                <a:latin typeface="Cambria Math" panose="02040503050406030204" pitchFamily="18" charset="0"/>
                                <a:ea typeface="Microsoft YaHei UI" panose="020B0503020204020204" pitchFamily="34" charset="-122"/>
                              </a:rPr>
                            </m:ctrlPr>
                          </m:sSubPr>
                          <m:e>
                            <m:r>
                              <a:rPr lang="en-US" altLang="zh-CN" sz="1800" b="0" i="1">
                                <a:latin typeface="Cambria Math" panose="02040503050406030204" pitchFamily="18" charset="0"/>
                                <a:ea typeface="Microsoft YaHei UI" panose="020B0503020204020204" pitchFamily="34" charset="-122"/>
                              </a:rPr>
                              <m:t>𝑥𝑝</m:t>
                            </m:r>
                          </m:e>
                          <m:sub>
                            <m:r>
                              <a:rPr lang="en-US" altLang="zh-CN" sz="1800" b="0" i="1">
                                <a:latin typeface="Cambria Math" panose="02040503050406030204" pitchFamily="18" charset="0"/>
                                <a:ea typeface="Microsoft YaHei UI" panose="020B0503020204020204" pitchFamily="34" charset="-122"/>
                              </a:rPr>
                              <m:t>𝑖</m:t>
                            </m:r>
                          </m:sub>
                        </m:sSub>
                        <m:r>
                          <a:rPr lang="en-US" altLang="zh-CN" sz="1800" b="0" i="1">
                            <a:latin typeface="Cambria Math" panose="02040503050406030204" pitchFamily="18" charset="0"/>
                            <a:ea typeface="Microsoft YaHei UI" panose="020B0503020204020204" pitchFamily="34" charset="-122"/>
                          </a:rPr>
                          <m:t>, </m:t>
                        </m:r>
                        <m:r>
                          <a:rPr lang="en-US" altLang="zh-CN" sz="1800" b="0" i="1">
                            <a:latin typeface="Cambria Math" panose="02040503050406030204" pitchFamily="18" charset="0"/>
                            <a:ea typeface="Microsoft YaHei UI" panose="020B0503020204020204" pitchFamily="34" charset="-122"/>
                          </a:rPr>
                          <m:t>𝑒</m:t>
                        </m:r>
                        <m:sSub>
                          <m:sSubPr>
                            <m:ctrlPr>
                              <a:rPr lang="en-US" altLang="zh-CN" sz="1800" b="0" i="1">
                                <a:latin typeface="Cambria Math" panose="02040503050406030204" pitchFamily="18" charset="0"/>
                                <a:ea typeface="Microsoft YaHei UI" panose="020B0503020204020204" pitchFamily="34" charset="-122"/>
                              </a:rPr>
                            </m:ctrlPr>
                          </m:sSubPr>
                          <m:e>
                            <m:r>
                              <a:rPr lang="en-US" altLang="zh-CN" sz="1800" b="0" i="1">
                                <a:latin typeface="Cambria Math" panose="02040503050406030204" pitchFamily="18" charset="0"/>
                                <a:ea typeface="Microsoft YaHei UI" panose="020B0503020204020204" pitchFamily="34" charset="-122"/>
                              </a:rPr>
                              <m:t>𝑥𝑝</m:t>
                            </m:r>
                          </m:e>
                          <m:sub>
                            <m:r>
                              <a:rPr lang="en-US" altLang="zh-CN" sz="1800" b="0" i="1">
                                <a:latin typeface="Cambria Math" panose="02040503050406030204" pitchFamily="18" charset="0"/>
                                <a:ea typeface="Microsoft YaHei UI" panose="020B0503020204020204" pitchFamily="34" charset="-122"/>
                              </a:rPr>
                              <m:t>𝑗</m:t>
                            </m:r>
                          </m:sub>
                        </m:sSub>
                      </m:e>
                    </m:d>
                  </m:oMath>
                </a14:m>
                <a:r>
                  <a:rPr lang="zh-CN" altLang="en-US" sz="1800" kern="100" dirty="0">
                    <a:solidFill>
                      <a:srgbClr val="181717"/>
                    </a:solidFill>
                    <a:effectLst/>
                    <a:latin typeface="Times New Roman" panose="02020603050405020304" pitchFamily="18" charset="0"/>
                    <a:ea typeface="+mn-ea"/>
                  </a:rPr>
                  <a:t>是</a:t>
                </a:r>
                <a:r>
                  <a:rPr lang="zh-CN" altLang="zh-CN" sz="1800" kern="100" dirty="0">
                    <a:solidFill>
                      <a:srgbClr val="181717"/>
                    </a:solidFill>
                    <a:effectLst/>
                    <a:latin typeface="Times New Roman" panose="02020603050405020304" pitchFamily="18" charset="0"/>
                    <a:ea typeface="+mn-ea"/>
                  </a:rPr>
                  <a:t>所有</a:t>
                </a:r>
                <a:r>
                  <a:rPr lang="zh-CN" altLang="en-US" sz="1800" kern="100" dirty="0">
                    <a:solidFill>
                      <a:srgbClr val="181717"/>
                    </a:solidFill>
                    <a:effectLst/>
                    <a:latin typeface="Times New Roman" panose="02020603050405020304" pitchFamily="18" charset="0"/>
                    <a:ea typeface="+mn-ea"/>
                  </a:rPr>
                  <a:t>考虑的</a:t>
                </a:r>
                <a14:m>
                  <m:oMath xmlns:m="http://schemas.openxmlformats.org/officeDocument/2006/math">
                    <m:r>
                      <a:rPr lang="en-US" altLang="zh-CN" sz="1800" b="0" i="1" kern="100" smtClean="0">
                        <a:solidFill>
                          <a:srgbClr val="181717"/>
                        </a:solidFill>
                        <a:effectLst/>
                        <a:latin typeface="Cambria Math" panose="02040503050406030204" pitchFamily="18" charset="0"/>
                        <a:ea typeface="+mn-ea"/>
                      </a:rPr>
                      <m:t>𝑂𝑤</m:t>
                    </m:r>
                    <m:d>
                      <m:dPr>
                        <m:ctrlPr>
                          <a:rPr lang="en-US" altLang="zh-CN" sz="1800" b="0" i="1" kern="100" smtClean="0">
                            <a:solidFill>
                              <a:srgbClr val="181717"/>
                            </a:solidFill>
                            <a:effectLst/>
                            <a:latin typeface="Cambria Math" panose="02040503050406030204" pitchFamily="18" charset="0"/>
                            <a:ea typeface="+mn-ea"/>
                          </a:rPr>
                        </m:ctrlPr>
                      </m:dPr>
                      <m:e>
                        <m:sSub>
                          <m:sSubPr>
                            <m:ctrlPr>
                              <a:rPr lang="en-US" altLang="zh-CN" sz="1800" b="0" i="1" kern="100" smtClean="0">
                                <a:solidFill>
                                  <a:srgbClr val="181717"/>
                                </a:solidFill>
                                <a:effectLst/>
                                <a:latin typeface="Cambria Math" panose="02040503050406030204" pitchFamily="18" charset="0"/>
                                <a:ea typeface="+mn-ea"/>
                              </a:rPr>
                            </m:ctrlPr>
                          </m:sSubPr>
                          <m:e>
                            <m:r>
                              <a:rPr lang="en-US" altLang="zh-CN" sz="1800" b="0" i="1" kern="100" smtClean="0">
                                <a:solidFill>
                                  <a:srgbClr val="181717"/>
                                </a:solidFill>
                                <a:effectLst/>
                                <a:latin typeface="Cambria Math" panose="02040503050406030204" pitchFamily="18" charset="0"/>
                                <a:ea typeface="+mn-ea"/>
                              </a:rPr>
                              <m:t>𝑆</m:t>
                            </m:r>
                          </m:e>
                          <m:sub>
                            <m:r>
                              <a:rPr lang="en-US" altLang="zh-CN" sz="1800" b="0" i="1" kern="100" smtClean="0">
                                <a:solidFill>
                                  <a:srgbClr val="181717"/>
                                </a:solidFill>
                                <a:effectLst/>
                                <a:latin typeface="Cambria Math" panose="02040503050406030204" pitchFamily="18" charset="0"/>
                                <a:ea typeface="+mn-ea"/>
                              </a:rPr>
                              <m:t>𝑒</m:t>
                            </m:r>
                            <m:sSub>
                              <m:sSubPr>
                                <m:ctrlPr>
                                  <a:rPr lang="en-US" altLang="zh-CN" sz="1800" b="0" i="1" kern="100" smtClean="0">
                                    <a:solidFill>
                                      <a:srgbClr val="181717"/>
                                    </a:solidFill>
                                    <a:effectLst/>
                                    <a:latin typeface="Cambria Math" panose="02040503050406030204" pitchFamily="18" charset="0"/>
                                    <a:ea typeface="+mn-ea"/>
                                  </a:rPr>
                                </m:ctrlPr>
                              </m:sSubPr>
                              <m:e>
                                <m:r>
                                  <a:rPr lang="en-US" altLang="zh-CN" sz="1800" b="0" i="1" kern="100" smtClean="0">
                                    <a:solidFill>
                                      <a:srgbClr val="181717"/>
                                    </a:solidFill>
                                    <a:effectLst/>
                                    <a:latin typeface="Cambria Math" panose="02040503050406030204" pitchFamily="18" charset="0"/>
                                    <a:ea typeface="+mn-ea"/>
                                  </a:rPr>
                                  <m:t>𝑥𝑝</m:t>
                                </m:r>
                              </m:e>
                              <m:sub>
                                <m:r>
                                  <a:rPr lang="en-US" altLang="zh-CN" sz="1800" b="0" i="1" kern="100" smtClean="0">
                                    <a:solidFill>
                                      <a:srgbClr val="181717"/>
                                    </a:solidFill>
                                    <a:effectLst/>
                                    <a:latin typeface="Cambria Math" panose="02040503050406030204" pitchFamily="18" charset="0"/>
                                    <a:ea typeface="+mn-ea"/>
                                  </a:rPr>
                                  <m:t>𝑖</m:t>
                                </m:r>
                              </m:sub>
                            </m:sSub>
                          </m:sub>
                        </m:sSub>
                        <m:r>
                          <a:rPr lang="en-US" altLang="zh-CN" sz="1800" b="0" i="1" kern="100" smtClean="0">
                            <a:solidFill>
                              <a:srgbClr val="181717"/>
                            </a:solidFill>
                            <a:effectLst/>
                            <a:latin typeface="Cambria Math" panose="02040503050406030204" pitchFamily="18" charset="0"/>
                            <a:ea typeface="+mn-ea"/>
                          </a:rPr>
                          <m:t>,</m:t>
                        </m:r>
                        <m:sSub>
                          <m:sSubPr>
                            <m:ctrlPr>
                              <a:rPr lang="en-US" altLang="zh-CN" sz="1800" b="0" i="1" kern="100" smtClean="0">
                                <a:solidFill>
                                  <a:srgbClr val="181717"/>
                                </a:solidFill>
                                <a:effectLst/>
                                <a:latin typeface="Cambria Math" panose="02040503050406030204" pitchFamily="18" charset="0"/>
                                <a:ea typeface="+mn-ea"/>
                              </a:rPr>
                            </m:ctrlPr>
                          </m:sSubPr>
                          <m:e>
                            <m:r>
                              <a:rPr lang="en-US" altLang="zh-CN" sz="1800" b="0" i="1" kern="100" smtClean="0">
                                <a:solidFill>
                                  <a:srgbClr val="181717"/>
                                </a:solidFill>
                                <a:effectLst/>
                                <a:latin typeface="Cambria Math" panose="02040503050406030204" pitchFamily="18" charset="0"/>
                                <a:ea typeface="+mn-ea"/>
                              </a:rPr>
                              <m:t>𝑆</m:t>
                            </m:r>
                          </m:e>
                          <m:sub>
                            <m:r>
                              <a:rPr lang="en-US" altLang="zh-CN" sz="1800" b="0" i="1" kern="100" smtClean="0">
                                <a:solidFill>
                                  <a:srgbClr val="181717"/>
                                </a:solidFill>
                                <a:effectLst/>
                                <a:latin typeface="Cambria Math" panose="02040503050406030204" pitchFamily="18" charset="0"/>
                                <a:ea typeface="+mn-ea"/>
                              </a:rPr>
                              <m:t>𝑒</m:t>
                            </m:r>
                            <m:sSub>
                              <m:sSubPr>
                                <m:ctrlPr>
                                  <a:rPr lang="en-US" altLang="zh-CN" sz="1800" b="0" i="1" kern="100" smtClean="0">
                                    <a:solidFill>
                                      <a:srgbClr val="181717"/>
                                    </a:solidFill>
                                    <a:effectLst/>
                                    <a:latin typeface="Cambria Math" panose="02040503050406030204" pitchFamily="18" charset="0"/>
                                    <a:ea typeface="+mn-ea"/>
                                  </a:rPr>
                                </m:ctrlPr>
                              </m:sSubPr>
                              <m:e>
                                <m:r>
                                  <a:rPr lang="en-US" altLang="zh-CN" sz="1800" b="0" i="1" kern="100" smtClean="0">
                                    <a:solidFill>
                                      <a:srgbClr val="181717"/>
                                    </a:solidFill>
                                    <a:effectLst/>
                                    <a:latin typeface="Cambria Math" panose="02040503050406030204" pitchFamily="18" charset="0"/>
                                    <a:ea typeface="+mn-ea"/>
                                  </a:rPr>
                                  <m:t>𝑥𝑝</m:t>
                                </m:r>
                              </m:e>
                              <m:sub>
                                <m:r>
                                  <a:rPr lang="en-US" altLang="zh-CN" sz="1800" b="0" i="1" kern="100" smtClean="0">
                                    <a:solidFill>
                                      <a:srgbClr val="181717"/>
                                    </a:solidFill>
                                    <a:effectLst/>
                                    <a:latin typeface="Cambria Math" panose="02040503050406030204" pitchFamily="18" charset="0"/>
                                    <a:ea typeface="+mn-ea"/>
                                  </a:rPr>
                                  <m:t>𝑗</m:t>
                                </m:r>
                              </m:sub>
                            </m:sSub>
                          </m:sub>
                        </m:sSub>
                      </m:e>
                    </m:d>
                  </m:oMath>
                </a14:m>
                <a:r>
                  <a:rPr lang="zh-CN" altLang="zh-CN" sz="1800" kern="100" dirty="0">
                    <a:solidFill>
                      <a:srgbClr val="181717"/>
                    </a:solidFill>
                    <a:effectLst/>
                    <a:latin typeface="Times New Roman" panose="02020603050405020304" pitchFamily="18" charset="0"/>
                    <a:ea typeface="等线" panose="02010600030101010101" pitchFamily="2" charset="-122"/>
                  </a:rPr>
                  <a:t>实例的总和。指标</a:t>
                </a:r>
                <a:r>
                  <a:rPr lang="en-US" altLang="zh-CN" sz="1800" kern="100" dirty="0">
                    <a:solidFill>
                      <a:srgbClr val="181717"/>
                    </a:solidFill>
                    <a:effectLst/>
                    <a:latin typeface="Times New Roman" panose="02020603050405020304" pitchFamily="18" charset="0"/>
                    <a:ea typeface="等线" panose="02010600030101010101" pitchFamily="2" charset="-122"/>
                  </a:rPr>
                  <a:t> </a:t>
                </a:r>
                <a14:m>
                  <m:oMath xmlns:m="http://schemas.openxmlformats.org/officeDocument/2006/math">
                    <m:r>
                      <a:rPr lang="en-US" altLang="zh-CN" sz="1800" i="1" kern="100" dirty="0" smtClean="0">
                        <a:solidFill>
                          <a:srgbClr val="181717"/>
                        </a:solidFill>
                        <a:effectLst/>
                        <a:latin typeface="Cambria Math" panose="02040503050406030204" pitchFamily="18" charset="0"/>
                        <a:ea typeface="等线" panose="02010600030101010101" pitchFamily="2" charset="-122"/>
                      </a:rPr>
                      <m:t>𝑆𝑂𝑤</m:t>
                    </m:r>
                    <m:r>
                      <a:rPr lang="en-US" altLang="zh-CN" sz="1800" i="1" kern="100" dirty="0" smtClean="0">
                        <a:solidFill>
                          <a:srgbClr val="181717"/>
                        </a:solidFill>
                        <a:effectLst/>
                        <a:latin typeface="Cambria Math" panose="02040503050406030204" pitchFamily="18" charset="0"/>
                        <a:ea typeface="等线" panose="02010600030101010101" pitchFamily="2" charset="-122"/>
                      </a:rPr>
                      <m:t>(</m:t>
                    </m:r>
                    <m:sSub>
                      <m:sSubPr>
                        <m:ctrlPr>
                          <a:rPr lang="en-US" altLang="zh-CN" sz="1800" b="0" i="1" kern="100" dirty="0" smtClean="0">
                            <a:solidFill>
                              <a:srgbClr val="181717"/>
                            </a:solidFill>
                            <a:effectLst/>
                            <a:latin typeface="Cambria Math" panose="02040503050406030204" pitchFamily="18" charset="0"/>
                            <a:ea typeface="等线" panose="02010600030101010101" pitchFamily="2" charset="-122"/>
                          </a:rPr>
                        </m:ctrlPr>
                      </m:sSubPr>
                      <m:e>
                        <m:r>
                          <m:rPr>
                            <m:sty m:val="p"/>
                          </m:rPr>
                          <a:rPr lang="en-US" altLang="zh-CN" sz="1800" i="0" kern="100" dirty="0" smtClean="0">
                            <a:solidFill>
                              <a:srgbClr val="181717"/>
                            </a:solidFill>
                            <a:effectLst/>
                            <a:latin typeface="Cambria Math" panose="02040503050406030204" pitchFamily="18" charset="0"/>
                            <a:ea typeface="等线" panose="02010600030101010101" pitchFamily="2" charset="-122"/>
                          </a:rPr>
                          <m:t>exp</m:t>
                        </m:r>
                      </m:e>
                      <m:sub>
                        <m:r>
                          <a:rPr lang="en-US" altLang="zh-CN" sz="1800" b="0" i="1" kern="100" dirty="0" smtClean="0">
                            <a:solidFill>
                              <a:srgbClr val="181717"/>
                            </a:solidFill>
                            <a:effectLst/>
                            <a:latin typeface="Cambria Math" panose="02040503050406030204" pitchFamily="18" charset="0"/>
                            <a:ea typeface="等线" panose="02010600030101010101" pitchFamily="2" charset="-122"/>
                          </a:rPr>
                          <m:t>𝐼</m:t>
                        </m:r>
                      </m:sub>
                    </m:sSub>
                    <m:r>
                      <a:rPr lang="en-US" altLang="zh-CN" sz="1800" i="1" kern="100" dirty="0" smtClean="0">
                        <a:solidFill>
                          <a:srgbClr val="181717"/>
                        </a:solidFill>
                        <a:effectLst/>
                        <a:latin typeface="Cambria Math" panose="02040503050406030204" pitchFamily="18" charset="0"/>
                        <a:ea typeface="等线" panose="02010600030101010101" pitchFamily="2" charset="-122"/>
                      </a:rPr>
                      <m:t> ) </m:t>
                    </m:r>
                  </m:oMath>
                </a14:m>
                <a:r>
                  <a:rPr lang="zh-CN" altLang="zh-CN" sz="1800" kern="100" dirty="0">
                    <a:solidFill>
                      <a:srgbClr val="181717"/>
                    </a:solidFill>
                    <a:effectLst/>
                    <a:latin typeface="Times New Roman" panose="02020603050405020304" pitchFamily="18" charset="0"/>
                    <a:ea typeface="等线" panose="02010600030101010101" pitchFamily="2" charset="-122"/>
                  </a:rPr>
                  <a:t>是</a:t>
                </a:r>
                <a:r>
                  <a:rPr lang="zh-CN" altLang="en-US" sz="1800" kern="100" dirty="0">
                    <a:solidFill>
                      <a:srgbClr val="181717"/>
                    </a:solidFill>
                    <a:effectLst/>
                    <a:latin typeface="Times New Roman" panose="02020603050405020304" pitchFamily="18" charset="0"/>
                    <a:ea typeface="等线" panose="02010600030101010101" pitchFamily="2" charset="-122"/>
                  </a:rPr>
                  <a:t>对于所有</a:t>
                </a:r>
                <a14:m>
                  <m:oMath xmlns:m="http://schemas.openxmlformats.org/officeDocument/2006/math">
                    <m:r>
                      <a:rPr lang="en-US" altLang="zh-CN" sz="1800" b="0" i="1" kern="100" smtClean="0">
                        <a:solidFill>
                          <a:srgbClr val="181717"/>
                        </a:solidFill>
                        <a:effectLst/>
                        <a:latin typeface="Cambria Math" panose="02040503050406030204" pitchFamily="18" charset="0"/>
                        <a:ea typeface="等线" panose="02010600030101010101" pitchFamily="2" charset="-122"/>
                      </a:rPr>
                      <m:t>𝑗</m:t>
                    </m:r>
                    <m:r>
                      <a:rPr lang="en-US" altLang="zh-CN" sz="1800" b="0" i="1" kern="100" smtClean="0">
                        <a:solidFill>
                          <a:srgbClr val="181717"/>
                        </a:solidFill>
                        <a:effectLst/>
                        <a:latin typeface="Cambria Math" panose="02040503050406030204" pitchFamily="18" charset="0"/>
                        <a:ea typeface="等线" panose="02010600030101010101" pitchFamily="2" charset="-122"/>
                      </a:rPr>
                      <m:t>≠</m:t>
                    </m:r>
                    <m:r>
                      <a:rPr lang="en-US" altLang="zh-CN" sz="1800" b="0" i="1" kern="100" smtClean="0">
                        <a:solidFill>
                          <a:srgbClr val="181717"/>
                        </a:solidFill>
                        <a:effectLst/>
                        <a:latin typeface="Cambria Math" panose="02040503050406030204" pitchFamily="18" charset="0"/>
                        <a:ea typeface="等线" panose="02010600030101010101" pitchFamily="2" charset="-122"/>
                      </a:rPr>
                      <m:t>𝑖</m:t>
                    </m:r>
                  </m:oMath>
                </a14:m>
                <a:r>
                  <a:rPr lang="zh-CN" altLang="en-US" sz="1800" kern="100" dirty="0">
                    <a:solidFill>
                      <a:srgbClr val="181717"/>
                    </a:solidFill>
                    <a:effectLst/>
                    <a:latin typeface="Times New Roman" panose="02020603050405020304" pitchFamily="18" charset="0"/>
                    <a:ea typeface="等线" panose="02010600030101010101" pitchFamily="2" charset="-122"/>
                  </a:rPr>
                  <a:t>的情况</a:t>
                </a:r>
                <a:r>
                  <a:rPr lang="zh-CN" altLang="zh-CN" sz="1800" kern="100" dirty="0">
                    <a:solidFill>
                      <a:srgbClr val="181717"/>
                    </a:solidFill>
                    <a:effectLst/>
                    <a:latin typeface="Times New Roman" panose="02020603050405020304" pitchFamily="18" charset="0"/>
                    <a:ea typeface="等线" panose="02010600030101010101" pitchFamily="2" charset="-122"/>
                  </a:rPr>
                  <a:t>下</a:t>
                </a:r>
                <a:r>
                  <a:rPr lang="en-US" altLang="zh-CN" sz="1800" kern="100" dirty="0">
                    <a:solidFill>
                      <a:srgbClr val="181717"/>
                    </a:solidFill>
                    <a:effectLst/>
                    <a:latin typeface="Times New Roman" panose="02020603050405020304" pitchFamily="18" charset="0"/>
                    <a:ea typeface="等线" panose="02010600030101010101" pitchFamily="2" charset="-122"/>
                  </a:rPr>
                  <a:t> </a:t>
                </a:r>
                <a14:m>
                  <m:oMath xmlns:m="http://schemas.openxmlformats.org/officeDocument/2006/math">
                    <m:r>
                      <a:rPr lang="en-US" altLang="zh-CN" sz="1800" i="1" kern="100" dirty="0" smtClean="0">
                        <a:solidFill>
                          <a:srgbClr val="181717"/>
                        </a:solidFill>
                        <a:effectLst/>
                        <a:latin typeface="Cambria Math" panose="02040503050406030204" pitchFamily="18" charset="0"/>
                        <a:ea typeface="等线" panose="02010600030101010101" pitchFamily="2" charset="-122"/>
                      </a:rPr>
                      <m:t>𝑆𝑂𝑤</m:t>
                    </m:r>
                    <m:r>
                      <a:rPr lang="en-US" altLang="zh-CN" sz="1800" i="1" kern="100" dirty="0" smtClean="0">
                        <a:solidFill>
                          <a:srgbClr val="181717"/>
                        </a:solidFill>
                        <a:effectLst/>
                        <a:latin typeface="Cambria Math" panose="02040503050406030204" pitchFamily="18" charset="0"/>
                        <a:ea typeface="等线" panose="02010600030101010101" pitchFamily="2" charset="-122"/>
                      </a:rPr>
                      <m:t>(</m:t>
                    </m:r>
                    <m:sSub>
                      <m:sSubPr>
                        <m:ctrlPr>
                          <a:rPr lang="en-US" altLang="zh-CN" sz="1800" b="0" i="1" kern="100" dirty="0" smtClean="0">
                            <a:solidFill>
                              <a:srgbClr val="181717"/>
                            </a:solidFill>
                            <a:effectLst/>
                            <a:latin typeface="Cambria Math" panose="02040503050406030204" pitchFamily="18" charset="0"/>
                            <a:ea typeface="等线" panose="02010600030101010101" pitchFamily="2" charset="-122"/>
                          </a:rPr>
                        </m:ctrlPr>
                      </m:sSubPr>
                      <m:e>
                        <m:r>
                          <m:rPr>
                            <m:sty m:val="p"/>
                          </m:rPr>
                          <a:rPr lang="en-US" altLang="zh-CN" sz="1800" i="0" kern="100" dirty="0" smtClean="0">
                            <a:solidFill>
                              <a:srgbClr val="181717"/>
                            </a:solidFill>
                            <a:effectLst/>
                            <a:latin typeface="Cambria Math" panose="02040503050406030204" pitchFamily="18" charset="0"/>
                            <a:ea typeface="等线" panose="02010600030101010101" pitchFamily="2" charset="-122"/>
                          </a:rPr>
                          <m:t>exp</m:t>
                        </m:r>
                      </m:e>
                      <m:sub>
                        <m:r>
                          <a:rPr lang="en-US" altLang="zh-CN" sz="1800" b="0" i="1" kern="100" dirty="0" smtClean="0">
                            <a:solidFill>
                              <a:srgbClr val="181717"/>
                            </a:solidFill>
                            <a:effectLst/>
                            <a:latin typeface="Cambria Math" panose="02040503050406030204" pitchFamily="18" charset="0"/>
                            <a:ea typeface="等线" panose="02010600030101010101" pitchFamily="2" charset="-122"/>
                          </a:rPr>
                          <m:t>𝑖</m:t>
                        </m:r>
                      </m:sub>
                    </m:sSub>
                    <m:r>
                      <a:rPr lang="en-US" altLang="zh-CN" sz="1800" i="1" kern="100" dirty="0" smtClean="0">
                        <a:solidFill>
                          <a:srgbClr val="181717"/>
                        </a:solidFill>
                        <a:effectLst/>
                        <a:latin typeface="Cambria Math" panose="02040503050406030204" pitchFamily="18" charset="0"/>
                        <a:ea typeface="等线" panose="02010600030101010101" pitchFamily="2" charset="-122"/>
                      </a:rPr>
                      <m:t> ,</m:t>
                    </m:r>
                    <m:r>
                      <m:rPr>
                        <m:sty m:val="p"/>
                      </m:rPr>
                      <a:rPr lang="en-US" altLang="zh-CN" sz="1800" i="1" kern="100" dirty="0" smtClean="0">
                        <a:solidFill>
                          <a:srgbClr val="181717"/>
                        </a:solidFill>
                        <a:effectLst/>
                        <a:latin typeface="Cambria Math" panose="02040503050406030204" pitchFamily="18" charset="0"/>
                        <a:ea typeface="等线" panose="02010600030101010101" pitchFamily="2" charset="-122"/>
                      </a:rPr>
                      <m:t>exp</m:t>
                    </m:r>
                    <m:r>
                      <a:rPr lang="en-US" altLang="zh-CN" sz="1800" i="1" kern="100" baseline="-25000" dirty="0" smtClean="0">
                        <a:solidFill>
                          <a:srgbClr val="181717"/>
                        </a:solidFill>
                        <a:effectLst/>
                        <a:latin typeface="Cambria Math" panose="02040503050406030204" pitchFamily="18" charset="0"/>
                        <a:ea typeface="等线" panose="02010600030101010101" pitchFamily="2" charset="-122"/>
                      </a:rPr>
                      <m:t>𝑗</m:t>
                    </m:r>
                    <m:r>
                      <a:rPr lang="en-US" altLang="zh-CN" sz="1800" i="1" kern="100" dirty="0" smtClean="0">
                        <a:solidFill>
                          <a:srgbClr val="181717"/>
                        </a:solidFill>
                        <a:effectLst/>
                        <a:latin typeface="Cambria Math" panose="02040503050406030204" pitchFamily="18" charset="0"/>
                        <a:ea typeface="等线" panose="02010600030101010101" pitchFamily="2" charset="-122"/>
                      </a:rPr>
                      <m:t>) </m:t>
                    </m:r>
                    <m:r>
                      <a:rPr lang="zh-CN" altLang="en-US" sz="1800" i="1" kern="100" dirty="0" smtClean="0">
                        <a:solidFill>
                          <a:srgbClr val="181717"/>
                        </a:solidFill>
                        <a:effectLst/>
                        <a:latin typeface="Cambria Math" panose="02040503050406030204" pitchFamily="18" charset="0"/>
                        <a:ea typeface="等线" panose="02010600030101010101" pitchFamily="2" charset="-122"/>
                      </a:rPr>
                      <m:t>的</m:t>
                    </m:r>
                  </m:oMath>
                </a14:m>
                <a:r>
                  <a:rPr lang="zh-CN" altLang="en-US" sz="1800" kern="100" dirty="0">
                    <a:solidFill>
                      <a:srgbClr val="181717"/>
                    </a:solidFill>
                    <a:effectLst/>
                    <a:latin typeface="Times New Roman" panose="02020603050405020304" pitchFamily="18" charset="0"/>
                    <a:ea typeface="等线" panose="02010600030101010101" pitchFamily="2" charset="-122"/>
                  </a:rPr>
                  <a:t>各项之和</a:t>
                </a:r>
                <a:r>
                  <a:rPr lang="zh-CN" altLang="zh-CN" sz="1800" kern="100" dirty="0">
                    <a:solidFill>
                      <a:srgbClr val="181717"/>
                    </a:solidFill>
                    <a:effectLst/>
                    <a:latin typeface="Times New Roman" panose="02020603050405020304" pitchFamily="18" charset="0"/>
                    <a:ea typeface="等线" panose="02010600030101010101" pitchFamily="2" charset="-122"/>
                  </a:rPr>
                  <a:t>。如果</a:t>
                </a:r>
                <a14:m>
                  <m:oMath xmlns:m="http://schemas.openxmlformats.org/officeDocument/2006/math">
                    <m:r>
                      <a:rPr lang="en-US" altLang="zh-CN" sz="1800" i="1" kern="100" dirty="0" smtClean="0">
                        <a:solidFill>
                          <a:srgbClr val="181717"/>
                        </a:solidFill>
                        <a:effectLst/>
                        <a:latin typeface="Cambria Math" panose="02040503050406030204" pitchFamily="18" charset="0"/>
                        <a:ea typeface="等线" panose="02010600030101010101" pitchFamily="2" charset="-122"/>
                      </a:rPr>
                      <m:t> </m:t>
                    </m:r>
                    <m:r>
                      <a:rPr lang="en-US" altLang="zh-CN" sz="1800" i="1" kern="100" dirty="0" smtClean="0">
                        <a:solidFill>
                          <a:srgbClr val="181717"/>
                        </a:solidFill>
                        <a:effectLst/>
                        <a:latin typeface="Cambria Math" panose="02040503050406030204" pitchFamily="18" charset="0"/>
                        <a:ea typeface="等线" panose="02010600030101010101" pitchFamily="2" charset="-122"/>
                      </a:rPr>
                      <m:t>𝑁</m:t>
                    </m:r>
                    <m:r>
                      <a:rPr lang="en-US" altLang="zh-CN" sz="1800" i="1" kern="100" dirty="0" smtClean="0">
                        <a:solidFill>
                          <a:srgbClr val="181717"/>
                        </a:solidFill>
                        <a:effectLst/>
                        <a:latin typeface="Cambria Math" panose="02040503050406030204" pitchFamily="18" charset="0"/>
                        <a:ea typeface="等线" panose="02010600030101010101" pitchFamily="2" charset="-122"/>
                      </a:rPr>
                      <m:t> </m:t>
                    </m:r>
                  </m:oMath>
                </a14:m>
                <a:r>
                  <a:rPr lang="zh-CN" altLang="zh-CN" sz="1800" kern="100" dirty="0">
                    <a:solidFill>
                      <a:srgbClr val="181717"/>
                    </a:solidFill>
                    <a:effectLst/>
                    <a:latin typeface="Times New Roman" panose="02020603050405020304" pitchFamily="18" charset="0"/>
                    <a:ea typeface="等线" panose="02010600030101010101" pitchFamily="2" charset="-122"/>
                  </a:rPr>
                  <a:t>是测试系列的数量，那么我们有</a:t>
                </a:r>
                <a:r>
                  <a:rPr lang="zh-CN" altLang="en-US" sz="1800" kern="100" dirty="0">
                    <a:solidFill>
                      <a:srgbClr val="181717"/>
                    </a:solidFill>
                    <a:effectLst/>
                    <a:latin typeface="Times New Roman" panose="02020603050405020304" pitchFamily="18" charset="0"/>
                    <a:ea typeface="等线" panose="02010600030101010101" pitchFamily="2" charset="-122"/>
                  </a:rPr>
                  <a:t>（公式一）</a:t>
                </a:r>
                <a:endParaRPr lang="en-US" altLang="zh-CN" sz="1800" kern="100" dirty="0">
                  <a:solidFill>
                    <a:srgbClr val="181717"/>
                  </a:solidFill>
                  <a:effectLst/>
                  <a:latin typeface="Times New Roman" panose="02020603050405020304" pitchFamily="18" charset="0"/>
                  <a:ea typeface="等线" panose="02010600030101010101" pitchFamily="2" charset="-122"/>
                </a:endParaRPr>
              </a:p>
              <a:p>
                <a:pPr marL="6350" indent="-6350" algn="just">
                  <a:lnSpc>
                    <a:spcPct val="107000"/>
                  </a:lnSpc>
                  <a:spcAft>
                    <a:spcPts val="195"/>
                  </a:spcAft>
                </a:pPr>
                <a:r>
                  <a:rPr lang="zh-CN" altLang="en-US" sz="1800" kern="100" dirty="0">
                    <a:solidFill>
                      <a:srgbClr val="181717"/>
                    </a:solidFill>
                    <a:effectLst/>
                    <a:latin typeface="Times New Roman" panose="02020603050405020304" pitchFamily="18" charset="0"/>
                    <a:ea typeface="等线" panose="02010600030101010101" pitchFamily="2" charset="-122"/>
                  </a:rPr>
                  <a:t>该指标表示针对所考虑的参数集 </a:t>
                </a:r>
                <a14:m>
                  <m:oMath xmlns:m="http://schemas.openxmlformats.org/officeDocument/2006/math">
                    <m:sSub>
                      <m:sSubPr>
                        <m:ctrlPr>
                          <a:rPr lang="en-US" altLang="zh-CN" sz="1800" i="1" kern="100" dirty="0" smtClean="0">
                            <a:solidFill>
                              <a:srgbClr val="181717"/>
                            </a:solidFill>
                            <a:effectLst/>
                            <a:latin typeface="Cambria Math" panose="02040503050406030204" pitchFamily="18" charset="0"/>
                            <a:ea typeface="等线" panose="02010600030101010101" pitchFamily="2" charset="-122"/>
                          </a:rPr>
                        </m:ctrlPr>
                      </m:sSubPr>
                      <m:e>
                        <m:r>
                          <m:rPr>
                            <m:sty m:val="p"/>
                          </m:rPr>
                          <a:rPr lang="en-US" altLang="zh-CN" sz="1800" i="0" kern="100" dirty="0" smtClean="0">
                            <a:solidFill>
                              <a:srgbClr val="181717"/>
                            </a:solidFill>
                            <a:effectLst/>
                            <a:latin typeface="Cambria Math" panose="02040503050406030204" pitchFamily="18" charset="0"/>
                            <a:ea typeface="等线" panose="02010600030101010101" pitchFamily="2" charset="-122"/>
                          </a:rPr>
                          <m:t>exp</m:t>
                        </m:r>
                      </m:e>
                      <m:sub>
                        <m:r>
                          <a:rPr lang="en-US" altLang="zh-CN" sz="1800" i="1" kern="100" dirty="0" smtClean="0">
                            <a:solidFill>
                              <a:srgbClr val="181717"/>
                            </a:solidFill>
                            <a:effectLst/>
                            <a:latin typeface="Cambria Math" panose="02040503050406030204" pitchFamily="18" charset="0"/>
                            <a:ea typeface="等线" panose="02010600030101010101" pitchFamily="2" charset="-122"/>
                          </a:rPr>
                          <m:t>𝑖</m:t>
                        </m:r>
                      </m:sub>
                    </m:sSub>
                  </m:oMath>
                </a14:m>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en-US" sz="1800" kern="100" dirty="0">
                    <a:solidFill>
                      <a:srgbClr val="181717"/>
                    </a:solidFill>
                    <a:effectLst/>
                    <a:latin typeface="Times New Roman" panose="02020603050405020304" pitchFamily="18" charset="0"/>
                    <a:ea typeface="等线" panose="02010600030101010101" pitchFamily="2" charset="-122"/>
                  </a:rPr>
                  <a:t>获得的非支配解集弱于其他解的次数。该指标越大，</a:t>
                </a:r>
                <a14:m>
                  <m:oMath xmlns:m="http://schemas.openxmlformats.org/officeDocument/2006/math">
                    <m:sSub>
                      <m:sSubPr>
                        <m:ctrlPr>
                          <a:rPr lang="en-US" altLang="zh-CN" sz="1800" b="0" i="1" kern="100" dirty="0" smtClean="0">
                            <a:solidFill>
                              <a:srgbClr val="181717"/>
                            </a:solidFill>
                            <a:effectLst/>
                            <a:latin typeface="Cambria Math" panose="02040503050406030204" pitchFamily="18" charset="0"/>
                            <a:ea typeface="等线" panose="02010600030101010101" pitchFamily="2" charset="-122"/>
                          </a:rPr>
                        </m:ctrlPr>
                      </m:sSubPr>
                      <m:e>
                        <m:r>
                          <a:rPr lang="en-US" altLang="zh-CN" sz="1800" i="1" kern="100" dirty="0" smtClean="0">
                            <a:solidFill>
                              <a:srgbClr val="181717"/>
                            </a:solidFill>
                            <a:effectLst/>
                            <a:latin typeface="Cambria Math" panose="02040503050406030204" pitchFamily="18" charset="0"/>
                            <a:ea typeface="等线" panose="02010600030101010101" pitchFamily="2" charset="-122"/>
                          </a:rPr>
                          <m:t>𝑆</m:t>
                        </m:r>
                      </m:e>
                      <m:sub>
                        <m:sSub>
                          <m:sSubPr>
                            <m:ctrlPr>
                              <a:rPr lang="en-US" altLang="zh-CN" sz="1800" b="0" i="1" kern="100" dirty="0" smtClean="0">
                                <a:solidFill>
                                  <a:srgbClr val="181717"/>
                                </a:solidFill>
                                <a:effectLst/>
                                <a:latin typeface="Cambria Math" panose="02040503050406030204" pitchFamily="18" charset="0"/>
                                <a:ea typeface="等线" panose="02010600030101010101" pitchFamily="2" charset="-122"/>
                              </a:rPr>
                            </m:ctrlPr>
                          </m:sSubPr>
                          <m:e>
                            <m:r>
                              <m:rPr>
                                <m:sty m:val="p"/>
                              </m:rPr>
                              <a:rPr lang="en-US" altLang="zh-CN" sz="1800" i="0" kern="100" dirty="0" smtClean="0">
                                <a:solidFill>
                                  <a:srgbClr val="181717"/>
                                </a:solidFill>
                                <a:effectLst/>
                                <a:latin typeface="Cambria Math" panose="02040503050406030204" pitchFamily="18" charset="0"/>
                                <a:ea typeface="等线" panose="02010600030101010101" pitchFamily="2" charset="-122"/>
                              </a:rPr>
                              <m:t>exp</m:t>
                            </m:r>
                          </m:e>
                          <m:sub>
                            <m:r>
                              <a:rPr lang="en-US" altLang="zh-CN" sz="1800" b="0" i="1" kern="100" dirty="0" smtClean="0">
                                <a:solidFill>
                                  <a:srgbClr val="181717"/>
                                </a:solidFill>
                                <a:effectLst/>
                                <a:latin typeface="Cambria Math" panose="02040503050406030204" pitchFamily="18" charset="0"/>
                                <a:ea typeface="等线" panose="02010600030101010101" pitchFamily="2" charset="-122"/>
                              </a:rPr>
                              <m:t>𝑖</m:t>
                            </m:r>
                          </m:sub>
                        </m:sSub>
                      </m:sub>
                    </m:sSub>
                  </m:oMath>
                </a14:m>
                <a:r>
                  <a:rPr lang="zh-CN" altLang="en-US" sz="1800" kern="100" dirty="0">
                    <a:solidFill>
                      <a:srgbClr val="181717"/>
                    </a:solidFill>
                    <a:effectLst/>
                    <a:latin typeface="Times New Roman" panose="02020603050405020304" pitchFamily="18" charset="0"/>
                    <a:ea typeface="等线" panose="02010600030101010101" pitchFamily="2" charset="-122"/>
                  </a:rPr>
                  <a:t>越好。</a:t>
                </a:r>
                <a:endParaRPr lang="zh-CN" altLang="zh-CN" sz="1800" kern="100" dirty="0">
                  <a:solidFill>
                    <a:srgbClr val="181717"/>
                  </a:solidFill>
                  <a:effectLst/>
                  <a:latin typeface="Times New Roman" panose="02020603050405020304" pitchFamily="18" charset="0"/>
                  <a:ea typeface="等线" panose="02010600030101010101" pitchFamily="2" charset="-122"/>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Net front contribution</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solidFill>
                      <a:srgbClr val="181717"/>
                    </a:solidFill>
                    <a:effectLst/>
                    <a:latin typeface="Times New Roman" panose="02020603050405020304" pitchFamily="18" charset="0"/>
                    <a:ea typeface="等线" panose="02010600030101010101" pitchFamily="2" charset="-122"/>
                  </a:rPr>
                  <a:t>考虑两组非支配解</a:t>
                </a:r>
                <a:r>
                  <a:rPr lang="en-US" altLang="zh-CN" sz="1800" kern="100" dirty="0">
                    <a:solidFill>
                      <a:srgbClr val="181717"/>
                    </a:solidFill>
                    <a:effectLst/>
                    <a:latin typeface="Times New Roman" panose="02020603050405020304" pitchFamily="18" charset="0"/>
                    <a:ea typeface="等线" panose="02010600030101010101" pitchFamily="2" charset="-122"/>
                  </a:rPr>
                  <a:t> </a:t>
                </a:r>
                <a14:m>
                  <m:oMath xmlns:m="http://schemas.openxmlformats.org/officeDocument/2006/math">
                    <m:sSub>
                      <m:sSubPr>
                        <m:ctrlPr>
                          <a:rPr lang="en-US" altLang="zh-CN" sz="1800" b="0" i="1" kern="100" dirty="0" smtClean="0">
                            <a:solidFill>
                              <a:srgbClr val="181717"/>
                            </a:solidFill>
                            <a:effectLst/>
                            <a:latin typeface="Cambria Math" panose="02040503050406030204" pitchFamily="18" charset="0"/>
                            <a:ea typeface="等线" panose="02010600030101010101" pitchFamily="2" charset="-122"/>
                          </a:rPr>
                        </m:ctrlPr>
                      </m:sSubPr>
                      <m:e>
                        <m:r>
                          <a:rPr lang="en-US" altLang="zh-CN" sz="1800" i="1" kern="100" dirty="0" smtClean="0">
                            <a:solidFill>
                              <a:srgbClr val="181717"/>
                            </a:solidFill>
                            <a:effectLst/>
                            <a:latin typeface="Cambria Math" panose="02040503050406030204" pitchFamily="18" charset="0"/>
                            <a:ea typeface="等线" panose="02010600030101010101" pitchFamily="2" charset="-122"/>
                          </a:rPr>
                          <m:t>𝑆</m:t>
                        </m:r>
                      </m:e>
                      <m:sub>
                        <m:r>
                          <a:rPr lang="en-US" altLang="zh-CN" sz="1800" b="0" i="1" kern="100" dirty="0" smtClean="0">
                            <a:solidFill>
                              <a:srgbClr val="181717"/>
                            </a:solidFill>
                            <a:effectLst/>
                            <a:latin typeface="Cambria Math" panose="02040503050406030204" pitchFamily="18" charset="0"/>
                            <a:ea typeface="等线" panose="02010600030101010101" pitchFamily="2" charset="-122"/>
                          </a:rPr>
                          <m:t>×</m:t>
                        </m:r>
                      </m:sub>
                    </m:sSub>
                  </m:oMath>
                </a14:m>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和</a:t>
                </a:r>
                <a:r>
                  <a:rPr lang="en-US" altLang="zh-CN" sz="1800" kern="100" dirty="0">
                    <a:solidFill>
                      <a:srgbClr val="181717"/>
                    </a:solidFill>
                    <a:effectLst/>
                    <a:latin typeface="Times New Roman" panose="02020603050405020304" pitchFamily="18" charset="0"/>
                    <a:ea typeface="等线" panose="02010600030101010101" pitchFamily="2" charset="-122"/>
                  </a:rPr>
                  <a:t> </a:t>
                </a:r>
                <a14:m>
                  <m:oMath xmlns:m="http://schemas.openxmlformats.org/officeDocument/2006/math">
                    <m:sSub>
                      <m:sSubPr>
                        <m:ctrlPr>
                          <a:rPr lang="en-US" altLang="zh-CN" sz="1800" b="0" i="1" kern="100" dirty="0" smtClean="0">
                            <a:solidFill>
                              <a:srgbClr val="181717"/>
                            </a:solidFill>
                            <a:effectLst/>
                            <a:latin typeface="Cambria Math" panose="02040503050406030204" pitchFamily="18" charset="0"/>
                            <a:ea typeface="等线" panose="02010600030101010101" pitchFamily="2" charset="-122"/>
                          </a:rPr>
                        </m:ctrlPr>
                      </m:sSubPr>
                      <m:e>
                        <m:r>
                          <a:rPr lang="en-US" altLang="zh-CN" sz="1800" i="1" kern="100" dirty="0" smtClean="0">
                            <a:solidFill>
                              <a:srgbClr val="181717"/>
                            </a:solidFill>
                            <a:effectLst/>
                            <a:latin typeface="Cambria Math" panose="02040503050406030204" pitchFamily="18" charset="0"/>
                            <a:ea typeface="等线" panose="02010600030101010101" pitchFamily="2" charset="-122"/>
                          </a:rPr>
                          <m:t>𝑆</m:t>
                        </m:r>
                      </m:e>
                      <m:sub>
                        <m:r>
                          <a:rPr lang="en-US" altLang="zh-CN" sz="1800" b="0" i="1" kern="100" dirty="0" smtClean="0">
                            <a:solidFill>
                              <a:srgbClr val="181717"/>
                            </a:solidFill>
                            <a:effectLst/>
                            <a:latin typeface="Cambria Math" panose="02040503050406030204" pitchFamily="18" charset="0"/>
                            <a:ea typeface="等线" panose="02010600030101010101" pitchFamily="2" charset="-122"/>
                          </a:rPr>
                          <m:t>𝑜</m:t>
                        </m:r>
                      </m:sub>
                    </m:sSub>
                  </m:oMath>
                </a14:m>
                <a:r>
                  <a:rPr lang="zh-CN" altLang="zh-CN" sz="1800" kern="100" dirty="0">
                    <a:solidFill>
                      <a:srgbClr val="181717"/>
                    </a:solidFill>
                    <a:effectLst/>
                    <a:latin typeface="Times New Roman" panose="02020603050405020304" pitchFamily="18" charset="0"/>
                    <a:ea typeface="等线" panose="02010600030101010101" pitchFamily="2" charset="-122"/>
                  </a:rPr>
                  <a:t>，</a:t>
                </a:r>
                <a14:m>
                  <m:oMath xmlns:m="http://schemas.openxmlformats.org/officeDocument/2006/math">
                    <m:sSub>
                      <m:sSubPr>
                        <m:ctrlPr>
                          <a:rPr lang="en-US" altLang="zh-CN" sz="1800" b="0" i="1" kern="100" dirty="0" smtClean="0">
                            <a:solidFill>
                              <a:srgbClr val="181717"/>
                            </a:solidFill>
                            <a:effectLst/>
                            <a:latin typeface="Cambria Math" panose="02040503050406030204" pitchFamily="18" charset="0"/>
                            <a:ea typeface="+mn-ea"/>
                          </a:rPr>
                        </m:ctrlPr>
                      </m:sSubPr>
                      <m:e>
                        <m:r>
                          <a:rPr lang="en-US" altLang="zh-CN" sz="1800" i="1" kern="100" dirty="0" smtClean="0">
                            <a:solidFill>
                              <a:srgbClr val="181717"/>
                            </a:solidFill>
                            <a:effectLst/>
                            <a:latin typeface="Cambria Math" panose="02040503050406030204" pitchFamily="18" charset="0"/>
                            <a:ea typeface="+mn-ea"/>
                          </a:rPr>
                          <m:t>𝑆</m:t>
                        </m:r>
                      </m:e>
                      <m:sub>
                        <m:r>
                          <a:rPr lang="en-US" altLang="zh-CN" sz="1800" b="0" i="1" kern="100" dirty="0" smtClean="0">
                            <a:solidFill>
                              <a:srgbClr val="181717"/>
                            </a:solidFill>
                            <a:effectLst/>
                            <a:latin typeface="Cambria Math" panose="02040503050406030204" pitchFamily="18" charset="0"/>
                            <a:ea typeface="+mn-ea"/>
                          </a:rPr>
                          <m:t>∗</m:t>
                        </m:r>
                      </m:sub>
                    </m:sSub>
                  </m:oMath>
                </a14:m>
                <a:r>
                  <a:rPr lang="zh-CN" altLang="zh-CN" sz="1800" kern="100" dirty="0">
                    <a:solidFill>
                      <a:srgbClr val="181717"/>
                    </a:solidFill>
                    <a:effectLst/>
                    <a:latin typeface="Times New Roman" panose="02020603050405020304" pitchFamily="18" charset="0"/>
                    <a:ea typeface="等线" panose="02010600030101010101" pitchFamily="2" charset="-122"/>
                  </a:rPr>
                  <a:t>表示</a:t>
                </a:r>
                <a14:m>
                  <m:oMath xmlns:m="http://schemas.openxmlformats.org/officeDocument/2006/math">
                    <m:r>
                      <a:rPr lang="en-US" altLang="zh-CN" sz="1800" i="1" kern="100" dirty="0" smtClean="0">
                        <a:solidFill>
                          <a:srgbClr val="181717"/>
                        </a:solidFill>
                        <a:effectLst/>
                        <a:latin typeface="Cambria Math" panose="02040503050406030204" pitchFamily="18" charset="0"/>
                        <a:ea typeface="等线" panose="02010600030101010101" pitchFamily="2" charset="-122"/>
                      </a:rPr>
                      <m:t> </m:t>
                    </m:r>
                    <m:sSub>
                      <m:sSubPr>
                        <m:ctrlPr>
                          <a:rPr lang="en-US" altLang="zh-CN" sz="1800" b="0" i="1" kern="100" dirty="0" smtClean="0">
                            <a:solidFill>
                              <a:srgbClr val="181717"/>
                            </a:solidFill>
                            <a:effectLst/>
                            <a:latin typeface="Cambria Math" panose="02040503050406030204" pitchFamily="18" charset="0"/>
                            <a:ea typeface="等线" panose="02010600030101010101" pitchFamily="2" charset="-122"/>
                          </a:rPr>
                        </m:ctrlPr>
                      </m:sSubPr>
                      <m:e>
                        <m:r>
                          <a:rPr lang="en-US" altLang="zh-CN" sz="1800" i="1" kern="100" dirty="0" smtClean="0">
                            <a:solidFill>
                              <a:srgbClr val="181717"/>
                            </a:solidFill>
                            <a:effectLst/>
                            <a:latin typeface="Cambria Math" panose="02040503050406030204" pitchFamily="18" charset="0"/>
                            <a:ea typeface="等线" panose="02010600030101010101" pitchFamily="2" charset="-122"/>
                          </a:rPr>
                          <m:t>𝑆</m:t>
                        </m:r>
                      </m:e>
                      <m:sub>
                        <m:r>
                          <a:rPr lang="en-US" altLang="zh-CN" sz="1800" b="0" i="1" kern="100" dirty="0" smtClean="0">
                            <a:solidFill>
                              <a:srgbClr val="181717"/>
                            </a:solidFill>
                            <a:effectLst/>
                            <a:latin typeface="Cambria Math" panose="02040503050406030204" pitchFamily="18" charset="0"/>
                            <a:ea typeface="等线" panose="02010600030101010101" pitchFamily="2" charset="-122"/>
                          </a:rPr>
                          <m:t>×</m:t>
                        </m:r>
                      </m:sub>
                    </m:sSub>
                    <m:r>
                      <a:rPr lang="en-US" altLang="zh-CN" sz="1800" b="0" i="1" kern="100" dirty="0" smtClean="0">
                        <a:solidFill>
                          <a:srgbClr val="181717"/>
                        </a:solidFill>
                        <a:effectLst/>
                        <a:latin typeface="Cambria Math" panose="02040503050406030204" pitchFamily="18" charset="0"/>
                        <a:ea typeface="等线" panose="02010600030101010101" pitchFamily="2" charset="-122"/>
                      </a:rPr>
                      <m:t>∪</m:t>
                    </m:r>
                    <m:sSub>
                      <m:sSubPr>
                        <m:ctrlPr>
                          <a:rPr lang="en-US" altLang="zh-CN" sz="1800" b="0" i="1" kern="100" dirty="0" smtClean="0">
                            <a:solidFill>
                              <a:srgbClr val="181717"/>
                            </a:solidFill>
                            <a:effectLst/>
                            <a:latin typeface="Cambria Math" panose="02040503050406030204" pitchFamily="18" charset="0"/>
                            <a:ea typeface="等线" panose="02010600030101010101" pitchFamily="2" charset="-122"/>
                          </a:rPr>
                        </m:ctrlPr>
                      </m:sSubPr>
                      <m:e>
                        <m:r>
                          <a:rPr lang="en-US" altLang="zh-CN" sz="1800" i="1" kern="100" dirty="0" smtClean="0">
                            <a:solidFill>
                              <a:srgbClr val="181717"/>
                            </a:solidFill>
                            <a:effectLst/>
                            <a:latin typeface="Cambria Math" panose="02040503050406030204" pitchFamily="18" charset="0"/>
                            <a:ea typeface="等线" panose="02010600030101010101" pitchFamily="2" charset="-122"/>
                          </a:rPr>
                          <m:t>𝑆</m:t>
                        </m:r>
                      </m:e>
                      <m:sub>
                        <m:r>
                          <a:rPr lang="en-US" altLang="zh-CN" sz="1800" b="0" i="1" kern="100" dirty="0" smtClean="0">
                            <a:solidFill>
                              <a:srgbClr val="181717"/>
                            </a:solidFill>
                            <a:effectLst/>
                            <a:latin typeface="Cambria Math" panose="02040503050406030204" pitchFamily="18" charset="0"/>
                            <a:ea typeface="等线" panose="02010600030101010101" pitchFamily="2" charset="-122"/>
                          </a:rPr>
                          <m:t>𝑜</m:t>
                        </m:r>
                      </m:sub>
                    </m:sSub>
                    <m:r>
                      <a:rPr lang="en-US" altLang="zh-CN" sz="1800" b="0" i="1" kern="100" dirty="0" smtClean="0">
                        <a:solidFill>
                          <a:srgbClr val="181717"/>
                        </a:solidFill>
                        <a:effectLst/>
                        <a:latin typeface="Cambria Math" panose="02040503050406030204" pitchFamily="18" charset="0"/>
                        <a:ea typeface="等线" panose="02010600030101010101" pitchFamily="2" charset="-122"/>
                      </a:rPr>
                      <m:t> </m:t>
                    </m:r>
                    <m:r>
                      <a:rPr lang="en-US" altLang="zh-CN" sz="1800" i="1" kern="100" dirty="0" smtClean="0">
                        <a:solidFill>
                          <a:srgbClr val="181717"/>
                        </a:solidFill>
                        <a:effectLst/>
                        <a:latin typeface="Cambria Math" panose="02040503050406030204" pitchFamily="18" charset="0"/>
                        <a:ea typeface="等线" panose="02010600030101010101" pitchFamily="2" charset="-122"/>
                      </a:rPr>
                      <m:t> </m:t>
                    </m:r>
                  </m:oMath>
                </a14:m>
                <a:r>
                  <a:rPr lang="zh-CN" altLang="zh-CN" sz="1800" kern="100" dirty="0">
                    <a:solidFill>
                      <a:srgbClr val="181717"/>
                    </a:solidFill>
                    <a:effectLst/>
                    <a:latin typeface="Times New Roman" panose="02020603050405020304" pitchFamily="18" charset="0"/>
                    <a:ea typeface="等线" panose="02010600030101010101" pitchFamily="2" charset="-122"/>
                  </a:rPr>
                  <a:t>中的非支配解集合。</a:t>
                </a:r>
                <a14:m>
                  <m:oMath xmlns:m="http://schemas.openxmlformats.org/officeDocument/2006/math">
                    <m:r>
                      <a:rPr lang="en-US" altLang="zh-CN" sz="1800" i="1" kern="100" dirty="0" smtClean="0">
                        <a:solidFill>
                          <a:srgbClr val="181717"/>
                        </a:solidFill>
                        <a:effectLst/>
                        <a:latin typeface="Cambria Math" panose="02040503050406030204" pitchFamily="18" charset="0"/>
                        <a:ea typeface="等线" panose="02010600030101010101" pitchFamily="2" charset="-122"/>
                      </a:rPr>
                      <m:t>𝑁𝐹𝐶</m:t>
                    </m:r>
                    <m:r>
                      <a:rPr lang="en-US" altLang="zh-CN" sz="1800" i="1" kern="100" dirty="0" smtClean="0">
                        <a:solidFill>
                          <a:srgbClr val="181717"/>
                        </a:solidFill>
                        <a:effectLst/>
                        <a:latin typeface="Cambria Math" panose="02040503050406030204" pitchFamily="18" charset="0"/>
                        <a:ea typeface="等线" panose="02010600030101010101" pitchFamily="2" charset="-122"/>
                      </a:rPr>
                      <m:t>(</m:t>
                    </m:r>
                    <m:sSub>
                      <m:sSubPr>
                        <m:ctrlPr>
                          <a:rPr lang="en-US" altLang="zh-CN" sz="1800" b="0" i="1" kern="100" dirty="0" smtClean="0">
                            <a:solidFill>
                              <a:srgbClr val="181717"/>
                            </a:solidFill>
                            <a:effectLst/>
                            <a:latin typeface="Cambria Math" panose="02040503050406030204" pitchFamily="18" charset="0"/>
                            <a:ea typeface="等线" panose="02010600030101010101" pitchFamily="2" charset="-122"/>
                          </a:rPr>
                        </m:ctrlPr>
                      </m:sSubPr>
                      <m:e>
                        <m:r>
                          <a:rPr lang="en-US" altLang="zh-CN" sz="1800" i="1" kern="100" dirty="0" smtClean="0">
                            <a:solidFill>
                              <a:srgbClr val="181717"/>
                            </a:solidFill>
                            <a:effectLst/>
                            <a:latin typeface="Cambria Math" panose="02040503050406030204" pitchFamily="18" charset="0"/>
                            <a:ea typeface="等线" panose="02010600030101010101" pitchFamily="2" charset="-122"/>
                          </a:rPr>
                          <m:t>𝑆</m:t>
                        </m:r>
                      </m:e>
                      <m:sub>
                        <m:r>
                          <a:rPr lang="en-US" altLang="zh-CN" sz="1800" b="0" i="1" kern="100" dirty="0" smtClean="0">
                            <a:solidFill>
                              <a:srgbClr val="181717"/>
                            </a:solidFill>
                            <a:effectLst/>
                            <a:latin typeface="Cambria Math" panose="02040503050406030204" pitchFamily="18" charset="0"/>
                            <a:ea typeface="等线" panose="02010600030101010101" pitchFamily="2" charset="-122"/>
                          </a:rPr>
                          <m:t>×</m:t>
                        </m:r>
                      </m:sub>
                    </m:sSub>
                    <m:r>
                      <a:rPr lang="en-US" altLang="zh-CN" sz="1800" i="1" kern="100" dirty="0" smtClean="0">
                        <a:solidFill>
                          <a:srgbClr val="181717"/>
                        </a:solidFill>
                        <a:effectLst/>
                        <a:latin typeface="Cambria Math" panose="02040503050406030204" pitchFamily="18" charset="0"/>
                        <a:ea typeface="等线" panose="02010600030101010101" pitchFamily="2" charset="-122"/>
                      </a:rPr>
                      <m:t>,</m:t>
                    </m:r>
                    <m:sSub>
                      <m:sSubPr>
                        <m:ctrlPr>
                          <a:rPr lang="en-US" altLang="zh-CN" sz="1800" b="0" i="1" kern="100" dirty="0" smtClean="0">
                            <a:solidFill>
                              <a:srgbClr val="181717"/>
                            </a:solidFill>
                            <a:effectLst/>
                            <a:latin typeface="Cambria Math" panose="02040503050406030204" pitchFamily="18" charset="0"/>
                            <a:ea typeface="等线" panose="02010600030101010101" pitchFamily="2" charset="-122"/>
                          </a:rPr>
                        </m:ctrlPr>
                      </m:sSubPr>
                      <m:e>
                        <m:r>
                          <a:rPr lang="en-US" altLang="zh-CN" sz="1800" i="1" kern="100" dirty="0" smtClean="0">
                            <a:solidFill>
                              <a:srgbClr val="181717"/>
                            </a:solidFill>
                            <a:effectLst/>
                            <a:latin typeface="Cambria Math" panose="02040503050406030204" pitchFamily="18" charset="0"/>
                            <a:ea typeface="等线" panose="02010600030101010101" pitchFamily="2" charset="-122"/>
                          </a:rPr>
                          <m:t>𝑆</m:t>
                        </m:r>
                      </m:e>
                      <m:sub>
                        <m:r>
                          <a:rPr lang="en-US" altLang="zh-CN" sz="1800" b="0" i="1" kern="100" dirty="0" smtClean="0">
                            <a:solidFill>
                              <a:srgbClr val="181717"/>
                            </a:solidFill>
                            <a:effectLst/>
                            <a:latin typeface="Cambria Math" panose="02040503050406030204" pitchFamily="18" charset="0"/>
                            <a:ea typeface="等线" panose="02010600030101010101" pitchFamily="2" charset="-122"/>
                          </a:rPr>
                          <m:t>𝑜</m:t>
                        </m:r>
                      </m:sub>
                    </m:sSub>
                    <m:r>
                      <a:rPr lang="en-US" altLang="zh-CN" sz="1800" i="1" kern="100" dirty="0" smtClean="0">
                        <a:solidFill>
                          <a:srgbClr val="181717"/>
                        </a:solidFill>
                        <a:effectLst/>
                        <a:latin typeface="Cambria Math" panose="02040503050406030204" pitchFamily="18" charset="0"/>
                        <a:ea typeface="等线" panose="02010600030101010101" pitchFamily="2" charset="-122"/>
                      </a:rPr>
                      <m:t>)</m:t>
                    </m:r>
                  </m:oMath>
                </a14:m>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是</a:t>
                </a:r>
                <a:r>
                  <a:rPr lang="en-US" altLang="zh-CN" sz="1800" kern="100" dirty="0">
                    <a:solidFill>
                      <a:srgbClr val="181717"/>
                    </a:solidFill>
                    <a:effectLst/>
                    <a:latin typeface="Times New Roman" panose="02020603050405020304" pitchFamily="18" charset="0"/>
                    <a:ea typeface="等线" panose="02010600030101010101" pitchFamily="2" charset="-122"/>
                  </a:rPr>
                  <a:t> </a:t>
                </a:r>
                <a14:m>
                  <m:oMath xmlns:m="http://schemas.openxmlformats.org/officeDocument/2006/math">
                    <m:sSub>
                      <m:sSubPr>
                        <m:ctrlPr>
                          <a:rPr lang="en-US" altLang="zh-CN" sz="1800" b="0" i="1" kern="100" dirty="0" smtClean="0">
                            <a:solidFill>
                              <a:srgbClr val="181717"/>
                            </a:solidFill>
                            <a:effectLst/>
                            <a:latin typeface="Cambria Math" panose="02040503050406030204" pitchFamily="18" charset="0"/>
                            <a:ea typeface="等线" panose="02010600030101010101" pitchFamily="2" charset="-122"/>
                          </a:rPr>
                        </m:ctrlPr>
                      </m:sSubPr>
                      <m:e>
                        <m:r>
                          <a:rPr lang="en-US" altLang="zh-CN" sz="1800" i="1" kern="100" dirty="0" smtClean="0">
                            <a:solidFill>
                              <a:srgbClr val="181717"/>
                            </a:solidFill>
                            <a:effectLst/>
                            <a:latin typeface="Cambria Math" panose="02040503050406030204" pitchFamily="18" charset="0"/>
                            <a:ea typeface="等线" panose="02010600030101010101" pitchFamily="2" charset="-122"/>
                          </a:rPr>
                          <m:t>𝑆</m:t>
                        </m:r>
                      </m:e>
                      <m:sub>
                        <m:r>
                          <a:rPr lang="en-US" altLang="zh-CN" sz="1800" b="0" i="1" kern="100" dirty="0" smtClean="0">
                            <a:solidFill>
                              <a:srgbClr val="181717"/>
                            </a:solidFill>
                            <a:effectLst/>
                            <a:latin typeface="Cambria Math" panose="02040503050406030204" pitchFamily="18" charset="0"/>
                            <a:ea typeface="等线" panose="02010600030101010101" pitchFamily="2" charset="-122"/>
                          </a:rPr>
                          <m:t>∗</m:t>
                        </m:r>
                      </m:sub>
                    </m:sSub>
                  </m:oMath>
                </a14:m>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中</a:t>
                </a:r>
                <a:r>
                  <a:rPr lang="en-US" altLang="zh-CN" sz="1800" kern="100" dirty="0">
                    <a:solidFill>
                      <a:srgbClr val="181717"/>
                    </a:solidFill>
                    <a:effectLst/>
                    <a:latin typeface="Times New Roman" panose="02020603050405020304" pitchFamily="18" charset="0"/>
                    <a:ea typeface="等线" panose="02010600030101010101" pitchFamily="2" charset="-122"/>
                  </a:rPr>
                  <a:t> </a:t>
                </a:r>
                <a14:m>
                  <m:oMath xmlns:m="http://schemas.openxmlformats.org/officeDocument/2006/math">
                    <m:sSub>
                      <m:sSubPr>
                        <m:ctrlPr>
                          <a:rPr lang="en-US" altLang="zh-CN" sz="1800" b="0" i="1" kern="100" dirty="0" smtClean="0">
                            <a:solidFill>
                              <a:srgbClr val="181717"/>
                            </a:solidFill>
                            <a:effectLst/>
                            <a:latin typeface="Cambria Math" panose="02040503050406030204" pitchFamily="18" charset="0"/>
                            <a:ea typeface="等线" panose="02010600030101010101" pitchFamily="2" charset="-122"/>
                          </a:rPr>
                        </m:ctrlPr>
                      </m:sSubPr>
                      <m:e>
                        <m:r>
                          <a:rPr lang="en-US" altLang="zh-CN" sz="1800" i="1" kern="100" dirty="0" smtClean="0">
                            <a:solidFill>
                              <a:srgbClr val="181717"/>
                            </a:solidFill>
                            <a:effectLst/>
                            <a:latin typeface="Cambria Math" panose="02040503050406030204" pitchFamily="18" charset="0"/>
                            <a:ea typeface="等线" panose="02010600030101010101" pitchFamily="2" charset="-122"/>
                          </a:rPr>
                          <m:t>𝑆</m:t>
                        </m:r>
                      </m:e>
                      <m:sub>
                        <m:r>
                          <a:rPr lang="en-US" altLang="zh-CN" sz="1800" b="0" i="1" kern="100" dirty="0" smtClean="0">
                            <a:solidFill>
                              <a:srgbClr val="181717"/>
                            </a:solidFill>
                            <a:effectLst/>
                            <a:latin typeface="Cambria Math" panose="02040503050406030204" pitchFamily="18" charset="0"/>
                            <a:ea typeface="等线" panose="02010600030101010101" pitchFamily="2" charset="-122"/>
                          </a:rPr>
                          <m:t>×</m:t>
                        </m:r>
                      </m:sub>
                    </m:sSub>
                  </m:oMath>
                </a14:m>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的解的比例</a:t>
                </a:r>
                <a:r>
                  <a:rPr lang="zh-CN" altLang="zh-CN" sz="1800" kern="100" baseline="-250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a:t>
                </a:r>
                <a14:m>
                  <m:oMath xmlns:m="http://schemas.openxmlformats.org/officeDocument/2006/math">
                    <m:acc>
                      <m:accPr>
                        <m:chr m:val="̅"/>
                        <m:ctrlPr>
                          <a:rPr lang="en-US" altLang="zh-CN" sz="1800" b="0" i="1" smtClean="0">
                            <a:latin typeface="Cambria Math" panose="02040503050406030204" pitchFamily="18" charset="0"/>
                            <a:ea typeface="Microsoft YaHei UI" panose="020B0503020204020204" pitchFamily="34" charset="-122"/>
                          </a:rPr>
                        </m:ctrlPr>
                      </m:accPr>
                      <m:e>
                        <m:r>
                          <a:rPr lang="en-US" altLang="zh-CN" sz="1800" b="0" i="1" smtClean="0">
                            <a:latin typeface="Cambria Math" panose="02040503050406030204" pitchFamily="18" charset="0"/>
                            <a:ea typeface="Microsoft YaHei UI" panose="020B0503020204020204" pitchFamily="34" charset="-122"/>
                          </a:rPr>
                          <m:t>𝑁𝐹𝐶</m:t>
                        </m:r>
                      </m:e>
                    </m:acc>
                    <m:d>
                      <m:dPr>
                        <m:ctrlPr>
                          <a:rPr lang="en-US" altLang="zh-CN" sz="1800" b="0" i="1" smtClean="0">
                            <a:latin typeface="Cambria Math" panose="02040503050406030204" pitchFamily="18" charset="0"/>
                            <a:ea typeface="Microsoft YaHei UI" panose="020B0503020204020204" pitchFamily="34" charset="-122"/>
                          </a:rPr>
                        </m:ctrlPr>
                      </m:dPr>
                      <m:e>
                        <m:r>
                          <a:rPr lang="en-US" altLang="zh-CN" sz="1800" b="0" i="1" smtClean="0">
                            <a:latin typeface="Cambria Math" panose="02040503050406030204" pitchFamily="18" charset="0"/>
                            <a:ea typeface="Microsoft YaHei UI" panose="020B0503020204020204" pitchFamily="34" charset="-122"/>
                          </a:rPr>
                          <m:t>𝑒</m:t>
                        </m:r>
                        <m:sSub>
                          <m:sSubPr>
                            <m:ctrlPr>
                              <a:rPr lang="en-US" altLang="zh-CN" sz="1800" b="0" i="1" smtClean="0">
                                <a:latin typeface="Cambria Math" panose="02040503050406030204" pitchFamily="18" charset="0"/>
                                <a:ea typeface="Microsoft YaHei UI" panose="020B0503020204020204" pitchFamily="34" charset="-122"/>
                              </a:rPr>
                            </m:ctrlPr>
                          </m:sSubPr>
                          <m:e>
                            <m:r>
                              <a:rPr lang="en-US" altLang="zh-CN" sz="1800" b="0" i="1" smtClean="0">
                                <a:latin typeface="Cambria Math" panose="02040503050406030204" pitchFamily="18" charset="0"/>
                                <a:ea typeface="Microsoft YaHei UI" panose="020B0503020204020204" pitchFamily="34" charset="-122"/>
                              </a:rPr>
                              <m:t>𝑥𝑝</m:t>
                            </m:r>
                          </m:e>
                          <m:sub>
                            <m:r>
                              <a:rPr lang="en-US" altLang="zh-CN" sz="1800" b="0" i="1" smtClean="0">
                                <a:latin typeface="Cambria Math" panose="02040503050406030204" pitchFamily="18" charset="0"/>
                                <a:ea typeface="Microsoft YaHei UI" panose="020B0503020204020204" pitchFamily="34" charset="-122"/>
                              </a:rPr>
                              <m:t>𝑖</m:t>
                            </m:r>
                          </m:sub>
                        </m:sSub>
                        <m:r>
                          <a:rPr lang="en-US" altLang="zh-CN" sz="1800" b="0" i="1" smtClean="0">
                            <a:latin typeface="Cambria Math" panose="02040503050406030204" pitchFamily="18" charset="0"/>
                            <a:ea typeface="Microsoft YaHei UI" panose="020B0503020204020204" pitchFamily="34" charset="-122"/>
                          </a:rPr>
                          <m:t>,</m:t>
                        </m:r>
                        <m:r>
                          <a:rPr lang="en-US" altLang="zh-CN" sz="1800" b="0" i="1" smtClean="0">
                            <a:latin typeface="Cambria Math" panose="02040503050406030204" pitchFamily="18" charset="0"/>
                            <a:ea typeface="Microsoft YaHei UI" panose="020B0503020204020204" pitchFamily="34" charset="-122"/>
                          </a:rPr>
                          <m:t>𝑒</m:t>
                        </m:r>
                        <m:sSub>
                          <m:sSubPr>
                            <m:ctrlPr>
                              <a:rPr lang="en-US" altLang="zh-CN" sz="1800" b="0" i="1" smtClean="0">
                                <a:latin typeface="Cambria Math" panose="02040503050406030204" pitchFamily="18" charset="0"/>
                                <a:ea typeface="Microsoft YaHei UI" panose="020B0503020204020204" pitchFamily="34" charset="-122"/>
                              </a:rPr>
                            </m:ctrlPr>
                          </m:sSubPr>
                          <m:e>
                            <m:r>
                              <a:rPr lang="en-US" altLang="zh-CN" sz="1800" b="0" i="1" smtClean="0">
                                <a:latin typeface="Cambria Math" panose="02040503050406030204" pitchFamily="18" charset="0"/>
                                <a:ea typeface="Microsoft YaHei UI" panose="020B0503020204020204" pitchFamily="34" charset="-122"/>
                              </a:rPr>
                              <m:t>𝑥𝑝</m:t>
                            </m:r>
                          </m:e>
                          <m:sub>
                            <m:r>
                              <a:rPr lang="en-US" altLang="zh-CN" sz="1800" b="0" i="1" smtClean="0">
                                <a:latin typeface="Cambria Math" panose="02040503050406030204" pitchFamily="18" charset="0"/>
                                <a:ea typeface="Microsoft YaHei UI" panose="020B0503020204020204" pitchFamily="34" charset="-122"/>
                              </a:rPr>
                              <m:t>𝑗</m:t>
                            </m:r>
                          </m:sub>
                        </m:sSub>
                      </m:e>
                    </m:d>
                  </m:oMath>
                </a14:m>
                <a:r>
                  <a:rPr lang="zh-CN" altLang="zh-CN" sz="1800" kern="100" dirty="0">
                    <a:solidFill>
                      <a:srgbClr val="181717"/>
                    </a:solidFill>
                    <a:effectLst/>
                    <a:latin typeface="Times New Roman" panose="02020603050405020304" pitchFamily="18" charset="0"/>
                    <a:ea typeface="等线" panose="02010600030101010101" pitchFamily="2" charset="-122"/>
                  </a:rPr>
                  <a:t>表示所有考虑实例的</a:t>
                </a:r>
                <a14:m>
                  <m:oMath xmlns:m="http://schemas.openxmlformats.org/officeDocument/2006/math">
                    <m:r>
                      <a:rPr lang="en-US" altLang="zh-CN" sz="1800" i="1" kern="100" dirty="0" smtClean="0">
                        <a:solidFill>
                          <a:srgbClr val="181717"/>
                        </a:solidFill>
                        <a:effectLst/>
                        <a:latin typeface="Cambria Math" panose="02040503050406030204" pitchFamily="18" charset="0"/>
                        <a:ea typeface="+mn-ea"/>
                      </a:rPr>
                      <m:t>𝑁𝐹𝐶</m:t>
                    </m:r>
                    <m:r>
                      <a:rPr lang="en-US" altLang="zh-CN" sz="1800" i="1" kern="100" dirty="0" smtClean="0">
                        <a:solidFill>
                          <a:srgbClr val="181717"/>
                        </a:solidFill>
                        <a:effectLst/>
                        <a:latin typeface="Cambria Math" panose="02040503050406030204" pitchFamily="18" charset="0"/>
                        <a:ea typeface="+mn-ea"/>
                      </a:rPr>
                      <m:t>(</m:t>
                    </m:r>
                    <m:sSub>
                      <m:sSubPr>
                        <m:ctrlPr>
                          <a:rPr lang="en-US" altLang="zh-CN" sz="1800" b="0" i="1" kern="100" dirty="0" smtClean="0">
                            <a:solidFill>
                              <a:srgbClr val="181717"/>
                            </a:solidFill>
                            <a:effectLst/>
                            <a:latin typeface="Cambria Math" panose="02040503050406030204" pitchFamily="18" charset="0"/>
                            <a:ea typeface="+mn-ea"/>
                          </a:rPr>
                        </m:ctrlPr>
                      </m:sSubPr>
                      <m:e>
                        <m:r>
                          <a:rPr lang="en-US" altLang="zh-CN" sz="1800" i="1" kern="100" dirty="0" smtClean="0">
                            <a:solidFill>
                              <a:srgbClr val="181717"/>
                            </a:solidFill>
                            <a:effectLst/>
                            <a:latin typeface="Cambria Math" panose="02040503050406030204" pitchFamily="18" charset="0"/>
                            <a:ea typeface="+mn-ea"/>
                          </a:rPr>
                          <m:t>𝑆</m:t>
                        </m:r>
                      </m:e>
                      <m:sub>
                        <m:sSub>
                          <m:sSubPr>
                            <m:ctrlPr>
                              <a:rPr lang="en-US" altLang="zh-CN" sz="1800" b="0" i="1" kern="100" dirty="0" smtClean="0">
                                <a:solidFill>
                                  <a:srgbClr val="181717"/>
                                </a:solidFill>
                                <a:effectLst/>
                                <a:latin typeface="Cambria Math" panose="02040503050406030204" pitchFamily="18" charset="0"/>
                                <a:ea typeface="+mn-ea"/>
                              </a:rPr>
                            </m:ctrlPr>
                          </m:sSubPr>
                          <m:e>
                            <m:r>
                              <m:rPr>
                                <m:sty m:val="p"/>
                              </m:rPr>
                              <a:rPr lang="en-US" altLang="zh-CN" sz="1800" b="0" i="0" kern="100" dirty="0" smtClean="0">
                                <a:solidFill>
                                  <a:srgbClr val="181717"/>
                                </a:solidFill>
                                <a:effectLst/>
                                <a:latin typeface="Cambria Math" panose="02040503050406030204" pitchFamily="18" charset="0"/>
                                <a:ea typeface="+mn-ea"/>
                              </a:rPr>
                              <m:t>exp</m:t>
                            </m:r>
                          </m:e>
                          <m:sub>
                            <m:r>
                              <a:rPr lang="en-US" altLang="zh-CN" sz="1800" b="0" i="1" kern="100" dirty="0" smtClean="0">
                                <a:solidFill>
                                  <a:srgbClr val="181717"/>
                                </a:solidFill>
                                <a:effectLst/>
                                <a:latin typeface="Cambria Math" panose="02040503050406030204" pitchFamily="18" charset="0"/>
                                <a:ea typeface="+mn-ea"/>
                              </a:rPr>
                              <m:t>𝑖</m:t>
                            </m:r>
                          </m:sub>
                        </m:sSub>
                      </m:sub>
                    </m:sSub>
                    <m:r>
                      <a:rPr lang="en-US" altLang="zh-CN" sz="1800" i="1" kern="100" dirty="0" smtClean="0">
                        <a:solidFill>
                          <a:srgbClr val="181717"/>
                        </a:solidFill>
                        <a:effectLst/>
                        <a:latin typeface="Cambria Math" panose="02040503050406030204" pitchFamily="18" charset="0"/>
                        <a:ea typeface="+mn-ea"/>
                      </a:rPr>
                      <m:t>,</m:t>
                    </m:r>
                    <m:sSub>
                      <m:sSubPr>
                        <m:ctrlPr>
                          <a:rPr lang="en-US" altLang="zh-CN" sz="1800" b="0" i="1" kern="100" dirty="0" smtClean="0">
                            <a:solidFill>
                              <a:srgbClr val="181717"/>
                            </a:solidFill>
                            <a:effectLst/>
                            <a:latin typeface="Cambria Math" panose="02040503050406030204" pitchFamily="18" charset="0"/>
                            <a:ea typeface="+mn-ea"/>
                          </a:rPr>
                        </m:ctrlPr>
                      </m:sSubPr>
                      <m:e>
                        <m:r>
                          <a:rPr lang="en-US" altLang="zh-CN" sz="1800" i="1" kern="100" dirty="0" smtClean="0">
                            <a:solidFill>
                              <a:srgbClr val="181717"/>
                            </a:solidFill>
                            <a:effectLst/>
                            <a:latin typeface="Cambria Math" panose="02040503050406030204" pitchFamily="18" charset="0"/>
                            <a:ea typeface="+mn-ea"/>
                          </a:rPr>
                          <m:t>𝑆</m:t>
                        </m:r>
                      </m:e>
                      <m:sub>
                        <m:r>
                          <a:rPr lang="en-US" altLang="zh-CN" sz="1800" b="0" i="1" kern="100" dirty="0" smtClean="0">
                            <a:solidFill>
                              <a:srgbClr val="181717"/>
                            </a:solidFill>
                            <a:effectLst/>
                            <a:latin typeface="Cambria Math" panose="02040503050406030204" pitchFamily="18" charset="0"/>
                            <a:ea typeface="+mn-ea"/>
                          </a:rPr>
                          <m:t>𝑒</m:t>
                        </m:r>
                        <m:sSub>
                          <m:sSubPr>
                            <m:ctrlPr>
                              <a:rPr lang="en-US" altLang="zh-CN" sz="1800" b="0" i="1" kern="100" dirty="0" smtClean="0">
                                <a:solidFill>
                                  <a:srgbClr val="181717"/>
                                </a:solidFill>
                                <a:effectLst/>
                                <a:latin typeface="Cambria Math" panose="02040503050406030204" pitchFamily="18" charset="0"/>
                                <a:ea typeface="+mn-ea"/>
                              </a:rPr>
                            </m:ctrlPr>
                          </m:sSubPr>
                          <m:e>
                            <m:r>
                              <a:rPr lang="en-US" altLang="zh-CN" sz="1800" b="0" i="1" kern="100" dirty="0" smtClean="0">
                                <a:solidFill>
                                  <a:srgbClr val="181717"/>
                                </a:solidFill>
                                <a:effectLst/>
                                <a:latin typeface="Cambria Math" panose="02040503050406030204" pitchFamily="18" charset="0"/>
                                <a:ea typeface="+mn-ea"/>
                              </a:rPr>
                              <m:t>𝑥𝑝</m:t>
                            </m:r>
                          </m:e>
                          <m:sub>
                            <m:r>
                              <a:rPr lang="en-US" altLang="zh-CN" sz="1800" b="0" i="1" kern="100" dirty="0" smtClean="0">
                                <a:solidFill>
                                  <a:srgbClr val="181717"/>
                                </a:solidFill>
                                <a:effectLst/>
                                <a:latin typeface="Cambria Math" panose="02040503050406030204" pitchFamily="18" charset="0"/>
                                <a:ea typeface="+mn-ea"/>
                              </a:rPr>
                              <m:t>𝑗</m:t>
                            </m:r>
                          </m:sub>
                        </m:sSub>
                      </m:sub>
                    </m:sSub>
                    <m:r>
                      <a:rPr lang="en-US" altLang="zh-CN" sz="1800" i="1" kern="100" dirty="0" smtClean="0">
                        <a:solidFill>
                          <a:srgbClr val="181717"/>
                        </a:solidFill>
                        <a:effectLst/>
                        <a:latin typeface="Cambria Math" panose="02040503050406030204" pitchFamily="18" charset="0"/>
                        <a:ea typeface="+mn-ea"/>
                      </a:rPr>
                      <m:t>)</m:t>
                    </m:r>
                  </m:oMath>
                </a14:m>
                <a:r>
                  <a:rPr lang="zh-CN" altLang="zh-CN" sz="1800" kern="100" dirty="0">
                    <a:solidFill>
                      <a:srgbClr val="181717"/>
                    </a:solidFill>
                    <a:effectLst/>
                    <a:latin typeface="Times New Roman" panose="02020603050405020304" pitchFamily="18" charset="0"/>
                    <a:ea typeface="等线" panose="02010600030101010101" pitchFamily="2" charset="-122"/>
                  </a:rPr>
                  <a:t>的平均值。</a:t>
                </a:r>
                <a14:m>
                  <m:oMath xmlns:m="http://schemas.openxmlformats.org/officeDocument/2006/math">
                    <m:acc>
                      <m:accPr>
                        <m:chr m:val="̅"/>
                        <m:ctrlPr>
                          <a:rPr lang="en-US" altLang="zh-CN" sz="1800" b="0" i="1" smtClean="0">
                            <a:latin typeface="Cambria Math" panose="02040503050406030204" pitchFamily="18" charset="0"/>
                            <a:ea typeface="Microsoft YaHei UI" panose="020B0503020204020204" pitchFamily="34" charset="-122"/>
                          </a:rPr>
                        </m:ctrlPr>
                      </m:accPr>
                      <m:e>
                        <m:r>
                          <a:rPr lang="en-US" altLang="zh-CN" sz="1800" b="0" i="1" smtClean="0">
                            <a:latin typeface="Cambria Math" panose="02040503050406030204" pitchFamily="18" charset="0"/>
                            <a:ea typeface="Microsoft YaHei UI" panose="020B0503020204020204" pitchFamily="34" charset="-122"/>
                          </a:rPr>
                          <m:t>𝑁𝐹𝐶</m:t>
                        </m:r>
                      </m:e>
                    </m:acc>
                    <m:d>
                      <m:dPr>
                        <m:ctrlPr>
                          <a:rPr lang="en-US" altLang="zh-CN" sz="1800" b="0" i="1" smtClean="0">
                            <a:latin typeface="Cambria Math" panose="02040503050406030204" pitchFamily="18" charset="0"/>
                            <a:ea typeface="Microsoft YaHei UI" panose="020B0503020204020204" pitchFamily="34" charset="-122"/>
                          </a:rPr>
                        </m:ctrlPr>
                      </m:dPr>
                      <m:e>
                        <m:r>
                          <a:rPr lang="en-US" altLang="zh-CN" sz="1800" b="0" i="1" smtClean="0">
                            <a:latin typeface="Cambria Math" panose="02040503050406030204" pitchFamily="18" charset="0"/>
                            <a:ea typeface="Microsoft YaHei UI" panose="020B0503020204020204" pitchFamily="34" charset="-122"/>
                          </a:rPr>
                          <m:t>𝑒</m:t>
                        </m:r>
                        <m:sSub>
                          <m:sSubPr>
                            <m:ctrlPr>
                              <a:rPr lang="en-US" altLang="zh-CN" sz="1800" b="0" i="1" smtClean="0">
                                <a:latin typeface="Cambria Math" panose="02040503050406030204" pitchFamily="18" charset="0"/>
                                <a:ea typeface="Microsoft YaHei UI" panose="020B0503020204020204" pitchFamily="34" charset="-122"/>
                              </a:rPr>
                            </m:ctrlPr>
                          </m:sSubPr>
                          <m:e>
                            <m:r>
                              <a:rPr lang="en-US" altLang="zh-CN" sz="1800" b="0" i="1" smtClean="0">
                                <a:latin typeface="Cambria Math" panose="02040503050406030204" pitchFamily="18" charset="0"/>
                                <a:ea typeface="Microsoft YaHei UI" panose="020B0503020204020204" pitchFamily="34" charset="-122"/>
                              </a:rPr>
                              <m:t>𝑥𝑝</m:t>
                            </m:r>
                          </m:e>
                          <m:sub>
                            <m:r>
                              <a:rPr lang="en-US" altLang="zh-CN" sz="1800" b="0" i="1" smtClean="0">
                                <a:latin typeface="Cambria Math" panose="02040503050406030204" pitchFamily="18" charset="0"/>
                                <a:ea typeface="Microsoft YaHei UI" panose="020B0503020204020204" pitchFamily="34" charset="-122"/>
                              </a:rPr>
                              <m:t>𝑖</m:t>
                            </m:r>
                          </m:sub>
                        </m:sSub>
                      </m:e>
                    </m:d>
                  </m:oMath>
                </a14:m>
                <a:r>
                  <a:rPr lang="zh-CN" altLang="zh-CN" sz="1800" kern="100" dirty="0">
                    <a:solidFill>
                      <a:srgbClr val="181717"/>
                    </a:solidFill>
                    <a:effectLst/>
                    <a:latin typeface="Times New Roman" panose="02020603050405020304" pitchFamily="18" charset="0"/>
                    <a:ea typeface="等线" panose="02010600030101010101" pitchFamily="2" charset="-122"/>
                  </a:rPr>
                  <a:t>定义为</a:t>
                </a:r>
                <a:r>
                  <a:rPr lang="zh-CN" altLang="en-US" sz="1800" kern="100" dirty="0">
                    <a:solidFill>
                      <a:srgbClr val="181717"/>
                    </a:solidFill>
                    <a:effectLst/>
                    <a:latin typeface="Times New Roman" panose="02020603050405020304" pitchFamily="18" charset="0"/>
                    <a:ea typeface="等线" panose="02010600030101010101" pitchFamily="2" charset="-122"/>
                  </a:rPr>
                  <a:t>（公式二）</a:t>
                </a:r>
                <a:endParaRPr lang="en-US" altLang="zh-CN" sz="1800" kern="100" dirty="0">
                  <a:solidFill>
                    <a:srgbClr val="181717"/>
                  </a:solidFill>
                  <a:effectLst/>
                  <a:latin typeface="Times New Roman" panose="02020603050405020304" pitchFamily="18" charset="0"/>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solidFill>
                    <a:srgbClr val="181717"/>
                  </a:solidFill>
                  <a:effectLst/>
                  <a:latin typeface="Times New Roman" panose="02020603050405020304" pitchFamily="18" charset="0"/>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solidFill>
                      <a:srgbClr val="181717"/>
                    </a:solidFill>
                    <a:effectLst/>
                    <a:latin typeface="Times New Roman" panose="02020603050405020304" pitchFamily="18" charset="0"/>
                    <a:ea typeface="等线" panose="02010600030101010101" pitchFamily="2" charset="-122"/>
                  </a:rPr>
                  <a:t>Crowding distance</a:t>
                </a:r>
                <a:r>
                  <a:rPr lang="zh-CN" altLang="en-US" sz="1800" kern="100" dirty="0">
                    <a:solidFill>
                      <a:srgbClr val="181717"/>
                    </a:solidFill>
                    <a:effectLst/>
                    <a:latin typeface="Times New Roman" panose="02020603050405020304" pitchFamily="18" charset="0"/>
                    <a:ea typeface="等线" panose="02010600030101010101" pitchFamily="2" charset="-122"/>
                  </a:rPr>
                  <a:t>：</a:t>
                </a:r>
                <a:endParaRPr lang="en-US" altLang="zh-CN" sz="1800" kern="100" dirty="0">
                  <a:solidFill>
                    <a:srgbClr val="181717"/>
                  </a:solidFill>
                  <a:effectLst/>
                  <a:latin typeface="Times New Roman" panose="02020603050405020304" pitchFamily="18" charset="0"/>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solidFill>
                      <a:srgbClr val="181717"/>
                    </a:solidFill>
                    <a:effectLst/>
                    <a:latin typeface="Times New Roman" panose="02020603050405020304" pitchFamily="18" charset="0"/>
                    <a:ea typeface="等线" panose="02010600030101010101" pitchFamily="2" charset="-122"/>
                  </a:rPr>
                  <a:t>拥挤距离（</a:t>
                </a:r>
                <a:r>
                  <a:rPr lang="en-US" altLang="zh-CN" sz="1800" kern="100" dirty="0">
                    <a:solidFill>
                      <a:srgbClr val="181717"/>
                    </a:solidFill>
                    <a:effectLst/>
                    <a:latin typeface="Times New Roman" panose="02020603050405020304" pitchFamily="18" charset="0"/>
                    <a:ea typeface="等线" panose="02010600030101010101" pitchFamily="2" charset="-122"/>
                  </a:rPr>
                  <a:t>Deb et al. 2002</a:t>
                </a:r>
                <a:r>
                  <a:rPr lang="zh-CN" altLang="zh-CN" sz="1800" kern="100" dirty="0">
                    <a:solidFill>
                      <a:srgbClr val="181717"/>
                    </a:solidFill>
                    <a:effectLst/>
                    <a:latin typeface="Times New Roman" panose="02020603050405020304" pitchFamily="18" charset="0"/>
                    <a:ea typeface="等线" panose="02010600030101010101" pitchFamily="2" charset="-122"/>
                  </a:rPr>
                  <a:t>）可用于评估帕累托前沿的多样性。</a:t>
                </a:r>
                <a:r>
                  <a:rPr lang="zh-CN" altLang="zh-CN" sz="1800" kern="100" baseline="300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让我们考虑标准空间中的解</a:t>
                </a:r>
                <a:r>
                  <a:rPr lang="en-US" altLang="zh-CN" sz="1800" kern="100" dirty="0">
                    <a:solidFill>
                      <a:srgbClr val="181717"/>
                    </a:solidFill>
                    <a:effectLst/>
                    <a:latin typeface="Times New Roman" panose="02020603050405020304" pitchFamily="18" charset="0"/>
                    <a:ea typeface="等线" panose="02010600030101010101" pitchFamily="2" charset="-122"/>
                  </a:rPr>
                  <a:t> </a:t>
                </a:r>
                <a14:m>
                  <m:oMath xmlns:m="http://schemas.openxmlformats.org/officeDocument/2006/math">
                    <m:sSup>
                      <m:sSupPr>
                        <m:ctrlPr>
                          <a:rPr lang="en-US" altLang="zh-CN" sz="1800" b="0" i="1" kern="100" dirty="0" smtClean="0">
                            <a:solidFill>
                              <a:srgbClr val="181717"/>
                            </a:solidFill>
                            <a:effectLst/>
                            <a:latin typeface="Cambria Math" panose="02040503050406030204" pitchFamily="18" charset="0"/>
                            <a:ea typeface="等线" panose="02010600030101010101" pitchFamily="2" charset="-122"/>
                          </a:rPr>
                        </m:ctrlPr>
                      </m:sSupPr>
                      <m:e>
                        <m:r>
                          <a:rPr lang="en-US" altLang="zh-CN" sz="1800" i="1" kern="100" dirty="0" smtClean="0">
                            <a:solidFill>
                              <a:srgbClr val="181717"/>
                            </a:solidFill>
                            <a:effectLst/>
                            <a:latin typeface="Cambria Math" panose="02040503050406030204" pitchFamily="18" charset="0"/>
                            <a:ea typeface="等线" panose="02010600030101010101" pitchFamily="2" charset="-122"/>
                          </a:rPr>
                          <m:t>𝑆</m:t>
                        </m:r>
                      </m:e>
                      <m:sup>
                        <m:r>
                          <a:rPr lang="en-US" altLang="zh-CN" sz="1800" b="0" i="1" kern="100" dirty="0" smtClean="0">
                            <a:solidFill>
                              <a:srgbClr val="181717"/>
                            </a:solidFill>
                            <a:effectLst/>
                            <a:latin typeface="Cambria Math" panose="02040503050406030204" pitchFamily="18" charset="0"/>
                            <a:ea typeface="等线" panose="02010600030101010101" pitchFamily="2" charset="-122"/>
                          </a:rPr>
                          <m:t>𝑣</m:t>
                        </m:r>
                      </m:sup>
                    </m:sSup>
                  </m:oMath>
                </a14:m>
                <a:r>
                  <a:rPr lang="zh-CN" altLang="zh-CN" sz="1800" kern="100" dirty="0">
                    <a:solidFill>
                      <a:srgbClr val="181717"/>
                    </a:solidFill>
                    <a:effectLst/>
                    <a:latin typeface="Times New Roman" panose="02020603050405020304" pitchFamily="18" charset="0"/>
                    <a:ea typeface="等线" panose="02010600030101010101" pitchFamily="2" charset="-122"/>
                  </a:rPr>
                  <a:t>。拥挤距离是</a:t>
                </a:r>
                <a:r>
                  <a:rPr lang="en-US" altLang="zh-CN" sz="1800" kern="100" dirty="0">
                    <a:solidFill>
                      <a:srgbClr val="181717"/>
                    </a:solidFill>
                    <a:effectLst/>
                    <a:latin typeface="Times New Roman" panose="02020603050405020304" pitchFamily="18" charset="0"/>
                    <a:ea typeface="等线" panose="02010600030101010101" pitchFamily="2" charset="-122"/>
                  </a:rPr>
                  <a:t>“</a:t>
                </a:r>
                <a:r>
                  <a:rPr lang="zh-CN" altLang="zh-CN" sz="1800" kern="100" dirty="0">
                    <a:solidFill>
                      <a:srgbClr val="181717"/>
                    </a:solidFill>
                    <a:effectLst/>
                    <a:latin typeface="Times New Roman" panose="02020603050405020304" pitchFamily="18" charset="0"/>
                    <a:ea typeface="等线" panose="02010600030101010101" pitchFamily="2" charset="-122"/>
                  </a:rPr>
                  <a:t>右侧</a:t>
                </a:r>
                <a:r>
                  <a:rPr lang="en-US" altLang="zh-CN" sz="1800" kern="100" dirty="0">
                    <a:solidFill>
                      <a:srgbClr val="181717"/>
                    </a:solidFill>
                    <a:effectLst/>
                    <a:latin typeface="Times New Roman" panose="02020603050405020304" pitchFamily="18" charset="0"/>
                    <a:ea typeface="等线" panose="02010600030101010101" pitchFamily="2" charset="-122"/>
                  </a:rPr>
                  <a:t>”</a:t>
                </a:r>
                <a:r>
                  <a:rPr lang="zh-CN" altLang="zh-CN" sz="1800" kern="100" dirty="0">
                    <a:solidFill>
                      <a:srgbClr val="181717"/>
                    </a:solidFill>
                    <a:effectLst/>
                    <a:latin typeface="Times New Roman" panose="02020603050405020304" pitchFamily="18" charset="0"/>
                    <a:ea typeface="等线" panose="02010600030101010101" pitchFamily="2" charset="-122"/>
                  </a:rPr>
                  <a:t>解和</a:t>
                </a:r>
                <a:r>
                  <a:rPr lang="en-US" altLang="zh-CN" sz="1800" kern="100" dirty="0">
                    <a:solidFill>
                      <a:srgbClr val="181717"/>
                    </a:solidFill>
                    <a:effectLst/>
                    <a:latin typeface="Times New Roman" panose="02020603050405020304" pitchFamily="18" charset="0"/>
                    <a:ea typeface="等线" panose="02010600030101010101" pitchFamily="2" charset="-122"/>
                  </a:rPr>
                  <a:t>“</a:t>
                </a:r>
                <a:r>
                  <a:rPr lang="zh-CN" altLang="zh-CN" sz="1800" kern="100" dirty="0">
                    <a:solidFill>
                      <a:srgbClr val="181717"/>
                    </a:solidFill>
                    <a:effectLst/>
                    <a:latin typeface="Times New Roman" panose="02020603050405020304" pitchFamily="18" charset="0"/>
                    <a:ea typeface="等线" panose="02010600030101010101" pitchFamily="2" charset="-122"/>
                  </a:rPr>
                  <a:t>左侧</a:t>
                </a:r>
                <a:r>
                  <a:rPr lang="en-US" altLang="zh-CN" sz="1800" kern="100" dirty="0">
                    <a:solidFill>
                      <a:srgbClr val="181717"/>
                    </a:solidFill>
                    <a:effectLst/>
                    <a:latin typeface="Times New Roman" panose="02020603050405020304" pitchFamily="18" charset="0"/>
                    <a:ea typeface="等线" panose="02010600030101010101" pitchFamily="2" charset="-122"/>
                  </a:rPr>
                  <a:t>”</a:t>
                </a:r>
                <a:r>
                  <a:rPr lang="zh-CN" altLang="zh-CN" sz="1800" kern="100" dirty="0">
                    <a:solidFill>
                      <a:srgbClr val="181717"/>
                    </a:solidFill>
                    <a:effectLst/>
                    <a:latin typeface="Times New Roman" panose="02020603050405020304" pitchFamily="18" charset="0"/>
                    <a:ea typeface="等线" panose="02010600030101010101" pitchFamily="2" charset="-122"/>
                  </a:rPr>
                  <a:t>解之间矩形的宽度和高度之和（图</a:t>
                </a:r>
                <a:r>
                  <a:rPr lang="en-US" altLang="zh-CN" sz="1800" kern="100" dirty="0">
                    <a:solidFill>
                      <a:srgbClr val="181717"/>
                    </a:solidFill>
                    <a:effectLst/>
                    <a:latin typeface="Times New Roman" panose="02020603050405020304" pitchFamily="18" charset="0"/>
                    <a:ea typeface="等线" panose="02010600030101010101" pitchFamily="2" charset="-122"/>
                  </a:rPr>
                  <a:t> 7</a:t>
                </a:r>
                <a:r>
                  <a:rPr lang="zh-CN" altLang="zh-CN" sz="1800" kern="100" dirty="0">
                    <a:solidFill>
                      <a:srgbClr val="181717"/>
                    </a:solidFill>
                    <a:effectLst/>
                    <a:latin typeface="Times New Roman" panose="02020603050405020304" pitchFamily="18" charset="0"/>
                    <a:ea typeface="等线" panose="02010600030101010101" pitchFamily="2" charset="-122"/>
                  </a:rPr>
                  <a:t>）。极端解的拥挤距离等于无穷大。</a:t>
                </a:r>
                <a:endParaRPr lang="en-US" altLang="zh-CN" sz="1800" kern="100" dirty="0">
                  <a:solidFill>
                    <a:srgbClr val="181717"/>
                  </a:solidFill>
                  <a:effectLst/>
                  <a:latin typeface="Times New Roman" panose="02020603050405020304" pitchFamily="18" charset="0"/>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solidFill>
                      <a:srgbClr val="181717"/>
                    </a:solidFill>
                    <a:effectLst/>
                    <a:latin typeface="Times New Roman" panose="02020603050405020304" pitchFamily="18" charset="0"/>
                    <a:ea typeface="等线" panose="02010600030101010101" pitchFamily="2" charset="-122"/>
                  </a:rPr>
                  <a:t>指标</a:t>
                </a:r>
                <a:r>
                  <a:rPr lang="en-US" altLang="zh-CN" sz="1800" kern="100" dirty="0">
                    <a:solidFill>
                      <a:srgbClr val="181717"/>
                    </a:solidFill>
                    <a:effectLst/>
                    <a:latin typeface="Times New Roman" panose="02020603050405020304" pitchFamily="18" charset="0"/>
                    <a:ea typeface="等线" panose="02010600030101010101" pitchFamily="2" charset="-122"/>
                  </a:rPr>
                  <a:t> </a:t>
                </a:r>
                <a14:m>
                  <m:oMath xmlns:m="http://schemas.openxmlformats.org/officeDocument/2006/math">
                    <m:acc>
                      <m:accPr>
                        <m:chr m:val="̅"/>
                        <m:ctrlPr>
                          <a:rPr lang="en-US" altLang="zh-CN" sz="1800" i="1" kern="100" smtClean="0">
                            <a:solidFill>
                              <a:srgbClr val="181717"/>
                            </a:solidFill>
                            <a:effectLst/>
                            <a:latin typeface="Cambria Math" panose="02040503050406030204" pitchFamily="18" charset="0"/>
                            <a:ea typeface="等线" panose="02010600030101010101" pitchFamily="2" charset="-122"/>
                          </a:rPr>
                        </m:ctrlPr>
                      </m:accPr>
                      <m:e>
                        <m:r>
                          <a:rPr lang="en-US" altLang="zh-CN" sz="1800" b="0" i="1" kern="100" smtClean="0">
                            <a:solidFill>
                              <a:srgbClr val="181717"/>
                            </a:solidFill>
                            <a:effectLst/>
                            <a:latin typeface="Cambria Math" panose="02040503050406030204" pitchFamily="18" charset="0"/>
                            <a:ea typeface="等线" panose="02010600030101010101" pitchFamily="2" charset="-122"/>
                          </a:rPr>
                          <m:t>𝐶𝐷</m:t>
                        </m:r>
                      </m:e>
                    </m:acc>
                  </m:oMath>
                </a14:m>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是曲线中除极值解之外的所有解之间的平均拥挤距离。该指标越大，非支配解集越好。然而，请注意，生成很少解决方案的方法可能具有重要意义</a:t>
                </a:r>
                <a:r>
                  <a:rPr lang="en-US" altLang="zh-CN" sz="1800" kern="100" dirty="0">
                    <a:solidFill>
                      <a:srgbClr val="181717"/>
                    </a:solidFill>
                    <a:effectLst/>
                    <a:latin typeface="Times New Roman" panose="02020603050405020304" pitchFamily="18" charset="0"/>
                    <a:ea typeface="等线" panose="02010600030101010101" pitchFamily="2" charset="-122"/>
                  </a:rPr>
                  <a:t> </a:t>
                </a:r>
                <a:endParaRPr lang="zh-CN" altLang="zh-CN" sz="1800" kern="100" dirty="0">
                  <a:solidFill>
                    <a:srgbClr val="181717"/>
                  </a:solidFill>
                  <a:effectLst/>
                  <a:latin typeface="Times New Roman" panose="02020603050405020304" pitchFamily="18" charset="0"/>
                  <a:ea typeface="等线" panose="02010600030101010101" pitchFamily="2" charset="-122"/>
                </a:endParaRPr>
              </a:p>
              <a:p>
                <a:pPr marL="6350" indent="-6350" algn="just">
                  <a:lnSpc>
                    <a:spcPct val="107000"/>
                  </a:lnSpc>
                  <a:spcAft>
                    <a:spcPts val="2670"/>
                  </a:spcAft>
                </a:pPr>
                <a:r>
                  <a:rPr lang="zh-CN" altLang="zh-CN" sz="1800" kern="100" dirty="0">
                    <a:solidFill>
                      <a:srgbClr val="181717"/>
                    </a:solidFill>
                    <a:effectLst/>
                    <a:latin typeface="Times New Roman" panose="02020603050405020304" pitchFamily="18" charset="0"/>
                    <a:ea typeface="等线" panose="02010600030101010101" pitchFamily="2" charset="-122"/>
                  </a:rPr>
                  <a:t>平均拥挤距离。该指标也被认为是</a:t>
                </a:r>
                <a:r>
                  <a:rPr lang="en-US" altLang="zh-CN" sz="1800" kern="100" dirty="0">
                    <a:solidFill>
                      <a:srgbClr val="181717"/>
                    </a:solidFill>
                    <a:effectLst/>
                    <a:latin typeface="Times New Roman" panose="02020603050405020304" pitchFamily="18" charset="0"/>
                    <a:ea typeface="等线" panose="02010600030101010101" pitchFamily="2" charset="-122"/>
                  </a:rPr>
                  <a:t>“</a:t>
                </a:r>
                <a:r>
                  <a:rPr lang="zh-CN" altLang="zh-CN" sz="1800" kern="100" dirty="0">
                    <a:solidFill>
                      <a:srgbClr val="181717"/>
                    </a:solidFill>
                    <a:effectLst/>
                    <a:latin typeface="Times New Roman" panose="02020603050405020304" pitchFamily="18" charset="0"/>
                    <a:ea typeface="等线" panose="02010600030101010101" pitchFamily="2" charset="-122"/>
                  </a:rPr>
                  <a:t>仅次于</a:t>
                </a:r>
                <a:r>
                  <a:rPr lang="en-US" altLang="zh-CN" sz="1800" kern="100" dirty="0">
                    <a:solidFill>
                      <a:srgbClr val="181717"/>
                    </a:solidFill>
                    <a:effectLst/>
                    <a:latin typeface="Times New Roman" panose="02020603050405020304" pitchFamily="18" charset="0"/>
                    <a:ea typeface="等线" panose="02010600030101010101" pitchFamily="2" charset="-122"/>
                  </a:rPr>
                  <a:t>”</a:t>
                </a:r>
                <a14:m>
                  <m:oMath xmlns:m="http://schemas.openxmlformats.org/officeDocument/2006/math">
                    <m:r>
                      <a:rPr lang="en-US" altLang="zh-CN" sz="1800" i="1" kern="100" dirty="0" smtClean="0">
                        <a:solidFill>
                          <a:srgbClr val="181717"/>
                        </a:solidFill>
                        <a:effectLst/>
                        <a:latin typeface="Cambria Math" panose="02040503050406030204" pitchFamily="18" charset="0"/>
                        <a:ea typeface="等线" panose="02010600030101010101" pitchFamily="2" charset="-122"/>
                      </a:rPr>
                      <m:t>𝑆𝑂𝑤</m:t>
                    </m:r>
                  </m:oMath>
                </a14:m>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和</a:t>
                </a:r>
                <a:r>
                  <a:rPr lang="en-US" altLang="zh-CN" sz="1800" kern="100" dirty="0">
                    <a:solidFill>
                      <a:srgbClr val="181717"/>
                    </a:solidFill>
                    <a:effectLst/>
                    <a:latin typeface="Times New Roman" panose="02020603050405020304" pitchFamily="18" charset="0"/>
                    <a:ea typeface="等线" panose="02010600030101010101" pitchFamily="2" charset="-122"/>
                  </a:rPr>
                  <a:t> </a:t>
                </a:r>
                <a14:m>
                  <m:oMath xmlns:m="http://schemas.openxmlformats.org/officeDocument/2006/math">
                    <m:acc>
                      <m:accPr>
                        <m:chr m:val="̅"/>
                        <m:ctrlPr>
                          <a:rPr lang="en-US" altLang="zh-CN" sz="1800" i="1" kern="100" smtClean="0">
                            <a:solidFill>
                              <a:srgbClr val="181717"/>
                            </a:solidFill>
                            <a:effectLst/>
                            <a:latin typeface="Cambria Math" panose="02040503050406030204" pitchFamily="18" charset="0"/>
                            <a:ea typeface="等线" panose="02010600030101010101" pitchFamily="2" charset="-122"/>
                          </a:rPr>
                        </m:ctrlPr>
                      </m:accPr>
                      <m:e>
                        <m:r>
                          <a:rPr lang="en-US" altLang="zh-CN" sz="1800" b="0" i="1" kern="100" smtClean="0">
                            <a:solidFill>
                              <a:srgbClr val="181717"/>
                            </a:solidFill>
                            <a:effectLst/>
                            <a:latin typeface="Cambria Math" panose="02040503050406030204" pitchFamily="18" charset="0"/>
                            <a:ea typeface="等线" panose="02010600030101010101" pitchFamily="2" charset="-122"/>
                          </a:rPr>
                          <m:t>𝑁𝐹𝐶</m:t>
                        </m:r>
                      </m:e>
                    </m:acc>
                  </m:oMath>
                </a14:m>
                <a:r>
                  <a:rPr lang="zh-CN" altLang="zh-CN" sz="1800" kern="100" dirty="0">
                    <a:solidFill>
                      <a:srgbClr val="181717"/>
                    </a:solidFill>
                    <a:effectLst/>
                    <a:latin typeface="Times New Roman" panose="02020603050405020304" pitchFamily="18" charset="0"/>
                    <a:ea typeface="等线" panose="02010600030101010101" pitchFamily="2"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solidFill>
                    <a:srgbClr val="181717"/>
                  </a:solidFill>
                  <a:effectLst/>
                  <a:latin typeface="Times New Roman" panose="02020603050405020304" pitchFamily="18" charset="0"/>
                  <a:ea typeface="等线" panose="02010600030101010101" pitchFamily="2" charset="-122"/>
                </a:endParaRPr>
              </a:p>
              <a:p>
                <a:endParaRPr lang="zh-CN" altLang="zh-CN" sz="1200" kern="1200" dirty="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pPr marL="6350" indent="-6350" algn="just">
                  <a:lnSpc>
                    <a:spcPct val="107000"/>
                  </a:lnSpc>
                  <a:spcAft>
                    <a:spcPts val="195"/>
                  </a:spcAft>
                </a:pPr>
                <a:r>
                  <a:rPr lang="en-US" altLang="zh-CN" sz="1800" kern="100" dirty="0">
                    <a:solidFill>
                      <a:srgbClr val="181717"/>
                    </a:solidFill>
                    <a:effectLst/>
                    <a:latin typeface="Times New Roman" panose="02020603050405020304" pitchFamily="18" charset="0"/>
                    <a:ea typeface="等线" panose="02010600030101010101" pitchFamily="2" charset="-122"/>
                  </a:rPr>
                  <a:t>Weak outperformance</a:t>
                </a:r>
                <a:r>
                  <a:rPr lang="zh-CN" altLang="en-US" sz="1800" kern="100" dirty="0">
                    <a:solidFill>
                      <a:srgbClr val="181717"/>
                    </a:solidFill>
                    <a:effectLst/>
                    <a:latin typeface="Times New Roman" panose="02020603050405020304" pitchFamily="18" charset="0"/>
                    <a:ea typeface="等线" panose="02010600030101010101" pitchFamily="2" charset="-122"/>
                  </a:rPr>
                  <a:t>：</a:t>
                </a:r>
                <a:endParaRPr lang="en-US" altLang="zh-CN" sz="1800" kern="100" dirty="0">
                  <a:solidFill>
                    <a:srgbClr val="181717"/>
                  </a:solidFill>
                  <a:effectLst/>
                  <a:latin typeface="Times New Roman" panose="02020603050405020304" pitchFamily="18" charset="0"/>
                  <a:ea typeface="等线" panose="02010600030101010101" pitchFamily="2" charset="-122"/>
                </a:endParaRPr>
              </a:p>
              <a:p>
                <a:pPr marL="6350" indent="-6350" algn="just">
                  <a:lnSpc>
                    <a:spcPct val="107000"/>
                  </a:lnSpc>
                  <a:spcAft>
                    <a:spcPts val="195"/>
                  </a:spcAft>
                </a:pPr>
                <a:r>
                  <a:rPr lang="zh-CN" altLang="zh-CN" sz="1800" kern="100" dirty="0">
                    <a:solidFill>
                      <a:srgbClr val="181717"/>
                    </a:solidFill>
                    <a:effectLst/>
                    <a:latin typeface="Times New Roman" panose="02020603050405020304" pitchFamily="18" charset="0"/>
                    <a:ea typeface="等线" panose="02010600030101010101" pitchFamily="2" charset="-122"/>
                  </a:rPr>
                  <a:t>如果</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i="0" kern="100" dirty="0">
                    <a:solidFill>
                      <a:srgbClr val="181717"/>
                    </a:solidFill>
                    <a:effectLst/>
                    <a:latin typeface="Cambria Math" panose="02040503050406030204" pitchFamily="18" charset="0"/>
                    <a:ea typeface="等线" panose="02010600030101010101" pitchFamily="2" charset="-122"/>
                  </a:rPr>
                  <a:t>𝑆</a:t>
                </a:r>
                <a:r>
                  <a:rPr lang="en-US" altLang="zh-CN" sz="1800" b="0" i="0" kern="100" dirty="0">
                    <a:solidFill>
                      <a:srgbClr val="181717"/>
                    </a:solidFill>
                    <a:effectLst/>
                    <a:latin typeface="Cambria Math" panose="02040503050406030204" pitchFamily="18" charset="0"/>
                    <a:ea typeface="等线" panose="02010600030101010101" pitchFamily="2" charset="-122"/>
                  </a:rPr>
                  <a:t>_×</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中没有一个解受</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i="0" kern="100" dirty="0">
                    <a:solidFill>
                      <a:srgbClr val="181717"/>
                    </a:solidFill>
                    <a:effectLst/>
                    <a:latin typeface="Cambria Math" panose="02040503050406030204" pitchFamily="18" charset="0"/>
                    <a:ea typeface="等线" panose="02010600030101010101" pitchFamily="2" charset="-122"/>
                  </a:rPr>
                  <a:t>𝑆</a:t>
                </a:r>
                <a:r>
                  <a:rPr lang="en-US" altLang="zh-CN" sz="1800" b="0" i="0" kern="100" dirty="0">
                    <a:solidFill>
                      <a:srgbClr val="181717"/>
                    </a:solidFill>
                    <a:effectLst/>
                    <a:latin typeface="Cambria Math" panose="02040503050406030204" pitchFamily="18" charset="0"/>
                    <a:ea typeface="等线" panose="02010600030101010101" pitchFamily="2" charset="-122"/>
                  </a:rPr>
                  <a:t>_𝑜</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中的</a:t>
                </a:r>
                <a:r>
                  <a:rPr lang="zh-CN" altLang="zh-CN" sz="1800" kern="100" baseline="-250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一个解支配，并且</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b="0" i="0" kern="100">
                    <a:solidFill>
                      <a:srgbClr val="181717"/>
                    </a:solidFill>
                    <a:effectLst/>
                    <a:latin typeface="Cambria Math" panose="02040503050406030204" pitchFamily="18" charset="0"/>
                    <a:ea typeface="等线" panose="02010600030101010101" pitchFamily="2" charset="-122"/>
                  </a:rPr>
                  <a:t>𝑆_×</a:t>
                </a:r>
                <a:r>
                  <a:rPr lang="zh-CN" altLang="zh-CN" sz="1800" kern="100" dirty="0">
                    <a:solidFill>
                      <a:srgbClr val="181717"/>
                    </a:solidFill>
                    <a:effectLst/>
                    <a:latin typeface="Times New Roman" panose="02020603050405020304" pitchFamily="18" charset="0"/>
                    <a:ea typeface="等线" panose="02010600030101010101" pitchFamily="2" charset="-122"/>
                  </a:rPr>
                  <a:t>中至少有一个解支配</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i="0" kern="100" dirty="0">
                    <a:solidFill>
                      <a:srgbClr val="181717"/>
                    </a:solidFill>
                    <a:effectLst/>
                    <a:latin typeface="Cambria Math" panose="02040503050406030204" pitchFamily="18" charset="0"/>
                    <a:ea typeface="等线" panose="02010600030101010101" pitchFamily="2" charset="-122"/>
                  </a:rPr>
                  <a:t>𝑆</a:t>
                </a:r>
                <a:r>
                  <a:rPr lang="en-US" altLang="zh-CN" sz="1800" b="0" i="0" kern="100" dirty="0">
                    <a:solidFill>
                      <a:srgbClr val="181717"/>
                    </a:solidFill>
                    <a:effectLst/>
                    <a:latin typeface="Cambria Math" panose="02040503050406030204" pitchFamily="18" charset="0"/>
                    <a:ea typeface="等线" panose="02010600030101010101" pitchFamily="2" charset="-122"/>
                  </a:rPr>
                  <a:t>_𝑜</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中的一个解，则一组非支配解</a:t>
                </a:r>
                <a:r>
                  <a:rPr lang="en-US" altLang="zh-CN" sz="1800" kern="100" dirty="0">
                    <a:solidFill>
                      <a:srgbClr val="181717"/>
                    </a:solidFill>
                    <a:effectLst/>
                    <a:latin typeface="Times New Roman" panose="02020603050405020304" pitchFamily="18" charset="0"/>
                    <a:ea typeface="等线" panose="02010600030101010101" pitchFamily="2" charset="-122"/>
                  </a:rPr>
                  <a:t> S </a:t>
                </a:r>
                <a:r>
                  <a:rPr lang="zh-CN" altLang="zh-CN" sz="1800" kern="100" dirty="0">
                    <a:solidFill>
                      <a:srgbClr val="181717"/>
                    </a:solidFill>
                    <a:effectLst/>
                    <a:latin typeface="Times New Roman" panose="02020603050405020304" pitchFamily="18" charset="0"/>
                    <a:ea typeface="等线" panose="02010600030101010101" pitchFamily="2" charset="-122"/>
                  </a:rPr>
                  <a:t>弱胜于集合</a:t>
                </a:r>
                <a:r>
                  <a:rPr lang="en-US" altLang="zh-CN" sz="1800" kern="100" dirty="0">
                    <a:solidFill>
                      <a:srgbClr val="181717"/>
                    </a:solidFill>
                    <a:effectLst/>
                    <a:latin typeface="Times New Roman" panose="02020603050405020304" pitchFamily="18" charset="0"/>
                    <a:ea typeface="等线" panose="02010600030101010101" pitchFamily="2" charset="-122"/>
                  </a:rPr>
                  <a:t> S</a:t>
                </a:r>
                <a:r>
                  <a:rPr lang="zh-CN" altLang="zh-CN" sz="1800" kern="100" dirty="0">
                    <a:solidFill>
                      <a:srgbClr val="181717"/>
                    </a:solidFill>
                    <a:effectLst/>
                    <a:latin typeface="Times New Roman" panose="02020603050405020304" pitchFamily="18" charset="0"/>
                    <a:ea typeface="等线" panose="02010600030101010101" pitchFamily="2" charset="-122"/>
                  </a:rPr>
                  <a:t>。图</a:t>
                </a:r>
                <a:r>
                  <a:rPr lang="en-US" altLang="zh-CN" sz="1800" kern="100" dirty="0">
                    <a:solidFill>
                      <a:srgbClr val="181717"/>
                    </a:solidFill>
                    <a:effectLst/>
                    <a:latin typeface="Times New Roman" panose="02020603050405020304" pitchFamily="18" charset="0"/>
                    <a:ea typeface="等线" panose="02010600030101010101" pitchFamily="2" charset="-122"/>
                  </a:rPr>
                  <a:t> 6 </a:t>
                </a:r>
                <a:r>
                  <a:rPr lang="zh-CN" altLang="zh-CN" sz="1800" kern="100" dirty="0">
                    <a:solidFill>
                      <a:srgbClr val="181717"/>
                    </a:solidFill>
                    <a:effectLst/>
                    <a:latin typeface="Times New Roman" panose="02020603050405020304" pitchFamily="18" charset="0"/>
                    <a:ea typeface="等线" panose="02010600030101010101" pitchFamily="2" charset="-122"/>
                  </a:rPr>
                  <a:t>说明了弱表现的概念：集合</a:t>
                </a:r>
                <a:r>
                  <a:rPr lang="en-US" altLang="zh-CN" sz="1800" kern="100" dirty="0">
                    <a:solidFill>
                      <a:srgbClr val="181717"/>
                    </a:solidFill>
                    <a:effectLst/>
                    <a:latin typeface="Times New Roman" panose="02020603050405020304" pitchFamily="18" charset="0"/>
                    <a:ea typeface="等线" panose="02010600030101010101" pitchFamily="2" charset="-122"/>
                  </a:rPr>
                  <a:t> S (</a:t>
                </a:r>
                <a:r>
                  <a:rPr lang="zh-CN" altLang="zh-CN" sz="1800" kern="100" dirty="0">
                    <a:solidFill>
                      <a:srgbClr val="181717"/>
                    </a:solidFill>
                    <a:effectLst/>
                    <a:latin typeface="Times New Roman" panose="02020603050405020304" pitchFamily="18" charset="0"/>
                    <a:ea typeface="等线" panose="02010600030101010101" pitchFamily="2" charset="-122"/>
                  </a:rPr>
                  <a:t>解决方案由十字表示）弱优于集合</a:t>
                </a:r>
                <a:r>
                  <a:rPr lang="en-US" altLang="zh-CN" sz="1800" kern="100" dirty="0">
                    <a:solidFill>
                      <a:srgbClr val="181717"/>
                    </a:solidFill>
                    <a:effectLst/>
                    <a:latin typeface="Times New Roman" panose="02020603050405020304" pitchFamily="18" charset="0"/>
                    <a:ea typeface="等线" panose="02010600030101010101" pitchFamily="2" charset="-122"/>
                  </a:rPr>
                  <a:t> S </a:t>
                </a:r>
                <a:r>
                  <a:rPr lang="zh-CN" altLang="zh-CN" sz="1800" kern="100" dirty="0">
                    <a:solidFill>
                      <a:srgbClr val="181717"/>
                    </a:solidFill>
                    <a:effectLst/>
                    <a:latin typeface="Times New Roman" panose="02020603050405020304" pitchFamily="18" charset="0"/>
                    <a:ea typeface="等线" panose="02010600030101010101" pitchFamily="2" charset="-122"/>
                  </a:rPr>
                  <a:t>（解决方案由圆圈表示）。如果</a:t>
                </a:r>
                <a:r>
                  <a:rPr lang="en-US" altLang="zh-CN" sz="1800" kern="100" dirty="0">
                    <a:solidFill>
                      <a:srgbClr val="181717"/>
                    </a:solidFill>
                    <a:effectLst/>
                    <a:latin typeface="Times New Roman" panose="02020603050405020304" pitchFamily="18" charset="0"/>
                    <a:ea typeface="等线" panose="02010600030101010101" pitchFamily="2" charset="-122"/>
                  </a:rPr>
                  <a:t> S</a:t>
                </a:r>
                <a:r>
                  <a:rPr lang="zh-CN" altLang="zh-CN" sz="1800" kern="100" dirty="0">
                    <a:solidFill>
                      <a:srgbClr val="181717"/>
                    </a:solidFill>
                    <a:effectLst/>
                    <a:latin typeface="Times New Roman" panose="02020603050405020304" pitchFamily="18" charset="0"/>
                    <a:ea typeface="等线" panose="02010600030101010101" pitchFamily="2" charset="-122"/>
                  </a:rPr>
                  <a:t>弱于</a:t>
                </a:r>
                <a:r>
                  <a:rPr lang="en-US" altLang="zh-CN" sz="1800" kern="100" dirty="0">
                    <a:solidFill>
                      <a:srgbClr val="181717"/>
                    </a:solidFill>
                    <a:effectLst/>
                    <a:latin typeface="Times New Roman" panose="02020603050405020304" pitchFamily="18" charset="0"/>
                    <a:ea typeface="等线" panose="02010600030101010101" pitchFamily="2" charset="-122"/>
                  </a:rPr>
                  <a:t> S</a:t>
                </a:r>
                <a:r>
                  <a:rPr lang="zh-CN" altLang="zh-CN" sz="1800" kern="100" dirty="0">
                    <a:solidFill>
                      <a:srgbClr val="181717"/>
                    </a:solidFill>
                    <a:effectLst/>
                    <a:latin typeface="Times New Roman" panose="02020603050405020304" pitchFamily="18" charset="0"/>
                    <a:ea typeface="等线" panose="02010600030101010101" pitchFamily="2" charset="-122"/>
                  </a:rPr>
                  <a:t>，则</a:t>
                </a:r>
                <a:r>
                  <a:rPr lang="en-US" altLang="zh-CN" sz="1800" kern="100" dirty="0">
                    <a:solidFill>
                      <a:srgbClr val="181717"/>
                    </a:solidFill>
                    <a:effectLst/>
                    <a:latin typeface="Times New Roman" panose="02020603050405020304" pitchFamily="18" charset="0"/>
                    <a:ea typeface="等线" panose="02010600030101010101" pitchFamily="2" charset="-122"/>
                  </a:rPr>
                  <a:t> Ow(S,S) </a:t>
                </a:r>
                <a:r>
                  <a:rPr lang="zh-CN" altLang="zh-CN" sz="1800" kern="100" dirty="0">
                    <a:solidFill>
                      <a:srgbClr val="181717"/>
                    </a:solidFill>
                    <a:effectLst/>
                    <a:latin typeface="Times New Roman" panose="02020603050405020304" pitchFamily="18" charset="0"/>
                    <a:ea typeface="等线" panose="02010600030101010101" pitchFamily="2" charset="-122"/>
                  </a:rPr>
                  <a:t>等于</a:t>
                </a:r>
                <a:r>
                  <a:rPr lang="en-US" altLang="zh-CN" sz="1800" kern="100" dirty="0">
                    <a:solidFill>
                      <a:srgbClr val="181717"/>
                    </a:solidFill>
                    <a:effectLst/>
                    <a:latin typeface="Times New Roman" panose="02020603050405020304" pitchFamily="18" charset="0"/>
                    <a:ea typeface="等线" panose="02010600030101010101" pitchFamily="2" charset="-122"/>
                  </a:rPr>
                  <a:t> 1 </a:t>
                </a:r>
                <a:r>
                  <a:rPr lang="zh-CN" altLang="zh-CN" sz="1800" kern="100" dirty="0">
                    <a:solidFill>
                      <a:srgbClr val="181717"/>
                    </a:solidFill>
                    <a:effectLst/>
                    <a:latin typeface="Times New Roman" panose="02020603050405020304" pitchFamily="18" charset="0"/>
                    <a:ea typeface="等线" panose="02010600030101010101" pitchFamily="2" charset="-122"/>
                  </a:rPr>
                  <a:t>，否则等于</a:t>
                </a:r>
                <a:r>
                  <a:rPr lang="en-US" altLang="zh-CN" sz="1800" kern="100" dirty="0">
                    <a:solidFill>
                      <a:srgbClr val="181717"/>
                    </a:solidFill>
                    <a:effectLst/>
                    <a:latin typeface="Times New Roman" panose="02020603050405020304" pitchFamily="18" charset="0"/>
                    <a:ea typeface="等线" panose="02010600030101010101" pitchFamily="2" charset="-122"/>
                  </a:rPr>
                  <a:t> 0</a:t>
                </a:r>
                <a:r>
                  <a:rPr lang="zh-CN" altLang="zh-CN" sz="1800" kern="100" dirty="0">
                    <a:solidFill>
                      <a:srgbClr val="181717"/>
                    </a:solidFill>
                    <a:effectLst/>
                    <a:latin typeface="Times New Roman" panose="02020603050405020304" pitchFamily="18" charset="0"/>
                    <a:ea typeface="等线" panose="02010600030101010101" pitchFamily="2" charset="-122"/>
                  </a:rPr>
                  <a:t>。请注意，</a:t>
                </a:r>
                <a:r>
                  <a:rPr lang="en-US" altLang="zh-CN" sz="1800" kern="100" dirty="0">
                    <a:solidFill>
                      <a:srgbClr val="181717"/>
                    </a:solidFill>
                    <a:effectLst/>
                    <a:latin typeface="Times New Roman" panose="02020603050405020304" pitchFamily="18" charset="0"/>
                    <a:ea typeface="等线" panose="02010600030101010101" pitchFamily="2" charset="-122"/>
                  </a:rPr>
                  <a:t>Ow(S,S)</a:t>
                </a:r>
                <a:r>
                  <a:rPr lang="en-US" altLang="zh-CN" sz="1800" kern="100" dirty="0" err="1">
                    <a:solidFill>
                      <a:srgbClr val="181717"/>
                    </a:solidFill>
                    <a:effectLst/>
                    <a:latin typeface="Times New Roman" panose="02020603050405020304" pitchFamily="18" charset="0"/>
                    <a:ea typeface="等线" panose="02010600030101010101" pitchFamily="2" charset="-122"/>
                  </a:rPr>
                  <a:t>þOw</a:t>
                </a:r>
                <a:r>
                  <a:rPr lang="en-US" altLang="zh-CN" sz="1800" kern="100" dirty="0">
                    <a:solidFill>
                      <a:srgbClr val="181717"/>
                    </a:solidFill>
                    <a:effectLst/>
                    <a:latin typeface="Times New Roman" panose="02020603050405020304" pitchFamily="18" charset="0"/>
                    <a:ea typeface="等线" panose="02010600030101010101" pitchFamily="2" charset="-122"/>
                  </a:rPr>
                  <a:t>(S,S) </a:t>
                </a:r>
                <a:r>
                  <a:rPr lang="zh-CN" altLang="zh-CN" sz="1800" kern="100" dirty="0">
                    <a:solidFill>
                      <a:srgbClr val="181717"/>
                    </a:solidFill>
                    <a:effectLst/>
                    <a:latin typeface="Times New Roman" panose="02020603050405020304" pitchFamily="18" charset="0"/>
                    <a:ea typeface="等线" panose="02010600030101010101" pitchFamily="2" charset="-122"/>
                  </a:rPr>
                  <a:t>可能等于</a:t>
                </a:r>
                <a:r>
                  <a:rPr lang="en-US" altLang="zh-CN" sz="1800" kern="100" dirty="0">
                    <a:solidFill>
                      <a:srgbClr val="181717"/>
                    </a:solidFill>
                    <a:effectLst/>
                    <a:latin typeface="Times New Roman" panose="02020603050405020304" pitchFamily="18" charset="0"/>
                    <a:ea typeface="等线" panose="02010600030101010101" pitchFamily="2" charset="-122"/>
                  </a:rPr>
                  <a:t> 0 </a:t>
                </a:r>
                <a:r>
                  <a:rPr lang="zh-CN" altLang="zh-CN" sz="1800" kern="100" dirty="0">
                    <a:solidFill>
                      <a:srgbClr val="181717"/>
                    </a:solidFill>
                    <a:effectLst/>
                    <a:latin typeface="Times New Roman" panose="02020603050405020304" pitchFamily="18" charset="0"/>
                    <a:ea typeface="等线" panose="02010600030101010101" pitchFamily="2" charset="-122"/>
                  </a:rPr>
                  <a:t>或</a:t>
                </a:r>
                <a:r>
                  <a:rPr lang="en-US" altLang="zh-CN" sz="1800" kern="100" dirty="0">
                    <a:solidFill>
                      <a:srgbClr val="181717"/>
                    </a:solidFill>
                    <a:effectLst/>
                    <a:latin typeface="Times New Roman" panose="02020603050405020304" pitchFamily="18" charset="0"/>
                    <a:ea typeface="等线" panose="02010600030101010101" pitchFamily="2" charset="-122"/>
                  </a:rPr>
                  <a:t> 1</a:t>
                </a:r>
                <a:r>
                  <a:rPr lang="zh-CN" altLang="zh-CN" sz="1800" kern="100" dirty="0">
                    <a:solidFill>
                      <a:srgbClr val="181717"/>
                    </a:solidFill>
                    <a:effectLst/>
                    <a:latin typeface="Times New Roman" panose="02020603050405020304" pitchFamily="18" charset="0"/>
                    <a:ea typeface="等线" panose="02010600030101010101" pitchFamily="2" charset="-122"/>
                  </a:rPr>
                  <a:t>（但不能等于</a:t>
                </a:r>
                <a:r>
                  <a:rPr lang="en-US" altLang="zh-CN" sz="1800" kern="100" dirty="0">
                    <a:solidFill>
                      <a:srgbClr val="181717"/>
                    </a:solidFill>
                    <a:effectLst/>
                    <a:latin typeface="Times New Roman" panose="02020603050405020304" pitchFamily="18" charset="0"/>
                    <a:ea typeface="等线" panose="02010600030101010101" pitchFamily="2" charset="-122"/>
                  </a:rPr>
                  <a:t> 2</a:t>
                </a:r>
                <a:r>
                  <a:rPr lang="zh-CN" altLang="zh-CN" sz="1800" kern="100" dirty="0">
                    <a:solidFill>
                      <a:srgbClr val="181717"/>
                    </a:solidFill>
                    <a:effectLst/>
                    <a:latin typeface="Times New Roman" panose="02020603050405020304" pitchFamily="18" charset="0"/>
                    <a:ea typeface="等线" panose="02010600030101010101" pitchFamily="2" charset="-122"/>
                  </a:rPr>
                  <a:t>）。</a:t>
                </a:r>
                <a:r>
                  <a:rPr lang="zh-CN" altLang="zh-CN" sz="1800" kern="100" baseline="-25000" dirty="0">
                    <a:solidFill>
                      <a:srgbClr val="181717"/>
                    </a:solidFill>
                    <a:effectLst/>
                    <a:latin typeface="Times New Roman" panose="02020603050405020304" pitchFamily="18" charset="0"/>
                    <a:ea typeface="等线" panose="02010600030101010101" pitchFamily="2" charset="-122"/>
                  </a:rPr>
                  <a:t> </a:t>
                </a:r>
                <a:endParaRPr lang="en-US" altLang="zh-CN" sz="1800" kern="100" baseline="0" dirty="0">
                  <a:solidFill>
                    <a:srgbClr val="181717"/>
                  </a:solidFill>
                  <a:effectLst/>
                  <a:latin typeface="Times New Roman" panose="02020603050405020304" pitchFamily="18" charset="0"/>
                  <a:ea typeface="等线" panose="02010600030101010101" pitchFamily="2" charset="-122"/>
                </a:endParaRPr>
              </a:p>
              <a:p>
                <a:pPr marL="6350" indent="-6350" algn="just">
                  <a:lnSpc>
                    <a:spcPct val="107000"/>
                  </a:lnSpc>
                  <a:spcAft>
                    <a:spcPts val="195"/>
                  </a:spcAft>
                </a:pPr>
                <a:r>
                  <a:rPr lang="zh-CN" altLang="zh-CN" sz="1800" kern="100" dirty="0">
                    <a:solidFill>
                      <a:srgbClr val="181717"/>
                    </a:solidFill>
                    <a:effectLst/>
                    <a:latin typeface="Times New Roman" panose="02020603050405020304" pitchFamily="18" charset="0"/>
                    <a:ea typeface="等线" panose="02010600030101010101" pitchFamily="2" charset="-122"/>
                  </a:rPr>
                  <a:t>令</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b="0" i="0" kern="100" dirty="0">
                    <a:solidFill>
                      <a:srgbClr val="181717"/>
                    </a:solidFill>
                    <a:effectLst/>
                    <a:latin typeface="Cambria Math" panose="02040503050406030204" pitchFamily="18" charset="0"/>
                    <a:ea typeface="等线" panose="02010600030101010101" pitchFamily="2" charset="-122"/>
                  </a:rPr>
                  <a:t>〖</a:t>
                </a:r>
                <a:r>
                  <a:rPr lang="en-US" altLang="zh-CN" sz="1800" i="0" kern="100" dirty="0">
                    <a:solidFill>
                      <a:srgbClr val="181717"/>
                    </a:solidFill>
                    <a:effectLst/>
                    <a:latin typeface="Cambria Math" panose="02040503050406030204" pitchFamily="18" charset="0"/>
                    <a:ea typeface="等线" panose="02010600030101010101" pitchFamily="2" charset="-122"/>
                  </a:rPr>
                  <a:t>ex</a:t>
                </a:r>
                <a:r>
                  <a:rPr lang="en-US" altLang="zh-CN" sz="1800" b="0" i="0" kern="100" dirty="0">
                    <a:solidFill>
                      <a:srgbClr val="181717"/>
                    </a:solidFill>
                    <a:effectLst/>
                    <a:latin typeface="Cambria Math" panose="02040503050406030204" pitchFamily="18" charset="0"/>
                    <a:ea typeface="等线" panose="02010600030101010101" pitchFamily="2" charset="-122"/>
                  </a:rPr>
                  <a:t>𝑝〗_𝑖</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和</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i="0" kern="100" dirty="0">
                    <a:solidFill>
                      <a:srgbClr val="181717"/>
                    </a:solidFill>
                    <a:effectLst/>
                    <a:latin typeface="Cambria Math" panose="02040503050406030204" pitchFamily="18" charset="0"/>
                    <a:ea typeface="等线" panose="02010600030101010101" pitchFamily="2" charset="-122"/>
                  </a:rPr>
                  <a:t>𝑒</a:t>
                </a:r>
                <a:r>
                  <a:rPr lang="en-US" altLang="zh-CN" sz="1800" b="0" i="0" kern="100" dirty="0">
                    <a:solidFill>
                      <a:srgbClr val="181717"/>
                    </a:solidFill>
                    <a:effectLst/>
                    <a:latin typeface="Cambria Math" panose="02040503050406030204" pitchFamily="18" charset="0"/>
                    <a:ea typeface="等线" panose="02010600030101010101" pitchFamily="2" charset="-122"/>
                  </a:rPr>
                  <a:t>〖</a:t>
                </a:r>
                <a:r>
                  <a:rPr lang="en-US" altLang="zh-CN" sz="1800" i="0" kern="100" dirty="0">
                    <a:solidFill>
                      <a:srgbClr val="181717"/>
                    </a:solidFill>
                    <a:effectLst/>
                    <a:latin typeface="Cambria Math" panose="02040503050406030204" pitchFamily="18" charset="0"/>
                    <a:ea typeface="等线" panose="02010600030101010101" pitchFamily="2" charset="-122"/>
                  </a:rPr>
                  <a:t>𝑥</a:t>
                </a:r>
                <a:r>
                  <a:rPr lang="en-US" altLang="zh-CN" sz="1800" b="0" i="0" kern="100" dirty="0">
                    <a:solidFill>
                      <a:srgbClr val="181717"/>
                    </a:solidFill>
                    <a:effectLst/>
                    <a:latin typeface="Cambria Math" panose="02040503050406030204" pitchFamily="18" charset="0"/>
                    <a:ea typeface="等线" panose="02010600030101010101" pitchFamily="2" charset="-122"/>
                  </a:rPr>
                  <a:t>𝑝〗_𝑗</a:t>
                </a:r>
                <a:r>
                  <a:rPr lang="zh-CN" altLang="zh-CN" sz="1800" kern="100" dirty="0">
                    <a:solidFill>
                      <a:srgbClr val="181717"/>
                    </a:solidFill>
                    <a:effectLst/>
                    <a:latin typeface="Times New Roman" panose="02020603050405020304" pitchFamily="18" charset="0"/>
                    <a:ea typeface="等线" panose="02010600030101010101" pitchFamily="2" charset="-122"/>
                  </a:rPr>
                  <a:t>为两个测试序列，</a:t>
                </a:r>
                <a:r>
                  <a:rPr lang="en-US" altLang="zh-CN" sz="1800" i="0" kern="100" dirty="0">
                    <a:solidFill>
                      <a:srgbClr val="181717"/>
                    </a:solidFill>
                    <a:effectLst/>
                    <a:latin typeface="Cambria Math" panose="02040503050406030204" pitchFamily="18" charset="0"/>
                    <a:ea typeface="等线" panose="02010600030101010101" pitchFamily="2" charset="-122"/>
                  </a:rPr>
                  <a:t>𝑆</a:t>
                </a:r>
                <a:r>
                  <a:rPr lang="en-US" altLang="zh-CN" sz="1800" b="0" i="0" kern="100" dirty="0">
                    <a:solidFill>
                      <a:srgbClr val="181717"/>
                    </a:solidFill>
                    <a:effectLst/>
                    <a:latin typeface="Cambria Math" panose="02040503050406030204" pitchFamily="18" charset="0"/>
                    <a:ea typeface="等线" panose="02010600030101010101" pitchFamily="2" charset="-122"/>
                  </a:rPr>
                  <a:t>_(𝑒〖𝑥𝑝〗_𝑖 )</a:t>
                </a:r>
                <a:r>
                  <a:rPr lang="en-US" altLang="zh-CN" sz="1800" kern="100" baseline="-250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（分别为</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b="0" i="0" kern="100">
                    <a:solidFill>
                      <a:srgbClr val="181717"/>
                    </a:solidFill>
                    <a:effectLst/>
                    <a:latin typeface="Cambria Math" panose="02040503050406030204" pitchFamily="18" charset="0"/>
                    <a:ea typeface="等线" panose="02010600030101010101" pitchFamily="2" charset="-122"/>
                  </a:rPr>
                  <a:t>𝑆_(𝑒〖𝑥𝑝〗_𝑗 )</a:t>
                </a:r>
                <a:r>
                  <a:rPr lang="zh-CN" altLang="en-US" sz="1800" kern="100" dirty="0">
                    <a:solidFill>
                      <a:srgbClr val="181717"/>
                    </a:solidFill>
                    <a:effectLst/>
                    <a:latin typeface="Times New Roman" panose="02020603050405020304" pitchFamily="18" charset="0"/>
                    <a:ea typeface="等线" panose="02010600030101010101" pitchFamily="2" charset="-122"/>
                  </a:rPr>
                  <a:t>）</a:t>
                </a:r>
                <a:r>
                  <a:rPr lang="zh-CN" altLang="zh-CN" sz="1800" kern="100" dirty="0">
                    <a:solidFill>
                      <a:srgbClr val="181717"/>
                    </a:solidFill>
                    <a:effectLst/>
                    <a:latin typeface="Times New Roman" panose="02020603050405020304" pitchFamily="18" charset="0"/>
                    <a:ea typeface="等线" panose="02010600030101010101" pitchFamily="2" charset="-122"/>
                  </a:rPr>
                  <a:t>的非支配解集。对于所有</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i="0" kern="100" dirty="0">
                    <a:solidFill>
                      <a:srgbClr val="181717"/>
                    </a:solidFill>
                    <a:effectLst/>
                    <a:latin typeface="Cambria Math" panose="02040503050406030204" pitchFamily="18" charset="0"/>
                    <a:ea typeface="等线" panose="02010600030101010101" pitchFamily="2" charset="-122"/>
                  </a:rPr>
                  <a:t>𝑗</a:t>
                </a:r>
                <a:r>
                  <a:rPr lang="en-US" altLang="zh-CN" sz="1800" b="0" i="0" kern="100" dirty="0">
                    <a:solidFill>
                      <a:srgbClr val="181717"/>
                    </a:solidFill>
                    <a:effectLst/>
                    <a:latin typeface="Cambria Math" panose="02040503050406030204" pitchFamily="18" charset="0"/>
                    <a:ea typeface="等线" panose="02010600030101010101" pitchFamily="2" charset="-122"/>
                  </a:rPr>
                  <a:t>≠</a:t>
                </a:r>
                <a:r>
                  <a:rPr lang="en-US" altLang="zh-CN" sz="1800" i="0" kern="100" dirty="0">
                    <a:solidFill>
                      <a:srgbClr val="181717"/>
                    </a:solidFill>
                    <a:effectLst/>
                    <a:latin typeface="Cambria Math" panose="02040503050406030204" pitchFamily="18" charset="0"/>
                    <a:ea typeface="等线" panose="02010600030101010101" pitchFamily="2" charset="-122"/>
                  </a:rPr>
                  <a:t>𝑖</a:t>
                </a:r>
                <a:r>
                  <a:rPr lang="zh-CN" altLang="zh-CN" sz="1800" kern="100" dirty="0">
                    <a:solidFill>
                      <a:srgbClr val="181717"/>
                    </a:solidFill>
                    <a:effectLst/>
                    <a:latin typeface="Times New Roman" panose="02020603050405020304" pitchFamily="18" charset="0"/>
                    <a:ea typeface="等线" panose="02010600030101010101" pitchFamily="2" charset="-122"/>
                  </a:rPr>
                  <a:t>，</a:t>
                </a:r>
                <a:r>
                  <a:rPr lang="en-US" altLang="zh-CN" sz="1800" b="0" i="0">
                    <a:latin typeface="Cambria Math" panose="02040503050406030204" pitchFamily="18" charset="0"/>
                    <a:ea typeface="Microsoft YaHei UI" panose="020B0503020204020204" pitchFamily="34" charset="-122"/>
                  </a:rPr>
                  <a:t>𝑆𝑜𝑤(𝑒〖𝑥𝑝〗_𝑖, 𝑒〖𝑥𝑝〗_𝑗 )</a:t>
                </a:r>
                <a:r>
                  <a:rPr lang="zh-CN" altLang="en-US" sz="1800" kern="100" dirty="0">
                    <a:solidFill>
                      <a:srgbClr val="181717"/>
                    </a:solidFill>
                    <a:effectLst/>
                    <a:latin typeface="Times New Roman" panose="02020603050405020304" pitchFamily="18" charset="0"/>
                    <a:ea typeface="+mn-ea"/>
                  </a:rPr>
                  <a:t>是</a:t>
                </a:r>
                <a:r>
                  <a:rPr lang="zh-CN" altLang="zh-CN" sz="1800" kern="100" dirty="0">
                    <a:solidFill>
                      <a:srgbClr val="181717"/>
                    </a:solidFill>
                    <a:effectLst/>
                    <a:latin typeface="Times New Roman" panose="02020603050405020304" pitchFamily="18" charset="0"/>
                    <a:ea typeface="+mn-ea"/>
                  </a:rPr>
                  <a:t>所有</a:t>
                </a:r>
                <a:r>
                  <a:rPr lang="zh-CN" altLang="en-US" sz="1800" kern="100" dirty="0">
                    <a:solidFill>
                      <a:srgbClr val="181717"/>
                    </a:solidFill>
                    <a:effectLst/>
                    <a:latin typeface="Times New Roman" panose="02020603050405020304" pitchFamily="18" charset="0"/>
                    <a:ea typeface="+mn-ea"/>
                  </a:rPr>
                  <a:t>考虑的</a:t>
                </a:r>
                <a:r>
                  <a:rPr lang="en-US" altLang="zh-CN" sz="1800" b="0" i="0" kern="100">
                    <a:solidFill>
                      <a:srgbClr val="181717"/>
                    </a:solidFill>
                    <a:effectLst/>
                    <a:latin typeface="Cambria Math" panose="02040503050406030204" pitchFamily="18" charset="0"/>
                    <a:ea typeface="+mn-ea"/>
                  </a:rPr>
                  <a:t>𝑂𝑤(𝑆_(𝑒〖𝑥𝑝〗_𝑖 ),𝑆_(𝑒〖𝑥𝑝〗_𝑗 ) )</a:t>
                </a:r>
                <a:r>
                  <a:rPr lang="zh-CN" altLang="zh-CN" sz="1800" kern="100" dirty="0">
                    <a:solidFill>
                      <a:srgbClr val="181717"/>
                    </a:solidFill>
                    <a:effectLst/>
                    <a:latin typeface="Times New Roman" panose="02020603050405020304" pitchFamily="18" charset="0"/>
                    <a:ea typeface="等线" panose="02010600030101010101" pitchFamily="2" charset="-122"/>
                  </a:rPr>
                  <a:t>实例的总和。指标</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i="0" kern="100" dirty="0">
                    <a:solidFill>
                      <a:srgbClr val="181717"/>
                    </a:solidFill>
                    <a:effectLst/>
                    <a:latin typeface="Cambria Math" panose="02040503050406030204" pitchFamily="18" charset="0"/>
                    <a:ea typeface="等线" panose="02010600030101010101" pitchFamily="2" charset="-122"/>
                  </a:rPr>
                  <a:t>𝑆𝑂𝑤(exp</a:t>
                </a:r>
                <a:r>
                  <a:rPr lang="en-US" altLang="zh-CN" sz="1800" b="0" i="0" kern="100" dirty="0">
                    <a:solidFill>
                      <a:srgbClr val="181717"/>
                    </a:solidFill>
                    <a:effectLst/>
                    <a:latin typeface="Cambria Math" panose="02040503050406030204" pitchFamily="18" charset="0"/>
                    <a:ea typeface="等线" panose="02010600030101010101" pitchFamily="2" charset="-122"/>
                  </a:rPr>
                  <a:t>_𝐼 </a:t>
                </a:r>
                <a:r>
                  <a:rPr lang="en-US" altLang="zh-CN" sz="1800" i="0" kern="100" dirty="0">
                    <a:solidFill>
                      <a:srgbClr val="181717"/>
                    </a:solidFill>
                    <a:effectLst/>
                    <a:latin typeface="Cambria Math" panose="02040503050406030204" pitchFamily="18" charset="0"/>
                    <a:ea typeface="等线" panose="02010600030101010101" pitchFamily="2" charset="-122"/>
                  </a:rPr>
                  <a:t> ) </a:t>
                </a:r>
                <a:r>
                  <a:rPr lang="zh-CN" altLang="zh-CN" sz="1800" kern="100" dirty="0">
                    <a:solidFill>
                      <a:srgbClr val="181717"/>
                    </a:solidFill>
                    <a:effectLst/>
                    <a:latin typeface="Times New Roman" panose="02020603050405020304" pitchFamily="18" charset="0"/>
                    <a:ea typeface="等线" panose="02010600030101010101" pitchFamily="2" charset="-122"/>
                  </a:rPr>
                  <a:t>是</a:t>
                </a:r>
                <a:r>
                  <a:rPr lang="zh-CN" altLang="en-US" sz="1800" kern="100" dirty="0">
                    <a:solidFill>
                      <a:srgbClr val="181717"/>
                    </a:solidFill>
                    <a:effectLst/>
                    <a:latin typeface="Times New Roman" panose="02020603050405020304" pitchFamily="18" charset="0"/>
                    <a:ea typeface="等线" panose="02010600030101010101" pitchFamily="2" charset="-122"/>
                  </a:rPr>
                  <a:t>对于所有</a:t>
                </a:r>
                <a:r>
                  <a:rPr lang="en-US" altLang="zh-CN" sz="1800" b="0" i="0" kern="100">
                    <a:solidFill>
                      <a:srgbClr val="181717"/>
                    </a:solidFill>
                    <a:effectLst/>
                    <a:latin typeface="Cambria Math" panose="02040503050406030204" pitchFamily="18" charset="0"/>
                    <a:ea typeface="等线" panose="02010600030101010101" pitchFamily="2" charset="-122"/>
                  </a:rPr>
                  <a:t>𝑗≠𝑖</a:t>
                </a:r>
                <a:r>
                  <a:rPr lang="zh-CN" altLang="en-US" sz="1800" kern="100" dirty="0">
                    <a:solidFill>
                      <a:srgbClr val="181717"/>
                    </a:solidFill>
                    <a:effectLst/>
                    <a:latin typeface="Times New Roman" panose="02020603050405020304" pitchFamily="18" charset="0"/>
                    <a:ea typeface="等线" panose="02010600030101010101" pitchFamily="2" charset="-122"/>
                  </a:rPr>
                  <a:t>的情况</a:t>
                </a:r>
                <a:r>
                  <a:rPr lang="zh-CN" altLang="zh-CN" sz="1800" kern="100" dirty="0">
                    <a:solidFill>
                      <a:srgbClr val="181717"/>
                    </a:solidFill>
                    <a:effectLst/>
                    <a:latin typeface="Times New Roman" panose="02020603050405020304" pitchFamily="18" charset="0"/>
                    <a:ea typeface="等线" panose="02010600030101010101" pitchFamily="2" charset="-122"/>
                  </a:rPr>
                  <a:t>下</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i="0" kern="100" dirty="0">
                    <a:solidFill>
                      <a:srgbClr val="181717"/>
                    </a:solidFill>
                    <a:effectLst/>
                    <a:latin typeface="Cambria Math" panose="02040503050406030204" pitchFamily="18" charset="0"/>
                    <a:ea typeface="等线" panose="02010600030101010101" pitchFamily="2" charset="-122"/>
                  </a:rPr>
                  <a:t>𝑆𝑂𝑤(exp</a:t>
                </a:r>
                <a:r>
                  <a:rPr lang="en-US" altLang="zh-CN" sz="1800" b="0" i="0" kern="100" dirty="0">
                    <a:solidFill>
                      <a:srgbClr val="181717"/>
                    </a:solidFill>
                    <a:effectLst/>
                    <a:latin typeface="Cambria Math" panose="02040503050406030204" pitchFamily="18" charset="0"/>
                    <a:ea typeface="等线" panose="02010600030101010101" pitchFamily="2" charset="-122"/>
                  </a:rPr>
                  <a:t>_𝑖 </a:t>
                </a:r>
                <a:r>
                  <a:rPr lang="en-US" altLang="zh-CN" sz="1800" i="0" kern="100" dirty="0">
                    <a:solidFill>
                      <a:srgbClr val="181717"/>
                    </a:solidFill>
                    <a:effectLst/>
                    <a:latin typeface="Cambria Math" panose="02040503050406030204" pitchFamily="18" charset="0"/>
                    <a:ea typeface="等线" panose="02010600030101010101" pitchFamily="2" charset="-122"/>
                  </a:rPr>
                  <a:t> ,exp</a:t>
                </a:r>
                <a:r>
                  <a:rPr lang="en-US" altLang="zh-CN" sz="1800" i="0" kern="100" baseline="-25000" dirty="0">
                    <a:solidFill>
                      <a:srgbClr val="181717"/>
                    </a:solidFill>
                    <a:effectLst/>
                    <a:latin typeface="Cambria Math" panose="02040503050406030204" pitchFamily="18" charset="0"/>
                    <a:ea typeface="等线" panose="02010600030101010101" pitchFamily="2" charset="-122"/>
                  </a:rPr>
                  <a:t>𝑗</a:t>
                </a:r>
                <a:r>
                  <a:rPr lang="en-US" altLang="zh-CN" sz="1800" i="0" kern="100" dirty="0">
                    <a:solidFill>
                      <a:srgbClr val="181717"/>
                    </a:solidFill>
                    <a:effectLst/>
                    <a:latin typeface="Cambria Math" panose="02040503050406030204" pitchFamily="18" charset="0"/>
                    <a:ea typeface="等线" panose="02010600030101010101" pitchFamily="2" charset="-122"/>
                  </a:rPr>
                  <a:t>) </a:t>
                </a:r>
                <a:r>
                  <a:rPr lang="zh-CN" altLang="en-US" sz="1800" i="0" kern="100" dirty="0">
                    <a:solidFill>
                      <a:srgbClr val="181717"/>
                    </a:solidFill>
                    <a:effectLst/>
                    <a:latin typeface="Cambria Math" panose="02040503050406030204" pitchFamily="18" charset="0"/>
                    <a:ea typeface="等线" panose="02010600030101010101" pitchFamily="2" charset="-122"/>
                  </a:rPr>
                  <a:t>的</a:t>
                </a:r>
                <a:r>
                  <a:rPr lang="zh-CN" altLang="en-US" sz="1800" kern="100" dirty="0">
                    <a:solidFill>
                      <a:srgbClr val="181717"/>
                    </a:solidFill>
                    <a:effectLst/>
                    <a:latin typeface="Times New Roman" panose="02020603050405020304" pitchFamily="18" charset="0"/>
                    <a:ea typeface="等线" panose="02010600030101010101" pitchFamily="2" charset="-122"/>
                  </a:rPr>
                  <a:t>各项之和</a:t>
                </a:r>
                <a:r>
                  <a:rPr lang="zh-CN" altLang="zh-CN" sz="1800" kern="100" dirty="0">
                    <a:solidFill>
                      <a:srgbClr val="181717"/>
                    </a:solidFill>
                    <a:effectLst/>
                    <a:latin typeface="Times New Roman" panose="02020603050405020304" pitchFamily="18" charset="0"/>
                    <a:ea typeface="等线" panose="02010600030101010101" pitchFamily="2" charset="-122"/>
                  </a:rPr>
                  <a:t>。如果</a:t>
                </a:r>
                <a:r>
                  <a:rPr lang="en-US" altLang="zh-CN" sz="1800" i="0" kern="100" dirty="0">
                    <a:solidFill>
                      <a:srgbClr val="181717"/>
                    </a:solidFill>
                    <a:effectLst/>
                    <a:latin typeface="Cambria Math" panose="02040503050406030204" pitchFamily="18" charset="0"/>
                    <a:ea typeface="等线" panose="02010600030101010101" pitchFamily="2" charset="-122"/>
                  </a:rPr>
                  <a:t> 𝑁 </a:t>
                </a:r>
                <a:r>
                  <a:rPr lang="zh-CN" altLang="zh-CN" sz="1800" kern="100" dirty="0">
                    <a:solidFill>
                      <a:srgbClr val="181717"/>
                    </a:solidFill>
                    <a:effectLst/>
                    <a:latin typeface="Times New Roman" panose="02020603050405020304" pitchFamily="18" charset="0"/>
                    <a:ea typeface="等线" panose="02010600030101010101" pitchFamily="2" charset="-122"/>
                  </a:rPr>
                  <a:t>是测试系列的数量，那么我们有</a:t>
                </a:r>
                <a:r>
                  <a:rPr lang="zh-CN" altLang="en-US" sz="1800" kern="100" dirty="0">
                    <a:solidFill>
                      <a:srgbClr val="181717"/>
                    </a:solidFill>
                    <a:effectLst/>
                    <a:latin typeface="Times New Roman" panose="02020603050405020304" pitchFamily="18" charset="0"/>
                    <a:ea typeface="等线" panose="02010600030101010101" pitchFamily="2" charset="-122"/>
                  </a:rPr>
                  <a:t>（公式一）</a:t>
                </a:r>
                <a:endParaRPr lang="en-US" altLang="zh-CN" sz="1800" kern="100" dirty="0">
                  <a:solidFill>
                    <a:srgbClr val="181717"/>
                  </a:solidFill>
                  <a:effectLst/>
                  <a:latin typeface="Times New Roman" panose="02020603050405020304" pitchFamily="18" charset="0"/>
                  <a:ea typeface="等线" panose="02010600030101010101" pitchFamily="2" charset="-122"/>
                </a:endParaRPr>
              </a:p>
              <a:p>
                <a:pPr marL="6350" indent="-6350" algn="just">
                  <a:lnSpc>
                    <a:spcPct val="107000"/>
                  </a:lnSpc>
                  <a:spcAft>
                    <a:spcPts val="195"/>
                  </a:spcAft>
                </a:pPr>
                <a:r>
                  <a:rPr lang="zh-CN" altLang="en-US" sz="1800" kern="100" dirty="0">
                    <a:solidFill>
                      <a:srgbClr val="181717"/>
                    </a:solidFill>
                    <a:effectLst/>
                    <a:latin typeface="Times New Roman" panose="02020603050405020304" pitchFamily="18" charset="0"/>
                    <a:ea typeface="等线" panose="02010600030101010101" pitchFamily="2" charset="-122"/>
                  </a:rPr>
                  <a:t>该指标表示针对所考虑的参数集 </a:t>
                </a:r>
                <a:r>
                  <a:rPr lang="en-US" altLang="zh-CN" sz="1800" i="0" kern="100" dirty="0">
                    <a:solidFill>
                      <a:srgbClr val="181717"/>
                    </a:solidFill>
                    <a:effectLst/>
                    <a:latin typeface="Cambria Math" panose="02040503050406030204" pitchFamily="18" charset="0"/>
                    <a:ea typeface="等线" panose="02010600030101010101" pitchFamily="2" charset="-122"/>
                  </a:rPr>
                  <a:t>exp_𝑖</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en-US" sz="1800" kern="100" dirty="0">
                    <a:solidFill>
                      <a:srgbClr val="181717"/>
                    </a:solidFill>
                    <a:effectLst/>
                    <a:latin typeface="Times New Roman" panose="02020603050405020304" pitchFamily="18" charset="0"/>
                    <a:ea typeface="等线" panose="02010600030101010101" pitchFamily="2" charset="-122"/>
                  </a:rPr>
                  <a:t>获得的非支配解集弱于其他解的次数。该指标越大，</a:t>
                </a:r>
                <a:r>
                  <a:rPr lang="en-US" altLang="zh-CN" sz="1800" i="0" kern="100" dirty="0">
                    <a:solidFill>
                      <a:srgbClr val="181717"/>
                    </a:solidFill>
                    <a:effectLst/>
                    <a:latin typeface="Cambria Math" panose="02040503050406030204" pitchFamily="18" charset="0"/>
                    <a:ea typeface="等线" panose="02010600030101010101" pitchFamily="2" charset="-122"/>
                  </a:rPr>
                  <a:t>𝑆</a:t>
                </a:r>
                <a:r>
                  <a:rPr lang="en-US" altLang="zh-CN" sz="1800" b="0" i="0" kern="100" dirty="0">
                    <a:solidFill>
                      <a:srgbClr val="181717"/>
                    </a:solidFill>
                    <a:effectLst/>
                    <a:latin typeface="Cambria Math" panose="02040503050406030204" pitchFamily="18" charset="0"/>
                    <a:ea typeface="等线" panose="02010600030101010101" pitchFamily="2" charset="-122"/>
                  </a:rPr>
                  <a:t>_(</a:t>
                </a:r>
                <a:r>
                  <a:rPr lang="en-US" altLang="zh-CN" sz="1800" i="0" kern="100" dirty="0">
                    <a:solidFill>
                      <a:srgbClr val="181717"/>
                    </a:solidFill>
                    <a:effectLst/>
                    <a:latin typeface="Cambria Math" panose="02040503050406030204" pitchFamily="18" charset="0"/>
                    <a:ea typeface="等线" panose="02010600030101010101" pitchFamily="2" charset="-122"/>
                  </a:rPr>
                  <a:t>exp</a:t>
                </a:r>
                <a:r>
                  <a:rPr lang="en-US" altLang="zh-CN" sz="1800" b="0" i="0" kern="100" dirty="0">
                    <a:solidFill>
                      <a:srgbClr val="181717"/>
                    </a:solidFill>
                    <a:effectLst/>
                    <a:latin typeface="Cambria Math" panose="02040503050406030204" pitchFamily="18" charset="0"/>
                    <a:ea typeface="等线" panose="02010600030101010101" pitchFamily="2" charset="-122"/>
                  </a:rPr>
                  <a:t>_𝑖 )</a:t>
                </a:r>
                <a:r>
                  <a:rPr lang="zh-CN" altLang="en-US" sz="1800" kern="100" dirty="0">
                    <a:solidFill>
                      <a:srgbClr val="181717"/>
                    </a:solidFill>
                    <a:effectLst/>
                    <a:latin typeface="Times New Roman" panose="02020603050405020304" pitchFamily="18" charset="0"/>
                    <a:ea typeface="等线" panose="02010600030101010101" pitchFamily="2" charset="-122"/>
                  </a:rPr>
                  <a:t>越好。</a:t>
                </a:r>
                <a:endParaRPr lang="zh-CN" altLang="zh-CN" sz="1800" kern="100" dirty="0">
                  <a:solidFill>
                    <a:srgbClr val="181717"/>
                  </a:solidFill>
                  <a:effectLst/>
                  <a:latin typeface="Times New Roman" panose="02020603050405020304" pitchFamily="18" charset="0"/>
                  <a:ea typeface="等线" panose="02010600030101010101" pitchFamily="2" charset="-122"/>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Net front contribution</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solidFill>
                      <a:srgbClr val="181717"/>
                    </a:solidFill>
                    <a:effectLst/>
                    <a:latin typeface="Times New Roman" panose="02020603050405020304" pitchFamily="18" charset="0"/>
                    <a:ea typeface="等线" panose="02010600030101010101" pitchFamily="2" charset="-122"/>
                  </a:rPr>
                  <a:t>考虑两组非支配解</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i="0" kern="100" dirty="0">
                    <a:solidFill>
                      <a:srgbClr val="181717"/>
                    </a:solidFill>
                    <a:effectLst/>
                    <a:latin typeface="Cambria Math" panose="02040503050406030204" pitchFamily="18" charset="0"/>
                    <a:ea typeface="等线" panose="02010600030101010101" pitchFamily="2" charset="-122"/>
                  </a:rPr>
                  <a:t>𝑆</a:t>
                </a:r>
                <a:r>
                  <a:rPr lang="en-US" altLang="zh-CN" sz="1800" b="0" i="0" kern="100" dirty="0">
                    <a:solidFill>
                      <a:srgbClr val="181717"/>
                    </a:solidFill>
                    <a:effectLst/>
                    <a:latin typeface="Cambria Math" panose="02040503050406030204" pitchFamily="18" charset="0"/>
                    <a:ea typeface="等线" panose="02010600030101010101" pitchFamily="2" charset="-122"/>
                  </a:rPr>
                  <a:t>_×</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和</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i="0" kern="100" dirty="0">
                    <a:solidFill>
                      <a:srgbClr val="181717"/>
                    </a:solidFill>
                    <a:effectLst/>
                    <a:latin typeface="Cambria Math" panose="02040503050406030204" pitchFamily="18" charset="0"/>
                    <a:ea typeface="等线" panose="02010600030101010101" pitchFamily="2" charset="-122"/>
                  </a:rPr>
                  <a:t>𝑆</a:t>
                </a:r>
                <a:r>
                  <a:rPr lang="en-US" altLang="zh-CN" sz="1800" b="0" i="0" kern="100" dirty="0">
                    <a:solidFill>
                      <a:srgbClr val="181717"/>
                    </a:solidFill>
                    <a:effectLst/>
                    <a:latin typeface="Cambria Math" panose="02040503050406030204" pitchFamily="18" charset="0"/>
                    <a:ea typeface="等线" panose="02010600030101010101" pitchFamily="2" charset="-122"/>
                  </a:rPr>
                  <a:t>_𝑜</a:t>
                </a:r>
                <a:r>
                  <a:rPr lang="zh-CN" altLang="zh-CN" sz="1800" kern="100" dirty="0">
                    <a:solidFill>
                      <a:srgbClr val="181717"/>
                    </a:solidFill>
                    <a:effectLst/>
                    <a:latin typeface="Times New Roman" panose="02020603050405020304" pitchFamily="18" charset="0"/>
                    <a:ea typeface="等线" panose="02010600030101010101" pitchFamily="2" charset="-122"/>
                  </a:rPr>
                  <a:t>，</a:t>
                </a:r>
                <a:r>
                  <a:rPr lang="en-US" altLang="zh-CN" sz="1800" i="0" kern="100" dirty="0">
                    <a:solidFill>
                      <a:srgbClr val="181717"/>
                    </a:solidFill>
                    <a:effectLst/>
                    <a:latin typeface="Cambria Math" panose="02040503050406030204" pitchFamily="18" charset="0"/>
                    <a:ea typeface="+mn-ea"/>
                  </a:rPr>
                  <a:t>𝑆</a:t>
                </a:r>
                <a:r>
                  <a:rPr lang="en-US" altLang="zh-CN" sz="1800" b="0" i="0" kern="100" dirty="0">
                    <a:solidFill>
                      <a:srgbClr val="181717"/>
                    </a:solidFill>
                    <a:effectLst/>
                    <a:latin typeface="Cambria Math" panose="02040503050406030204" pitchFamily="18" charset="0"/>
                    <a:ea typeface="+mn-ea"/>
                  </a:rPr>
                  <a:t>_∗</a:t>
                </a:r>
                <a:r>
                  <a:rPr lang="zh-CN" altLang="zh-CN" sz="1800" kern="100" dirty="0">
                    <a:solidFill>
                      <a:srgbClr val="181717"/>
                    </a:solidFill>
                    <a:effectLst/>
                    <a:latin typeface="Times New Roman" panose="02020603050405020304" pitchFamily="18" charset="0"/>
                    <a:ea typeface="等线" panose="02010600030101010101" pitchFamily="2" charset="-122"/>
                  </a:rPr>
                  <a:t>表示</a:t>
                </a:r>
                <a:r>
                  <a:rPr lang="en-US" altLang="zh-CN" sz="1800" i="0" kern="100" dirty="0">
                    <a:solidFill>
                      <a:srgbClr val="181717"/>
                    </a:solidFill>
                    <a:effectLst/>
                    <a:latin typeface="Cambria Math" panose="02040503050406030204" pitchFamily="18" charset="0"/>
                    <a:ea typeface="等线" panose="02010600030101010101" pitchFamily="2" charset="-122"/>
                  </a:rPr>
                  <a:t> 𝑆</a:t>
                </a:r>
                <a:r>
                  <a:rPr lang="en-US" altLang="zh-CN" sz="1800" b="0" i="0" kern="100" dirty="0">
                    <a:solidFill>
                      <a:srgbClr val="181717"/>
                    </a:solidFill>
                    <a:effectLst/>
                    <a:latin typeface="Cambria Math" panose="02040503050406030204" pitchFamily="18" charset="0"/>
                    <a:ea typeface="等线" panose="02010600030101010101" pitchFamily="2" charset="-122"/>
                  </a:rPr>
                  <a:t>_×∪</a:t>
                </a:r>
                <a:r>
                  <a:rPr lang="en-US" altLang="zh-CN" sz="1800" i="0" kern="100" dirty="0">
                    <a:solidFill>
                      <a:srgbClr val="181717"/>
                    </a:solidFill>
                    <a:effectLst/>
                    <a:latin typeface="Cambria Math" panose="02040503050406030204" pitchFamily="18" charset="0"/>
                    <a:ea typeface="等线" panose="02010600030101010101" pitchFamily="2" charset="-122"/>
                  </a:rPr>
                  <a:t>𝑆</a:t>
                </a:r>
                <a:r>
                  <a:rPr lang="en-US" altLang="zh-CN" sz="1800" b="0" i="0" kern="100" dirty="0">
                    <a:solidFill>
                      <a:srgbClr val="181717"/>
                    </a:solidFill>
                    <a:effectLst/>
                    <a:latin typeface="Cambria Math" panose="02040503050406030204" pitchFamily="18" charset="0"/>
                    <a:ea typeface="等线" panose="02010600030101010101" pitchFamily="2" charset="-122"/>
                  </a:rPr>
                  <a:t>_𝑜  </a:t>
                </a:r>
                <a:r>
                  <a:rPr lang="en-US" altLang="zh-CN" sz="1800" i="0" kern="100" dirty="0">
                    <a:solidFill>
                      <a:srgbClr val="181717"/>
                    </a:solidFill>
                    <a:effectLst/>
                    <a:latin typeface="Cambria Math" panose="020405030504060302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中的非支配解集合。</a:t>
                </a:r>
                <a:r>
                  <a:rPr lang="en-US" altLang="zh-CN" sz="1800" i="0" kern="100" dirty="0">
                    <a:solidFill>
                      <a:srgbClr val="181717"/>
                    </a:solidFill>
                    <a:effectLst/>
                    <a:latin typeface="Cambria Math" panose="02040503050406030204" pitchFamily="18" charset="0"/>
                    <a:ea typeface="等线" panose="02010600030101010101" pitchFamily="2" charset="-122"/>
                  </a:rPr>
                  <a:t>𝑁𝐹𝐶(𝑆</a:t>
                </a:r>
                <a:r>
                  <a:rPr lang="en-US" altLang="zh-CN" sz="1800" b="0" i="0" kern="100" dirty="0">
                    <a:solidFill>
                      <a:srgbClr val="181717"/>
                    </a:solidFill>
                    <a:effectLst/>
                    <a:latin typeface="Cambria Math" panose="02040503050406030204" pitchFamily="18" charset="0"/>
                    <a:ea typeface="等线" panose="02010600030101010101" pitchFamily="2" charset="-122"/>
                  </a:rPr>
                  <a:t>_×</a:t>
                </a:r>
                <a:r>
                  <a:rPr lang="en-US" altLang="zh-CN" sz="1800" i="0" kern="100" dirty="0">
                    <a:solidFill>
                      <a:srgbClr val="181717"/>
                    </a:solidFill>
                    <a:effectLst/>
                    <a:latin typeface="Cambria Math" panose="02040503050406030204" pitchFamily="18" charset="0"/>
                    <a:ea typeface="等线" panose="02010600030101010101" pitchFamily="2" charset="-122"/>
                  </a:rPr>
                  <a:t>,𝑆</a:t>
                </a:r>
                <a:r>
                  <a:rPr lang="en-US" altLang="zh-CN" sz="1800" b="0" i="0" kern="100" dirty="0">
                    <a:solidFill>
                      <a:srgbClr val="181717"/>
                    </a:solidFill>
                    <a:effectLst/>
                    <a:latin typeface="Cambria Math" panose="02040503050406030204" pitchFamily="18" charset="0"/>
                    <a:ea typeface="等线" panose="02010600030101010101" pitchFamily="2" charset="-122"/>
                  </a:rPr>
                  <a:t>_𝑜</a:t>
                </a:r>
                <a:r>
                  <a:rPr lang="en-US" altLang="zh-CN" sz="1800" i="0" kern="100" dirty="0">
                    <a:solidFill>
                      <a:srgbClr val="181717"/>
                    </a:solidFill>
                    <a:effectLst/>
                    <a:latin typeface="Cambria Math" panose="02040503050406030204" pitchFamily="18" charset="0"/>
                    <a:ea typeface="等线" panose="02010600030101010101" pitchFamily="2" charset="-122"/>
                  </a:rPr>
                  <a:t>)</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是</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i="0" kern="100" dirty="0">
                    <a:solidFill>
                      <a:srgbClr val="181717"/>
                    </a:solidFill>
                    <a:effectLst/>
                    <a:latin typeface="Cambria Math" panose="02040503050406030204" pitchFamily="18" charset="0"/>
                    <a:ea typeface="等线" panose="02010600030101010101" pitchFamily="2" charset="-122"/>
                  </a:rPr>
                  <a:t>𝑆</a:t>
                </a:r>
                <a:r>
                  <a:rPr lang="en-US" altLang="zh-CN" sz="1800" b="0" i="0" kern="100" dirty="0">
                    <a:solidFill>
                      <a:srgbClr val="181717"/>
                    </a:solidFill>
                    <a:effectLst/>
                    <a:latin typeface="Cambria Math" panose="02040503050406030204" pitchFamily="18" charset="0"/>
                    <a:ea typeface="等线" panose="02010600030101010101" pitchFamily="2" charset="-122"/>
                  </a:rPr>
                  <a:t>_∗</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中</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i="0" kern="100" dirty="0">
                    <a:solidFill>
                      <a:srgbClr val="181717"/>
                    </a:solidFill>
                    <a:effectLst/>
                    <a:latin typeface="Cambria Math" panose="02040503050406030204" pitchFamily="18" charset="0"/>
                    <a:ea typeface="等线" panose="02010600030101010101" pitchFamily="2" charset="-122"/>
                  </a:rPr>
                  <a:t>𝑆</a:t>
                </a:r>
                <a:r>
                  <a:rPr lang="en-US" altLang="zh-CN" sz="1800" b="0" i="0" kern="100" dirty="0">
                    <a:solidFill>
                      <a:srgbClr val="181717"/>
                    </a:solidFill>
                    <a:effectLst/>
                    <a:latin typeface="Cambria Math" panose="02040503050406030204" pitchFamily="18" charset="0"/>
                    <a:ea typeface="等线" panose="02010600030101010101" pitchFamily="2" charset="-122"/>
                  </a:rPr>
                  <a:t>_×</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的解的比例</a:t>
                </a:r>
                <a:r>
                  <a:rPr lang="zh-CN" altLang="zh-CN" sz="1800" kern="100" baseline="-250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a:t>
                </a:r>
                <a:r>
                  <a:rPr lang="en-US" altLang="zh-CN" sz="1800" b="0" i="0">
                    <a:latin typeface="Cambria Math" panose="02040503050406030204" pitchFamily="18" charset="0"/>
                    <a:ea typeface="Microsoft YaHei UI" panose="020B0503020204020204" pitchFamily="34" charset="-122"/>
                  </a:rPr>
                  <a:t>(𝑁𝐹𝐶) ̅(𝑒〖𝑥𝑝〗_𝑖,𝑒〖𝑥𝑝〗_𝑗 )</a:t>
                </a:r>
                <a:r>
                  <a:rPr lang="zh-CN" altLang="zh-CN" sz="1800" kern="100" dirty="0">
                    <a:solidFill>
                      <a:srgbClr val="181717"/>
                    </a:solidFill>
                    <a:effectLst/>
                    <a:latin typeface="Times New Roman" panose="02020603050405020304" pitchFamily="18" charset="0"/>
                    <a:ea typeface="等线" panose="02010600030101010101" pitchFamily="2" charset="-122"/>
                  </a:rPr>
                  <a:t>表示所有考虑实例的</a:t>
                </a:r>
                <a:r>
                  <a:rPr lang="en-US" altLang="zh-CN" sz="1800" i="0" kern="100" dirty="0">
                    <a:solidFill>
                      <a:srgbClr val="181717"/>
                    </a:solidFill>
                    <a:effectLst/>
                    <a:latin typeface="Cambria Math" panose="02040503050406030204" pitchFamily="18" charset="0"/>
                    <a:ea typeface="+mn-ea"/>
                  </a:rPr>
                  <a:t>𝑁𝐹𝐶(𝑆</a:t>
                </a:r>
                <a:r>
                  <a:rPr lang="en-US" altLang="zh-CN" sz="1800" b="0" i="0" kern="100" dirty="0">
                    <a:solidFill>
                      <a:srgbClr val="181717"/>
                    </a:solidFill>
                    <a:effectLst/>
                    <a:latin typeface="Cambria Math" panose="02040503050406030204" pitchFamily="18" charset="0"/>
                    <a:ea typeface="+mn-ea"/>
                  </a:rPr>
                  <a:t>_(exp_𝑖 )</a:t>
                </a:r>
                <a:r>
                  <a:rPr lang="en-US" altLang="zh-CN" sz="1800" i="0" kern="100" dirty="0">
                    <a:solidFill>
                      <a:srgbClr val="181717"/>
                    </a:solidFill>
                    <a:effectLst/>
                    <a:latin typeface="Cambria Math" panose="02040503050406030204" pitchFamily="18" charset="0"/>
                    <a:ea typeface="+mn-ea"/>
                  </a:rPr>
                  <a:t>,𝑆</a:t>
                </a:r>
                <a:r>
                  <a:rPr lang="en-US" altLang="zh-CN" sz="1800" b="0" i="0" kern="100" dirty="0">
                    <a:solidFill>
                      <a:srgbClr val="181717"/>
                    </a:solidFill>
                    <a:effectLst/>
                    <a:latin typeface="Cambria Math" panose="02040503050406030204" pitchFamily="18" charset="0"/>
                    <a:ea typeface="+mn-ea"/>
                  </a:rPr>
                  <a:t>_(𝑒〖𝑥𝑝〗_𝑗 )</a:t>
                </a:r>
                <a:r>
                  <a:rPr lang="en-US" altLang="zh-CN" sz="1800" i="0" kern="100" dirty="0">
                    <a:solidFill>
                      <a:srgbClr val="181717"/>
                    </a:solidFill>
                    <a:effectLst/>
                    <a:latin typeface="Cambria Math" panose="02040503050406030204" pitchFamily="18" charset="0"/>
                    <a:ea typeface="+mn-ea"/>
                  </a:rPr>
                  <a:t>)</a:t>
                </a:r>
                <a:r>
                  <a:rPr lang="zh-CN" altLang="zh-CN" sz="1800" kern="100" dirty="0">
                    <a:solidFill>
                      <a:srgbClr val="181717"/>
                    </a:solidFill>
                    <a:effectLst/>
                    <a:latin typeface="Times New Roman" panose="02020603050405020304" pitchFamily="18" charset="0"/>
                    <a:ea typeface="等线" panose="02010600030101010101" pitchFamily="2" charset="-122"/>
                  </a:rPr>
                  <a:t>的平均值。</a:t>
                </a:r>
                <a:r>
                  <a:rPr lang="en-US" altLang="zh-CN" sz="1800" b="0" i="0">
                    <a:latin typeface="Cambria Math" panose="02040503050406030204" pitchFamily="18" charset="0"/>
                    <a:ea typeface="Microsoft YaHei UI" panose="020B0503020204020204" pitchFamily="34" charset="-122"/>
                  </a:rPr>
                  <a:t>(𝑁𝐹𝐶) ̅(𝑒〖𝑥𝑝〗_𝑖 )</a:t>
                </a:r>
                <a:r>
                  <a:rPr lang="zh-CN" altLang="zh-CN" sz="1800" kern="100" dirty="0">
                    <a:solidFill>
                      <a:srgbClr val="181717"/>
                    </a:solidFill>
                    <a:effectLst/>
                    <a:latin typeface="Times New Roman" panose="02020603050405020304" pitchFamily="18" charset="0"/>
                    <a:ea typeface="等线" panose="02010600030101010101" pitchFamily="2" charset="-122"/>
                  </a:rPr>
                  <a:t>定义为</a:t>
                </a:r>
                <a:r>
                  <a:rPr lang="zh-CN" altLang="en-US" sz="1800" kern="100" dirty="0">
                    <a:solidFill>
                      <a:srgbClr val="181717"/>
                    </a:solidFill>
                    <a:effectLst/>
                    <a:latin typeface="Times New Roman" panose="02020603050405020304" pitchFamily="18" charset="0"/>
                    <a:ea typeface="等线" panose="02010600030101010101" pitchFamily="2" charset="-122"/>
                  </a:rPr>
                  <a:t>（公式二）</a:t>
                </a:r>
                <a:endParaRPr lang="en-US" altLang="zh-CN" sz="1800" kern="100" dirty="0">
                  <a:solidFill>
                    <a:srgbClr val="181717"/>
                  </a:solidFill>
                  <a:effectLst/>
                  <a:latin typeface="Times New Roman" panose="02020603050405020304" pitchFamily="18" charset="0"/>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solidFill>
                    <a:srgbClr val="181717"/>
                  </a:solidFill>
                  <a:effectLst/>
                  <a:latin typeface="Times New Roman" panose="02020603050405020304" pitchFamily="18" charset="0"/>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solidFill>
                      <a:srgbClr val="181717"/>
                    </a:solidFill>
                    <a:effectLst/>
                    <a:latin typeface="Times New Roman" panose="02020603050405020304" pitchFamily="18" charset="0"/>
                    <a:ea typeface="等线" panose="02010600030101010101" pitchFamily="2" charset="-122"/>
                  </a:rPr>
                  <a:t>Crowding distance</a:t>
                </a:r>
                <a:r>
                  <a:rPr lang="zh-CN" altLang="en-US" sz="1800" kern="100" dirty="0">
                    <a:solidFill>
                      <a:srgbClr val="181717"/>
                    </a:solidFill>
                    <a:effectLst/>
                    <a:latin typeface="Times New Roman" panose="02020603050405020304" pitchFamily="18" charset="0"/>
                    <a:ea typeface="等线" panose="02010600030101010101" pitchFamily="2" charset="-122"/>
                  </a:rPr>
                  <a:t>：</a:t>
                </a:r>
                <a:endParaRPr lang="en-US" altLang="zh-CN" sz="1800" kern="100" dirty="0">
                  <a:solidFill>
                    <a:srgbClr val="181717"/>
                  </a:solidFill>
                  <a:effectLst/>
                  <a:latin typeface="Times New Roman" panose="02020603050405020304" pitchFamily="18" charset="0"/>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solidFill>
                      <a:srgbClr val="181717"/>
                    </a:solidFill>
                    <a:effectLst/>
                    <a:latin typeface="Times New Roman" panose="02020603050405020304" pitchFamily="18" charset="0"/>
                    <a:ea typeface="等线" panose="02010600030101010101" pitchFamily="2" charset="-122"/>
                  </a:rPr>
                  <a:t>拥挤距离（</a:t>
                </a:r>
                <a:r>
                  <a:rPr lang="en-US" altLang="zh-CN" sz="1800" kern="100" dirty="0">
                    <a:solidFill>
                      <a:srgbClr val="181717"/>
                    </a:solidFill>
                    <a:effectLst/>
                    <a:latin typeface="Times New Roman" panose="02020603050405020304" pitchFamily="18" charset="0"/>
                    <a:ea typeface="等线" panose="02010600030101010101" pitchFamily="2" charset="-122"/>
                  </a:rPr>
                  <a:t>Deb et al. 2002</a:t>
                </a:r>
                <a:r>
                  <a:rPr lang="zh-CN" altLang="zh-CN" sz="1800" kern="100" dirty="0">
                    <a:solidFill>
                      <a:srgbClr val="181717"/>
                    </a:solidFill>
                    <a:effectLst/>
                    <a:latin typeface="Times New Roman" panose="02020603050405020304" pitchFamily="18" charset="0"/>
                    <a:ea typeface="等线" panose="02010600030101010101" pitchFamily="2" charset="-122"/>
                  </a:rPr>
                  <a:t>）可用于评估帕累托前沿的多样性。</a:t>
                </a:r>
                <a:r>
                  <a:rPr lang="zh-CN" altLang="zh-CN" sz="1800" kern="100" baseline="300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让我们考虑标准空间中的解</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i="0" kern="100" dirty="0">
                    <a:solidFill>
                      <a:srgbClr val="181717"/>
                    </a:solidFill>
                    <a:effectLst/>
                    <a:latin typeface="Cambria Math" panose="02040503050406030204" pitchFamily="18" charset="0"/>
                    <a:ea typeface="等线" panose="02010600030101010101" pitchFamily="2" charset="-122"/>
                  </a:rPr>
                  <a:t>𝑆</a:t>
                </a:r>
                <a:r>
                  <a:rPr lang="en-US" altLang="zh-CN" sz="1800" b="0" i="0" kern="100" dirty="0">
                    <a:solidFill>
                      <a:srgbClr val="181717"/>
                    </a:solidFill>
                    <a:effectLst/>
                    <a:latin typeface="Cambria Math" panose="02040503050406030204" pitchFamily="18" charset="0"/>
                    <a:ea typeface="等线" panose="02010600030101010101" pitchFamily="2" charset="-122"/>
                  </a:rPr>
                  <a:t>^𝑣</a:t>
                </a:r>
                <a:r>
                  <a:rPr lang="zh-CN" altLang="zh-CN" sz="1800" kern="100" dirty="0">
                    <a:solidFill>
                      <a:srgbClr val="181717"/>
                    </a:solidFill>
                    <a:effectLst/>
                    <a:latin typeface="Times New Roman" panose="02020603050405020304" pitchFamily="18" charset="0"/>
                    <a:ea typeface="等线" panose="02010600030101010101" pitchFamily="2" charset="-122"/>
                  </a:rPr>
                  <a:t>。拥挤距离是</a:t>
                </a:r>
                <a:r>
                  <a:rPr lang="en-US" altLang="zh-CN" sz="1800" kern="100" dirty="0">
                    <a:solidFill>
                      <a:srgbClr val="181717"/>
                    </a:solidFill>
                    <a:effectLst/>
                    <a:latin typeface="Times New Roman" panose="02020603050405020304" pitchFamily="18" charset="0"/>
                    <a:ea typeface="等线" panose="02010600030101010101" pitchFamily="2" charset="-122"/>
                  </a:rPr>
                  <a:t>“</a:t>
                </a:r>
                <a:r>
                  <a:rPr lang="zh-CN" altLang="zh-CN" sz="1800" kern="100" dirty="0">
                    <a:solidFill>
                      <a:srgbClr val="181717"/>
                    </a:solidFill>
                    <a:effectLst/>
                    <a:latin typeface="Times New Roman" panose="02020603050405020304" pitchFamily="18" charset="0"/>
                    <a:ea typeface="等线" panose="02010600030101010101" pitchFamily="2" charset="-122"/>
                  </a:rPr>
                  <a:t>右侧</a:t>
                </a:r>
                <a:r>
                  <a:rPr lang="en-US" altLang="zh-CN" sz="1800" kern="100" dirty="0">
                    <a:solidFill>
                      <a:srgbClr val="181717"/>
                    </a:solidFill>
                    <a:effectLst/>
                    <a:latin typeface="Times New Roman" panose="02020603050405020304" pitchFamily="18" charset="0"/>
                    <a:ea typeface="等线" panose="02010600030101010101" pitchFamily="2" charset="-122"/>
                  </a:rPr>
                  <a:t>”</a:t>
                </a:r>
                <a:r>
                  <a:rPr lang="zh-CN" altLang="zh-CN" sz="1800" kern="100" dirty="0">
                    <a:solidFill>
                      <a:srgbClr val="181717"/>
                    </a:solidFill>
                    <a:effectLst/>
                    <a:latin typeface="Times New Roman" panose="02020603050405020304" pitchFamily="18" charset="0"/>
                    <a:ea typeface="等线" panose="02010600030101010101" pitchFamily="2" charset="-122"/>
                  </a:rPr>
                  <a:t>解和</a:t>
                </a:r>
                <a:r>
                  <a:rPr lang="en-US" altLang="zh-CN" sz="1800" kern="100" dirty="0">
                    <a:solidFill>
                      <a:srgbClr val="181717"/>
                    </a:solidFill>
                    <a:effectLst/>
                    <a:latin typeface="Times New Roman" panose="02020603050405020304" pitchFamily="18" charset="0"/>
                    <a:ea typeface="等线" panose="02010600030101010101" pitchFamily="2" charset="-122"/>
                  </a:rPr>
                  <a:t>“</a:t>
                </a:r>
                <a:r>
                  <a:rPr lang="zh-CN" altLang="zh-CN" sz="1800" kern="100" dirty="0">
                    <a:solidFill>
                      <a:srgbClr val="181717"/>
                    </a:solidFill>
                    <a:effectLst/>
                    <a:latin typeface="Times New Roman" panose="02020603050405020304" pitchFamily="18" charset="0"/>
                    <a:ea typeface="等线" panose="02010600030101010101" pitchFamily="2" charset="-122"/>
                  </a:rPr>
                  <a:t>左侧</a:t>
                </a:r>
                <a:r>
                  <a:rPr lang="en-US" altLang="zh-CN" sz="1800" kern="100" dirty="0">
                    <a:solidFill>
                      <a:srgbClr val="181717"/>
                    </a:solidFill>
                    <a:effectLst/>
                    <a:latin typeface="Times New Roman" panose="02020603050405020304" pitchFamily="18" charset="0"/>
                    <a:ea typeface="等线" panose="02010600030101010101" pitchFamily="2" charset="-122"/>
                  </a:rPr>
                  <a:t>”</a:t>
                </a:r>
                <a:r>
                  <a:rPr lang="zh-CN" altLang="zh-CN" sz="1800" kern="100" dirty="0">
                    <a:solidFill>
                      <a:srgbClr val="181717"/>
                    </a:solidFill>
                    <a:effectLst/>
                    <a:latin typeface="Times New Roman" panose="02020603050405020304" pitchFamily="18" charset="0"/>
                    <a:ea typeface="等线" panose="02010600030101010101" pitchFamily="2" charset="-122"/>
                  </a:rPr>
                  <a:t>解之间矩形的宽度和高度之和（图</a:t>
                </a:r>
                <a:r>
                  <a:rPr lang="en-US" altLang="zh-CN" sz="1800" kern="100" dirty="0">
                    <a:solidFill>
                      <a:srgbClr val="181717"/>
                    </a:solidFill>
                    <a:effectLst/>
                    <a:latin typeface="Times New Roman" panose="02020603050405020304" pitchFamily="18" charset="0"/>
                    <a:ea typeface="等线" panose="02010600030101010101" pitchFamily="2" charset="-122"/>
                  </a:rPr>
                  <a:t> 7</a:t>
                </a:r>
                <a:r>
                  <a:rPr lang="zh-CN" altLang="zh-CN" sz="1800" kern="100" dirty="0">
                    <a:solidFill>
                      <a:srgbClr val="181717"/>
                    </a:solidFill>
                    <a:effectLst/>
                    <a:latin typeface="Times New Roman" panose="02020603050405020304" pitchFamily="18" charset="0"/>
                    <a:ea typeface="等线" panose="02010600030101010101" pitchFamily="2" charset="-122"/>
                  </a:rPr>
                  <a:t>）。极端解的拥挤距离等于无穷大。</a:t>
                </a:r>
                <a:endParaRPr lang="en-US" altLang="zh-CN" sz="1800" kern="100" dirty="0">
                  <a:solidFill>
                    <a:srgbClr val="181717"/>
                  </a:solidFill>
                  <a:effectLst/>
                  <a:latin typeface="Times New Roman" panose="02020603050405020304" pitchFamily="18" charset="0"/>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solidFill>
                      <a:srgbClr val="181717"/>
                    </a:solidFill>
                    <a:effectLst/>
                    <a:latin typeface="Times New Roman" panose="02020603050405020304" pitchFamily="18" charset="0"/>
                    <a:ea typeface="等线" panose="02010600030101010101" pitchFamily="2" charset="-122"/>
                  </a:rPr>
                  <a:t>指标</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i="0" kern="100">
                    <a:solidFill>
                      <a:srgbClr val="181717"/>
                    </a:solidFill>
                    <a:effectLst/>
                    <a:latin typeface="Cambria Math" panose="02040503050406030204" pitchFamily="18" charset="0"/>
                    <a:ea typeface="等线" panose="02010600030101010101" pitchFamily="2" charset="-122"/>
                  </a:rPr>
                  <a:t>(</a:t>
                </a:r>
                <a:r>
                  <a:rPr lang="en-US" altLang="zh-CN" sz="1800" b="0" i="0" kern="100">
                    <a:solidFill>
                      <a:srgbClr val="181717"/>
                    </a:solidFill>
                    <a:effectLst/>
                    <a:latin typeface="Cambria Math" panose="02040503050406030204" pitchFamily="18" charset="0"/>
                    <a:ea typeface="等线" panose="02010600030101010101" pitchFamily="2" charset="-122"/>
                  </a:rPr>
                  <a:t>𝐶𝐷) ̅</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是曲线中除极值解之外的所有解之间的平均拥挤距离。该指标越大，非支配解集越好。然而，请注意，生成很少解决方案的方法可能具有重要意义</a:t>
                </a:r>
                <a:r>
                  <a:rPr lang="en-US" altLang="zh-CN" sz="1800" kern="100" dirty="0">
                    <a:solidFill>
                      <a:srgbClr val="181717"/>
                    </a:solidFill>
                    <a:effectLst/>
                    <a:latin typeface="Times New Roman" panose="02020603050405020304" pitchFamily="18" charset="0"/>
                    <a:ea typeface="等线" panose="02010600030101010101" pitchFamily="2" charset="-122"/>
                  </a:rPr>
                  <a:t> </a:t>
                </a:r>
                <a:endParaRPr lang="zh-CN" altLang="zh-CN" sz="1800" kern="100" dirty="0">
                  <a:solidFill>
                    <a:srgbClr val="181717"/>
                  </a:solidFill>
                  <a:effectLst/>
                  <a:latin typeface="Times New Roman" panose="02020603050405020304" pitchFamily="18" charset="0"/>
                  <a:ea typeface="等线" panose="02010600030101010101" pitchFamily="2" charset="-122"/>
                </a:endParaRPr>
              </a:p>
              <a:p>
                <a:pPr marL="6350" indent="-6350" algn="just">
                  <a:lnSpc>
                    <a:spcPct val="107000"/>
                  </a:lnSpc>
                  <a:spcAft>
                    <a:spcPts val="2670"/>
                  </a:spcAft>
                </a:pPr>
                <a:r>
                  <a:rPr lang="zh-CN" altLang="zh-CN" sz="1800" kern="100" dirty="0">
                    <a:solidFill>
                      <a:srgbClr val="181717"/>
                    </a:solidFill>
                    <a:effectLst/>
                    <a:latin typeface="Times New Roman" panose="02020603050405020304" pitchFamily="18" charset="0"/>
                    <a:ea typeface="等线" panose="02010600030101010101" pitchFamily="2" charset="-122"/>
                  </a:rPr>
                  <a:t>平均拥挤距离。该指标也被认为是</a:t>
                </a:r>
                <a:r>
                  <a:rPr lang="en-US" altLang="zh-CN" sz="1800" kern="100" dirty="0">
                    <a:solidFill>
                      <a:srgbClr val="181717"/>
                    </a:solidFill>
                    <a:effectLst/>
                    <a:latin typeface="Times New Roman" panose="02020603050405020304" pitchFamily="18" charset="0"/>
                    <a:ea typeface="等线" panose="02010600030101010101" pitchFamily="2" charset="-122"/>
                  </a:rPr>
                  <a:t>“</a:t>
                </a:r>
                <a:r>
                  <a:rPr lang="zh-CN" altLang="zh-CN" sz="1800" kern="100" dirty="0">
                    <a:solidFill>
                      <a:srgbClr val="181717"/>
                    </a:solidFill>
                    <a:effectLst/>
                    <a:latin typeface="Times New Roman" panose="02020603050405020304" pitchFamily="18" charset="0"/>
                    <a:ea typeface="等线" panose="02010600030101010101" pitchFamily="2" charset="-122"/>
                  </a:rPr>
                  <a:t>仅次于</a:t>
                </a:r>
                <a:r>
                  <a:rPr lang="en-US" altLang="zh-CN" sz="1800" kern="100" dirty="0">
                    <a:solidFill>
                      <a:srgbClr val="181717"/>
                    </a:solidFill>
                    <a:effectLst/>
                    <a:latin typeface="Times New Roman" panose="02020603050405020304" pitchFamily="18" charset="0"/>
                    <a:ea typeface="等线" panose="02010600030101010101" pitchFamily="2" charset="-122"/>
                  </a:rPr>
                  <a:t>”</a:t>
                </a:r>
                <a:r>
                  <a:rPr lang="en-US" altLang="zh-CN" sz="1800" i="0" kern="100" dirty="0">
                    <a:solidFill>
                      <a:srgbClr val="181717"/>
                    </a:solidFill>
                    <a:effectLst/>
                    <a:latin typeface="Cambria Math" panose="02040503050406030204" pitchFamily="18" charset="0"/>
                    <a:ea typeface="等线" panose="02010600030101010101" pitchFamily="2" charset="-122"/>
                  </a:rPr>
                  <a:t>𝑆𝑂𝑤</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和</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i="0" kern="100">
                    <a:solidFill>
                      <a:srgbClr val="181717"/>
                    </a:solidFill>
                    <a:effectLst/>
                    <a:latin typeface="Cambria Math" panose="02040503050406030204" pitchFamily="18" charset="0"/>
                    <a:ea typeface="等线" panose="02010600030101010101" pitchFamily="2" charset="-122"/>
                  </a:rPr>
                  <a:t>(</a:t>
                </a:r>
                <a:r>
                  <a:rPr lang="en-US" altLang="zh-CN" sz="1800" b="0" i="0" kern="100">
                    <a:solidFill>
                      <a:srgbClr val="181717"/>
                    </a:solidFill>
                    <a:effectLst/>
                    <a:latin typeface="Cambria Math" panose="02040503050406030204" pitchFamily="18" charset="0"/>
                    <a:ea typeface="等线" panose="02010600030101010101" pitchFamily="2" charset="-122"/>
                  </a:rPr>
                  <a:t>𝑁𝐹𝐶) ̅</a:t>
                </a:r>
                <a:r>
                  <a:rPr lang="zh-CN" altLang="zh-CN" sz="1800" kern="100" dirty="0">
                    <a:solidFill>
                      <a:srgbClr val="181717"/>
                    </a:solidFill>
                    <a:effectLst/>
                    <a:latin typeface="Times New Roman" panose="02020603050405020304" pitchFamily="18" charset="0"/>
                    <a:ea typeface="等线" panose="02010600030101010101" pitchFamily="2"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solidFill>
                    <a:srgbClr val="181717"/>
                  </a:solidFill>
                  <a:effectLst/>
                  <a:latin typeface="Times New Roman" panose="02020603050405020304" pitchFamily="18" charset="0"/>
                  <a:ea typeface="等线" panose="02010600030101010101" pitchFamily="2" charset="-122"/>
                </a:endParaRPr>
              </a:p>
              <a:p>
                <a:endParaRPr lang="zh-CN" altLang="zh-CN" sz="1200" kern="1200" dirty="0">
                  <a:solidFill>
                    <a:schemeClr val="tx1"/>
                  </a:solidFill>
                  <a:effectLst/>
                  <a:latin typeface="+mn-lt"/>
                  <a:ea typeface="+mn-ea"/>
                  <a:cs typeface="+mn-cs"/>
                </a:endParaRPr>
              </a:p>
            </p:txBody>
          </p:sp>
        </mc:Fallback>
      </mc:AlternateContent>
      <p:sp>
        <p:nvSpPr>
          <p:cNvPr id="4" name="灯片编号占位符 3"/>
          <p:cNvSpPr>
            <a:spLocks noGrp="1"/>
          </p:cNvSpPr>
          <p:nvPr>
            <p:ph type="sldNum" sz="quarter" idx="5"/>
          </p:nvPr>
        </p:nvSpPr>
        <p:spPr/>
        <p:txBody>
          <a:bodyPr/>
          <a:lstStyle/>
          <a:p>
            <a:fld id="{5611A8ED-6551-40FF-AAB9-B579F124B714}" type="slidenum">
              <a:rPr lang="zh-CN" altLang="en-US" smtClean="0"/>
              <a:t>21</a:t>
            </a:fld>
            <a:endParaRPr lang="zh-CN" altLang="en-US"/>
          </a:p>
        </p:txBody>
      </p:sp>
    </p:spTree>
    <p:extLst>
      <p:ext uri="{BB962C8B-B14F-4D97-AF65-F5344CB8AC3E}">
        <p14:creationId xmlns:p14="http://schemas.microsoft.com/office/powerpoint/2010/main" val="10572190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350" indent="-6350" algn="just">
              <a:lnSpc>
                <a:spcPct val="107000"/>
              </a:lnSpc>
              <a:spcAft>
                <a:spcPts val="25"/>
              </a:spcAft>
            </a:pPr>
            <a:r>
              <a:rPr lang="zh-CN" altLang="zh-CN" sz="1800" kern="100" dirty="0">
                <a:solidFill>
                  <a:srgbClr val="181717"/>
                </a:solidFill>
                <a:effectLst/>
                <a:latin typeface="Times New Roman" panose="02020603050405020304" pitchFamily="18" charset="0"/>
                <a:ea typeface="等线" panose="02010600030101010101" pitchFamily="2" charset="-122"/>
              </a:rPr>
              <a:t>表</a:t>
            </a:r>
            <a:r>
              <a:rPr lang="en-US" altLang="zh-CN" sz="1800" kern="100" dirty="0">
                <a:solidFill>
                  <a:srgbClr val="181717"/>
                </a:solidFill>
                <a:effectLst/>
                <a:latin typeface="Times New Roman" panose="02020603050405020304" pitchFamily="18" charset="0"/>
                <a:ea typeface="等线" panose="02010600030101010101" pitchFamily="2" charset="-122"/>
              </a:rPr>
              <a:t> 2 </a:t>
            </a:r>
            <a:r>
              <a:rPr lang="zh-CN" altLang="zh-CN" sz="1800" kern="100" dirty="0">
                <a:solidFill>
                  <a:srgbClr val="181717"/>
                </a:solidFill>
                <a:effectLst/>
                <a:latin typeface="Times New Roman" panose="02020603050405020304" pitchFamily="18" charset="0"/>
                <a:ea typeface="等线" panose="02010600030101010101" pitchFamily="2" charset="-122"/>
              </a:rPr>
              <a:t>显示了</a:t>
            </a:r>
            <a:r>
              <a:rPr lang="en-US" altLang="zh-CN" sz="1800" kern="100" dirty="0">
                <a:solidFill>
                  <a:srgbClr val="181717"/>
                </a:solidFill>
                <a:effectLst/>
                <a:latin typeface="Times New Roman" panose="02020603050405020304" pitchFamily="18" charset="0"/>
                <a:ea typeface="等线" panose="02010600030101010101" pitchFamily="2" charset="-122"/>
              </a:rPr>
              <a:t> TS </a:t>
            </a:r>
            <a:r>
              <a:rPr lang="zh-CN" altLang="zh-CN" sz="1800" kern="100" dirty="0">
                <a:solidFill>
                  <a:srgbClr val="181717"/>
                </a:solidFill>
                <a:effectLst/>
                <a:latin typeface="Times New Roman" panose="02020603050405020304" pitchFamily="18" charset="0"/>
                <a:ea typeface="等线" panose="02010600030101010101" pitchFamily="2" charset="-122"/>
              </a:rPr>
              <a:t>算法的结果取决于</a:t>
            </a:r>
            <a:r>
              <a:rPr lang="en-US" altLang="zh-CN" sz="1800" kern="100" dirty="0">
                <a:solidFill>
                  <a:srgbClr val="181717"/>
                </a:solidFill>
                <a:effectLst/>
                <a:latin typeface="Times New Roman" panose="02020603050405020304" pitchFamily="18" charset="0"/>
                <a:ea typeface="等线" panose="02010600030101010101" pitchFamily="2" charset="-122"/>
              </a:rPr>
              <a:t> #Max </a:t>
            </a:r>
            <a:r>
              <a:rPr lang="zh-CN" altLang="zh-CN" sz="1800" kern="100" dirty="0">
                <a:solidFill>
                  <a:srgbClr val="181717"/>
                </a:solidFill>
                <a:effectLst/>
                <a:latin typeface="Times New Roman" panose="02020603050405020304" pitchFamily="18" charset="0"/>
                <a:ea typeface="等线" panose="02010600030101010101" pitchFamily="2" charset="-122"/>
              </a:rPr>
              <a:t>的变化。对于这些实验，</a:t>
            </a:r>
            <a:r>
              <a:rPr lang="en-US" altLang="zh-CN" sz="1800" kern="100" dirty="0">
                <a:solidFill>
                  <a:srgbClr val="181717"/>
                </a:solidFill>
                <a:effectLst/>
                <a:latin typeface="Times New Roman" panose="02020603050405020304" pitchFamily="18" charset="0"/>
                <a:ea typeface="等线" panose="02010600030101010101" pitchFamily="2" charset="-122"/>
              </a:rPr>
              <a:t>T' </a:t>
            </a:r>
            <a:r>
              <a:rPr lang="zh-CN" altLang="zh-CN" sz="1800" kern="100" dirty="0">
                <a:solidFill>
                  <a:srgbClr val="181717"/>
                </a:solidFill>
                <a:effectLst/>
                <a:latin typeface="Times New Roman" panose="02020603050405020304" pitchFamily="18" charset="0"/>
                <a:ea typeface="等线" panose="02010600030101010101" pitchFamily="2" charset="-122"/>
              </a:rPr>
              <a:t>的大小已固定为</a:t>
            </a:r>
            <a:r>
              <a:rPr lang="en-US" altLang="zh-CN" sz="1800" kern="100" dirty="0">
                <a:solidFill>
                  <a:srgbClr val="181717"/>
                </a:solidFill>
                <a:effectLst/>
                <a:latin typeface="Times New Roman" panose="02020603050405020304" pitchFamily="18" charset="0"/>
                <a:ea typeface="等线" panose="02010600030101010101" pitchFamily="2" charset="-122"/>
              </a:rPr>
              <a:t> 100</a:t>
            </a:r>
            <a:r>
              <a:rPr lang="zh-CN" altLang="zh-CN" sz="1800" kern="100" dirty="0">
                <a:solidFill>
                  <a:srgbClr val="181717"/>
                </a:solidFill>
                <a:effectLst/>
                <a:latin typeface="Times New Roman" panose="02020603050405020304" pitchFamily="18" charset="0"/>
                <a:ea typeface="等线" panose="02010600030101010101" pitchFamily="2" charset="-122"/>
              </a:rPr>
              <a:t>。</a:t>
            </a:r>
            <a:endParaRPr lang="en-US" altLang="zh-CN" sz="1800" kern="100" dirty="0">
              <a:solidFill>
                <a:srgbClr val="181717"/>
              </a:solidFill>
              <a:effectLst/>
              <a:latin typeface="Times New Roman" panose="02020603050405020304" pitchFamily="18" charset="0"/>
              <a:ea typeface="等线" panose="02010600030101010101" pitchFamily="2" charset="-122"/>
            </a:endParaRPr>
          </a:p>
          <a:p>
            <a:pPr marL="6350" indent="-6350" algn="just">
              <a:lnSpc>
                <a:spcPct val="107000"/>
              </a:lnSpc>
              <a:spcAft>
                <a:spcPts val="25"/>
              </a:spcAft>
            </a:pPr>
            <a:r>
              <a:rPr lang="zh-CN" altLang="zh-CN" sz="1800" kern="100" dirty="0">
                <a:solidFill>
                  <a:srgbClr val="181717"/>
                </a:solidFill>
                <a:effectLst/>
                <a:latin typeface="Times New Roman" panose="02020603050405020304" pitchFamily="18" charset="0"/>
                <a:ea typeface="等线" panose="02010600030101010101" pitchFamily="2" charset="-122"/>
              </a:rPr>
              <a:t>由于算法的计算时间与参数</a:t>
            </a:r>
            <a:r>
              <a:rPr lang="en-US" altLang="zh-CN" sz="1800" kern="100" dirty="0">
                <a:solidFill>
                  <a:srgbClr val="181717"/>
                </a:solidFill>
                <a:effectLst/>
                <a:latin typeface="Times New Roman" panose="02020603050405020304" pitchFamily="18" charset="0"/>
                <a:ea typeface="等线" panose="02010600030101010101" pitchFamily="2" charset="-122"/>
              </a:rPr>
              <a:t> #Max </a:t>
            </a:r>
            <a:r>
              <a:rPr lang="zh-CN" altLang="zh-CN" sz="1800" kern="100" dirty="0">
                <a:solidFill>
                  <a:srgbClr val="181717"/>
                </a:solidFill>
                <a:effectLst/>
                <a:latin typeface="Times New Roman" panose="02020603050405020304" pitchFamily="18" charset="0"/>
                <a:ea typeface="等线" panose="02010600030101010101" pitchFamily="2" charset="-122"/>
              </a:rPr>
              <a:t>密切相关，因此我们必须修复此参数，以便在计算质量之间取得良好的折衷。</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解和计算时间。图</a:t>
            </a:r>
            <a:r>
              <a:rPr lang="en-US" altLang="zh-CN" sz="1800" kern="100" dirty="0">
                <a:solidFill>
                  <a:srgbClr val="181717"/>
                </a:solidFill>
                <a:effectLst/>
                <a:latin typeface="Times New Roman" panose="02020603050405020304" pitchFamily="18" charset="0"/>
                <a:ea typeface="等线" panose="02010600030101010101" pitchFamily="2" charset="-122"/>
              </a:rPr>
              <a:t> 8 </a:t>
            </a:r>
            <a:r>
              <a:rPr lang="zh-CN" altLang="zh-CN" sz="1800" kern="100" dirty="0">
                <a:solidFill>
                  <a:srgbClr val="181717"/>
                </a:solidFill>
                <a:effectLst/>
                <a:latin typeface="Times New Roman" panose="02020603050405020304" pitchFamily="18" charset="0"/>
                <a:ea typeface="等线" panose="02010600030101010101" pitchFamily="2" charset="-122"/>
              </a:rPr>
              <a:t>说明了</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kern="100" dirty="0" err="1">
                <a:solidFill>
                  <a:srgbClr val="181717"/>
                </a:solidFill>
                <a:effectLst/>
                <a:latin typeface="Times New Roman" panose="02020603050405020304" pitchFamily="18" charset="0"/>
                <a:ea typeface="等线" panose="02010600030101010101" pitchFamily="2" charset="-122"/>
              </a:rPr>
              <a:t>SOw</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和</a:t>
            </a:r>
            <a:r>
              <a:rPr lang="en-US" altLang="zh-CN" sz="1800" kern="100" dirty="0">
                <a:solidFill>
                  <a:srgbClr val="181717"/>
                </a:solidFill>
                <a:effectLst/>
                <a:latin typeface="Times New Roman" panose="02020603050405020304" pitchFamily="18" charset="0"/>
                <a:ea typeface="等线" panose="02010600030101010101" pitchFamily="2" charset="-122"/>
              </a:rPr>
              <a:t> NFC </a:t>
            </a:r>
            <a:r>
              <a:rPr lang="zh-CN" altLang="zh-CN" sz="1800" kern="100" dirty="0">
                <a:solidFill>
                  <a:srgbClr val="181717"/>
                </a:solidFill>
                <a:effectLst/>
                <a:latin typeface="Times New Roman" panose="02020603050405020304" pitchFamily="18" charset="0"/>
                <a:ea typeface="等线" panose="02010600030101010101" pitchFamily="2" charset="-122"/>
              </a:rPr>
              <a:t>随计算时间的变化。</a:t>
            </a:r>
          </a:p>
          <a:p>
            <a:pPr marL="6350" indent="189865" algn="just">
              <a:lnSpc>
                <a:spcPct val="107000"/>
              </a:lnSpc>
              <a:spcAft>
                <a:spcPts val="25"/>
              </a:spcAft>
            </a:pPr>
            <a:r>
              <a:rPr lang="zh-CN" altLang="zh-CN" sz="1800" kern="100" dirty="0">
                <a:solidFill>
                  <a:srgbClr val="181717"/>
                </a:solidFill>
                <a:effectLst/>
                <a:latin typeface="Times New Roman" panose="02020603050405020304" pitchFamily="18" charset="0"/>
                <a:ea typeface="等线" panose="02010600030101010101" pitchFamily="2" charset="-122"/>
              </a:rPr>
              <a:t>我们可以看到，</a:t>
            </a:r>
            <a:r>
              <a:rPr lang="en-US" altLang="zh-CN" sz="1800" kern="100" dirty="0">
                <a:solidFill>
                  <a:srgbClr val="181717"/>
                </a:solidFill>
                <a:effectLst/>
                <a:latin typeface="Times New Roman" panose="02020603050405020304" pitchFamily="18" charset="0"/>
                <a:ea typeface="等线" panose="02010600030101010101" pitchFamily="2" charset="-122"/>
              </a:rPr>
              <a:t>500 </a:t>
            </a:r>
            <a:r>
              <a:rPr lang="zh-CN" altLang="zh-CN" sz="1800" kern="100" dirty="0">
                <a:solidFill>
                  <a:srgbClr val="181717"/>
                </a:solidFill>
                <a:effectLst/>
                <a:latin typeface="Times New Roman" panose="02020603050405020304" pitchFamily="18" charset="0"/>
                <a:ea typeface="等线" panose="02010600030101010101" pitchFamily="2" charset="-122"/>
              </a:rPr>
              <a:t>秒计算后的改进对于两种性能指标来说并不是真正显着：</a:t>
            </a:r>
            <a:r>
              <a:rPr lang="en-US" altLang="zh-CN" sz="1800" kern="100" dirty="0">
                <a:solidFill>
                  <a:srgbClr val="181717"/>
                </a:solidFill>
                <a:effectLst/>
                <a:latin typeface="Times New Roman" panose="02020603050405020304" pitchFamily="18" charset="0"/>
                <a:ea typeface="等线" panose="02010600030101010101" pitchFamily="2" charset="-122"/>
              </a:rPr>
              <a:t>#Max=500 </a:t>
            </a:r>
            <a:r>
              <a:rPr lang="zh-CN" altLang="zh-CN" sz="1800" kern="100" dirty="0">
                <a:solidFill>
                  <a:srgbClr val="181717"/>
                </a:solidFill>
                <a:effectLst/>
                <a:latin typeface="Times New Roman" panose="02020603050405020304" pitchFamily="18" charset="0"/>
                <a:ea typeface="等线" panose="02010600030101010101" pitchFamily="2" charset="-122"/>
              </a:rPr>
              <a:t>和</a:t>
            </a:r>
            <a:r>
              <a:rPr lang="en-US" altLang="zh-CN" sz="1800" kern="100" dirty="0">
                <a:solidFill>
                  <a:srgbClr val="181717"/>
                </a:solidFill>
                <a:effectLst/>
                <a:latin typeface="Times New Roman" panose="02020603050405020304" pitchFamily="18" charset="0"/>
                <a:ea typeface="等线" panose="02010600030101010101" pitchFamily="2" charset="-122"/>
              </a:rPr>
              <a:t> #Max=800 </a:t>
            </a:r>
            <a:r>
              <a:rPr lang="zh-CN" altLang="zh-CN" sz="1800" kern="100" dirty="0">
                <a:solidFill>
                  <a:srgbClr val="181717"/>
                </a:solidFill>
                <a:effectLst/>
                <a:latin typeface="Times New Roman" panose="02020603050405020304" pitchFamily="18" charset="0"/>
                <a:ea typeface="等线" panose="02010600030101010101" pitchFamily="2" charset="-122"/>
              </a:rPr>
              <a:t>之间的改进</a:t>
            </a:r>
            <a:r>
              <a:rPr lang="en-US" altLang="zh-CN" sz="1800" kern="100" dirty="0" err="1">
                <a:solidFill>
                  <a:srgbClr val="181717"/>
                </a:solidFill>
                <a:effectLst/>
                <a:latin typeface="Times New Roman" panose="02020603050405020304" pitchFamily="18" charset="0"/>
                <a:ea typeface="等线" panose="02010600030101010101" pitchFamily="2" charset="-122"/>
              </a:rPr>
              <a:t>SOw</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为</a:t>
            </a:r>
            <a:r>
              <a:rPr lang="en-US" altLang="zh-CN" sz="1800" kern="100" dirty="0">
                <a:solidFill>
                  <a:srgbClr val="181717"/>
                </a:solidFill>
                <a:effectLst/>
                <a:latin typeface="Times New Roman" panose="02020603050405020304" pitchFamily="18" charset="0"/>
                <a:ea typeface="等线" panose="02010600030101010101" pitchFamily="2" charset="-122"/>
              </a:rPr>
              <a:t> 41%</a:t>
            </a:r>
            <a:r>
              <a:rPr lang="zh-CN" altLang="zh-CN" sz="1800" kern="100" dirty="0">
                <a:solidFill>
                  <a:srgbClr val="181717"/>
                </a:solidFill>
                <a:effectLst/>
                <a:latin typeface="Times New Roman" panose="02020603050405020304" pitchFamily="18" charset="0"/>
                <a:ea typeface="等线" panose="02010600030101010101" pitchFamily="2" charset="-122"/>
              </a:rPr>
              <a:t>，</a:t>
            </a:r>
            <a:r>
              <a:rPr lang="en-US" altLang="zh-CN" sz="1800" kern="100" dirty="0">
                <a:solidFill>
                  <a:srgbClr val="181717"/>
                </a:solidFill>
                <a:effectLst/>
                <a:latin typeface="Times New Roman" panose="02020603050405020304" pitchFamily="18" charset="0"/>
                <a:ea typeface="等线" panose="02010600030101010101" pitchFamily="2" charset="-122"/>
              </a:rPr>
              <a:t>NFC </a:t>
            </a:r>
            <a:r>
              <a:rPr lang="zh-CN" altLang="zh-CN" sz="1800" kern="100" dirty="0">
                <a:solidFill>
                  <a:srgbClr val="181717"/>
                </a:solidFill>
                <a:effectLst/>
                <a:latin typeface="Times New Roman" panose="02020603050405020304" pitchFamily="18" charset="0"/>
                <a:ea typeface="等线" panose="02010600030101010101" pitchFamily="2" charset="-122"/>
              </a:rPr>
              <a:t>为</a:t>
            </a:r>
            <a:r>
              <a:rPr lang="en-US" altLang="zh-CN" sz="1800" kern="100" dirty="0">
                <a:solidFill>
                  <a:srgbClr val="181717"/>
                </a:solidFill>
                <a:effectLst/>
                <a:latin typeface="Times New Roman" panose="02020603050405020304" pitchFamily="18" charset="0"/>
                <a:ea typeface="等线" panose="02010600030101010101" pitchFamily="2" charset="-122"/>
              </a:rPr>
              <a:t> 15%</a:t>
            </a:r>
            <a:r>
              <a:rPr lang="zh-CN" altLang="zh-CN" sz="1800" kern="100" dirty="0">
                <a:solidFill>
                  <a:srgbClr val="181717"/>
                </a:solidFill>
                <a:effectLst/>
                <a:latin typeface="Times New Roman" panose="02020603050405020304" pitchFamily="18" charset="0"/>
                <a:ea typeface="等线" panose="02010600030101010101" pitchFamily="2" charset="-122"/>
              </a:rPr>
              <a:t>，但计算时间增加了</a:t>
            </a:r>
            <a:r>
              <a:rPr lang="en-US" altLang="zh-CN" sz="1800" kern="100" dirty="0">
                <a:solidFill>
                  <a:srgbClr val="181717"/>
                </a:solidFill>
                <a:effectLst/>
                <a:latin typeface="Times New Roman" panose="02020603050405020304" pitchFamily="18" charset="0"/>
                <a:ea typeface="等线" panose="02010600030101010101" pitchFamily="2" charset="-122"/>
              </a:rPr>
              <a:t> 42%</a:t>
            </a:r>
            <a:r>
              <a:rPr lang="zh-CN" altLang="zh-CN" sz="1800" kern="100" dirty="0">
                <a:solidFill>
                  <a:srgbClr val="181717"/>
                </a:solidFill>
                <a:effectLst/>
                <a:latin typeface="Times New Roman" panose="02020603050405020304" pitchFamily="18" charset="0"/>
                <a:ea typeface="等线" panose="02010600030101010101" pitchFamily="2" charset="-122"/>
              </a:rPr>
              <a:t>。因此对于</a:t>
            </a:r>
            <a:r>
              <a:rPr lang="en-US" altLang="zh-CN" sz="1800" kern="100" dirty="0">
                <a:solidFill>
                  <a:srgbClr val="181717"/>
                </a:solidFill>
                <a:effectLst/>
                <a:latin typeface="Times New Roman" panose="02020603050405020304" pitchFamily="18" charset="0"/>
                <a:ea typeface="等线" panose="02010600030101010101" pitchFamily="2" charset="-122"/>
              </a:rPr>
              <a:t> TS </a:t>
            </a:r>
            <a:r>
              <a:rPr lang="zh-CN" altLang="zh-CN" sz="1800" kern="100" dirty="0">
                <a:solidFill>
                  <a:srgbClr val="181717"/>
                </a:solidFill>
                <a:effectLst/>
                <a:latin typeface="Times New Roman" panose="02020603050405020304" pitchFamily="18" charset="0"/>
                <a:ea typeface="等线" panose="02010600030101010101" pitchFamily="2" charset="-122"/>
              </a:rPr>
              <a:t>算法，</a:t>
            </a:r>
            <a:r>
              <a:rPr lang="en-US" altLang="zh-CN" sz="1800" kern="100" dirty="0">
                <a:solidFill>
                  <a:srgbClr val="181717"/>
                </a:solidFill>
                <a:effectLst/>
                <a:latin typeface="Times New Roman" panose="02020603050405020304" pitchFamily="18" charset="0"/>
                <a:ea typeface="等线" panose="02010600030101010101" pitchFamily="2" charset="-122"/>
              </a:rPr>
              <a:t>#Max </a:t>
            </a:r>
            <a:r>
              <a:rPr lang="zh-CN" altLang="zh-CN" sz="1800" kern="100" dirty="0">
                <a:solidFill>
                  <a:srgbClr val="181717"/>
                </a:solidFill>
                <a:effectLst/>
                <a:latin typeface="Times New Roman" panose="02020603050405020304" pitchFamily="18" charset="0"/>
                <a:ea typeface="等线" panose="02010600030101010101" pitchFamily="2" charset="-122"/>
              </a:rPr>
              <a:t>已固定为</a:t>
            </a:r>
            <a:r>
              <a:rPr lang="en-US" altLang="zh-CN" sz="1800" kern="100" dirty="0">
                <a:solidFill>
                  <a:srgbClr val="181717"/>
                </a:solidFill>
                <a:effectLst/>
                <a:latin typeface="Times New Roman" panose="02020603050405020304" pitchFamily="18" charset="0"/>
                <a:ea typeface="等线" panose="02010600030101010101" pitchFamily="2" charset="-122"/>
              </a:rPr>
              <a:t> 500</a:t>
            </a:r>
            <a:r>
              <a:rPr lang="zh-CN" altLang="zh-CN" sz="1800" kern="100" dirty="0">
                <a:solidFill>
                  <a:srgbClr val="181717"/>
                </a:solidFill>
                <a:effectLst/>
                <a:latin typeface="Times New Roman" panose="02020603050405020304" pitchFamily="18" charset="0"/>
                <a:ea typeface="等线" panose="02010600030101010101" pitchFamily="2" charset="-122"/>
              </a:rPr>
              <a:t>。</a:t>
            </a:r>
            <a:endParaRPr lang="en-US" altLang="zh-CN" sz="1800" kern="100" dirty="0">
              <a:solidFill>
                <a:srgbClr val="181717"/>
              </a:solidFill>
              <a:effectLst/>
              <a:latin typeface="Times New Roman" panose="02020603050405020304" pitchFamily="18" charset="0"/>
              <a:ea typeface="等线" panose="02010600030101010101" pitchFamily="2" charset="-122"/>
            </a:endParaRPr>
          </a:p>
          <a:p>
            <a:pPr marL="6350" indent="-6350" algn="just">
              <a:lnSpc>
                <a:spcPct val="107000"/>
              </a:lnSpc>
              <a:spcAft>
                <a:spcPts val="25"/>
              </a:spcAft>
            </a:pPr>
            <a:endParaRPr lang="en-US" altLang="zh-CN" sz="1800" kern="100" dirty="0">
              <a:solidFill>
                <a:srgbClr val="181717"/>
              </a:solidFill>
              <a:effectLst/>
              <a:latin typeface="Times New Roman" panose="02020603050405020304" pitchFamily="18" charset="0"/>
              <a:ea typeface="等线" panose="02010600030101010101" pitchFamily="2" charset="-122"/>
            </a:endParaRPr>
          </a:p>
          <a:p>
            <a:pPr marL="6350" indent="-6350" algn="just">
              <a:lnSpc>
                <a:spcPct val="107000"/>
              </a:lnSpc>
              <a:spcAft>
                <a:spcPts val="25"/>
              </a:spcAft>
            </a:pPr>
            <a:r>
              <a:rPr lang="zh-CN" altLang="zh-CN" sz="1800" kern="100" dirty="0">
                <a:solidFill>
                  <a:srgbClr val="181717"/>
                </a:solidFill>
                <a:effectLst/>
                <a:latin typeface="Times New Roman" panose="02020603050405020304" pitchFamily="18" charset="0"/>
                <a:ea typeface="等线" panose="02010600030101010101" pitchFamily="2" charset="-122"/>
              </a:rPr>
              <a:t>表</a:t>
            </a:r>
            <a:r>
              <a:rPr lang="en-US" altLang="zh-CN" sz="1800" kern="100" dirty="0">
                <a:solidFill>
                  <a:srgbClr val="181717"/>
                </a:solidFill>
                <a:effectLst/>
                <a:latin typeface="Times New Roman" panose="02020603050405020304" pitchFamily="18" charset="0"/>
                <a:ea typeface="等线" panose="02010600030101010101" pitchFamily="2" charset="-122"/>
              </a:rPr>
              <a:t> 3 </a:t>
            </a:r>
            <a:r>
              <a:rPr lang="zh-CN" altLang="zh-CN" sz="1800" kern="100" dirty="0">
                <a:solidFill>
                  <a:srgbClr val="181717"/>
                </a:solidFill>
                <a:effectLst/>
                <a:latin typeface="Times New Roman" panose="02020603050405020304" pitchFamily="18" charset="0"/>
                <a:ea typeface="等线" panose="02010600030101010101" pitchFamily="2" charset="-122"/>
              </a:rPr>
              <a:t>显示了根据禁忌列表大小的</a:t>
            </a:r>
            <a:r>
              <a:rPr lang="en-US" altLang="zh-CN" sz="1800" kern="100" dirty="0">
                <a:solidFill>
                  <a:srgbClr val="181717"/>
                </a:solidFill>
                <a:effectLst/>
                <a:latin typeface="Times New Roman" panose="02020603050405020304" pitchFamily="18" charset="0"/>
                <a:ea typeface="等线" panose="02010600030101010101" pitchFamily="2" charset="-122"/>
              </a:rPr>
              <a:t> TS </a:t>
            </a:r>
            <a:r>
              <a:rPr lang="zh-CN" altLang="zh-CN" sz="1800" kern="100" dirty="0">
                <a:solidFill>
                  <a:srgbClr val="181717"/>
                </a:solidFill>
                <a:effectLst/>
                <a:latin typeface="Times New Roman" panose="02020603050405020304" pitchFamily="18" charset="0"/>
                <a:ea typeface="等线" panose="02010600030101010101" pitchFamily="2" charset="-122"/>
              </a:rPr>
              <a:t>结果。对于这些实验，没有改进的最大迭代次数已固定为</a:t>
            </a:r>
            <a:r>
              <a:rPr lang="en-US" altLang="zh-CN" sz="1800" kern="100" dirty="0">
                <a:solidFill>
                  <a:srgbClr val="181717"/>
                </a:solidFill>
                <a:effectLst/>
                <a:latin typeface="Times New Roman" panose="02020603050405020304" pitchFamily="18" charset="0"/>
                <a:ea typeface="等线" panose="02010600030101010101" pitchFamily="2" charset="-122"/>
              </a:rPr>
              <a:t> 500</a:t>
            </a:r>
            <a:r>
              <a:rPr lang="zh-CN" altLang="zh-CN" sz="1800" kern="100" dirty="0">
                <a:solidFill>
                  <a:srgbClr val="181717"/>
                </a:solidFill>
                <a:effectLst/>
                <a:latin typeface="Times New Roman" panose="02020603050405020304" pitchFamily="18" charset="0"/>
                <a:ea typeface="等线" panose="02010600030101010101" pitchFamily="2" charset="-122"/>
              </a:rPr>
              <a:t>。</a:t>
            </a:r>
            <a:endParaRPr lang="en-US" altLang="zh-CN" sz="1800" kern="100" dirty="0">
              <a:solidFill>
                <a:srgbClr val="181717"/>
              </a:solidFill>
              <a:effectLst/>
              <a:latin typeface="Times New Roman" panose="02020603050405020304" pitchFamily="18" charset="0"/>
              <a:ea typeface="等线" panose="02010600030101010101" pitchFamily="2" charset="-122"/>
            </a:endParaRPr>
          </a:p>
          <a:p>
            <a:pPr marL="6350" indent="-6350" algn="just">
              <a:lnSpc>
                <a:spcPct val="107000"/>
              </a:lnSpc>
              <a:spcAft>
                <a:spcPts val="25"/>
              </a:spcAft>
            </a:pPr>
            <a:r>
              <a:rPr lang="zh-CN" altLang="zh-CN" sz="1800" kern="100" dirty="0">
                <a:solidFill>
                  <a:srgbClr val="181717"/>
                </a:solidFill>
                <a:effectLst/>
                <a:latin typeface="Times New Roman" panose="02020603050405020304" pitchFamily="18" charset="0"/>
                <a:ea typeface="等线" panose="02010600030101010101" pitchFamily="2" charset="-122"/>
              </a:rPr>
              <a:t>由于禁忌列表的大小对解决方案的质量有影响，图</a:t>
            </a:r>
            <a:r>
              <a:rPr lang="en-US" altLang="zh-CN" sz="1800" kern="100" dirty="0">
                <a:solidFill>
                  <a:srgbClr val="181717"/>
                </a:solidFill>
                <a:effectLst/>
                <a:latin typeface="Times New Roman" panose="02020603050405020304" pitchFamily="18" charset="0"/>
                <a:ea typeface="等线" panose="02010600030101010101" pitchFamily="2" charset="-122"/>
              </a:rPr>
              <a:t>9</a:t>
            </a:r>
            <a:r>
              <a:rPr lang="zh-CN" altLang="zh-CN" sz="1800" kern="100" dirty="0">
                <a:solidFill>
                  <a:srgbClr val="181717"/>
                </a:solidFill>
                <a:effectLst/>
                <a:latin typeface="Times New Roman" panose="02020603050405020304" pitchFamily="18" charset="0"/>
                <a:ea typeface="等线" panose="02010600030101010101" pitchFamily="2" charset="-122"/>
              </a:rPr>
              <a:t>显示</a:t>
            </a:r>
            <a:r>
              <a:rPr lang="en-US" altLang="zh-CN" sz="1800" kern="100" dirty="0" err="1">
                <a:solidFill>
                  <a:srgbClr val="181717"/>
                </a:solidFill>
                <a:effectLst/>
                <a:latin typeface="Times New Roman" panose="02020603050405020304" pitchFamily="18" charset="0"/>
                <a:ea typeface="等线" panose="02010600030101010101" pitchFamily="2" charset="-122"/>
              </a:rPr>
              <a:t>SOw</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和</a:t>
            </a:r>
            <a:r>
              <a:rPr lang="en-US" altLang="zh-CN" sz="1800" kern="100" dirty="0">
                <a:solidFill>
                  <a:srgbClr val="181717"/>
                </a:solidFill>
                <a:effectLst/>
                <a:latin typeface="Times New Roman" panose="02020603050405020304" pitchFamily="18" charset="0"/>
                <a:ea typeface="等线" panose="02010600030101010101" pitchFamily="2" charset="-122"/>
              </a:rPr>
              <a:t> NFC </a:t>
            </a:r>
            <a:r>
              <a:rPr lang="zh-CN" altLang="zh-CN" sz="1800" kern="100" dirty="0">
                <a:solidFill>
                  <a:srgbClr val="181717"/>
                </a:solidFill>
                <a:effectLst/>
                <a:latin typeface="Times New Roman" panose="02020603050405020304" pitchFamily="18" charset="0"/>
                <a:ea typeface="等线" panose="02010600030101010101" pitchFamily="2" charset="-122"/>
              </a:rPr>
              <a:t>随</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kern="100" dirty="0" err="1">
                <a:solidFill>
                  <a:srgbClr val="181717"/>
                </a:solidFill>
                <a:effectLst/>
                <a:latin typeface="Times New Roman" panose="02020603050405020304" pitchFamily="18" charset="0"/>
                <a:ea typeface="等线" panose="02010600030101010101" pitchFamily="2" charset="-122"/>
              </a:rPr>
              <a:t>jT'j</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的变化。参数</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kern="100" dirty="0" err="1">
                <a:solidFill>
                  <a:srgbClr val="181717"/>
                </a:solidFill>
                <a:effectLst/>
                <a:latin typeface="Times New Roman" panose="02020603050405020304" pitchFamily="18" charset="0"/>
                <a:ea typeface="等线" panose="02010600030101010101" pitchFamily="2" charset="-122"/>
              </a:rPr>
              <a:t>jT'j</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已固定为</a:t>
            </a:r>
            <a:r>
              <a:rPr lang="en-US" altLang="zh-CN" sz="1800" kern="100" dirty="0">
                <a:solidFill>
                  <a:srgbClr val="181717"/>
                </a:solidFill>
                <a:effectLst/>
                <a:latin typeface="Times New Roman" panose="02020603050405020304" pitchFamily="18" charset="0"/>
                <a:ea typeface="等线" panose="02010600030101010101" pitchFamily="2" charset="-122"/>
              </a:rPr>
              <a:t> 100</a:t>
            </a:r>
            <a:r>
              <a:rPr lang="zh-CN" altLang="zh-CN" sz="1800" kern="100" dirty="0">
                <a:solidFill>
                  <a:srgbClr val="181717"/>
                </a:solidFill>
                <a:effectLst/>
                <a:latin typeface="Times New Roman" panose="02020603050405020304" pitchFamily="18" charset="0"/>
                <a:ea typeface="等线" panose="02010600030101010101" pitchFamily="2" charset="-122"/>
              </a:rPr>
              <a:t>。</a:t>
            </a:r>
          </a:p>
          <a:p>
            <a:pPr marL="6350" indent="-6350" algn="just">
              <a:lnSpc>
                <a:spcPct val="107000"/>
              </a:lnSpc>
              <a:spcAft>
                <a:spcPts val="25"/>
              </a:spcAft>
            </a:pPr>
            <a:endParaRPr lang="zh-CN" altLang="zh-CN" sz="1800" kern="100" dirty="0">
              <a:solidFill>
                <a:srgbClr val="181717"/>
              </a:solidFill>
              <a:effectLst/>
              <a:latin typeface="Times New Roman" panose="02020603050405020304" pitchFamily="18" charset="0"/>
              <a:ea typeface="等线" panose="02010600030101010101" pitchFamily="2" charset="-122"/>
            </a:endParaRPr>
          </a:p>
        </p:txBody>
      </p:sp>
      <p:sp>
        <p:nvSpPr>
          <p:cNvPr id="4" name="灯片编号占位符 3"/>
          <p:cNvSpPr>
            <a:spLocks noGrp="1"/>
          </p:cNvSpPr>
          <p:nvPr>
            <p:ph type="sldNum" sz="quarter" idx="5"/>
          </p:nvPr>
        </p:nvSpPr>
        <p:spPr/>
        <p:txBody>
          <a:bodyPr/>
          <a:lstStyle/>
          <a:p>
            <a:fld id="{5611A8ED-6551-40FF-AAB9-B579F124B714}" type="slidenum">
              <a:rPr lang="zh-CN" altLang="en-US" smtClean="0"/>
              <a:t>22</a:t>
            </a:fld>
            <a:endParaRPr lang="zh-CN" altLang="en-US"/>
          </a:p>
        </p:txBody>
      </p:sp>
    </p:spTree>
    <p:extLst>
      <p:ext uri="{BB962C8B-B14F-4D97-AF65-F5344CB8AC3E}">
        <p14:creationId xmlns:p14="http://schemas.microsoft.com/office/powerpoint/2010/main" val="32213467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350" marR="0" lvl="0" indent="-6350" algn="just" defTabSz="914400" rtl="0" eaLnBrk="1" fontAlgn="auto" latinLnBrk="0" hangingPunct="1">
              <a:lnSpc>
                <a:spcPct val="107000"/>
              </a:lnSpc>
              <a:spcBef>
                <a:spcPts val="0"/>
              </a:spcBef>
              <a:spcAft>
                <a:spcPts val="25"/>
              </a:spcAft>
              <a:buClrTx/>
              <a:buSzTx/>
              <a:buFontTx/>
              <a:buNone/>
              <a:tabLst/>
              <a:defRPr/>
            </a:pPr>
            <a:r>
              <a:rPr lang="zh-CN" altLang="zh-CN" sz="1800" kern="100" dirty="0">
                <a:solidFill>
                  <a:srgbClr val="181717"/>
                </a:solidFill>
                <a:effectLst/>
                <a:latin typeface="Times New Roman" panose="02020603050405020304" pitchFamily="18" charset="0"/>
                <a:ea typeface="等线" panose="02010600030101010101" pitchFamily="2" charset="-122"/>
              </a:rPr>
              <a:t>表</a:t>
            </a:r>
            <a:r>
              <a:rPr lang="en-US" altLang="zh-CN" sz="1800" kern="100" dirty="0">
                <a:solidFill>
                  <a:srgbClr val="181717"/>
                </a:solidFill>
                <a:effectLst/>
                <a:latin typeface="Times New Roman" panose="02020603050405020304" pitchFamily="18" charset="0"/>
                <a:ea typeface="等线" panose="02010600030101010101" pitchFamily="2" charset="-122"/>
              </a:rPr>
              <a:t> 4 </a:t>
            </a:r>
            <a:r>
              <a:rPr lang="zh-CN" altLang="zh-CN" sz="1800" kern="100" dirty="0">
                <a:solidFill>
                  <a:srgbClr val="181717"/>
                </a:solidFill>
                <a:effectLst/>
                <a:latin typeface="Times New Roman" panose="02020603050405020304" pitchFamily="18" charset="0"/>
                <a:ea typeface="等线" panose="02010600030101010101" pitchFamily="2" charset="-122"/>
              </a:rPr>
              <a:t>显示了</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kern="100" dirty="0" err="1">
                <a:solidFill>
                  <a:srgbClr val="181717"/>
                </a:solidFill>
                <a:effectLst/>
                <a:latin typeface="Times New Roman" panose="02020603050405020304" pitchFamily="18" charset="0"/>
                <a:ea typeface="等线" panose="02010600030101010101" pitchFamily="2" charset="-122"/>
              </a:rPr>
              <a:t>TS'c</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算法根据</a:t>
            </a:r>
            <a:r>
              <a:rPr lang="en-US" altLang="zh-CN" sz="1800" kern="100" dirty="0">
                <a:solidFill>
                  <a:srgbClr val="181717"/>
                </a:solidFill>
                <a:effectLst/>
                <a:latin typeface="Times New Roman" panose="02020603050405020304" pitchFamily="18" charset="0"/>
                <a:ea typeface="等线" panose="02010600030101010101" pitchFamily="2" charset="-122"/>
              </a:rPr>
              <a:t> #Max </a:t>
            </a:r>
            <a:r>
              <a:rPr lang="zh-CN" altLang="zh-CN" sz="1800" kern="100" dirty="0">
                <a:solidFill>
                  <a:srgbClr val="181717"/>
                </a:solidFill>
                <a:effectLst/>
                <a:latin typeface="Times New Roman" panose="02020603050405020304" pitchFamily="18" charset="0"/>
                <a:ea typeface="等线" panose="02010600030101010101" pitchFamily="2" charset="-122"/>
              </a:rPr>
              <a:t>值的结果。对于这些实验，禁忌列表大小固定为</a:t>
            </a:r>
            <a:r>
              <a:rPr lang="en-US" altLang="zh-CN" sz="1800" kern="100" dirty="0">
                <a:solidFill>
                  <a:srgbClr val="181717"/>
                </a:solidFill>
                <a:effectLst/>
                <a:latin typeface="Times New Roman" panose="02020603050405020304" pitchFamily="18" charset="0"/>
                <a:ea typeface="等线" panose="02010600030101010101" pitchFamily="2" charset="-122"/>
              </a:rPr>
              <a:t> 100</a:t>
            </a:r>
            <a:r>
              <a:rPr lang="zh-CN" altLang="zh-CN" sz="1800" kern="100" dirty="0">
                <a:solidFill>
                  <a:srgbClr val="181717"/>
                </a:solidFill>
                <a:effectLst/>
                <a:latin typeface="Times New Roman" panose="02020603050405020304" pitchFamily="18" charset="0"/>
                <a:ea typeface="等线" panose="02010600030101010101" pitchFamily="2" charset="-122"/>
              </a:rPr>
              <a:t>。图</a:t>
            </a:r>
            <a:r>
              <a:rPr lang="en-US" altLang="zh-CN" sz="1800" kern="100" dirty="0">
                <a:solidFill>
                  <a:srgbClr val="181717"/>
                </a:solidFill>
                <a:effectLst/>
                <a:latin typeface="Times New Roman" panose="02020603050405020304" pitchFamily="18" charset="0"/>
                <a:ea typeface="等线" panose="02010600030101010101" pitchFamily="2" charset="-122"/>
              </a:rPr>
              <a:t> 10 </a:t>
            </a:r>
            <a:r>
              <a:rPr lang="zh-CN" altLang="zh-CN" sz="1800" kern="100" dirty="0">
                <a:solidFill>
                  <a:srgbClr val="181717"/>
                </a:solidFill>
                <a:effectLst/>
                <a:latin typeface="Times New Roman" panose="02020603050405020304" pitchFamily="18" charset="0"/>
                <a:ea typeface="等线" panose="02010600030101010101" pitchFamily="2" charset="-122"/>
              </a:rPr>
              <a:t>显示了</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kern="100" dirty="0" err="1">
                <a:solidFill>
                  <a:srgbClr val="181717"/>
                </a:solidFill>
                <a:effectLst/>
                <a:latin typeface="Times New Roman" panose="02020603050405020304" pitchFamily="18" charset="0"/>
                <a:ea typeface="等线" panose="02010600030101010101" pitchFamily="2" charset="-122"/>
              </a:rPr>
              <a:t>SOw</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的变化</a:t>
            </a:r>
          </a:p>
          <a:p>
            <a:pPr marL="6350" indent="-6350" algn="just">
              <a:lnSpc>
                <a:spcPct val="107000"/>
              </a:lnSpc>
              <a:spcAft>
                <a:spcPts val="25"/>
              </a:spcAft>
            </a:pPr>
            <a:endParaRPr lang="en-US" altLang="zh-CN" sz="1800" kern="100" dirty="0">
              <a:solidFill>
                <a:srgbClr val="181717"/>
              </a:solidFill>
              <a:effectLst/>
              <a:latin typeface="Times New Roman" panose="02020603050405020304" pitchFamily="18" charset="0"/>
              <a:ea typeface="等线" panose="02010600030101010101" pitchFamily="2" charset="-122"/>
            </a:endParaRPr>
          </a:p>
          <a:p>
            <a:pPr marL="6350" indent="-6350" algn="just">
              <a:lnSpc>
                <a:spcPct val="107000"/>
              </a:lnSpc>
              <a:spcAft>
                <a:spcPts val="25"/>
              </a:spcAft>
            </a:pPr>
            <a:r>
              <a:rPr lang="zh-CN" altLang="zh-CN" sz="1800" kern="100" dirty="0">
                <a:solidFill>
                  <a:srgbClr val="181717"/>
                </a:solidFill>
                <a:effectLst/>
                <a:latin typeface="Times New Roman" panose="02020603050405020304" pitchFamily="18" charset="0"/>
                <a:ea typeface="等线" panose="02010600030101010101" pitchFamily="2" charset="-122"/>
              </a:rPr>
              <a:t>和</a:t>
            </a:r>
            <a:r>
              <a:rPr lang="en-US" altLang="zh-CN" sz="1800" kern="100" dirty="0">
                <a:solidFill>
                  <a:srgbClr val="181717"/>
                </a:solidFill>
                <a:effectLst/>
                <a:latin typeface="Times New Roman" panose="02020603050405020304" pitchFamily="18" charset="0"/>
                <a:ea typeface="等线" panose="02010600030101010101" pitchFamily="2" charset="-122"/>
              </a:rPr>
              <a:t> NFC </a:t>
            </a:r>
            <a:r>
              <a:rPr lang="zh-CN" altLang="zh-CN" sz="1800" kern="100" dirty="0">
                <a:solidFill>
                  <a:srgbClr val="181717"/>
                </a:solidFill>
                <a:effectLst/>
                <a:latin typeface="Times New Roman" panose="02020603050405020304" pitchFamily="18" charset="0"/>
                <a:ea typeface="等线" panose="02010600030101010101" pitchFamily="2" charset="-122"/>
              </a:rPr>
              <a:t>以及计算时间。对于算法</a:t>
            </a:r>
            <a:r>
              <a:rPr lang="en-US" altLang="zh-CN" sz="1800" kern="100" dirty="0">
                <a:solidFill>
                  <a:srgbClr val="181717"/>
                </a:solidFill>
                <a:effectLst/>
                <a:latin typeface="Times New Roman" panose="02020603050405020304" pitchFamily="18" charset="0"/>
                <a:ea typeface="等线" panose="02010600030101010101" pitchFamily="2" charset="-122"/>
              </a:rPr>
              <a:t> TS</a:t>
            </a:r>
            <a:r>
              <a:rPr lang="zh-CN" altLang="zh-CN" sz="1800" kern="100" dirty="0">
                <a:solidFill>
                  <a:srgbClr val="181717"/>
                </a:solidFill>
                <a:effectLst/>
                <a:latin typeface="Times New Roman" panose="02020603050405020304" pitchFamily="18" charset="0"/>
                <a:ea typeface="等线" panose="02010600030101010101" pitchFamily="2" charset="-122"/>
              </a:rPr>
              <a:t>，参数</a:t>
            </a:r>
            <a:r>
              <a:rPr lang="en-US" altLang="zh-CN" sz="1800" kern="100" dirty="0">
                <a:solidFill>
                  <a:srgbClr val="181717"/>
                </a:solidFill>
                <a:effectLst/>
                <a:latin typeface="Times New Roman" panose="02020603050405020304" pitchFamily="18" charset="0"/>
                <a:ea typeface="等线" panose="02010600030101010101" pitchFamily="2" charset="-122"/>
              </a:rPr>
              <a:t>#Max </a:t>
            </a:r>
            <a:r>
              <a:rPr lang="zh-CN" altLang="zh-CN" sz="1800" kern="100" dirty="0">
                <a:solidFill>
                  <a:srgbClr val="181717"/>
                </a:solidFill>
                <a:effectLst/>
                <a:latin typeface="Times New Roman" panose="02020603050405020304" pitchFamily="18" charset="0"/>
                <a:ea typeface="等线" panose="02010600030101010101" pitchFamily="2" charset="-122"/>
              </a:rPr>
              <a:t>已固定为</a:t>
            </a:r>
            <a:r>
              <a:rPr lang="en-US" altLang="zh-CN" sz="1800" kern="100" dirty="0">
                <a:solidFill>
                  <a:srgbClr val="181717"/>
                </a:solidFill>
                <a:effectLst/>
                <a:latin typeface="Times New Roman" panose="02020603050405020304" pitchFamily="18" charset="0"/>
                <a:ea typeface="等线" panose="02010600030101010101" pitchFamily="2" charset="-122"/>
              </a:rPr>
              <a:t> 500</a:t>
            </a:r>
            <a:r>
              <a:rPr lang="zh-CN" altLang="zh-CN" sz="1800" kern="100" dirty="0">
                <a:solidFill>
                  <a:srgbClr val="181717"/>
                </a:solidFill>
                <a:effectLst/>
                <a:latin typeface="Times New Roman" panose="02020603050405020304" pitchFamily="18" charset="0"/>
                <a:ea typeface="等线" panose="02010600030101010101" pitchFamily="2" charset="-122"/>
              </a:rPr>
              <a:t>。</a:t>
            </a:r>
            <a:endParaRPr lang="en-US" altLang="zh-CN" sz="1800" kern="100" dirty="0">
              <a:solidFill>
                <a:srgbClr val="181717"/>
              </a:solidFill>
              <a:effectLst/>
              <a:latin typeface="Times New Roman" panose="02020603050405020304" pitchFamily="18" charset="0"/>
              <a:ea typeface="等线" panose="02010600030101010101" pitchFamily="2" charset="-122"/>
            </a:endParaRPr>
          </a:p>
          <a:p>
            <a:pPr marL="6350" indent="-6350" algn="just">
              <a:lnSpc>
                <a:spcPct val="107000"/>
              </a:lnSpc>
              <a:spcAft>
                <a:spcPts val="25"/>
              </a:spcAft>
            </a:pPr>
            <a:endParaRPr lang="en-US" altLang="zh-CN" sz="1800" kern="100" dirty="0">
              <a:solidFill>
                <a:srgbClr val="181717"/>
              </a:solidFill>
              <a:effectLst/>
              <a:latin typeface="Times New Roman" panose="02020603050405020304" pitchFamily="18" charset="0"/>
              <a:ea typeface="等线" panose="02010600030101010101" pitchFamily="2" charset="-122"/>
            </a:endParaRPr>
          </a:p>
        </p:txBody>
      </p:sp>
      <p:sp>
        <p:nvSpPr>
          <p:cNvPr id="4" name="灯片编号占位符 3"/>
          <p:cNvSpPr>
            <a:spLocks noGrp="1"/>
          </p:cNvSpPr>
          <p:nvPr>
            <p:ph type="sldNum" sz="quarter" idx="5"/>
          </p:nvPr>
        </p:nvSpPr>
        <p:spPr/>
        <p:txBody>
          <a:bodyPr/>
          <a:lstStyle/>
          <a:p>
            <a:fld id="{5611A8ED-6551-40FF-AAB9-B579F124B714}" type="slidenum">
              <a:rPr lang="zh-CN" altLang="en-US" smtClean="0"/>
              <a:t>23</a:t>
            </a:fld>
            <a:endParaRPr lang="zh-CN" altLang="en-US"/>
          </a:p>
        </p:txBody>
      </p:sp>
    </p:spTree>
    <p:extLst>
      <p:ext uri="{BB962C8B-B14F-4D97-AF65-F5344CB8AC3E}">
        <p14:creationId xmlns:p14="http://schemas.microsoft.com/office/powerpoint/2010/main" val="3956267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350" marR="0" lvl="0" indent="-6350" algn="just" defTabSz="914400" rtl="0" eaLnBrk="1" fontAlgn="auto" latinLnBrk="0" hangingPunct="1">
              <a:lnSpc>
                <a:spcPct val="107000"/>
              </a:lnSpc>
              <a:spcBef>
                <a:spcPts val="0"/>
              </a:spcBef>
              <a:spcAft>
                <a:spcPts val="25"/>
              </a:spcAft>
              <a:buClrTx/>
              <a:buSzTx/>
              <a:buFontTx/>
              <a:buNone/>
              <a:tabLst/>
              <a:defRPr/>
            </a:pPr>
            <a:r>
              <a:rPr lang="zh-CN" altLang="zh-CN" sz="1800" kern="100" dirty="0">
                <a:solidFill>
                  <a:srgbClr val="181717"/>
                </a:solidFill>
                <a:effectLst/>
                <a:latin typeface="Times New Roman" panose="02020603050405020304" pitchFamily="18" charset="0"/>
                <a:ea typeface="等线" panose="02010600030101010101" pitchFamily="2" charset="-122"/>
              </a:rPr>
              <a:t>表</a:t>
            </a:r>
            <a:r>
              <a:rPr lang="en-US" altLang="zh-CN" sz="1800" kern="100" dirty="0">
                <a:solidFill>
                  <a:srgbClr val="181717"/>
                </a:solidFill>
                <a:effectLst/>
                <a:latin typeface="Times New Roman" panose="02020603050405020304" pitchFamily="18" charset="0"/>
                <a:ea typeface="等线" panose="02010600030101010101" pitchFamily="2" charset="-122"/>
              </a:rPr>
              <a:t> 4 </a:t>
            </a:r>
            <a:r>
              <a:rPr lang="zh-CN" altLang="zh-CN" sz="1800" kern="100" dirty="0">
                <a:solidFill>
                  <a:srgbClr val="181717"/>
                </a:solidFill>
                <a:effectLst/>
                <a:latin typeface="Times New Roman" panose="02020603050405020304" pitchFamily="18" charset="0"/>
                <a:ea typeface="等线" panose="02010600030101010101" pitchFamily="2" charset="-122"/>
              </a:rPr>
              <a:t>显示了</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kern="100" dirty="0" err="1">
                <a:solidFill>
                  <a:srgbClr val="181717"/>
                </a:solidFill>
                <a:effectLst/>
                <a:latin typeface="Times New Roman" panose="02020603050405020304" pitchFamily="18" charset="0"/>
                <a:ea typeface="等线" panose="02010600030101010101" pitchFamily="2" charset="-122"/>
              </a:rPr>
              <a:t>TS'c</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算法根据</a:t>
            </a:r>
            <a:r>
              <a:rPr lang="en-US" altLang="zh-CN" sz="1800" kern="100" dirty="0">
                <a:solidFill>
                  <a:srgbClr val="181717"/>
                </a:solidFill>
                <a:effectLst/>
                <a:latin typeface="Times New Roman" panose="02020603050405020304" pitchFamily="18" charset="0"/>
                <a:ea typeface="等线" panose="02010600030101010101" pitchFamily="2" charset="-122"/>
              </a:rPr>
              <a:t> #Max </a:t>
            </a:r>
            <a:r>
              <a:rPr lang="zh-CN" altLang="zh-CN" sz="1800" kern="100" dirty="0">
                <a:solidFill>
                  <a:srgbClr val="181717"/>
                </a:solidFill>
                <a:effectLst/>
                <a:latin typeface="Times New Roman" panose="02020603050405020304" pitchFamily="18" charset="0"/>
                <a:ea typeface="等线" panose="02010600030101010101" pitchFamily="2" charset="-122"/>
              </a:rPr>
              <a:t>值的结果。对于这些实验，禁忌列表大小固定为</a:t>
            </a:r>
            <a:r>
              <a:rPr lang="en-US" altLang="zh-CN" sz="1800" kern="100" dirty="0">
                <a:solidFill>
                  <a:srgbClr val="181717"/>
                </a:solidFill>
                <a:effectLst/>
                <a:latin typeface="Times New Roman" panose="02020603050405020304" pitchFamily="18" charset="0"/>
                <a:ea typeface="等线" panose="02010600030101010101" pitchFamily="2" charset="-122"/>
              </a:rPr>
              <a:t> 100</a:t>
            </a:r>
            <a:r>
              <a:rPr lang="zh-CN" altLang="zh-CN" sz="1800" kern="100" dirty="0">
                <a:solidFill>
                  <a:srgbClr val="181717"/>
                </a:solidFill>
                <a:effectLst/>
                <a:latin typeface="Times New Roman" panose="02020603050405020304" pitchFamily="18" charset="0"/>
                <a:ea typeface="等线" panose="02010600030101010101" pitchFamily="2" charset="-122"/>
              </a:rPr>
              <a:t>。图</a:t>
            </a:r>
            <a:r>
              <a:rPr lang="en-US" altLang="zh-CN" sz="1800" kern="100" dirty="0">
                <a:solidFill>
                  <a:srgbClr val="181717"/>
                </a:solidFill>
                <a:effectLst/>
                <a:latin typeface="Times New Roman" panose="02020603050405020304" pitchFamily="18" charset="0"/>
                <a:ea typeface="等线" panose="02010600030101010101" pitchFamily="2" charset="-122"/>
              </a:rPr>
              <a:t> 10 </a:t>
            </a:r>
            <a:r>
              <a:rPr lang="zh-CN" altLang="zh-CN" sz="1800" kern="100" dirty="0">
                <a:solidFill>
                  <a:srgbClr val="181717"/>
                </a:solidFill>
                <a:effectLst/>
                <a:latin typeface="Times New Roman" panose="02020603050405020304" pitchFamily="18" charset="0"/>
                <a:ea typeface="等线" panose="02010600030101010101" pitchFamily="2" charset="-122"/>
              </a:rPr>
              <a:t>显示了</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kern="100" dirty="0" err="1">
                <a:solidFill>
                  <a:srgbClr val="181717"/>
                </a:solidFill>
                <a:effectLst/>
                <a:latin typeface="Times New Roman" panose="02020603050405020304" pitchFamily="18" charset="0"/>
                <a:ea typeface="等线" panose="02010600030101010101" pitchFamily="2" charset="-122"/>
              </a:rPr>
              <a:t>SOw</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的变化</a:t>
            </a:r>
          </a:p>
          <a:p>
            <a:pPr marL="6350" indent="-6350" algn="just">
              <a:lnSpc>
                <a:spcPct val="107000"/>
              </a:lnSpc>
              <a:spcAft>
                <a:spcPts val="25"/>
              </a:spcAft>
            </a:pPr>
            <a:endParaRPr lang="en-US" altLang="zh-CN" sz="1800" kern="100" dirty="0">
              <a:solidFill>
                <a:srgbClr val="181717"/>
              </a:solidFill>
              <a:effectLst/>
              <a:latin typeface="Times New Roman" panose="02020603050405020304" pitchFamily="18" charset="0"/>
              <a:ea typeface="等线" panose="02010600030101010101" pitchFamily="2" charset="-122"/>
            </a:endParaRPr>
          </a:p>
          <a:p>
            <a:pPr marL="6350" indent="-6350" algn="just">
              <a:lnSpc>
                <a:spcPct val="107000"/>
              </a:lnSpc>
              <a:spcAft>
                <a:spcPts val="25"/>
              </a:spcAft>
            </a:pPr>
            <a:r>
              <a:rPr lang="zh-CN" altLang="zh-CN" sz="1800" kern="100" dirty="0">
                <a:solidFill>
                  <a:srgbClr val="181717"/>
                </a:solidFill>
                <a:effectLst/>
                <a:latin typeface="Times New Roman" panose="02020603050405020304" pitchFamily="18" charset="0"/>
                <a:ea typeface="等线" panose="02010600030101010101" pitchFamily="2" charset="-122"/>
              </a:rPr>
              <a:t>和</a:t>
            </a:r>
            <a:r>
              <a:rPr lang="en-US" altLang="zh-CN" sz="1800" kern="100" dirty="0">
                <a:solidFill>
                  <a:srgbClr val="181717"/>
                </a:solidFill>
                <a:effectLst/>
                <a:latin typeface="Times New Roman" panose="02020603050405020304" pitchFamily="18" charset="0"/>
                <a:ea typeface="等线" panose="02010600030101010101" pitchFamily="2" charset="-122"/>
              </a:rPr>
              <a:t> NFC </a:t>
            </a:r>
            <a:r>
              <a:rPr lang="zh-CN" altLang="zh-CN" sz="1800" kern="100" dirty="0">
                <a:solidFill>
                  <a:srgbClr val="181717"/>
                </a:solidFill>
                <a:effectLst/>
                <a:latin typeface="Times New Roman" panose="02020603050405020304" pitchFamily="18" charset="0"/>
                <a:ea typeface="等线" panose="02010600030101010101" pitchFamily="2" charset="-122"/>
              </a:rPr>
              <a:t>以及计算时间。对于算法</a:t>
            </a:r>
            <a:r>
              <a:rPr lang="en-US" altLang="zh-CN" sz="1800" kern="100" dirty="0">
                <a:solidFill>
                  <a:srgbClr val="181717"/>
                </a:solidFill>
                <a:effectLst/>
                <a:latin typeface="Times New Roman" panose="02020603050405020304" pitchFamily="18" charset="0"/>
                <a:ea typeface="等线" panose="02010600030101010101" pitchFamily="2" charset="-122"/>
              </a:rPr>
              <a:t> TS</a:t>
            </a:r>
            <a:r>
              <a:rPr lang="zh-CN" altLang="zh-CN" sz="1800" kern="100" dirty="0">
                <a:solidFill>
                  <a:srgbClr val="181717"/>
                </a:solidFill>
                <a:effectLst/>
                <a:latin typeface="Times New Roman" panose="02020603050405020304" pitchFamily="18" charset="0"/>
                <a:ea typeface="等线" panose="02010600030101010101" pitchFamily="2" charset="-122"/>
              </a:rPr>
              <a:t>，参数</a:t>
            </a:r>
            <a:r>
              <a:rPr lang="en-US" altLang="zh-CN" sz="1800" kern="100" dirty="0">
                <a:solidFill>
                  <a:srgbClr val="181717"/>
                </a:solidFill>
                <a:effectLst/>
                <a:latin typeface="Times New Roman" panose="02020603050405020304" pitchFamily="18" charset="0"/>
                <a:ea typeface="等线" panose="02010600030101010101" pitchFamily="2" charset="-122"/>
              </a:rPr>
              <a:t>#Max </a:t>
            </a:r>
            <a:r>
              <a:rPr lang="zh-CN" altLang="zh-CN" sz="1800" kern="100" dirty="0">
                <a:solidFill>
                  <a:srgbClr val="181717"/>
                </a:solidFill>
                <a:effectLst/>
                <a:latin typeface="Times New Roman" panose="02020603050405020304" pitchFamily="18" charset="0"/>
                <a:ea typeface="等线" panose="02010600030101010101" pitchFamily="2" charset="-122"/>
              </a:rPr>
              <a:t>已固定为</a:t>
            </a:r>
            <a:r>
              <a:rPr lang="en-US" altLang="zh-CN" sz="1800" kern="100" dirty="0">
                <a:solidFill>
                  <a:srgbClr val="181717"/>
                </a:solidFill>
                <a:effectLst/>
                <a:latin typeface="Times New Roman" panose="02020603050405020304" pitchFamily="18" charset="0"/>
                <a:ea typeface="等线" panose="02010600030101010101" pitchFamily="2" charset="-122"/>
              </a:rPr>
              <a:t> 500</a:t>
            </a:r>
            <a:r>
              <a:rPr lang="zh-CN" altLang="zh-CN" sz="1800" kern="100" dirty="0">
                <a:solidFill>
                  <a:srgbClr val="181717"/>
                </a:solidFill>
                <a:effectLst/>
                <a:latin typeface="Times New Roman" panose="02020603050405020304" pitchFamily="18" charset="0"/>
                <a:ea typeface="等线" panose="02010600030101010101" pitchFamily="2" charset="-122"/>
              </a:rPr>
              <a:t>。</a:t>
            </a:r>
            <a:endParaRPr lang="en-US" altLang="zh-CN" sz="1800" kern="100" dirty="0">
              <a:solidFill>
                <a:srgbClr val="181717"/>
              </a:solidFill>
              <a:effectLst/>
              <a:latin typeface="Times New Roman" panose="02020603050405020304" pitchFamily="18" charset="0"/>
              <a:ea typeface="等线" panose="02010600030101010101" pitchFamily="2" charset="-122"/>
            </a:endParaRPr>
          </a:p>
          <a:p>
            <a:pPr marL="6350" indent="-6350" algn="just">
              <a:lnSpc>
                <a:spcPct val="107000"/>
              </a:lnSpc>
              <a:spcAft>
                <a:spcPts val="25"/>
              </a:spcAft>
            </a:pPr>
            <a:endParaRPr lang="zh-CN" altLang="zh-CN" sz="1800" kern="100" dirty="0">
              <a:solidFill>
                <a:srgbClr val="181717"/>
              </a:solidFill>
              <a:effectLst/>
              <a:latin typeface="Times New Roman" panose="02020603050405020304" pitchFamily="18" charset="0"/>
              <a:ea typeface="等线" panose="02010600030101010101" pitchFamily="2" charset="-122"/>
            </a:endParaRPr>
          </a:p>
        </p:txBody>
      </p:sp>
      <p:sp>
        <p:nvSpPr>
          <p:cNvPr id="4" name="灯片编号占位符 3"/>
          <p:cNvSpPr>
            <a:spLocks noGrp="1"/>
          </p:cNvSpPr>
          <p:nvPr>
            <p:ph type="sldNum" sz="quarter" idx="5"/>
          </p:nvPr>
        </p:nvSpPr>
        <p:spPr/>
        <p:txBody>
          <a:bodyPr/>
          <a:lstStyle/>
          <a:p>
            <a:fld id="{5611A8ED-6551-40FF-AAB9-B579F124B714}" type="slidenum">
              <a:rPr lang="zh-CN" altLang="en-US" smtClean="0"/>
              <a:t>24</a:t>
            </a:fld>
            <a:endParaRPr lang="zh-CN" altLang="en-US"/>
          </a:p>
        </p:txBody>
      </p:sp>
    </p:spTree>
    <p:extLst>
      <p:ext uri="{BB962C8B-B14F-4D97-AF65-F5344CB8AC3E}">
        <p14:creationId xmlns:p14="http://schemas.microsoft.com/office/powerpoint/2010/main" val="41783877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350" indent="-6350" algn="just">
              <a:lnSpc>
                <a:spcPct val="107000"/>
              </a:lnSpc>
              <a:spcAft>
                <a:spcPts val="25"/>
              </a:spcAft>
            </a:pPr>
            <a:endParaRPr lang="en-US" altLang="zh-CN" sz="1800" kern="100" dirty="0">
              <a:solidFill>
                <a:srgbClr val="181717"/>
              </a:solidFill>
              <a:effectLst/>
              <a:latin typeface="Times New Roman" panose="02020603050405020304" pitchFamily="18" charset="0"/>
              <a:ea typeface="等线" panose="02010600030101010101" pitchFamily="2" charset="-122"/>
            </a:endParaRPr>
          </a:p>
          <a:p>
            <a:pPr marL="6350" indent="-6350" algn="just">
              <a:lnSpc>
                <a:spcPct val="107000"/>
              </a:lnSpc>
              <a:spcAft>
                <a:spcPts val="25"/>
              </a:spcAft>
            </a:pPr>
            <a:r>
              <a:rPr lang="zh-CN" altLang="zh-CN" sz="1800" kern="100" dirty="0">
                <a:solidFill>
                  <a:srgbClr val="181717"/>
                </a:solidFill>
                <a:effectLst/>
                <a:latin typeface="Times New Roman" panose="02020603050405020304" pitchFamily="18" charset="0"/>
                <a:ea typeface="等线" panose="02010600030101010101" pitchFamily="2" charset="-122"/>
              </a:rPr>
              <a:t>表</a:t>
            </a:r>
            <a:r>
              <a:rPr lang="en-US" altLang="zh-CN" sz="1800" kern="100" dirty="0">
                <a:solidFill>
                  <a:srgbClr val="181717"/>
                </a:solidFill>
                <a:effectLst/>
                <a:latin typeface="Times New Roman" panose="02020603050405020304" pitchFamily="18" charset="0"/>
                <a:ea typeface="等线" panose="02010600030101010101" pitchFamily="2" charset="-122"/>
              </a:rPr>
              <a:t> 5 </a:t>
            </a:r>
            <a:r>
              <a:rPr lang="zh-CN" altLang="zh-CN" sz="1800" kern="100" dirty="0">
                <a:solidFill>
                  <a:srgbClr val="181717"/>
                </a:solidFill>
                <a:effectLst/>
                <a:latin typeface="Times New Roman" panose="02020603050405020304" pitchFamily="18" charset="0"/>
                <a:ea typeface="等线" panose="02010600030101010101" pitchFamily="2" charset="-122"/>
              </a:rPr>
              <a:t>显示了使用线性组合方法对禁忌列表大小变化进行禁忌搜索的结果。对于这些实验，没有改进的最大迭代次数已固定为</a:t>
            </a:r>
            <a:r>
              <a:rPr lang="en-US" altLang="zh-CN" sz="1800" kern="100" dirty="0">
                <a:solidFill>
                  <a:srgbClr val="181717"/>
                </a:solidFill>
                <a:effectLst/>
                <a:latin typeface="Times New Roman" panose="02020603050405020304" pitchFamily="18" charset="0"/>
                <a:ea typeface="等线" panose="02010600030101010101" pitchFamily="2" charset="-122"/>
              </a:rPr>
              <a:t> 500</a:t>
            </a:r>
            <a:r>
              <a:rPr lang="zh-CN" altLang="zh-CN" sz="1800" kern="100" dirty="0">
                <a:solidFill>
                  <a:srgbClr val="181717"/>
                </a:solidFill>
                <a:effectLst/>
                <a:latin typeface="Times New Roman" panose="02020603050405020304" pitchFamily="18" charset="0"/>
                <a:ea typeface="等线" panose="02010600030101010101" pitchFamily="2" charset="-122"/>
              </a:rPr>
              <a:t>。</a:t>
            </a:r>
            <a:endParaRPr lang="en-US" altLang="zh-CN" sz="1800" kern="100" dirty="0">
              <a:solidFill>
                <a:srgbClr val="181717"/>
              </a:solidFill>
              <a:effectLst/>
              <a:latin typeface="Times New Roman" panose="02020603050405020304" pitchFamily="18" charset="0"/>
              <a:ea typeface="等线" panose="02010600030101010101" pitchFamily="2" charset="-122"/>
            </a:endParaRPr>
          </a:p>
          <a:p>
            <a:pPr marL="6350" indent="-6350" algn="just">
              <a:lnSpc>
                <a:spcPct val="107000"/>
              </a:lnSpc>
              <a:spcAft>
                <a:spcPts val="25"/>
              </a:spcAft>
            </a:pPr>
            <a:endParaRPr lang="en-US" altLang="zh-CN" sz="1800" kern="100" dirty="0">
              <a:solidFill>
                <a:srgbClr val="181717"/>
              </a:solidFill>
              <a:effectLst/>
              <a:latin typeface="Times New Roman" panose="02020603050405020304" pitchFamily="18" charset="0"/>
              <a:ea typeface="等线" panose="02010600030101010101" pitchFamily="2" charset="-122"/>
            </a:endParaRPr>
          </a:p>
          <a:p>
            <a:pPr marL="6350" indent="-6350" algn="just">
              <a:lnSpc>
                <a:spcPct val="107000"/>
              </a:lnSpc>
              <a:spcAft>
                <a:spcPts val="25"/>
              </a:spcAft>
            </a:pPr>
            <a:r>
              <a:rPr lang="zh-CN" altLang="zh-CN" sz="1800" kern="100" dirty="0">
                <a:solidFill>
                  <a:srgbClr val="181717"/>
                </a:solidFill>
                <a:effectLst/>
                <a:latin typeface="Times New Roman" panose="02020603050405020304" pitchFamily="18" charset="0"/>
                <a:ea typeface="等线" panose="02010600030101010101" pitchFamily="2" charset="-122"/>
              </a:rPr>
              <a:t>图</a:t>
            </a:r>
            <a:r>
              <a:rPr lang="en-US" altLang="zh-CN" sz="1800" kern="100" dirty="0">
                <a:solidFill>
                  <a:srgbClr val="181717"/>
                </a:solidFill>
                <a:effectLst/>
                <a:latin typeface="Times New Roman" panose="02020603050405020304" pitchFamily="18" charset="0"/>
                <a:ea typeface="等线" panose="02010600030101010101" pitchFamily="2" charset="-122"/>
              </a:rPr>
              <a:t> 11 </a:t>
            </a:r>
            <a:r>
              <a:rPr lang="zh-CN" altLang="zh-CN" sz="1800" kern="100" dirty="0">
                <a:solidFill>
                  <a:srgbClr val="181717"/>
                </a:solidFill>
                <a:effectLst/>
                <a:latin typeface="Times New Roman" panose="02020603050405020304" pitchFamily="18" charset="0"/>
                <a:ea typeface="等线" panose="02010600030101010101" pitchFamily="2" charset="-122"/>
              </a:rPr>
              <a:t>显示了</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kern="100" dirty="0" err="1">
                <a:solidFill>
                  <a:srgbClr val="181717"/>
                </a:solidFill>
                <a:effectLst/>
                <a:latin typeface="Times New Roman" panose="02020603050405020304" pitchFamily="18" charset="0"/>
                <a:ea typeface="等线" panose="02010600030101010101" pitchFamily="2" charset="-122"/>
              </a:rPr>
              <a:t>TS'c</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的结果取决于禁忌列表的大小。对于这些实验，没有改进的最大迭代次数固定为</a:t>
            </a:r>
            <a:r>
              <a:rPr lang="en-US" altLang="zh-CN" sz="1800" kern="100" dirty="0">
                <a:solidFill>
                  <a:srgbClr val="181717"/>
                </a:solidFill>
                <a:effectLst/>
                <a:latin typeface="Times New Roman" panose="02020603050405020304" pitchFamily="18" charset="0"/>
                <a:ea typeface="等线" panose="02010600030101010101" pitchFamily="2" charset="-122"/>
              </a:rPr>
              <a:t> 500</a:t>
            </a:r>
            <a:r>
              <a:rPr lang="zh-CN" altLang="zh-CN" sz="1800" kern="100" dirty="0">
                <a:solidFill>
                  <a:srgbClr val="181717"/>
                </a:solidFill>
                <a:effectLst/>
                <a:latin typeface="Times New Roman" panose="02020603050405020304" pitchFamily="18" charset="0"/>
                <a:ea typeface="等线" panose="02010600030101010101" pitchFamily="2" charset="-122"/>
              </a:rPr>
              <a:t>。我们可以看到，大小</a:t>
            </a:r>
            <a:r>
              <a:rPr lang="en-US" altLang="zh-CN" sz="1800" kern="100" dirty="0">
                <a:solidFill>
                  <a:srgbClr val="181717"/>
                </a:solidFill>
                <a:effectLst/>
                <a:latin typeface="Times New Roman" panose="02020603050405020304" pitchFamily="18" charset="0"/>
                <a:ea typeface="等线" panose="02010600030101010101" pitchFamily="2" charset="-122"/>
              </a:rPr>
              <a:t> 100 </a:t>
            </a:r>
            <a:r>
              <a:rPr lang="zh-CN" altLang="zh-CN" sz="1800" kern="100" dirty="0">
                <a:solidFill>
                  <a:srgbClr val="181717"/>
                </a:solidFill>
                <a:effectLst/>
                <a:latin typeface="Times New Roman" panose="02020603050405020304" pitchFamily="18" charset="0"/>
                <a:ea typeface="等线" panose="02010600030101010101" pitchFamily="2" charset="-122"/>
              </a:rPr>
              <a:t>是最佳值。对于两种禁忌搜索算法，参数值都固定为</a:t>
            </a:r>
            <a:r>
              <a:rPr lang="en-US" altLang="zh-CN" sz="1800" kern="100" dirty="0">
                <a:solidFill>
                  <a:srgbClr val="181717"/>
                </a:solidFill>
                <a:effectLst/>
                <a:latin typeface="Times New Roman" panose="02020603050405020304" pitchFamily="18" charset="0"/>
                <a:ea typeface="等线" panose="02010600030101010101" pitchFamily="2" charset="-122"/>
              </a:rPr>
              <a:t>#Max=500 </a:t>
            </a:r>
            <a:r>
              <a:rPr lang="zh-CN" altLang="zh-CN" sz="1800" kern="100" dirty="0">
                <a:solidFill>
                  <a:srgbClr val="181717"/>
                </a:solidFill>
                <a:effectLst/>
                <a:latin typeface="Times New Roman" panose="02020603050405020304" pitchFamily="18" charset="0"/>
                <a:ea typeface="等线" panose="02010600030101010101" pitchFamily="2" charset="-122"/>
              </a:rPr>
              <a:t>和</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kern="100" dirty="0" err="1">
                <a:solidFill>
                  <a:srgbClr val="181717"/>
                </a:solidFill>
                <a:effectLst/>
                <a:latin typeface="Times New Roman" panose="02020603050405020304" pitchFamily="18" charset="0"/>
                <a:ea typeface="等线" panose="02010600030101010101" pitchFamily="2" charset="-122"/>
              </a:rPr>
              <a:t>jT'j</a:t>
            </a:r>
            <a:r>
              <a:rPr lang="en-US" altLang="zh-CN" sz="1800" kern="100" dirty="0">
                <a:solidFill>
                  <a:srgbClr val="181717"/>
                </a:solidFill>
                <a:effectLst/>
                <a:latin typeface="Times New Roman" panose="02020603050405020304" pitchFamily="18" charset="0"/>
                <a:ea typeface="等线" panose="02010600030101010101" pitchFamily="2" charset="-122"/>
              </a:rPr>
              <a:t>=100</a:t>
            </a:r>
            <a:r>
              <a:rPr lang="zh-CN" altLang="zh-CN" sz="1800" kern="100" dirty="0">
                <a:solidFill>
                  <a:srgbClr val="181717"/>
                </a:solidFill>
                <a:effectLst/>
                <a:latin typeface="Times New Roman" panose="02020603050405020304" pitchFamily="18" charset="0"/>
                <a:ea typeface="等线" panose="02010600030101010101" pitchFamily="2" charset="-122"/>
              </a:rPr>
              <a:t>。</a:t>
            </a:r>
          </a:p>
        </p:txBody>
      </p:sp>
      <p:sp>
        <p:nvSpPr>
          <p:cNvPr id="4" name="灯片编号占位符 3"/>
          <p:cNvSpPr>
            <a:spLocks noGrp="1"/>
          </p:cNvSpPr>
          <p:nvPr>
            <p:ph type="sldNum" sz="quarter" idx="5"/>
          </p:nvPr>
        </p:nvSpPr>
        <p:spPr/>
        <p:txBody>
          <a:bodyPr/>
          <a:lstStyle/>
          <a:p>
            <a:fld id="{5611A8ED-6551-40FF-AAB9-B579F124B714}" type="slidenum">
              <a:rPr lang="zh-CN" altLang="en-US" smtClean="0"/>
              <a:t>25</a:t>
            </a:fld>
            <a:endParaRPr lang="zh-CN" altLang="en-US"/>
          </a:p>
        </p:txBody>
      </p:sp>
    </p:spTree>
    <p:extLst>
      <p:ext uri="{BB962C8B-B14F-4D97-AF65-F5344CB8AC3E}">
        <p14:creationId xmlns:p14="http://schemas.microsoft.com/office/powerpoint/2010/main" val="17834314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350" indent="-6350" algn="just">
              <a:lnSpc>
                <a:spcPct val="107000"/>
              </a:lnSpc>
              <a:spcAft>
                <a:spcPts val="1075"/>
              </a:spcAft>
            </a:pPr>
            <a:r>
              <a:rPr lang="zh-CN" altLang="zh-CN" sz="1800" kern="100" dirty="0">
                <a:solidFill>
                  <a:srgbClr val="181717"/>
                </a:solidFill>
                <a:effectLst/>
                <a:latin typeface="Times New Roman" panose="02020603050405020304" pitchFamily="18" charset="0"/>
                <a:ea typeface="等线" panose="02010600030101010101" pitchFamily="2" charset="-122"/>
              </a:rPr>
              <a:t>在本节中，我们将</a:t>
            </a:r>
            <a:r>
              <a:rPr lang="en-US" altLang="zh-CN" sz="1800" kern="100" dirty="0">
                <a:solidFill>
                  <a:srgbClr val="181717"/>
                </a:solidFill>
                <a:effectLst/>
                <a:latin typeface="Times New Roman" panose="02020603050405020304" pitchFamily="18" charset="0"/>
                <a:ea typeface="等线" panose="02010600030101010101" pitchFamily="2" charset="-122"/>
              </a:rPr>
              <a:t> TS </a:t>
            </a:r>
            <a:r>
              <a:rPr lang="zh-CN" altLang="zh-CN" sz="1800" kern="100" dirty="0">
                <a:solidFill>
                  <a:srgbClr val="181717"/>
                </a:solidFill>
                <a:effectLst/>
                <a:latin typeface="Times New Roman" panose="02020603050405020304" pitchFamily="18" charset="0"/>
                <a:ea typeface="等线" panose="02010600030101010101" pitchFamily="2" charset="-122"/>
              </a:rPr>
              <a:t>和</a:t>
            </a:r>
            <a:r>
              <a:rPr lang="en-US" altLang="zh-CN" sz="1800" kern="100" dirty="0">
                <a:solidFill>
                  <a:srgbClr val="181717"/>
                </a:solidFill>
                <a:effectLst/>
                <a:latin typeface="Times New Roman" panose="02020603050405020304" pitchFamily="18" charset="0"/>
                <a:ea typeface="等线" panose="02010600030101010101" pitchFamily="2" charset="-122"/>
              </a:rPr>
              <a:t> TS' c </a:t>
            </a:r>
            <a:r>
              <a:rPr lang="zh-CN" altLang="zh-CN" sz="1800" kern="100" dirty="0">
                <a:solidFill>
                  <a:srgbClr val="181717"/>
                </a:solidFill>
                <a:effectLst/>
                <a:latin typeface="Times New Roman" panose="02020603050405020304" pitchFamily="18" charset="0"/>
                <a:ea typeface="等线" panose="02010600030101010101" pitchFamily="2" charset="-122"/>
              </a:rPr>
              <a:t>与</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kern="100" dirty="0" err="1">
                <a:solidFill>
                  <a:srgbClr val="181717"/>
                </a:solidFill>
                <a:effectLst/>
                <a:latin typeface="Times New Roman" panose="02020603050405020304" pitchFamily="18" charset="0"/>
                <a:ea typeface="等线" panose="02010600030101010101" pitchFamily="2" charset="-122"/>
              </a:rPr>
              <a:t>Dauze</a:t>
            </a:r>
            <a:r>
              <a:rPr lang="en-US" altLang="zh-CN" sz="1800" kern="100" dirty="0">
                <a:solidFill>
                  <a:srgbClr val="181717"/>
                </a:solidFill>
                <a:effectLst/>
                <a:latin typeface="Times New Roman" panose="02020603050405020304" pitchFamily="18" charset="0"/>
                <a:ea typeface="等线" panose="02010600030101010101" pitchFamily="2" charset="-122"/>
              </a:rPr>
              <a:t>` re-Pe´ re` s </a:t>
            </a:r>
            <a:r>
              <a:rPr lang="zh-CN" altLang="zh-CN" sz="1800" kern="100" dirty="0">
                <a:solidFill>
                  <a:srgbClr val="181717"/>
                </a:solidFill>
                <a:effectLst/>
                <a:latin typeface="Times New Roman" panose="02020603050405020304" pitchFamily="18" charset="0"/>
                <a:ea typeface="等线" panose="02010600030101010101" pitchFamily="2" charset="-122"/>
              </a:rPr>
              <a:t>和</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kern="100" dirty="0" err="1">
                <a:solidFill>
                  <a:srgbClr val="181717"/>
                </a:solidFill>
                <a:effectLst/>
                <a:latin typeface="Times New Roman" panose="02020603050405020304" pitchFamily="18" charset="0"/>
                <a:ea typeface="等线" panose="02010600030101010101" pitchFamily="2" charset="-122"/>
              </a:rPr>
              <a:t>Paulli</a:t>
            </a:r>
            <a:r>
              <a:rPr lang="en-US" altLang="zh-CN" sz="1800" kern="100" dirty="0">
                <a:solidFill>
                  <a:srgbClr val="181717"/>
                </a:solidFill>
                <a:effectLst/>
                <a:latin typeface="Times New Roman" panose="02020603050405020304" pitchFamily="18" charset="0"/>
                <a:ea typeface="等线" panose="02010600030101010101" pitchFamily="2" charset="-122"/>
              </a:rPr>
              <a:t> (1997) </a:t>
            </a:r>
            <a:r>
              <a:rPr lang="zh-CN" altLang="zh-CN" sz="1800" kern="100" dirty="0">
                <a:solidFill>
                  <a:srgbClr val="181717"/>
                </a:solidFill>
                <a:effectLst/>
                <a:latin typeface="Times New Roman" panose="02020603050405020304" pitchFamily="18" charset="0"/>
                <a:ea typeface="等线" panose="02010600030101010101" pitchFamily="2" charset="-122"/>
              </a:rPr>
              <a:t>中提出的禁忌搜索算法进行比较。该算法仅优化完工时间。对于线性组合方法，参数为</a:t>
            </a:r>
            <a:r>
              <a:rPr lang="en-US" altLang="zh-CN" sz="1800" kern="100" dirty="0">
                <a:solidFill>
                  <a:srgbClr val="181717"/>
                </a:solidFill>
                <a:effectLst/>
                <a:latin typeface="Times New Roman" panose="02020603050405020304" pitchFamily="18" charset="0"/>
                <a:ea typeface="等线" panose="02010600030101010101" pitchFamily="2" charset="-122"/>
              </a:rPr>
              <a:t> 1/41 </a:t>
            </a:r>
            <a:r>
              <a:rPr lang="zh-CN" altLang="zh-CN" sz="1800" kern="100" dirty="0">
                <a:solidFill>
                  <a:srgbClr val="181717"/>
                </a:solidFill>
                <a:effectLst/>
                <a:latin typeface="Times New Roman" panose="02020603050405020304" pitchFamily="18" charset="0"/>
                <a:ea typeface="等线" panose="02010600030101010101" pitchFamily="2" charset="-122"/>
              </a:rPr>
              <a:t>和</a:t>
            </a:r>
            <a:r>
              <a:rPr lang="en-US" altLang="zh-CN" sz="1800" kern="100" dirty="0">
                <a:solidFill>
                  <a:srgbClr val="181717"/>
                </a:solidFill>
                <a:effectLst/>
                <a:latin typeface="Times New Roman" panose="02020603050405020304" pitchFamily="18" charset="0"/>
                <a:ea typeface="等线" panose="02010600030101010101" pitchFamily="2" charset="-122"/>
              </a:rPr>
              <a:t> 1/40</a:t>
            </a:r>
            <a:r>
              <a:rPr lang="zh-CN" altLang="zh-CN" sz="1800" kern="100" dirty="0">
                <a:solidFill>
                  <a:srgbClr val="181717"/>
                </a:solidFill>
                <a:effectLst/>
                <a:latin typeface="Times New Roman" panose="02020603050405020304" pitchFamily="18" charset="0"/>
                <a:ea typeface="等线" panose="02010600030101010101" pitchFamily="2" charset="-122"/>
              </a:rPr>
              <a:t>。对于</a:t>
            </a:r>
            <a:r>
              <a:rPr lang="en-US" altLang="zh-CN" sz="1800" kern="100" dirty="0">
                <a:solidFill>
                  <a:srgbClr val="181717"/>
                </a:solidFill>
                <a:effectLst/>
                <a:latin typeface="Times New Roman" panose="02020603050405020304" pitchFamily="18" charset="0"/>
                <a:ea typeface="等线" panose="02010600030101010101" pitchFamily="2" charset="-122"/>
              </a:rPr>
              <a:t>-constraint</a:t>
            </a:r>
            <a:r>
              <a:rPr lang="zh-CN" altLang="zh-CN" sz="1800" kern="100" dirty="0">
                <a:solidFill>
                  <a:srgbClr val="181717"/>
                </a:solidFill>
                <a:effectLst/>
                <a:latin typeface="Times New Roman" panose="02020603050405020304" pitchFamily="18" charset="0"/>
                <a:ea typeface="等线" panose="02010600030101010101" pitchFamily="2" charset="-122"/>
              </a:rPr>
              <a:t>方法，为</a:t>
            </a:r>
            <a:r>
              <a:rPr lang="en-US" altLang="zh-CN" sz="1800" kern="100" dirty="0">
                <a:solidFill>
                  <a:srgbClr val="181717"/>
                </a:solidFill>
                <a:effectLst/>
                <a:latin typeface="Times New Roman" panose="02020603050405020304" pitchFamily="18" charset="0"/>
                <a:ea typeface="等线" panose="02010600030101010101" pitchFamily="2" charset="-122"/>
              </a:rPr>
              <a:t>1/4</a:t>
            </a:r>
            <a:r>
              <a:rPr lang="zh-CN" altLang="zh-CN" sz="1800" kern="100" dirty="0">
                <a:solidFill>
                  <a:srgbClr val="181717"/>
                </a:solidFill>
                <a:effectLst/>
                <a:latin typeface="Times New Roman" panose="02020603050405020304" pitchFamily="18" charset="0"/>
                <a:ea typeface="等线" panose="02010600030101010101" pitchFamily="2" charset="-122"/>
              </a:rPr>
              <a:t>。表</a:t>
            </a:r>
            <a:r>
              <a:rPr lang="en-US" altLang="zh-CN" sz="1800" kern="100" dirty="0">
                <a:solidFill>
                  <a:srgbClr val="181717"/>
                </a:solidFill>
                <a:effectLst/>
                <a:latin typeface="Times New Roman" panose="02020603050405020304" pitchFamily="18" charset="0"/>
                <a:ea typeface="等线" panose="02010600030101010101" pitchFamily="2" charset="-122"/>
              </a:rPr>
              <a:t> 6 </a:t>
            </a:r>
            <a:r>
              <a:rPr lang="zh-CN" altLang="zh-CN" sz="1800" kern="100" dirty="0">
                <a:solidFill>
                  <a:srgbClr val="181717"/>
                </a:solidFill>
                <a:effectLst/>
                <a:latin typeface="Times New Roman" panose="02020603050405020304" pitchFamily="18" charset="0"/>
                <a:ea typeface="等线" panose="02010600030101010101" pitchFamily="2" charset="-122"/>
              </a:rPr>
              <a:t>显示了我们的禁忌搜索的两个版本与</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kern="100" dirty="0" err="1">
                <a:solidFill>
                  <a:srgbClr val="181717"/>
                </a:solidFill>
                <a:effectLst/>
                <a:latin typeface="Times New Roman" panose="02020603050405020304" pitchFamily="18" charset="0"/>
                <a:ea typeface="等线" panose="02010600030101010101" pitchFamily="2" charset="-122"/>
              </a:rPr>
              <a:t>Dauze</a:t>
            </a:r>
            <a:r>
              <a:rPr lang="en-US" altLang="zh-CN" sz="1800" kern="100" dirty="0">
                <a:solidFill>
                  <a:srgbClr val="181717"/>
                </a:solidFill>
                <a:effectLst/>
                <a:latin typeface="Times New Roman" panose="02020603050405020304" pitchFamily="18" charset="0"/>
                <a:ea typeface="等线" panose="02010600030101010101" pitchFamily="2" charset="-122"/>
              </a:rPr>
              <a:t>` re-Pe´ re` s </a:t>
            </a:r>
            <a:r>
              <a:rPr lang="zh-CN" altLang="zh-CN" sz="1800" kern="100" dirty="0">
                <a:solidFill>
                  <a:srgbClr val="181717"/>
                </a:solidFill>
                <a:effectLst/>
                <a:latin typeface="Times New Roman" panose="02020603050405020304" pitchFamily="18" charset="0"/>
                <a:ea typeface="等线" panose="02010600030101010101" pitchFamily="2" charset="-122"/>
              </a:rPr>
              <a:t>和</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kern="100" dirty="0" err="1">
                <a:solidFill>
                  <a:srgbClr val="181717"/>
                </a:solidFill>
                <a:effectLst/>
                <a:latin typeface="Times New Roman" panose="02020603050405020304" pitchFamily="18" charset="0"/>
                <a:ea typeface="等线" panose="02010600030101010101" pitchFamily="2" charset="-122"/>
              </a:rPr>
              <a:t>Paulli</a:t>
            </a:r>
            <a:r>
              <a:rPr lang="en-US" altLang="zh-CN" sz="1800" kern="100" dirty="0">
                <a:solidFill>
                  <a:srgbClr val="181717"/>
                </a:solidFill>
                <a:effectLst/>
                <a:latin typeface="Times New Roman" panose="02020603050405020304" pitchFamily="18" charset="0"/>
                <a:ea typeface="等线" panose="02010600030101010101" pitchFamily="2" charset="-122"/>
              </a:rPr>
              <a:t> (1997) </a:t>
            </a:r>
            <a:r>
              <a:rPr lang="zh-CN" altLang="zh-CN" sz="1800" kern="100" dirty="0">
                <a:solidFill>
                  <a:srgbClr val="181717"/>
                </a:solidFill>
                <a:effectLst/>
                <a:latin typeface="Times New Roman" panose="02020603050405020304" pitchFamily="18" charset="0"/>
                <a:ea typeface="等线" panose="02010600030101010101" pitchFamily="2" charset="-122"/>
              </a:rPr>
              <a:t>中的禁忌搜索的平均完工时间偏差，用</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kern="100" dirty="0" err="1">
                <a:solidFill>
                  <a:srgbClr val="181717"/>
                </a:solidFill>
                <a:effectLst/>
                <a:latin typeface="Times New Roman" panose="02020603050405020304" pitchFamily="18" charset="0"/>
                <a:ea typeface="等线" panose="02010600030101010101" pitchFamily="2" charset="-122"/>
              </a:rPr>
              <a:t>TSdpp</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表示：</a:t>
            </a:r>
            <a:endParaRPr lang="en-US" altLang="zh-CN" sz="1800" kern="100" dirty="0">
              <a:solidFill>
                <a:srgbClr val="181717"/>
              </a:solidFill>
              <a:effectLst/>
              <a:latin typeface="Times New Roman" panose="02020603050405020304" pitchFamily="18" charset="0"/>
              <a:ea typeface="等线" panose="02010600030101010101" pitchFamily="2" charset="-122"/>
            </a:endParaRPr>
          </a:p>
          <a:p>
            <a:pPr marL="6350" indent="-6350" algn="just">
              <a:lnSpc>
                <a:spcPct val="107000"/>
              </a:lnSpc>
              <a:spcAft>
                <a:spcPts val="1075"/>
              </a:spcAft>
            </a:pPr>
            <a:endParaRPr lang="en-US" altLang="zh-CN" sz="1800" kern="100" dirty="0">
              <a:solidFill>
                <a:srgbClr val="181717"/>
              </a:solidFill>
              <a:effectLst/>
              <a:latin typeface="Times New Roman" panose="02020603050405020304" pitchFamily="18" charset="0"/>
              <a:ea typeface="等线" panose="02010600030101010101" pitchFamily="2" charset="-122"/>
            </a:endParaRPr>
          </a:p>
          <a:p>
            <a:pPr marL="6350" marR="0" lvl="0" indent="-6350" algn="just" defTabSz="914400" rtl="0" eaLnBrk="1" fontAlgn="auto" latinLnBrk="0" hangingPunct="1">
              <a:lnSpc>
                <a:spcPct val="107000"/>
              </a:lnSpc>
              <a:spcBef>
                <a:spcPts val="0"/>
              </a:spcBef>
              <a:spcAft>
                <a:spcPts val="1075"/>
              </a:spcAft>
              <a:buClrTx/>
              <a:buSzTx/>
              <a:buFontTx/>
              <a:buNone/>
              <a:tabLst/>
              <a:defRPr/>
            </a:pPr>
            <a:r>
              <a:rPr lang="zh-CN" altLang="zh-CN" sz="1800" kern="100" dirty="0">
                <a:solidFill>
                  <a:srgbClr val="181717"/>
                </a:solidFill>
                <a:effectLst/>
                <a:latin typeface="Times New Roman" panose="02020603050405020304" pitchFamily="18" charset="0"/>
                <a:ea typeface="等线" panose="02010600030101010101" pitchFamily="2" charset="-122"/>
              </a:rPr>
              <a:t>与</a:t>
            </a:r>
            <a:r>
              <a:rPr lang="en-US" altLang="zh-CN" sz="1800" kern="100" dirty="0">
                <a:solidFill>
                  <a:srgbClr val="181717"/>
                </a:solidFill>
                <a:effectLst/>
                <a:latin typeface="Times New Roman" panose="02020603050405020304" pitchFamily="18" charset="0"/>
                <a:ea typeface="等线" panose="02010600030101010101" pitchFamily="2" charset="-122"/>
              </a:rPr>
              <a:t> TS2{</a:t>
            </a:r>
            <a:r>
              <a:rPr lang="en-US" altLang="zh-CN" sz="1800" kern="100" dirty="0" err="1">
                <a:solidFill>
                  <a:srgbClr val="181717"/>
                </a:solidFill>
                <a:effectLst/>
                <a:latin typeface="Times New Roman" panose="02020603050405020304" pitchFamily="18" charset="0"/>
                <a:ea typeface="等线" panose="02010600030101010101" pitchFamily="2" charset="-122"/>
              </a:rPr>
              <a:t>TS,TS'c</a:t>
            </a:r>
            <a:r>
              <a:rPr lang="en-US" altLang="zh-CN" sz="1800" kern="100" dirty="0">
                <a:solidFill>
                  <a:srgbClr val="181717"/>
                </a:solidFill>
                <a:effectLst/>
                <a:latin typeface="Times New Roman" panose="02020603050405020304" pitchFamily="18" charset="0"/>
                <a:ea typeface="等线" panose="02010600030101010101" pitchFamily="2" charset="-122"/>
              </a:rPr>
              <a:t>}</a:t>
            </a:r>
            <a:r>
              <a:rPr lang="zh-CN" altLang="zh-CN" sz="1800" kern="100" dirty="0">
                <a:solidFill>
                  <a:srgbClr val="181717"/>
                </a:solidFill>
                <a:effectLst/>
                <a:latin typeface="Times New Roman" panose="02020603050405020304" pitchFamily="18" charset="0"/>
                <a:ea typeface="等线" panose="02010600030101010101" pitchFamily="2" charset="-122"/>
              </a:rPr>
              <a:t>。如果该值为正，则算法</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kern="100" dirty="0" err="1">
                <a:solidFill>
                  <a:srgbClr val="181717"/>
                </a:solidFill>
                <a:effectLst/>
                <a:latin typeface="Times New Roman" panose="02020603050405020304" pitchFamily="18" charset="0"/>
                <a:ea typeface="等线" panose="02010600030101010101" pitchFamily="2" charset="-122"/>
              </a:rPr>
              <a:t>TSdpp</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的性能优于</a:t>
            </a:r>
            <a:r>
              <a:rPr lang="en-US" altLang="zh-CN" sz="1800" kern="100" dirty="0">
                <a:solidFill>
                  <a:srgbClr val="181717"/>
                </a:solidFill>
                <a:effectLst/>
                <a:latin typeface="Times New Roman" panose="02020603050405020304" pitchFamily="18" charset="0"/>
                <a:ea typeface="等线" panose="02010600030101010101" pitchFamily="2" charset="-122"/>
              </a:rPr>
              <a:t> TS</a:t>
            </a:r>
            <a:r>
              <a:rPr lang="zh-CN" altLang="zh-CN" sz="1800" kern="100" dirty="0">
                <a:solidFill>
                  <a:srgbClr val="181717"/>
                </a:solidFill>
                <a:effectLst/>
                <a:latin typeface="Times New Roman" panose="02020603050405020304" pitchFamily="18" charset="0"/>
                <a:ea typeface="等线" panose="02010600030101010101" pitchFamily="2" charset="-122"/>
              </a:rPr>
              <a:t>。列</a:t>
            </a:r>
            <a:r>
              <a:rPr lang="en-US" altLang="zh-CN" sz="1800" kern="100" dirty="0">
                <a:solidFill>
                  <a:srgbClr val="181717"/>
                </a:solidFill>
                <a:effectLst/>
                <a:latin typeface="Times New Roman" panose="02020603050405020304" pitchFamily="18" charset="0"/>
                <a:ea typeface="等线" panose="02010600030101010101" pitchFamily="2" charset="-122"/>
              </a:rPr>
              <a:t>C </a:t>
            </a:r>
            <a:r>
              <a:rPr lang="en-US" altLang="zh-CN" sz="1800" kern="100" baseline="-25000" dirty="0">
                <a:solidFill>
                  <a:srgbClr val="181717"/>
                </a:solidFill>
                <a:effectLst/>
                <a:latin typeface="Times New Roman" panose="02020603050405020304" pitchFamily="18" charset="0"/>
                <a:ea typeface="等线" panose="02010600030101010101" pitchFamily="2" charset="-122"/>
              </a:rPr>
              <a:t>max</a:t>
            </a:r>
            <a:r>
              <a:rPr lang="en-US" altLang="zh-CN" sz="1800" kern="100" dirty="0">
                <a:solidFill>
                  <a:srgbClr val="181717"/>
                </a:solidFill>
                <a:effectLst/>
                <a:latin typeface="Times New Roman" panose="02020603050405020304" pitchFamily="18" charset="0"/>
                <a:ea typeface="等线" panose="02010600030101010101" pitchFamily="2" charset="-122"/>
              </a:rPr>
              <a:t> (TS)C </a:t>
            </a:r>
            <a:r>
              <a:rPr lang="en-US" altLang="zh-CN" sz="1800" kern="100" baseline="-25000" dirty="0">
                <a:solidFill>
                  <a:srgbClr val="181717"/>
                </a:solidFill>
                <a:effectLst/>
                <a:latin typeface="Times New Roman" panose="02020603050405020304" pitchFamily="18" charset="0"/>
                <a:ea typeface="等线" panose="02010600030101010101" pitchFamily="2" charset="-122"/>
              </a:rPr>
              <a:t>max</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kern="100" dirty="0" err="1">
                <a:solidFill>
                  <a:srgbClr val="181717"/>
                </a:solidFill>
                <a:effectLst/>
                <a:latin typeface="Times New Roman" panose="02020603050405020304" pitchFamily="18" charset="0"/>
                <a:ea typeface="等线" panose="02010600030101010101" pitchFamily="2" charset="-122"/>
              </a:rPr>
              <a:t>TS'c</a:t>
            </a:r>
            <a:r>
              <a:rPr lang="en-US" altLang="zh-CN" sz="1800" kern="100" dirty="0">
                <a:solidFill>
                  <a:srgbClr val="181717"/>
                </a:solidFill>
                <a:effectLst/>
                <a:latin typeface="Times New Roman" panose="02020603050405020304" pitchFamily="18" charset="0"/>
                <a:ea typeface="等线" panose="02010600030101010101" pitchFamily="2" charset="-122"/>
              </a:rPr>
              <a:t>)</a:t>
            </a:r>
            <a:r>
              <a:rPr lang="zh-CN" altLang="zh-CN" sz="1800" kern="100" dirty="0">
                <a:solidFill>
                  <a:srgbClr val="181717"/>
                </a:solidFill>
                <a:effectLst/>
                <a:latin typeface="Times New Roman" panose="02020603050405020304" pitchFamily="18" charset="0"/>
                <a:ea typeface="等线" panose="02010600030101010101" pitchFamily="2" charset="-122"/>
              </a:rPr>
              <a:t>表示算法</a:t>
            </a:r>
            <a:r>
              <a:rPr lang="en-US" altLang="zh-CN" sz="1800" kern="100" dirty="0">
                <a:solidFill>
                  <a:srgbClr val="181717"/>
                </a:solidFill>
                <a:effectLst/>
                <a:latin typeface="Times New Roman" panose="02020603050405020304" pitchFamily="18" charset="0"/>
                <a:ea typeface="等线" panose="02010600030101010101" pitchFamily="2" charset="-122"/>
              </a:rPr>
              <a:t>TS</a:t>
            </a:r>
            <a:r>
              <a:rPr lang="zh-CN" altLang="zh-CN" sz="1800" kern="100" dirty="0">
                <a:solidFill>
                  <a:srgbClr val="181717"/>
                </a:solidFill>
                <a:effectLst/>
                <a:latin typeface="Times New Roman" panose="02020603050405020304" pitchFamily="18" charset="0"/>
                <a:ea typeface="等线" panose="02010600030101010101" pitchFamily="2" charset="-122"/>
              </a:rPr>
              <a:t>执行优于或等于</a:t>
            </a:r>
            <a:r>
              <a:rPr lang="en-US" altLang="zh-CN" sz="1800" kern="100" dirty="0" err="1">
                <a:solidFill>
                  <a:srgbClr val="181717"/>
                </a:solidFill>
                <a:effectLst/>
                <a:latin typeface="Times New Roman" panose="02020603050405020304" pitchFamily="18" charset="0"/>
                <a:ea typeface="等线" panose="02010600030101010101" pitchFamily="2" charset="-122"/>
              </a:rPr>
              <a:t>TS'c</a:t>
            </a:r>
            <a:r>
              <a:rPr lang="zh-CN" altLang="zh-CN" sz="1800" kern="100" dirty="0">
                <a:solidFill>
                  <a:srgbClr val="181717"/>
                </a:solidFill>
                <a:effectLst/>
                <a:latin typeface="Times New Roman" panose="02020603050405020304" pitchFamily="18" charset="0"/>
                <a:ea typeface="等线" panose="02010600030101010101" pitchFamily="2" charset="-122"/>
              </a:rPr>
              <a:t>的</a:t>
            </a:r>
            <a:r>
              <a:rPr lang="en-US" altLang="zh-CN" sz="1800" kern="100" dirty="0">
                <a:solidFill>
                  <a:srgbClr val="181717"/>
                </a:solidFill>
                <a:effectLst/>
                <a:latin typeface="Times New Roman" panose="02020603050405020304" pitchFamily="18" charset="0"/>
                <a:ea typeface="等线" panose="02010600030101010101" pitchFamily="2" charset="-122"/>
              </a:rPr>
              <a:t>​​</a:t>
            </a:r>
            <a:r>
              <a:rPr lang="zh-CN" altLang="zh-CN" sz="1800" kern="100" dirty="0">
                <a:solidFill>
                  <a:srgbClr val="181717"/>
                </a:solidFill>
                <a:effectLst/>
                <a:latin typeface="Times New Roman" panose="02020603050405020304" pitchFamily="18" charset="0"/>
                <a:ea typeface="等线" panose="02010600030101010101" pitchFamily="2" charset="-122"/>
              </a:rPr>
              <a:t>次数（超过</a:t>
            </a:r>
            <a:r>
              <a:rPr lang="en-US" altLang="zh-CN" sz="1800" kern="100" dirty="0">
                <a:solidFill>
                  <a:srgbClr val="181717"/>
                </a:solidFill>
                <a:effectLst/>
                <a:latin typeface="Times New Roman" panose="02020603050405020304" pitchFamily="18" charset="0"/>
                <a:ea typeface="等线" panose="02010600030101010101" pitchFamily="2" charset="-122"/>
              </a:rPr>
              <a:t>40</a:t>
            </a:r>
            <a:r>
              <a:rPr lang="zh-CN" altLang="zh-CN" sz="1800" kern="100" dirty="0">
                <a:solidFill>
                  <a:srgbClr val="181717"/>
                </a:solidFill>
                <a:effectLst/>
                <a:latin typeface="Times New Roman" panose="02020603050405020304" pitchFamily="18" charset="0"/>
                <a:ea typeface="等线" panose="02010600030101010101" pitchFamily="2" charset="-122"/>
              </a:rPr>
              <a:t>个实例）。</a:t>
            </a:r>
            <a:r>
              <a:rPr lang="en-US" altLang="zh-CN" sz="1800" kern="100" dirty="0">
                <a:solidFill>
                  <a:srgbClr val="181717"/>
                </a:solidFill>
                <a:effectLst/>
                <a:latin typeface="Times New Roman" panose="02020603050405020304" pitchFamily="18" charset="0"/>
                <a:ea typeface="等线" panose="02010600030101010101" pitchFamily="2" charset="-122"/>
              </a:rPr>
              <a:t>D </a:t>
            </a:r>
            <a:r>
              <a:rPr lang="zh-CN" altLang="zh-CN" sz="1800" kern="100" dirty="0">
                <a:solidFill>
                  <a:srgbClr val="181717"/>
                </a:solidFill>
                <a:effectLst/>
                <a:latin typeface="Times New Roman" panose="02020603050405020304" pitchFamily="18" charset="0"/>
                <a:ea typeface="等线" panose="02010600030101010101" pitchFamily="2" charset="-122"/>
              </a:rPr>
              <a:t>列表示这两种算法之间的平均偏差：</a:t>
            </a:r>
          </a:p>
          <a:p>
            <a:pPr marL="6350" indent="-6350" algn="just">
              <a:lnSpc>
                <a:spcPct val="107000"/>
              </a:lnSpc>
              <a:spcAft>
                <a:spcPts val="1075"/>
              </a:spcAft>
            </a:pPr>
            <a:endParaRPr lang="en-US" altLang="zh-CN" sz="1800" kern="100" dirty="0">
              <a:solidFill>
                <a:srgbClr val="181717"/>
              </a:solidFill>
              <a:effectLst/>
              <a:latin typeface="Times New Roman" panose="02020603050405020304" pitchFamily="18" charset="0"/>
              <a:ea typeface="等线" panose="02010600030101010101" pitchFamily="2" charset="-122"/>
            </a:endParaRPr>
          </a:p>
          <a:p>
            <a:pPr marL="6350" marR="0" lvl="0" indent="-6350" algn="just" defTabSz="914400" rtl="0" eaLnBrk="1" fontAlgn="auto" latinLnBrk="0" hangingPunct="1">
              <a:lnSpc>
                <a:spcPct val="107000"/>
              </a:lnSpc>
              <a:spcBef>
                <a:spcPts val="0"/>
              </a:spcBef>
              <a:spcAft>
                <a:spcPts val="1075"/>
              </a:spcAft>
              <a:buClrTx/>
              <a:buSzTx/>
              <a:buFontTx/>
              <a:buNone/>
              <a:tabLst/>
              <a:defRPr/>
            </a:pPr>
            <a:r>
              <a:rPr lang="zh-CN" altLang="zh-CN" sz="1800" kern="100" dirty="0">
                <a:solidFill>
                  <a:srgbClr val="181717"/>
                </a:solidFill>
                <a:effectLst/>
                <a:latin typeface="Times New Roman" panose="02020603050405020304" pitchFamily="18" charset="0"/>
                <a:ea typeface="等线" panose="02010600030101010101" pitchFamily="2" charset="-122"/>
              </a:rPr>
              <a:t>我们可以看到</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kern="100" dirty="0" err="1">
                <a:solidFill>
                  <a:srgbClr val="181717"/>
                </a:solidFill>
                <a:effectLst/>
                <a:latin typeface="Times New Roman" panose="02020603050405020304" pitchFamily="18" charset="0"/>
                <a:ea typeface="等线" panose="02010600030101010101" pitchFamily="2" charset="-122"/>
              </a:rPr>
              <a:t>TSdpp</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优于</a:t>
            </a:r>
            <a:r>
              <a:rPr lang="en-US" altLang="zh-CN" sz="1800" kern="100" dirty="0">
                <a:solidFill>
                  <a:srgbClr val="181717"/>
                </a:solidFill>
                <a:effectLst/>
                <a:latin typeface="Times New Roman" panose="02020603050405020304" pitchFamily="18" charset="0"/>
                <a:ea typeface="等线" panose="02010600030101010101" pitchFamily="2" charset="-122"/>
              </a:rPr>
              <a:t> TS </a:t>
            </a:r>
            <a:r>
              <a:rPr lang="zh-CN" altLang="zh-CN" sz="1800" kern="100" dirty="0">
                <a:solidFill>
                  <a:srgbClr val="181717"/>
                </a:solidFill>
                <a:effectLst/>
                <a:latin typeface="Times New Roman" panose="02020603050405020304" pitchFamily="18" charset="0"/>
                <a:ea typeface="等线" panose="02010600030101010101" pitchFamily="2" charset="-122"/>
              </a:rPr>
              <a:t>和</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kern="100" dirty="0" err="1">
                <a:solidFill>
                  <a:srgbClr val="181717"/>
                </a:solidFill>
                <a:effectLst/>
                <a:latin typeface="Times New Roman" panose="02020603050405020304" pitchFamily="18" charset="0"/>
                <a:ea typeface="等线" panose="02010600030101010101" pitchFamily="2" charset="-122"/>
              </a:rPr>
              <a:t>TS'c</a:t>
            </a:r>
            <a:r>
              <a:rPr lang="zh-CN" altLang="zh-CN" sz="1800" kern="100" dirty="0">
                <a:solidFill>
                  <a:srgbClr val="181717"/>
                </a:solidFill>
                <a:effectLst/>
                <a:latin typeface="Times New Roman" panose="02020603050405020304" pitchFamily="18" charset="0"/>
                <a:ea typeface="等线" panose="02010600030101010101" pitchFamily="2" charset="-122"/>
              </a:rPr>
              <a:t>。这并不奇怪，因为我们的禁忌搜索算法是面向多标准的并实现基本的邻域结构，而</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kern="100" dirty="0" err="1">
                <a:solidFill>
                  <a:srgbClr val="181717"/>
                </a:solidFill>
                <a:effectLst/>
                <a:latin typeface="Times New Roman" panose="02020603050405020304" pitchFamily="18" charset="0"/>
                <a:ea typeface="等线" panose="02010600030101010101" pitchFamily="2" charset="-122"/>
              </a:rPr>
              <a:t>TSdpp</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仅考虑完工时间最小化并实现用于评估邻域的特定技术。此外，我们可以看到，对于将完工时间最小化视为单一标准，</a:t>
            </a:r>
            <a:r>
              <a:rPr lang="en-US" altLang="zh-CN" sz="1800" kern="100" dirty="0">
                <a:solidFill>
                  <a:srgbClr val="181717"/>
                </a:solidFill>
                <a:effectLst/>
                <a:latin typeface="Times New Roman" panose="02020603050405020304" pitchFamily="18" charset="0"/>
                <a:ea typeface="等线" panose="02010600030101010101" pitchFamily="2" charset="-122"/>
              </a:rPr>
              <a:t>TS </a:t>
            </a:r>
            <a:r>
              <a:rPr lang="zh-CN" altLang="zh-CN" sz="1800" kern="100" dirty="0">
                <a:solidFill>
                  <a:srgbClr val="181717"/>
                </a:solidFill>
                <a:effectLst/>
                <a:latin typeface="Times New Roman" panose="02020603050405020304" pitchFamily="18" charset="0"/>
                <a:ea typeface="等线" panose="02010600030101010101" pitchFamily="2" charset="-122"/>
              </a:rPr>
              <a:t>和</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kern="100" dirty="0" err="1">
                <a:solidFill>
                  <a:srgbClr val="181717"/>
                </a:solidFill>
                <a:effectLst/>
                <a:latin typeface="Times New Roman" panose="02020603050405020304" pitchFamily="18" charset="0"/>
                <a:ea typeface="等线" panose="02010600030101010101" pitchFamily="2" charset="-122"/>
              </a:rPr>
              <a:t>TS'c</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的表现类似。</a:t>
            </a:r>
          </a:p>
          <a:p>
            <a:pPr marL="6350" indent="-6350" algn="just">
              <a:lnSpc>
                <a:spcPct val="107000"/>
              </a:lnSpc>
              <a:spcAft>
                <a:spcPts val="1075"/>
              </a:spcAft>
            </a:pPr>
            <a:endParaRPr lang="zh-CN" altLang="zh-CN" sz="1800" kern="100" dirty="0">
              <a:solidFill>
                <a:srgbClr val="181717"/>
              </a:solidFill>
              <a:effectLst/>
              <a:latin typeface="Times New Roman" panose="02020603050405020304" pitchFamily="18" charset="0"/>
              <a:ea typeface="等线" panose="02010600030101010101" pitchFamily="2" charset="-122"/>
            </a:endParaRPr>
          </a:p>
        </p:txBody>
      </p:sp>
      <p:sp>
        <p:nvSpPr>
          <p:cNvPr id="4" name="灯片编号占位符 3"/>
          <p:cNvSpPr>
            <a:spLocks noGrp="1"/>
          </p:cNvSpPr>
          <p:nvPr>
            <p:ph type="sldNum" sz="quarter" idx="5"/>
          </p:nvPr>
        </p:nvSpPr>
        <p:spPr/>
        <p:txBody>
          <a:bodyPr/>
          <a:lstStyle/>
          <a:p>
            <a:fld id="{5611A8ED-6551-40FF-AAB9-B579F124B714}" type="slidenum">
              <a:rPr lang="zh-CN" altLang="en-US" smtClean="0"/>
              <a:t>26</a:t>
            </a:fld>
            <a:endParaRPr lang="zh-CN" altLang="en-US"/>
          </a:p>
        </p:txBody>
      </p:sp>
    </p:spTree>
    <p:extLst>
      <p:ext uri="{BB962C8B-B14F-4D97-AF65-F5344CB8AC3E}">
        <p14:creationId xmlns:p14="http://schemas.microsoft.com/office/powerpoint/2010/main" val="35503028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350" indent="-6350" algn="just">
              <a:lnSpc>
                <a:spcPct val="107000"/>
              </a:lnSpc>
              <a:spcAft>
                <a:spcPts val="25"/>
              </a:spcAft>
            </a:pPr>
            <a:r>
              <a:rPr lang="zh-CN" altLang="zh-CN" sz="1800" kern="100" dirty="0">
                <a:solidFill>
                  <a:srgbClr val="181717"/>
                </a:solidFill>
                <a:effectLst/>
                <a:latin typeface="Times New Roman" panose="02020603050405020304" pitchFamily="18" charset="0"/>
                <a:ea typeface="等线" panose="02010600030101010101" pitchFamily="2" charset="-122"/>
              </a:rPr>
              <a:t>为了找到帕累托前沿的近似值，根据禁忌搜索算法使用了两种方法。</a:t>
            </a:r>
            <a:endParaRPr lang="en-US" altLang="zh-CN" sz="1800" kern="100" dirty="0">
              <a:solidFill>
                <a:srgbClr val="181717"/>
              </a:solidFill>
              <a:effectLst/>
              <a:latin typeface="Times New Roman" panose="02020603050405020304" pitchFamily="18" charset="0"/>
              <a:ea typeface="等线" panose="02010600030101010101" pitchFamily="2" charset="-122"/>
            </a:endParaRPr>
          </a:p>
          <a:p>
            <a:pPr marL="0" indent="0" algn="just">
              <a:lnSpc>
                <a:spcPct val="107000"/>
              </a:lnSpc>
              <a:spcAft>
                <a:spcPts val="25"/>
              </a:spcAft>
              <a:buFont typeface="Arial" panose="020B0604020202020204" pitchFamily="34" charset="0"/>
              <a:buNone/>
            </a:pPr>
            <a:endParaRPr lang="zh-CN" altLang="zh-CN" sz="1800" kern="100" dirty="0">
              <a:solidFill>
                <a:srgbClr val="181717"/>
              </a:solidFill>
              <a:effectLst/>
              <a:latin typeface="Times New Roman" panose="02020603050405020304" pitchFamily="18" charset="0"/>
              <a:ea typeface="等线" panose="02010600030101010101" pitchFamily="2" charset="-122"/>
            </a:endParaRPr>
          </a:p>
          <a:p>
            <a:pPr marL="6350" indent="-6350" algn="just">
              <a:lnSpc>
                <a:spcPct val="107000"/>
              </a:lnSpc>
              <a:spcAft>
                <a:spcPts val="135"/>
              </a:spcAft>
            </a:pPr>
            <a:r>
              <a:rPr lang="zh-CN" altLang="zh-CN" sz="1800" kern="100" dirty="0">
                <a:solidFill>
                  <a:srgbClr val="181717"/>
                </a:solidFill>
                <a:effectLst/>
                <a:latin typeface="Times New Roman" panose="02020603050405020304" pitchFamily="18" charset="0"/>
                <a:ea typeface="等线" panose="02010600030101010101" pitchFamily="2" charset="-122"/>
              </a:rPr>
              <a:t>如果找不到可行解，则使用贪心算法（第</a:t>
            </a:r>
            <a:r>
              <a:rPr lang="en-US" altLang="zh-CN" sz="1800" kern="100" dirty="0">
                <a:solidFill>
                  <a:srgbClr val="181717"/>
                </a:solidFill>
                <a:effectLst/>
                <a:latin typeface="Times New Roman" panose="02020603050405020304" pitchFamily="18" charset="0"/>
                <a:ea typeface="等线" panose="02010600030101010101" pitchFamily="2" charset="-122"/>
              </a:rPr>
              <a:t> 3.1 </a:t>
            </a:r>
            <a:r>
              <a:rPr lang="zh-CN" altLang="zh-CN" sz="1800" kern="100" dirty="0">
                <a:solidFill>
                  <a:srgbClr val="181717"/>
                </a:solidFill>
                <a:effectLst/>
                <a:latin typeface="Times New Roman" panose="02020603050405020304" pitchFamily="18" charset="0"/>
                <a:ea typeface="等线" panose="02010600030101010101" pitchFamily="2" charset="-122"/>
              </a:rPr>
              <a:t>节）获得的初始解和</a:t>
            </a:r>
            <a:r>
              <a:rPr lang="en-US" altLang="zh-CN" sz="1800" kern="100" dirty="0">
                <a:solidFill>
                  <a:srgbClr val="181717"/>
                </a:solidFill>
                <a:effectLst/>
                <a:latin typeface="Times New Roman" panose="02020603050405020304" pitchFamily="18" charset="0"/>
                <a:ea typeface="等线" panose="02010600030101010101" pitchFamily="2" charset="-122"/>
              </a:rPr>
              <a:t> ¼ L </a:t>
            </a:r>
            <a:r>
              <a:rPr lang="en-US" altLang="zh-CN" sz="1800" kern="100" baseline="30000" dirty="0">
                <a:solidFill>
                  <a:srgbClr val="181717"/>
                </a:solidFill>
                <a:effectLst/>
                <a:latin typeface="Times New Roman" panose="02020603050405020304" pitchFamily="18" charset="0"/>
                <a:ea typeface="等线" panose="02010600030101010101" pitchFamily="2" charset="-122"/>
              </a:rPr>
              <a:t>k </a:t>
            </a:r>
            <a:r>
              <a:rPr lang="en-US" altLang="zh-CN" sz="1800" kern="100" baseline="-25000" dirty="0">
                <a:solidFill>
                  <a:srgbClr val="181717"/>
                </a:solidFill>
                <a:effectLst/>
                <a:latin typeface="Times New Roman" panose="02020603050405020304" pitchFamily="18" charset="0"/>
                <a:ea typeface="等线" panose="02010600030101010101" pitchFamily="2" charset="-122"/>
              </a:rPr>
              <a:t>max </a:t>
            </a:r>
            <a:r>
              <a:rPr lang="en-US" altLang="zh-CN" sz="1800" kern="100" baseline="30000" dirty="0">
                <a:solidFill>
                  <a:srgbClr val="181717"/>
                </a:solidFill>
                <a:effectLst/>
                <a:latin typeface="Times New Roman" panose="02020603050405020304" pitchFamily="18" charset="0"/>
                <a:ea typeface="等线" panose="02010600030101010101" pitchFamily="2" charset="-122"/>
              </a:rPr>
              <a:t>1</a:t>
            </a:r>
            <a:r>
              <a:rPr lang="zh-CN" altLang="zh-CN" sz="1800" kern="100" dirty="0">
                <a:solidFill>
                  <a:srgbClr val="181717"/>
                </a:solidFill>
                <a:effectLst/>
                <a:latin typeface="Times New Roman" panose="02020603050405020304" pitchFamily="18" charset="0"/>
                <a:ea typeface="等线" panose="02010600030101010101" pitchFamily="2" charset="-122"/>
              </a:rPr>
              <a:t>重新启动禁忌。这个过程不断迭代，直到找到可行的解决方案。</a:t>
            </a:r>
            <a:endParaRPr lang="en-US" altLang="zh-CN" sz="1800" kern="100" dirty="0">
              <a:solidFill>
                <a:srgbClr val="181717"/>
              </a:solidFill>
              <a:effectLst/>
              <a:latin typeface="Times New Roman" panose="02020603050405020304" pitchFamily="18" charset="0"/>
              <a:ea typeface="等线" panose="02010600030101010101" pitchFamily="2" charset="-122"/>
            </a:endParaRPr>
          </a:p>
          <a:p>
            <a:pPr marL="6350" indent="-6350" algn="just">
              <a:lnSpc>
                <a:spcPct val="107000"/>
              </a:lnSpc>
              <a:spcAft>
                <a:spcPts val="135"/>
              </a:spcAft>
            </a:pPr>
            <a:endParaRPr lang="en-US" altLang="zh-CN" sz="1800" kern="100" dirty="0">
              <a:solidFill>
                <a:srgbClr val="181717"/>
              </a:solidFill>
              <a:effectLst/>
              <a:latin typeface="Times New Roman" panose="02020603050405020304" pitchFamily="18" charset="0"/>
              <a:ea typeface="等线" panose="02010600030101010101" pitchFamily="2" charset="-122"/>
            </a:endParaRPr>
          </a:p>
          <a:p>
            <a:pPr marL="6350" indent="-6350" algn="just">
              <a:lnSpc>
                <a:spcPct val="107000"/>
              </a:lnSpc>
              <a:spcAft>
                <a:spcPts val="135"/>
              </a:spcAft>
            </a:pPr>
            <a:r>
              <a:rPr lang="zh-CN" altLang="zh-CN" sz="1800" kern="100" dirty="0">
                <a:solidFill>
                  <a:srgbClr val="181717"/>
                </a:solidFill>
                <a:effectLst/>
                <a:latin typeface="Times New Roman" panose="02020603050405020304" pitchFamily="18" charset="0"/>
                <a:ea typeface="等线" panose="02010600030101010101" pitchFamily="2" charset="-122"/>
              </a:rPr>
              <a:t>对于</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kern="100" dirty="0" err="1">
                <a:solidFill>
                  <a:srgbClr val="181717"/>
                </a:solidFill>
                <a:effectLst/>
                <a:latin typeface="Times New Roman" panose="02020603050405020304" pitchFamily="18" charset="0"/>
                <a:ea typeface="等线" panose="02010600030101010101" pitchFamily="2" charset="-122"/>
              </a:rPr>
              <a:t>TS'c</a:t>
            </a:r>
            <a:r>
              <a:rPr lang="zh-CN" altLang="zh-CN" sz="1800" kern="100" dirty="0">
                <a:solidFill>
                  <a:srgbClr val="181717"/>
                </a:solidFill>
                <a:effectLst/>
                <a:latin typeface="Times New Roman" panose="02020603050405020304" pitchFamily="18" charset="0"/>
                <a:ea typeface="等线" panose="02010600030101010101" pitchFamily="2" charset="-122"/>
              </a:rPr>
              <a:t>，已经测试了不同的 和值（表</a:t>
            </a:r>
            <a:r>
              <a:rPr lang="en-US" altLang="zh-CN" sz="1800" kern="100" dirty="0">
                <a:solidFill>
                  <a:srgbClr val="181717"/>
                </a:solidFill>
                <a:effectLst/>
                <a:latin typeface="Times New Roman" panose="02020603050405020304" pitchFamily="18" charset="0"/>
                <a:ea typeface="等线" panose="02010600030101010101" pitchFamily="2" charset="-122"/>
              </a:rPr>
              <a:t> 7</a:t>
            </a:r>
            <a:r>
              <a:rPr lang="zh-CN" altLang="zh-CN" sz="1800" kern="100" dirty="0">
                <a:solidFill>
                  <a:srgbClr val="181717"/>
                </a:solidFill>
                <a:effectLst/>
                <a:latin typeface="Times New Roman" panose="02020603050405020304" pitchFamily="18" charset="0"/>
                <a:ea typeface="等线" panose="02010600030101010101" pitchFamily="2" charset="-122"/>
              </a:rPr>
              <a:t>）。</a:t>
            </a:r>
            <a:endParaRPr lang="en-US" altLang="zh-CN" sz="1800" kern="100" dirty="0">
              <a:solidFill>
                <a:srgbClr val="181717"/>
              </a:solidFill>
              <a:effectLst/>
              <a:latin typeface="Times New Roman" panose="02020603050405020304" pitchFamily="18" charset="0"/>
              <a:ea typeface="等线" panose="02010600030101010101" pitchFamily="2" charset="-122"/>
            </a:endParaRPr>
          </a:p>
          <a:p>
            <a:pPr marL="6350" indent="-6350" algn="just">
              <a:lnSpc>
                <a:spcPct val="107000"/>
              </a:lnSpc>
              <a:spcAft>
                <a:spcPts val="135"/>
              </a:spcAft>
            </a:pPr>
            <a:r>
              <a:rPr lang="zh-CN" altLang="zh-CN" sz="1800" kern="100" dirty="0">
                <a:solidFill>
                  <a:srgbClr val="181717"/>
                </a:solidFill>
                <a:effectLst/>
                <a:latin typeface="Times New Roman" panose="02020603050405020304" pitchFamily="18" charset="0"/>
                <a:ea typeface="等线" panose="02010600030101010101" pitchFamily="2" charset="-122"/>
              </a:rPr>
              <a:t> </a:t>
            </a:r>
            <a:endParaRPr lang="en-US" altLang="zh-CN" sz="1800" kern="100" dirty="0">
              <a:solidFill>
                <a:srgbClr val="181717"/>
              </a:solidFill>
              <a:effectLst/>
              <a:latin typeface="Times New Roman" panose="02020603050405020304" pitchFamily="18" charset="0"/>
              <a:ea typeface="等线" panose="02010600030101010101" pitchFamily="2" charset="-122"/>
            </a:endParaRPr>
          </a:p>
          <a:p>
            <a:pPr marL="6350" indent="-6350" algn="just">
              <a:lnSpc>
                <a:spcPct val="107000"/>
              </a:lnSpc>
              <a:spcAft>
                <a:spcPts val="135"/>
              </a:spcAft>
            </a:pPr>
            <a:r>
              <a:rPr lang="zh-CN" altLang="zh-CN" sz="1800" kern="100" dirty="0">
                <a:solidFill>
                  <a:srgbClr val="181717"/>
                </a:solidFill>
                <a:effectLst/>
                <a:latin typeface="Times New Roman" panose="02020603050405020304" pitchFamily="18" charset="0"/>
                <a:ea typeface="等线" panose="02010600030101010101" pitchFamily="2" charset="-122"/>
              </a:rPr>
              <a:t>表</a:t>
            </a:r>
            <a:r>
              <a:rPr lang="en-US" altLang="zh-CN" sz="1800" kern="100" dirty="0">
                <a:solidFill>
                  <a:srgbClr val="181717"/>
                </a:solidFill>
                <a:effectLst/>
                <a:latin typeface="Times New Roman" panose="02020603050405020304" pitchFamily="18" charset="0"/>
                <a:ea typeface="等线" panose="02010600030101010101" pitchFamily="2" charset="-122"/>
              </a:rPr>
              <a:t> 8-10 </a:t>
            </a:r>
            <a:r>
              <a:rPr lang="zh-CN" altLang="zh-CN" sz="1800" kern="100" dirty="0">
                <a:solidFill>
                  <a:srgbClr val="181717"/>
                </a:solidFill>
                <a:effectLst/>
                <a:latin typeface="Times New Roman" panose="02020603050405020304" pitchFamily="18" charset="0"/>
                <a:ea typeface="等线" panose="02010600030101010101" pitchFamily="2" charset="-122"/>
              </a:rPr>
              <a:t>显示了</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kern="100" dirty="0" err="1">
                <a:solidFill>
                  <a:srgbClr val="181717"/>
                </a:solidFill>
                <a:effectLst/>
                <a:latin typeface="Times New Roman" panose="02020603050405020304" pitchFamily="18" charset="0"/>
                <a:ea typeface="等线" panose="02010600030101010101" pitchFamily="2" charset="-122"/>
              </a:rPr>
              <a:t>TS'c</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和</a:t>
            </a:r>
            <a:r>
              <a:rPr lang="en-US" altLang="zh-CN" sz="1800" kern="100" dirty="0">
                <a:solidFill>
                  <a:srgbClr val="181717"/>
                </a:solidFill>
                <a:effectLst/>
                <a:latin typeface="Times New Roman" panose="02020603050405020304" pitchFamily="18" charset="0"/>
                <a:ea typeface="等线" panose="02010600030101010101" pitchFamily="2" charset="-122"/>
              </a:rPr>
              <a:t> TS </a:t>
            </a:r>
            <a:r>
              <a:rPr lang="zh-CN" altLang="zh-CN" sz="1800" kern="100" dirty="0">
                <a:solidFill>
                  <a:srgbClr val="181717"/>
                </a:solidFill>
                <a:effectLst/>
                <a:latin typeface="Times New Roman" panose="02020603050405020304" pitchFamily="18" charset="0"/>
                <a:ea typeface="等线" panose="02010600030101010101" pitchFamily="2" charset="-122"/>
              </a:rPr>
              <a:t>对于所考虑的三个因素的比较性能指标：分别为</a:t>
            </a:r>
            <a:r>
              <a:rPr lang="en-US" altLang="zh-CN" sz="1800" kern="100" dirty="0" err="1">
                <a:solidFill>
                  <a:srgbClr val="181717"/>
                </a:solidFill>
                <a:effectLst/>
                <a:latin typeface="Times New Roman" panose="02020603050405020304" pitchFamily="18" charset="0"/>
                <a:ea typeface="等线" panose="02010600030101010101" pitchFamily="2" charset="-122"/>
              </a:rPr>
              <a:t>SOw</a:t>
            </a:r>
            <a:r>
              <a:rPr lang="zh-CN" altLang="zh-CN" sz="1800" kern="100" dirty="0">
                <a:solidFill>
                  <a:srgbClr val="181717"/>
                </a:solidFill>
                <a:effectLst/>
                <a:latin typeface="Times New Roman" panose="02020603050405020304" pitchFamily="18" charset="0"/>
                <a:ea typeface="等线" panose="02010600030101010101" pitchFamily="2" charset="-122"/>
              </a:rPr>
              <a:t>、</a:t>
            </a:r>
            <a:r>
              <a:rPr lang="en-US" altLang="zh-CN" sz="1800" kern="100" dirty="0">
                <a:solidFill>
                  <a:srgbClr val="181717"/>
                </a:solidFill>
                <a:effectLst/>
                <a:latin typeface="Times New Roman" panose="02020603050405020304" pitchFamily="18" charset="0"/>
                <a:ea typeface="等线" panose="02010600030101010101" pitchFamily="2" charset="-122"/>
              </a:rPr>
              <a:t>NFC</a:t>
            </a:r>
            <a:r>
              <a:rPr lang="zh-CN" altLang="zh-CN" sz="1800" kern="100" dirty="0">
                <a:solidFill>
                  <a:srgbClr val="181717"/>
                </a:solidFill>
                <a:effectLst/>
                <a:latin typeface="Times New Roman" panose="02020603050405020304" pitchFamily="18" charset="0"/>
                <a:ea typeface="等线" panose="02010600030101010101" pitchFamily="2" charset="-122"/>
              </a:rPr>
              <a:t>和</a:t>
            </a:r>
            <a:r>
              <a:rPr lang="en-US" altLang="zh-CN" sz="1800" kern="100" dirty="0">
                <a:solidFill>
                  <a:srgbClr val="181717"/>
                </a:solidFill>
                <a:effectLst/>
                <a:latin typeface="Times New Roman" panose="02020603050405020304" pitchFamily="18" charset="0"/>
                <a:ea typeface="等线" panose="02010600030101010101" pitchFamily="2" charset="-122"/>
              </a:rPr>
              <a:t>CD</a:t>
            </a:r>
            <a:r>
              <a:rPr lang="zh-CN" altLang="zh-CN" sz="1800" kern="100" dirty="0">
                <a:solidFill>
                  <a:srgbClr val="181717"/>
                </a:solidFill>
                <a:effectLst/>
                <a:latin typeface="Times New Roman" panose="02020603050405020304" pitchFamily="18" charset="0"/>
                <a:ea typeface="等线" panose="02010600030101010101" pitchFamily="2" charset="-122"/>
              </a:rPr>
              <a:t>。在表</a:t>
            </a:r>
            <a:r>
              <a:rPr lang="en-US" altLang="zh-CN" sz="1800" kern="100" dirty="0">
                <a:solidFill>
                  <a:srgbClr val="181717"/>
                </a:solidFill>
                <a:effectLst/>
                <a:latin typeface="Times New Roman" panose="02020603050405020304" pitchFamily="18" charset="0"/>
                <a:ea typeface="等线" panose="02010600030101010101" pitchFamily="2" charset="-122"/>
              </a:rPr>
              <a:t> 8 </a:t>
            </a:r>
            <a:r>
              <a:rPr lang="zh-CN" altLang="zh-CN" sz="1800" kern="100" dirty="0">
                <a:solidFill>
                  <a:srgbClr val="181717"/>
                </a:solidFill>
                <a:effectLst/>
                <a:latin typeface="Times New Roman" panose="02020603050405020304" pitchFamily="18" charset="0"/>
                <a:ea typeface="等线" panose="02010600030101010101" pitchFamily="2" charset="-122"/>
              </a:rPr>
              <a:t>中，请注意每个值不能超过</a:t>
            </a:r>
            <a:r>
              <a:rPr lang="en-US" altLang="zh-CN" sz="1800" kern="100" dirty="0">
                <a:solidFill>
                  <a:srgbClr val="181717"/>
                </a:solidFill>
                <a:effectLst/>
                <a:latin typeface="Times New Roman" panose="02020603050405020304" pitchFamily="18" charset="0"/>
                <a:ea typeface="等线" panose="02010600030101010101" pitchFamily="2" charset="-122"/>
              </a:rPr>
              <a:t> 5</a:t>
            </a:r>
            <a:r>
              <a:rPr lang="zh-CN" altLang="zh-CN" sz="1800" kern="100" dirty="0">
                <a:solidFill>
                  <a:srgbClr val="181717"/>
                </a:solidFill>
                <a:effectLst/>
                <a:latin typeface="Times New Roman" panose="02020603050405020304" pitchFamily="18" charset="0"/>
                <a:ea typeface="等线" panose="02010600030101010101" pitchFamily="2" charset="-122"/>
              </a:rPr>
              <a:t>（大小实例数</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kern="100" dirty="0" err="1">
                <a:solidFill>
                  <a:srgbClr val="181717"/>
                </a:solidFill>
                <a:effectLst/>
                <a:latin typeface="Times New Roman" panose="02020603050405020304" pitchFamily="18" charset="0"/>
                <a:ea typeface="等线" panose="02010600030101010101" pitchFamily="2" charset="-122"/>
              </a:rPr>
              <a:t>mn</a:t>
            </a:r>
            <a:r>
              <a:rPr lang="en-US" altLang="zh-CN" sz="1800" kern="100" dirty="0">
                <a:solidFill>
                  <a:srgbClr val="181717"/>
                </a:solidFill>
                <a:effectLst/>
                <a:latin typeface="Times New Roman" panose="02020603050405020304" pitchFamily="18" charset="0"/>
                <a:ea typeface="等线" panose="02010600030101010101" pitchFamily="2" charset="-122"/>
              </a:rPr>
              <a:t>)</a:t>
            </a:r>
            <a:r>
              <a:rPr lang="zh-CN" altLang="zh-CN" sz="1800" kern="100" dirty="0">
                <a:solidFill>
                  <a:srgbClr val="181717"/>
                </a:solidFill>
                <a:effectLst/>
                <a:latin typeface="Times New Roman" panose="02020603050405020304" pitchFamily="18" charset="0"/>
                <a:ea typeface="等线" panose="02010600030101010101" pitchFamily="2" charset="-122"/>
              </a:rPr>
              <a:t>）。表</a:t>
            </a:r>
            <a:r>
              <a:rPr lang="en-US" altLang="zh-CN" sz="1800" kern="100" dirty="0">
                <a:solidFill>
                  <a:srgbClr val="181717"/>
                </a:solidFill>
                <a:effectLst/>
                <a:latin typeface="Times New Roman" panose="02020603050405020304" pitchFamily="18" charset="0"/>
                <a:ea typeface="等线" panose="02010600030101010101" pitchFamily="2" charset="-122"/>
              </a:rPr>
              <a:t>9</a:t>
            </a:r>
            <a:r>
              <a:rPr lang="zh-CN" altLang="zh-CN" sz="1800" kern="100" dirty="0">
                <a:solidFill>
                  <a:srgbClr val="181717"/>
                </a:solidFill>
                <a:effectLst/>
                <a:latin typeface="Times New Roman" panose="02020603050405020304" pitchFamily="18" charset="0"/>
                <a:ea typeface="等线" panose="02010600030101010101" pitchFamily="2" charset="-122"/>
              </a:rPr>
              <a:t>中各值不能超过</a:t>
            </a:r>
            <a:r>
              <a:rPr lang="en-US" altLang="zh-CN" sz="1800" kern="100" dirty="0">
                <a:solidFill>
                  <a:srgbClr val="181717"/>
                </a:solidFill>
                <a:effectLst/>
                <a:latin typeface="Times New Roman" panose="02020603050405020304" pitchFamily="18" charset="0"/>
                <a:ea typeface="等线" panose="02010600030101010101" pitchFamily="2" charset="-122"/>
              </a:rPr>
              <a:t>100%</a:t>
            </a:r>
            <a:r>
              <a:rPr lang="zh-CN" altLang="zh-CN" sz="1800" kern="100" dirty="0">
                <a:solidFill>
                  <a:srgbClr val="181717"/>
                </a:solidFill>
                <a:effectLst/>
                <a:latin typeface="Times New Roman" panose="02020603050405020304" pitchFamily="18" charset="0"/>
                <a:ea typeface="等线" panose="02010600030101010101" pitchFamily="2" charset="-122"/>
              </a:rPr>
              <a:t>。最佳值在表</a:t>
            </a:r>
            <a:r>
              <a:rPr lang="en-US" altLang="zh-CN" sz="1800" kern="100" dirty="0">
                <a:solidFill>
                  <a:srgbClr val="181717"/>
                </a:solidFill>
                <a:effectLst/>
                <a:latin typeface="Times New Roman" panose="02020603050405020304" pitchFamily="18" charset="0"/>
                <a:ea typeface="等线" panose="02010600030101010101" pitchFamily="2" charset="-122"/>
              </a:rPr>
              <a:t> 8-10 </a:t>
            </a:r>
            <a:r>
              <a:rPr lang="zh-CN" altLang="zh-CN" sz="1800" kern="100" dirty="0">
                <a:solidFill>
                  <a:srgbClr val="181717"/>
                </a:solidFill>
                <a:effectLst/>
                <a:latin typeface="Times New Roman" panose="02020603050405020304" pitchFamily="18" charset="0"/>
                <a:ea typeface="等线" panose="02010600030101010101" pitchFamily="2" charset="-122"/>
              </a:rPr>
              <a:t>中以粗体表示。表</a:t>
            </a:r>
            <a:r>
              <a:rPr lang="en-US" altLang="zh-CN" sz="1800" kern="100" dirty="0">
                <a:solidFill>
                  <a:srgbClr val="181717"/>
                </a:solidFill>
                <a:effectLst/>
                <a:latin typeface="Times New Roman" panose="02020603050405020304" pitchFamily="18" charset="0"/>
                <a:ea typeface="等线" panose="02010600030101010101" pitchFamily="2" charset="-122"/>
              </a:rPr>
              <a:t> 8 </a:t>
            </a:r>
            <a:r>
              <a:rPr lang="zh-CN" altLang="zh-CN" sz="1800" kern="100" dirty="0">
                <a:solidFill>
                  <a:srgbClr val="181717"/>
                </a:solidFill>
                <a:effectLst/>
                <a:latin typeface="Times New Roman" panose="02020603050405020304" pitchFamily="18" charset="0"/>
                <a:ea typeface="等线" panose="02010600030101010101" pitchFamily="2" charset="-122"/>
              </a:rPr>
              <a:t>的结果表明</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kern="100" dirty="0" err="1">
                <a:solidFill>
                  <a:srgbClr val="181717"/>
                </a:solidFill>
                <a:effectLst/>
                <a:latin typeface="Times New Roman" panose="02020603050405020304" pitchFamily="18" charset="0"/>
                <a:ea typeface="等线" panose="02010600030101010101" pitchFamily="2" charset="-122"/>
              </a:rPr>
              <a:t>TS'c</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总体上弱于</a:t>
            </a:r>
            <a:r>
              <a:rPr lang="en-US" altLang="zh-CN" sz="1800" kern="100" dirty="0">
                <a:solidFill>
                  <a:srgbClr val="181717"/>
                </a:solidFill>
                <a:effectLst/>
                <a:latin typeface="Times New Roman" panose="02020603050405020304" pitchFamily="18" charset="0"/>
                <a:ea typeface="等线" panose="02010600030101010101" pitchFamily="2" charset="-122"/>
              </a:rPr>
              <a:t> TS</a:t>
            </a:r>
            <a:r>
              <a:rPr lang="zh-CN" altLang="zh-CN" sz="1800" kern="100" dirty="0">
                <a:solidFill>
                  <a:srgbClr val="181717"/>
                </a:solidFill>
                <a:effectLst/>
                <a:latin typeface="Times New Roman" panose="02020603050405020304" pitchFamily="18" charset="0"/>
                <a:ea typeface="等线" panose="02010600030101010101" pitchFamily="2" charset="-122"/>
              </a:rPr>
              <a:t>。</a:t>
            </a:r>
            <a:endParaRPr lang="en-US" altLang="zh-CN" sz="1800" kern="100" dirty="0">
              <a:solidFill>
                <a:srgbClr val="181717"/>
              </a:solidFill>
              <a:effectLst/>
              <a:latin typeface="Times New Roman" panose="02020603050405020304" pitchFamily="18" charset="0"/>
              <a:ea typeface="等线" panose="02010600030101010101" pitchFamily="2" charset="-122"/>
            </a:endParaRPr>
          </a:p>
          <a:p>
            <a:pPr marL="6350" indent="-6350" algn="just">
              <a:lnSpc>
                <a:spcPct val="107000"/>
              </a:lnSpc>
              <a:spcAft>
                <a:spcPts val="135"/>
              </a:spcAft>
            </a:pPr>
            <a:endParaRPr lang="en-US" altLang="zh-CN" sz="1800" kern="100" dirty="0">
              <a:solidFill>
                <a:srgbClr val="181717"/>
              </a:solidFill>
              <a:effectLst/>
              <a:latin typeface="Times New Roman" panose="02020603050405020304" pitchFamily="18" charset="0"/>
              <a:ea typeface="等线" panose="02010600030101010101" pitchFamily="2" charset="-122"/>
            </a:endParaRPr>
          </a:p>
          <a:p>
            <a:pPr marL="6350" indent="-6350" algn="just">
              <a:lnSpc>
                <a:spcPct val="107000"/>
              </a:lnSpc>
              <a:spcAft>
                <a:spcPts val="135"/>
              </a:spcAft>
            </a:pPr>
            <a:r>
              <a:rPr lang="zh-CN" altLang="zh-CN" sz="1800" kern="100" dirty="0">
                <a:solidFill>
                  <a:srgbClr val="181717"/>
                </a:solidFill>
                <a:effectLst/>
                <a:latin typeface="Times New Roman" panose="02020603050405020304" pitchFamily="18" charset="0"/>
                <a:ea typeface="等线" panose="02010600030101010101" pitchFamily="2" charset="-122"/>
              </a:rPr>
              <a:t>表</a:t>
            </a:r>
            <a:r>
              <a:rPr lang="en-US" altLang="zh-CN" sz="1800" kern="100" dirty="0">
                <a:solidFill>
                  <a:srgbClr val="181717"/>
                </a:solidFill>
                <a:effectLst/>
                <a:latin typeface="Times New Roman" panose="02020603050405020304" pitchFamily="18" charset="0"/>
                <a:ea typeface="等线" panose="02010600030101010101" pitchFamily="2" charset="-122"/>
              </a:rPr>
              <a:t> 9 </a:t>
            </a:r>
            <a:r>
              <a:rPr lang="zh-CN" altLang="zh-CN" sz="1800" kern="100" dirty="0">
                <a:solidFill>
                  <a:srgbClr val="181717"/>
                </a:solidFill>
                <a:effectLst/>
                <a:latin typeface="Times New Roman" panose="02020603050405020304" pitchFamily="18" charset="0"/>
                <a:ea typeface="等线" panose="02010600030101010101" pitchFamily="2" charset="-122"/>
              </a:rPr>
              <a:t>的结果表明</a:t>
            </a:r>
            <a:r>
              <a:rPr lang="en-US" altLang="zh-CN" sz="1800" kern="100" dirty="0">
                <a:solidFill>
                  <a:srgbClr val="181717"/>
                </a:solidFill>
                <a:effectLst/>
                <a:latin typeface="Times New Roman" panose="02020603050405020304" pitchFamily="18" charset="0"/>
                <a:ea typeface="等线" panose="02010600030101010101" pitchFamily="2" charset="-122"/>
              </a:rPr>
              <a:t> TS </a:t>
            </a:r>
            <a:r>
              <a:rPr lang="zh-CN" altLang="zh-CN" sz="1800" kern="100" dirty="0">
                <a:solidFill>
                  <a:srgbClr val="181717"/>
                </a:solidFill>
                <a:effectLst/>
                <a:latin typeface="Times New Roman" panose="02020603050405020304" pitchFamily="18" charset="0"/>
                <a:ea typeface="等线" panose="02010600030101010101" pitchFamily="2" charset="-122"/>
              </a:rPr>
              <a:t>对</a:t>
            </a:r>
            <a:r>
              <a:rPr lang="en-US" altLang="zh-CN" sz="1800" kern="100" dirty="0">
                <a:solidFill>
                  <a:srgbClr val="181717"/>
                </a:solidFill>
                <a:effectLst/>
                <a:latin typeface="Times New Roman" panose="02020603050405020304" pitchFamily="18" charset="0"/>
                <a:ea typeface="等线" panose="02010600030101010101" pitchFamily="2" charset="-122"/>
              </a:rPr>
              <a:t> Pareto </a:t>
            </a:r>
            <a:r>
              <a:rPr lang="zh-CN" altLang="zh-CN" sz="1800" kern="100" dirty="0">
                <a:solidFill>
                  <a:srgbClr val="181717"/>
                </a:solidFill>
                <a:effectLst/>
                <a:latin typeface="Times New Roman" panose="02020603050405020304" pitchFamily="18" charset="0"/>
                <a:ea typeface="等线" panose="02010600030101010101" pitchFamily="2" charset="-122"/>
              </a:rPr>
              <a:t>前沿的贡献大于</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kern="100" dirty="0" err="1">
                <a:solidFill>
                  <a:srgbClr val="181717"/>
                </a:solidFill>
                <a:effectLst/>
                <a:latin typeface="Times New Roman" panose="02020603050405020304" pitchFamily="18" charset="0"/>
                <a:ea typeface="等线" panose="02010600030101010101" pitchFamily="2" charset="-122"/>
              </a:rPr>
              <a:t>TS'c</a:t>
            </a:r>
            <a:r>
              <a:rPr lang="zh-CN" altLang="zh-CN" sz="1800" kern="100" dirty="0">
                <a:solidFill>
                  <a:srgbClr val="181717"/>
                </a:solidFill>
                <a:effectLst/>
                <a:latin typeface="Times New Roman" panose="02020603050405020304" pitchFamily="18" charset="0"/>
                <a:ea typeface="等线" panose="02010600030101010101" pitchFamily="2" charset="-122"/>
              </a:rPr>
              <a:t>。这意味着在大多数情况下，</a:t>
            </a:r>
            <a:r>
              <a:rPr lang="en-US" altLang="zh-CN" sz="1800" kern="100" dirty="0">
                <a:solidFill>
                  <a:srgbClr val="181717"/>
                </a:solidFill>
                <a:effectLst/>
                <a:latin typeface="Times New Roman" panose="02020603050405020304" pitchFamily="18" charset="0"/>
                <a:ea typeface="等线" panose="02010600030101010101" pitchFamily="2" charset="-122"/>
              </a:rPr>
              <a:t>TS </a:t>
            </a:r>
            <a:r>
              <a:rPr lang="zh-CN" altLang="zh-CN" sz="1800" kern="100" dirty="0">
                <a:solidFill>
                  <a:srgbClr val="181717"/>
                </a:solidFill>
                <a:effectLst/>
                <a:latin typeface="Times New Roman" panose="02020603050405020304" pitchFamily="18" charset="0"/>
                <a:ea typeface="等线" panose="02010600030101010101" pitchFamily="2" charset="-122"/>
              </a:rPr>
              <a:t>返回的解决方案集在质量标准方面优于</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kern="100" dirty="0" err="1">
                <a:solidFill>
                  <a:srgbClr val="181717"/>
                </a:solidFill>
                <a:effectLst/>
                <a:latin typeface="Times New Roman" panose="02020603050405020304" pitchFamily="18" charset="0"/>
                <a:ea typeface="等线" panose="02010600030101010101" pitchFamily="2" charset="-122"/>
              </a:rPr>
              <a:t>TS'c</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返回的解决方案。该结果证实了中发现的结果表</a:t>
            </a:r>
            <a:r>
              <a:rPr lang="en-US" altLang="zh-CN" sz="1800" kern="100" dirty="0">
                <a:solidFill>
                  <a:srgbClr val="181717"/>
                </a:solidFill>
                <a:effectLst/>
                <a:latin typeface="Times New Roman" panose="02020603050405020304" pitchFamily="18" charset="0"/>
                <a:ea typeface="等线" panose="02010600030101010101" pitchFamily="2" charset="-122"/>
              </a:rPr>
              <a:t>8</a:t>
            </a:r>
            <a:r>
              <a:rPr lang="zh-CN" altLang="zh-CN" sz="1800" kern="100" dirty="0">
                <a:solidFill>
                  <a:srgbClr val="181717"/>
                </a:solidFill>
                <a:effectLst/>
                <a:latin typeface="Times New Roman" panose="02020603050405020304" pitchFamily="18" charset="0"/>
                <a:ea typeface="等线" panose="02010600030101010101" pitchFamily="2" charset="-122"/>
              </a:rPr>
              <a:t>表明，当</a:t>
            </a:r>
            <a:r>
              <a:rPr lang="en-US" altLang="zh-CN" sz="1800" kern="100" dirty="0" err="1">
                <a:solidFill>
                  <a:srgbClr val="181717"/>
                </a:solidFill>
                <a:effectLst/>
                <a:latin typeface="Times New Roman" panose="02020603050405020304" pitchFamily="18" charset="0"/>
                <a:ea typeface="等线" panose="02010600030101010101" pitchFamily="2" charset="-122"/>
              </a:rPr>
              <a:t>TS'c</a:t>
            </a:r>
            <a:r>
              <a:rPr lang="zh-CN" altLang="zh-CN" sz="1800" kern="100" dirty="0">
                <a:solidFill>
                  <a:srgbClr val="181717"/>
                </a:solidFill>
                <a:effectLst/>
                <a:latin typeface="Times New Roman" panose="02020603050405020304" pitchFamily="18" charset="0"/>
                <a:ea typeface="等线" panose="02010600030101010101" pitchFamily="2" charset="-122"/>
              </a:rPr>
              <a:t>弱于</a:t>
            </a:r>
            <a:r>
              <a:rPr lang="en-US" altLang="zh-CN" sz="1800" kern="100" dirty="0">
                <a:solidFill>
                  <a:srgbClr val="181717"/>
                </a:solidFill>
                <a:effectLst/>
                <a:latin typeface="Times New Roman" panose="02020603050405020304" pitchFamily="18" charset="0"/>
                <a:ea typeface="等线" panose="02010600030101010101" pitchFamily="2" charset="-122"/>
              </a:rPr>
              <a:t>TS</a:t>
            </a:r>
            <a:r>
              <a:rPr lang="zh-CN" altLang="zh-CN" sz="1800" kern="100" dirty="0">
                <a:solidFill>
                  <a:srgbClr val="181717"/>
                </a:solidFill>
                <a:effectLst/>
                <a:latin typeface="Times New Roman" panose="02020603050405020304" pitchFamily="18" charset="0"/>
                <a:ea typeface="等线" panose="02010600030101010101" pitchFamily="2" charset="-122"/>
              </a:rPr>
              <a:t>时，</a:t>
            </a:r>
            <a:r>
              <a:rPr lang="en-US" altLang="zh-CN" sz="1800" kern="100" dirty="0">
                <a:solidFill>
                  <a:srgbClr val="181717"/>
                </a:solidFill>
                <a:effectLst/>
                <a:latin typeface="Times New Roman" panose="02020603050405020304" pitchFamily="18" charset="0"/>
                <a:ea typeface="等线" panose="02010600030101010101" pitchFamily="2" charset="-122"/>
              </a:rPr>
              <a:t>NFC</a:t>
            </a:r>
            <a:r>
              <a:rPr lang="zh-CN" altLang="zh-CN" sz="1800" kern="100" dirty="0">
                <a:solidFill>
                  <a:srgbClr val="181717"/>
                </a:solidFill>
                <a:effectLst/>
                <a:latin typeface="Times New Roman" panose="02020603050405020304" pitchFamily="18" charset="0"/>
                <a:ea typeface="等线" panose="02010600030101010101" pitchFamily="2" charset="-122"/>
              </a:rPr>
              <a:t>指标通常优于</a:t>
            </a:r>
            <a:r>
              <a:rPr lang="en-US" altLang="zh-CN" sz="1800" kern="100" dirty="0" err="1">
                <a:solidFill>
                  <a:srgbClr val="181717"/>
                </a:solidFill>
                <a:effectLst/>
                <a:latin typeface="Times New Roman" panose="02020603050405020304" pitchFamily="18" charset="0"/>
                <a:ea typeface="等线" panose="02010600030101010101" pitchFamily="2" charset="-122"/>
              </a:rPr>
              <a:t>TS'c</a:t>
            </a:r>
            <a:r>
              <a:rPr lang="zh-CN" altLang="zh-CN" sz="1800" kern="100" dirty="0">
                <a:solidFill>
                  <a:srgbClr val="181717"/>
                </a:solidFill>
                <a:effectLst/>
                <a:latin typeface="Times New Roman" panose="02020603050405020304" pitchFamily="18" charset="0"/>
                <a:ea typeface="等线" panose="02010600030101010101" pitchFamily="2" charset="-122"/>
              </a:rPr>
              <a:t>，反之亦然。</a:t>
            </a:r>
            <a:endParaRPr lang="en-US" altLang="zh-CN" sz="1800" kern="100" dirty="0">
              <a:solidFill>
                <a:srgbClr val="181717"/>
              </a:solidFill>
              <a:effectLst/>
              <a:latin typeface="Times New Roman" panose="02020603050405020304" pitchFamily="18" charset="0"/>
              <a:ea typeface="等线" panose="02010600030101010101" pitchFamily="2" charset="-122"/>
            </a:endParaRPr>
          </a:p>
          <a:p>
            <a:pPr marL="6350" indent="-6350" algn="just">
              <a:lnSpc>
                <a:spcPct val="107000"/>
              </a:lnSpc>
              <a:spcAft>
                <a:spcPts val="25"/>
              </a:spcAft>
            </a:pPr>
            <a:endParaRPr lang="en-US" altLang="zh-CN" sz="1800" kern="100" dirty="0">
              <a:solidFill>
                <a:srgbClr val="181717"/>
              </a:solidFill>
              <a:effectLst/>
              <a:latin typeface="Times New Roman" panose="02020603050405020304" pitchFamily="18" charset="0"/>
              <a:ea typeface="等线" panose="02010600030101010101" pitchFamily="2" charset="-122"/>
            </a:endParaRPr>
          </a:p>
          <a:p>
            <a:pPr marL="6350" indent="-6350" algn="just">
              <a:lnSpc>
                <a:spcPct val="107000"/>
              </a:lnSpc>
              <a:spcAft>
                <a:spcPts val="25"/>
              </a:spcAft>
            </a:pPr>
            <a:r>
              <a:rPr lang="zh-CN" altLang="zh-CN" sz="1800" kern="100" dirty="0">
                <a:solidFill>
                  <a:srgbClr val="181717"/>
                </a:solidFill>
                <a:effectLst/>
                <a:latin typeface="Times New Roman" panose="02020603050405020304" pitchFamily="18" charset="0"/>
                <a:ea typeface="等线" panose="02010600030101010101" pitchFamily="2" charset="-122"/>
              </a:rPr>
              <a:t>表</a:t>
            </a:r>
            <a:r>
              <a:rPr lang="en-US" altLang="zh-CN" sz="1800" kern="100" dirty="0">
                <a:solidFill>
                  <a:srgbClr val="181717"/>
                </a:solidFill>
                <a:effectLst/>
                <a:latin typeface="Times New Roman" panose="02020603050405020304" pitchFamily="18" charset="0"/>
                <a:ea typeface="等线" panose="02010600030101010101" pitchFamily="2" charset="-122"/>
              </a:rPr>
              <a:t>10</a:t>
            </a:r>
            <a:r>
              <a:rPr lang="zh-CN" altLang="zh-CN" sz="1800" kern="100" dirty="0">
                <a:solidFill>
                  <a:srgbClr val="181717"/>
                </a:solidFill>
                <a:effectLst/>
                <a:latin typeface="Times New Roman" panose="02020603050405020304" pitchFamily="18" charset="0"/>
                <a:ea typeface="等线" panose="02010600030101010101" pitchFamily="2" charset="-122"/>
              </a:rPr>
              <a:t>的结果表明，</a:t>
            </a:r>
            <a:r>
              <a:rPr lang="en-US" altLang="zh-CN" sz="1800" kern="100" dirty="0" err="1">
                <a:solidFill>
                  <a:srgbClr val="181717"/>
                </a:solidFill>
                <a:effectLst/>
                <a:latin typeface="Times New Roman" panose="02020603050405020304" pitchFamily="18" charset="0"/>
                <a:ea typeface="等线" panose="02010600030101010101" pitchFamily="2" charset="-122"/>
              </a:rPr>
              <a:t>TS'c</a:t>
            </a:r>
            <a:r>
              <a:rPr lang="zh-CN" altLang="zh-CN" sz="1800" kern="100" dirty="0">
                <a:solidFill>
                  <a:srgbClr val="181717"/>
                </a:solidFill>
                <a:effectLst/>
                <a:latin typeface="Times New Roman" panose="02020603050405020304" pitchFamily="18" charset="0"/>
                <a:ea typeface="等线" panose="02010600030101010101" pitchFamily="2" charset="-122"/>
              </a:rPr>
              <a:t>算法的平均拥挤距离高于</a:t>
            </a:r>
            <a:r>
              <a:rPr lang="en-US" altLang="zh-CN" sz="1800" kern="100" dirty="0">
                <a:solidFill>
                  <a:srgbClr val="181717"/>
                </a:solidFill>
                <a:effectLst/>
                <a:latin typeface="Times New Roman" panose="02020603050405020304" pitchFamily="18" charset="0"/>
                <a:ea typeface="等线" panose="02010600030101010101" pitchFamily="2" charset="-122"/>
              </a:rPr>
              <a:t>TS</a:t>
            </a:r>
            <a:r>
              <a:rPr lang="zh-CN" altLang="zh-CN" sz="1800" kern="100" dirty="0">
                <a:solidFill>
                  <a:srgbClr val="181717"/>
                </a:solidFill>
                <a:effectLst/>
                <a:latin typeface="Times New Roman" panose="02020603050405020304" pitchFamily="18" charset="0"/>
                <a:ea typeface="等线" panose="02010600030101010101" pitchFamily="2" charset="-122"/>
              </a:rPr>
              <a:t>算法。这些结果证实</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kern="100" dirty="0" err="1">
                <a:solidFill>
                  <a:srgbClr val="181717"/>
                </a:solidFill>
                <a:effectLst/>
                <a:latin typeface="Times New Roman" panose="02020603050405020304" pitchFamily="18" charset="0"/>
                <a:ea typeface="等线" panose="02010600030101010101" pitchFamily="2" charset="-122"/>
              </a:rPr>
              <a:t>TS'c</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优于</a:t>
            </a:r>
            <a:r>
              <a:rPr lang="en-US" altLang="zh-CN" sz="1800" kern="100" dirty="0">
                <a:solidFill>
                  <a:srgbClr val="181717"/>
                </a:solidFill>
                <a:effectLst/>
                <a:latin typeface="Times New Roman" panose="02020603050405020304" pitchFamily="18" charset="0"/>
                <a:ea typeface="等线" panose="02010600030101010101" pitchFamily="2" charset="-122"/>
              </a:rPr>
              <a:t> TS</a:t>
            </a:r>
            <a:r>
              <a:rPr lang="zh-CN" altLang="zh-CN" sz="1800" kern="100" dirty="0">
                <a:solidFill>
                  <a:srgbClr val="181717"/>
                </a:solidFill>
                <a:effectLst/>
                <a:latin typeface="Times New Roman" panose="02020603050405020304" pitchFamily="18" charset="0"/>
                <a:ea typeface="等线" panose="02010600030101010101" pitchFamily="2" charset="-122"/>
              </a:rPr>
              <a:t>。</a:t>
            </a:r>
            <a:endParaRPr lang="en-US" altLang="zh-CN" sz="1800" kern="100" dirty="0">
              <a:solidFill>
                <a:srgbClr val="181717"/>
              </a:solidFill>
              <a:effectLst/>
              <a:latin typeface="Times New Roman" panose="02020603050405020304" pitchFamily="18" charset="0"/>
              <a:ea typeface="等线" panose="02010600030101010101" pitchFamily="2" charset="-122"/>
            </a:endParaRPr>
          </a:p>
          <a:p>
            <a:pPr marL="6350" indent="-6350" algn="just">
              <a:lnSpc>
                <a:spcPct val="107000"/>
              </a:lnSpc>
              <a:spcAft>
                <a:spcPts val="25"/>
              </a:spcAft>
            </a:pPr>
            <a:endParaRPr lang="en-US" altLang="zh-CN" sz="1800" kern="100" dirty="0">
              <a:solidFill>
                <a:srgbClr val="181717"/>
              </a:solidFill>
              <a:effectLst/>
              <a:latin typeface="Times New Roman" panose="02020603050405020304" pitchFamily="18" charset="0"/>
              <a:ea typeface="等线" panose="02010600030101010101" pitchFamily="2" charset="-122"/>
            </a:endParaRPr>
          </a:p>
          <a:p>
            <a:pPr marL="6350" indent="-6350" algn="just">
              <a:lnSpc>
                <a:spcPct val="107000"/>
              </a:lnSpc>
              <a:spcAft>
                <a:spcPts val="25"/>
              </a:spcAft>
            </a:pPr>
            <a:r>
              <a:rPr lang="zh-CN" altLang="zh-CN" sz="1800" kern="100" dirty="0">
                <a:solidFill>
                  <a:srgbClr val="181717"/>
                </a:solidFill>
                <a:effectLst/>
                <a:latin typeface="Times New Roman" panose="02020603050405020304" pitchFamily="18" charset="0"/>
                <a:ea typeface="等线" panose="02010600030101010101" pitchFamily="2" charset="-122"/>
              </a:rPr>
              <a:t>为了在双标准背景下总结这些实验，我们可以说</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kern="100" dirty="0" err="1">
                <a:solidFill>
                  <a:srgbClr val="181717"/>
                </a:solidFill>
                <a:effectLst/>
                <a:latin typeface="Times New Roman" panose="02020603050405020304" pitchFamily="18" charset="0"/>
                <a:ea typeface="等线" panose="02010600030101010101" pitchFamily="2" charset="-122"/>
              </a:rPr>
              <a:t>TS'c</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在解决方案质量方面优于</a:t>
            </a:r>
            <a:r>
              <a:rPr lang="en-US" altLang="zh-CN" sz="1800" kern="100" dirty="0">
                <a:solidFill>
                  <a:srgbClr val="181717"/>
                </a:solidFill>
                <a:effectLst/>
                <a:latin typeface="Times New Roman" panose="02020603050405020304" pitchFamily="18" charset="0"/>
                <a:ea typeface="等线" panose="02010600030101010101" pitchFamily="2" charset="-122"/>
              </a:rPr>
              <a:t> TS</a:t>
            </a:r>
            <a:r>
              <a:rPr lang="zh-CN" altLang="zh-CN" sz="1800" kern="100" dirty="0">
                <a:solidFill>
                  <a:srgbClr val="181717"/>
                </a:solidFill>
                <a:effectLst/>
                <a:latin typeface="Times New Roman" panose="02020603050405020304" pitchFamily="18" charset="0"/>
                <a:ea typeface="等线" panose="02010600030101010101" pitchFamily="2" charset="-122"/>
              </a:rPr>
              <a:t>。这个结果可能令人惊讶，因为通常认为</a:t>
            </a:r>
            <a:r>
              <a:rPr lang="en-US" altLang="zh-CN" sz="1800" kern="100" dirty="0">
                <a:solidFill>
                  <a:srgbClr val="181717"/>
                </a:solidFill>
                <a:effectLst/>
                <a:latin typeface="Times New Roman" panose="02020603050405020304" pitchFamily="18" charset="0"/>
                <a:ea typeface="等线" panose="02010600030101010101" pitchFamily="2" charset="-122"/>
              </a:rPr>
              <a:t> -constraint </a:t>
            </a:r>
            <a:r>
              <a:rPr lang="zh-CN" altLang="zh-CN" sz="1800" kern="100" dirty="0">
                <a:solidFill>
                  <a:srgbClr val="181717"/>
                </a:solidFill>
                <a:effectLst/>
                <a:latin typeface="Times New Roman" panose="02020603050405020304" pitchFamily="18" charset="0"/>
                <a:ea typeface="等线" panose="02010600030101010101" pitchFamily="2" charset="-122"/>
              </a:rPr>
              <a:t>方法是获得一组非支配解的更好方法（所有非支配解都可以通过使用精确方法来达到），而线性组合算法仅允许获得受支持的解那些。关于计算时间，两种方法的性能相似，即使</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kern="100" dirty="0" err="1">
                <a:solidFill>
                  <a:srgbClr val="181717"/>
                </a:solidFill>
                <a:effectLst/>
                <a:latin typeface="Times New Roman" panose="02020603050405020304" pitchFamily="18" charset="0"/>
                <a:ea typeface="等线" panose="02010600030101010101" pitchFamily="2" charset="-122"/>
              </a:rPr>
              <a:t>TS'c</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比</a:t>
            </a:r>
            <a:r>
              <a:rPr lang="en-US" altLang="zh-CN" sz="1800" kern="100" dirty="0">
                <a:solidFill>
                  <a:srgbClr val="181717"/>
                </a:solidFill>
                <a:effectLst/>
                <a:latin typeface="Times New Roman" panose="02020603050405020304" pitchFamily="18" charset="0"/>
                <a:ea typeface="等线" panose="02010600030101010101" pitchFamily="2" charset="-122"/>
              </a:rPr>
              <a:t> TS </a:t>
            </a:r>
            <a:r>
              <a:rPr lang="zh-CN" altLang="zh-CN" sz="1800" kern="100" dirty="0">
                <a:solidFill>
                  <a:srgbClr val="181717"/>
                </a:solidFill>
                <a:effectLst/>
                <a:latin typeface="Times New Roman" panose="02020603050405020304" pitchFamily="18" charset="0"/>
                <a:ea typeface="等线" panose="02010600030101010101" pitchFamily="2" charset="-122"/>
              </a:rPr>
              <a:t>花费的时间稍长。</a:t>
            </a:r>
          </a:p>
        </p:txBody>
      </p:sp>
      <p:sp>
        <p:nvSpPr>
          <p:cNvPr id="4" name="灯片编号占位符 3"/>
          <p:cNvSpPr>
            <a:spLocks noGrp="1"/>
          </p:cNvSpPr>
          <p:nvPr>
            <p:ph type="sldNum" sz="quarter" idx="5"/>
          </p:nvPr>
        </p:nvSpPr>
        <p:spPr/>
        <p:txBody>
          <a:bodyPr/>
          <a:lstStyle/>
          <a:p>
            <a:fld id="{5611A8ED-6551-40FF-AAB9-B579F124B714}" type="slidenum">
              <a:rPr lang="zh-CN" altLang="en-US" smtClean="0"/>
              <a:t>27</a:t>
            </a:fld>
            <a:endParaRPr lang="zh-CN" altLang="en-US"/>
          </a:p>
        </p:txBody>
      </p:sp>
    </p:spTree>
    <p:extLst>
      <p:ext uri="{BB962C8B-B14F-4D97-AF65-F5344CB8AC3E}">
        <p14:creationId xmlns:p14="http://schemas.microsoft.com/office/powerpoint/2010/main" val="2835673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350" indent="189865" algn="just">
              <a:lnSpc>
                <a:spcPct val="107000"/>
              </a:lnSpc>
              <a:spcAft>
                <a:spcPts val="25"/>
              </a:spcAft>
            </a:pPr>
            <a:r>
              <a:rPr lang="zh-CN" altLang="zh-CN" sz="1800" kern="100" dirty="0">
                <a:solidFill>
                  <a:srgbClr val="181717"/>
                </a:solidFill>
                <a:effectLst/>
                <a:latin typeface="Times New Roman" panose="02020603050405020304" pitchFamily="18" charset="0"/>
                <a:ea typeface="等线" panose="02010600030101010101" pitchFamily="2" charset="-122"/>
              </a:rPr>
              <a:t>表</a:t>
            </a:r>
            <a:r>
              <a:rPr lang="en-US" altLang="zh-CN" sz="1800" kern="100" dirty="0">
                <a:solidFill>
                  <a:srgbClr val="181717"/>
                </a:solidFill>
                <a:effectLst/>
                <a:latin typeface="Times New Roman" panose="02020603050405020304" pitchFamily="18" charset="0"/>
                <a:ea typeface="等线" panose="02010600030101010101" pitchFamily="2" charset="-122"/>
              </a:rPr>
              <a:t> 11 </a:t>
            </a:r>
            <a:r>
              <a:rPr lang="zh-CN" altLang="zh-CN" sz="1800" kern="100" dirty="0">
                <a:solidFill>
                  <a:srgbClr val="181717"/>
                </a:solidFill>
                <a:effectLst/>
                <a:latin typeface="Times New Roman" panose="02020603050405020304" pitchFamily="18" charset="0"/>
                <a:ea typeface="等线" panose="02010600030101010101" pitchFamily="2" charset="-122"/>
              </a:rPr>
              <a:t>显示了已测试的</a:t>
            </a:r>
            <a:r>
              <a:rPr lang="en-US" altLang="zh-CN" sz="1800" kern="100" dirty="0">
                <a:solidFill>
                  <a:srgbClr val="181717"/>
                </a:solidFill>
                <a:effectLst/>
                <a:latin typeface="Times New Roman" panose="02020603050405020304" pitchFamily="18" charset="0"/>
                <a:ea typeface="等线" panose="02010600030101010101" pitchFamily="2" charset="-122"/>
              </a:rPr>
              <a:t> 28 </a:t>
            </a:r>
            <a:r>
              <a:rPr lang="zh-CN" altLang="zh-CN" sz="1800" kern="100" dirty="0">
                <a:solidFill>
                  <a:srgbClr val="181717"/>
                </a:solidFill>
                <a:effectLst/>
                <a:latin typeface="Times New Roman" panose="02020603050405020304" pitchFamily="18" charset="0"/>
                <a:ea typeface="等线" panose="02010600030101010101" pitchFamily="2" charset="-122"/>
              </a:rPr>
              <a:t>个参数值。因此，</a:t>
            </a:r>
            <a:r>
              <a:rPr lang="en-US" altLang="zh-CN" sz="1800" kern="100" dirty="0" err="1">
                <a:solidFill>
                  <a:srgbClr val="181717"/>
                </a:solidFill>
                <a:effectLst/>
                <a:latin typeface="Calibri" panose="020F0502020204030204" pitchFamily="34" charset="0"/>
                <a:ea typeface="Calibri" panose="020F0502020204030204" pitchFamily="34" charset="0"/>
              </a:rPr>
              <a:t>sdata</a:t>
            </a:r>
            <a:r>
              <a:rPr lang="en-US" altLang="zh-CN" sz="1800" kern="100" dirty="0">
                <a:solidFill>
                  <a:srgbClr val="181717"/>
                </a:solidFill>
                <a:effectLst/>
                <a:latin typeface="Calibri" panose="020F0502020204030204" pitchFamily="34" charset="0"/>
                <a:ea typeface="Calibri" panose="020F0502020204030204" pitchFamily="34" charset="0"/>
              </a:rPr>
              <a:t> </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kern="100" dirty="0" err="1">
                <a:solidFill>
                  <a:srgbClr val="181717"/>
                </a:solidFill>
                <a:effectLst/>
                <a:latin typeface="Calibri" panose="020F0502020204030204" pitchFamily="34" charset="0"/>
                <a:ea typeface="Calibri" panose="020F0502020204030204" pitchFamily="34" charset="0"/>
              </a:rPr>
              <a:t>edata</a:t>
            </a:r>
            <a:r>
              <a:rPr lang="en-US" altLang="zh-CN" sz="1800" kern="100" dirty="0">
                <a:solidFill>
                  <a:srgbClr val="181717"/>
                </a:solidFill>
                <a:effectLst/>
                <a:latin typeface="Calibri" panose="020F0502020204030204" pitchFamily="34" charset="0"/>
                <a:ea typeface="Calibri" panose="020F0502020204030204" pitchFamily="34" charset="0"/>
              </a:rPr>
              <a:t> </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kern="100" dirty="0" err="1">
                <a:solidFill>
                  <a:srgbClr val="181717"/>
                </a:solidFill>
                <a:effectLst/>
                <a:latin typeface="Calibri" panose="020F0502020204030204" pitchFamily="34" charset="0"/>
                <a:ea typeface="Calibri" panose="020F0502020204030204" pitchFamily="34" charset="0"/>
              </a:rPr>
              <a:t>rdata</a:t>
            </a:r>
            <a:r>
              <a:rPr lang="en-US" altLang="zh-CN" sz="1800" kern="100" dirty="0">
                <a:solidFill>
                  <a:srgbClr val="181717"/>
                </a:solidFill>
                <a:effectLst/>
                <a:latin typeface="Calibri" panose="020F0502020204030204" pitchFamily="34" charset="0"/>
                <a:ea typeface="Calibri" panose="020F0502020204030204" pitchFamily="34" charset="0"/>
              </a:rPr>
              <a:t> </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kern="100" dirty="0" err="1">
                <a:solidFill>
                  <a:srgbClr val="181717"/>
                </a:solidFill>
                <a:effectLst/>
                <a:latin typeface="Calibri" panose="020F0502020204030204" pitchFamily="34" charset="0"/>
                <a:ea typeface="Calibri" panose="020F0502020204030204" pitchFamily="34" charset="0"/>
              </a:rPr>
              <a:t>vdata</a:t>
            </a:r>
            <a:r>
              <a:rPr lang="en-US" altLang="zh-CN" sz="1800" kern="100" dirty="0">
                <a:solidFill>
                  <a:srgbClr val="181717"/>
                </a:solidFill>
                <a:effectLst/>
                <a:latin typeface="Calibri" panose="020F0502020204030204" pitchFamily="34" charset="0"/>
                <a:ea typeface="Calibri" panose="020F0502020204030204" pitchFamily="34" charset="0"/>
              </a:rPr>
              <a:t> </a:t>
            </a:r>
            <a:r>
              <a:rPr lang="en-US" altLang="zh-CN" sz="1800" kern="100" dirty="0">
                <a:solidFill>
                  <a:srgbClr val="181717"/>
                </a:solidFill>
                <a:effectLst/>
                <a:latin typeface="Times New Roman" panose="02020603050405020304" pitchFamily="18" charset="0"/>
                <a:ea typeface="等线" panose="02010600030101010101" pitchFamily="2" charset="-122"/>
              </a:rPr>
              <a:t>(160 </a:t>
            </a:r>
            <a:r>
              <a:rPr lang="zh-CN" altLang="zh-CN" sz="1800" kern="100" dirty="0">
                <a:solidFill>
                  <a:srgbClr val="181717"/>
                </a:solidFill>
                <a:effectLst/>
                <a:latin typeface="Times New Roman" panose="02020603050405020304" pitchFamily="18" charset="0"/>
                <a:ea typeface="等线" panose="02010600030101010101" pitchFamily="2" charset="-122"/>
              </a:rPr>
              <a:t>个实例</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的每个实例运行</a:t>
            </a:r>
            <a:r>
              <a:rPr lang="en-US" altLang="zh-CN" sz="1800" kern="100" dirty="0">
                <a:solidFill>
                  <a:srgbClr val="181717"/>
                </a:solidFill>
                <a:effectLst/>
                <a:latin typeface="Times New Roman" panose="02020603050405020304" pitchFamily="18" charset="0"/>
                <a:ea typeface="等线" panose="02010600030101010101" pitchFamily="2" charset="-122"/>
              </a:rPr>
              <a:t> 28 </a:t>
            </a:r>
            <a:r>
              <a:rPr lang="zh-CN" altLang="zh-CN" sz="1800" kern="100" dirty="0">
                <a:solidFill>
                  <a:srgbClr val="181717"/>
                </a:solidFill>
                <a:effectLst/>
                <a:latin typeface="Times New Roman" panose="02020603050405020304" pitchFamily="18" charset="0"/>
                <a:ea typeface="等线" panose="02010600030101010101" pitchFamily="2" charset="-122"/>
              </a:rPr>
              <a:t>次。</a:t>
            </a:r>
            <a:endParaRPr lang="en-US" altLang="zh-CN" sz="1800" kern="100" dirty="0">
              <a:solidFill>
                <a:srgbClr val="181717"/>
              </a:solidFill>
              <a:effectLst/>
              <a:latin typeface="Times New Roman" panose="02020603050405020304" pitchFamily="18" charset="0"/>
              <a:ea typeface="等线" panose="02010600030101010101" pitchFamily="2" charset="-122"/>
            </a:endParaRPr>
          </a:p>
          <a:p>
            <a:pPr marL="6350" indent="189865" algn="just">
              <a:lnSpc>
                <a:spcPct val="107000"/>
              </a:lnSpc>
              <a:spcAft>
                <a:spcPts val="25"/>
              </a:spcAft>
            </a:pPr>
            <a:r>
              <a:rPr lang="zh-CN" altLang="zh-CN" sz="1800" kern="100" dirty="0">
                <a:solidFill>
                  <a:srgbClr val="181717"/>
                </a:solidFill>
                <a:effectLst/>
                <a:latin typeface="Times New Roman" panose="02020603050405020304" pitchFamily="18" charset="0"/>
                <a:ea typeface="等线" panose="02010600030101010101" pitchFamily="2" charset="-122"/>
              </a:rPr>
              <a:t>在表</a:t>
            </a:r>
            <a:r>
              <a:rPr lang="en-US" altLang="zh-CN" sz="1800" kern="100" dirty="0">
                <a:solidFill>
                  <a:srgbClr val="181717"/>
                </a:solidFill>
                <a:effectLst/>
                <a:latin typeface="Times New Roman" panose="02020603050405020304" pitchFamily="18" charset="0"/>
                <a:ea typeface="等线" panose="02010600030101010101" pitchFamily="2" charset="-122"/>
              </a:rPr>
              <a:t> 12 </a:t>
            </a:r>
            <a:r>
              <a:rPr lang="zh-CN" altLang="zh-CN" sz="1800" kern="100" dirty="0">
                <a:solidFill>
                  <a:srgbClr val="181717"/>
                </a:solidFill>
                <a:effectLst/>
                <a:latin typeface="Times New Roman" panose="02020603050405020304" pitchFamily="18" charset="0"/>
                <a:ea typeface="等线" panose="02010600030101010101" pitchFamily="2" charset="-122"/>
              </a:rPr>
              <a:t>中，</a:t>
            </a:r>
            <a:r>
              <a:rPr lang="en-US" altLang="zh-CN" sz="1800" kern="100" dirty="0">
                <a:solidFill>
                  <a:srgbClr val="181717"/>
                </a:solidFill>
                <a:effectLst/>
                <a:latin typeface="Times New Roman" panose="02020603050405020304" pitchFamily="18" charset="0"/>
                <a:ea typeface="等线" panose="02010600030101010101" pitchFamily="2" charset="-122"/>
              </a:rPr>
              <a:t>#Sol </a:t>
            </a:r>
            <a:r>
              <a:rPr lang="zh-CN" altLang="zh-CN" sz="1800" kern="100" dirty="0">
                <a:solidFill>
                  <a:srgbClr val="181717"/>
                </a:solidFill>
                <a:effectLst/>
                <a:latin typeface="Times New Roman" panose="02020603050405020304" pitchFamily="18" charset="0"/>
                <a:ea typeface="等线" panose="02010600030101010101" pitchFamily="2" charset="-122"/>
              </a:rPr>
              <a:t>列表示已找到的不同解决方案的平均数量（最多</a:t>
            </a:r>
            <a:r>
              <a:rPr lang="en-US" altLang="zh-CN" sz="1800" kern="100" dirty="0">
                <a:solidFill>
                  <a:srgbClr val="181717"/>
                </a:solidFill>
                <a:effectLst/>
                <a:latin typeface="Times New Roman" panose="02020603050405020304" pitchFamily="18" charset="0"/>
                <a:ea typeface="等线" panose="02010600030101010101" pitchFamily="2" charset="-122"/>
              </a:rPr>
              <a:t> 28 </a:t>
            </a:r>
            <a:r>
              <a:rPr lang="zh-CN" altLang="zh-CN" sz="1800" kern="100" dirty="0">
                <a:solidFill>
                  <a:srgbClr val="181717"/>
                </a:solidFill>
                <a:effectLst/>
                <a:latin typeface="Times New Roman" panose="02020603050405020304" pitchFamily="18" charset="0"/>
                <a:ea typeface="等线" panose="02010600030101010101" pitchFamily="2" charset="-122"/>
              </a:rPr>
              <a:t>个），</a:t>
            </a:r>
            <a:r>
              <a:rPr lang="en-US" altLang="zh-CN" sz="1800" kern="100" dirty="0">
                <a:solidFill>
                  <a:srgbClr val="181717"/>
                </a:solidFill>
                <a:effectLst/>
                <a:latin typeface="Times New Roman" panose="02020603050405020304" pitchFamily="18" charset="0"/>
                <a:ea typeface="等线" panose="02010600030101010101" pitchFamily="2" charset="-122"/>
              </a:rPr>
              <a:t>CPU </a:t>
            </a:r>
            <a:r>
              <a:rPr lang="zh-CN" altLang="zh-CN" sz="1800" kern="100" dirty="0">
                <a:solidFill>
                  <a:srgbClr val="181717"/>
                </a:solidFill>
                <a:effectLst/>
                <a:latin typeface="Times New Roman" panose="02020603050405020304" pitchFamily="18" charset="0"/>
                <a:ea typeface="等线" panose="02010600030101010101" pitchFamily="2" charset="-122"/>
              </a:rPr>
              <a:t>列表示</a:t>
            </a:r>
            <a:r>
              <a:rPr lang="en-US" altLang="zh-CN" sz="1800" kern="100" dirty="0">
                <a:solidFill>
                  <a:srgbClr val="181717"/>
                </a:solidFill>
                <a:effectLst/>
                <a:latin typeface="Times New Roman" panose="02020603050405020304" pitchFamily="18" charset="0"/>
                <a:ea typeface="等线" panose="02010600030101010101" pitchFamily="2" charset="-122"/>
              </a:rPr>
              <a:t> 28 </a:t>
            </a:r>
            <a:r>
              <a:rPr lang="zh-CN" altLang="zh-CN" sz="1800" kern="100" dirty="0">
                <a:solidFill>
                  <a:srgbClr val="181717"/>
                </a:solidFill>
                <a:effectLst/>
                <a:latin typeface="Times New Roman" panose="02020603050405020304" pitchFamily="18" charset="0"/>
                <a:ea typeface="等线" panose="02010600030101010101" pitchFamily="2" charset="-122"/>
              </a:rPr>
              <a:t>次启动的平均计算时间（以秒为单位），</a:t>
            </a:r>
            <a:r>
              <a:rPr lang="en-US" altLang="zh-CN" sz="1800" kern="100" dirty="0">
                <a:solidFill>
                  <a:srgbClr val="181717"/>
                </a:solidFill>
                <a:effectLst/>
                <a:latin typeface="Times New Roman" panose="02020603050405020304" pitchFamily="18" charset="0"/>
                <a:ea typeface="等线" panose="02010600030101010101" pitchFamily="2" charset="-122"/>
              </a:rPr>
              <a:t>CD </a:t>
            </a:r>
            <a:r>
              <a:rPr lang="zh-CN" altLang="zh-CN" sz="1800" kern="100" dirty="0">
                <a:solidFill>
                  <a:srgbClr val="181717"/>
                </a:solidFill>
                <a:effectLst/>
                <a:latin typeface="Times New Roman" panose="02020603050405020304" pitchFamily="18" charset="0"/>
                <a:ea typeface="等线" panose="02010600030101010101" pitchFamily="2" charset="-122"/>
              </a:rPr>
              <a:t>列表示平均多样性。</a:t>
            </a:r>
          </a:p>
          <a:p>
            <a:pPr marL="6350" indent="189865" algn="just">
              <a:lnSpc>
                <a:spcPct val="107000"/>
              </a:lnSpc>
              <a:spcAft>
                <a:spcPts val="25"/>
              </a:spcAft>
            </a:pPr>
            <a:r>
              <a:rPr lang="zh-CN" altLang="zh-CN" sz="1800" kern="100" dirty="0">
                <a:solidFill>
                  <a:srgbClr val="181717"/>
                </a:solidFill>
                <a:effectLst/>
                <a:latin typeface="Times New Roman" panose="02020603050405020304" pitchFamily="18" charset="0"/>
                <a:ea typeface="等线" panose="02010600030101010101" pitchFamily="2" charset="-122"/>
              </a:rPr>
              <a:t>我们可以注意到，不同主导解决方案的数量明显低于最大值（</a:t>
            </a:r>
            <a:r>
              <a:rPr lang="en-US" altLang="zh-CN" sz="1800" kern="100" dirty="0">
                <a:solidFill>
                  <a:srgbClr val="181717"/>
                </a:solidFill>
                <a:effectLst/>
                <a:latin typeface="Times New Roman" panose="02020603050405020304" pitchFamily="18" charset="0"/>
                <a:ea typeface="等线" panose="02010600030101010101" pitchFamily="2" charset="-122"/>
              </a:rPr>
              <a:t>28</a:t>
            </a:r>
            <a:r>
              <a:rPr lang="zh-CN" altLang="zh-CN" sz="1800" kern="100" dirty="0">
                <a:solidFill>
                  <a:srgbClr val="181717"/>
                </a:solidFill>
                <a:effectLst/>
                <a:latin typeface="Times New Roman" panose="02020603050405020304" pitchFamily="18" charset="0"/>
                <a:ea typeface="等线" panose="02010600030101010101" pitchFamily="2" charset="-122"/>
              </a:rPr>
              <a:t>），并且这个数量随着灵活性的增加而增加（</a:t>
            </a:r>
            <a:r>
              <a:rPr lang="en-US" altLang="zh-CN" sz="1800" kern="100" dirty="0">
                <a:solidFill>
                  <a:srgbClr val="181717"/>
                </a:solidFill>
                <a:effectLst/>
                <a:latin typeface="Times New Roman" panose="02020603050405020304" pitchFamily="18" charset="0"/>
                <a:ea typeface="等线" panose="02010600030101010101" pitchFamily="2" charset="-122"/>
              </a:rPr>
              <a:t>1010 </a:t>
            </a:r>
            <a:r>
              <a:rPr lang="zh-CN" altLang="zh-CN" sz="1800" kern="100" dirty="0">
                <a:solidFill>
                  <a:srgbClr val="181717"/>
                </a:solidFill>
                <a:effectLst/>
                <a:latin typeface="Times New Roman" panose="02020603050405020304" pitchFamily="18" charset="0"/>
                <a:ea typeface="等线" panose="02010600030101010101" pitchFamily="2" charset="-122"/>
              </a:rPr>
              <a:t>个问题除外）。</a:t>
            </a:r>
            <a:r>
              <a:rPr lang="zh-CN" altLang="zh-CN" sz="1800" kern="100" dirty="0">
                <a:solidFill>
                  <a:srgbClr val="181717"/>
                </a:solidFill>
                <a:effectLst/>
                <a:latin typeface="Times New Roman" panose="02020603050405020304" pitchFamily="18" charset="0"/>
                <a:ea typeface="宋体" panose="02010600030101010101" pitchFamily="2" charset="-122"/>
                <a:cs typeface="宋体" panose="02010600030101010101" pitchFamily="2" charset="-122"/>
              </a:rPr>
              <a:t>对于小型实例来说，计算时间非常短：在</a:t>
            </a:r>
            <a:r>
              <a:rPr lang="en-US" altLang="zh-CN" sz="1800" kern="100" dirty="0" err="1">
                <a:solidFill>
                  <a:srgbClr val="181717"/>
                </a:solidFill>
                <a:effectLst/>
                <a:latin typeface="Calibri" panose="020F0502020204030204" pitchFamily="34" charset="0"/>
                <a:ea typeface="Calibri" panose="020F0502020204030204" pitchFamily="34" charset="0"/>
              </a:rPr>
              <a:t>sdata</a:t>
            </a:r>
            <a:r>
              <a:rPr lang="en-US" altLang="zh-CN" sz="1800" kern="100" dirty="0">
                <a:solidFill>
                  <a:srgbClr val="181717"/>
                </a:solidFill>
                <a:effectLst/>
                <a:latin typeface="Calibri" panose="020F0502020204030204" pitchFamily="34" charset="0"/>
                <a:ea typeface="Calibri" panose="020F0502020204030204" pitchFamily="34" charset="0"/>
              </a:rPr>
              <a:t> 510</a:t>
            </a:r>
            <a:r>
              <a:rPr lang="zh-CN" altLang="zh-CN" sz="1800" kern="100" dirty="0">
                <a:solidFill>
                  <a:srgbClr val="181717"/>
                </a:solidFill>
                <a:effectLst/>
                <a:latin typeface="Times New Roman" panose="02020603050405020304" pitchFamily="18" charset="0"/>
                <a:ea typeface="等线" panose="02010600030101010101" pitchFamily="2" charset="-122"/>
              </a:rPr>
              <a:t>上完成</a:t>
            </a:r>
            <a:r>
              <a:rPr lang="en-US" altLang="zh-CN" sz="1800" kern="100" dirty="0">
                <a:solidFill>
                  <a:srgbClr val="181717"/>
                </a:solidFill>
                <a:effectLst/>
                <a:latin typeface="Times New Roman" panose="02020603050405020304" pitchFamily="18" charset="0"/>
                <a:ea typeface="等线" panose="02010600030101010101" pitchFamily="2" charset="-122"/>
              </a:rPr>
              <a:t> 28 </a:t>
            </a:r>
            <a:r>
              <a:rPr lang="zh-CN" altLang="zh-CN" sz="1800" kern="100" dirty="0">
                <a:solidFill>
                  <a:srgbClr val="181717"/>
                </a:solidFill>
                <a:effectLst/>
                <a:latin typeface="Times New Roman" panose="02020603050405020304" pitchFamily="18" charset="0"/>
                <a:ea typeface="等线" panose="02010600030101010101" pitchFamily="2" charset="-122"/>
              </a:rPr>
              <a:t>次启动平均需要</a:t>
            </a:r>
            <a:r>
              <a:rPr lang="en-US" altLang="zh-CN" sz="1800" kern="100" dirty="0">
                <a:solidFill>
                  <a:srgbClr val="181717"/>
                </a:solidFill>
                <a:effectLst/>
                <a:latin typeface="Times New Roman" panose="02020603050405020304" pitchFamily="18" charset="0"/>
                <a:ea typeface="等线" panose="02010600030101010101" pitchFamily="2" charset="-122"/>
              </a:rPr>
              <a:t> 8.9 </a:t>
            </a:r>
            <a:r>
              <a:rPr lang="zh-CN" altLang="zh-CN" sz="1800" kern="100" dirty="0">
                <a:solidFill>
                  <a:srgbClr val="181717"/>
                </a:solidFill>
                <a:effectLst/>
                <a:latin typeface="Times New Roman" panose="02020603050405020304" pitchFamily="18" charset="0"/>
                <a:ea typeface="等线" panose="02010600030101010101" pitchFamily="2" charset="-122"/>
              </a:rPr>
              <a:t>秒，这意味着每次启动平均需要</a:t>
            </a:r>
            <a:r>
              <a:rPr lang="en-US" altLang="zh-CN" sz="1800" kern="100" dirty="0">
                <a:solidFill>
                  <a:srgbClr val="181717"/>
                </a:solidFill>
                <a:effectLst/>
                <a:latin typeface="Times New Roman" panose="02020603050405020304" pitchFamily="18" charset="0"/>
                <a:ea typeface="等线" panose="02010600030101010101" pitchFamily="2" charset="-122"/>
              </a:rPr>
              <a:t> 317 </a:t>
            </a:r>
            <a:r>
              <a:rPr lang="zh-CN" altLang="zh-CN" sz="1800" kern="100" dirty="0">
                <a:solidFill>
                  <a:srgbClr val="181717"/>
                </a:solidFill>
                <a:effectLst/>
                <a:latin typeface="Times New Roman" panose="02020603050405020304" pitchFamily="18" charset="0"/>
                <a:ea typeface="等线" panose="02010600030101010101" pitchFamily="2" charset="-122"/>
              </a:rPr>
              <a:t>毫秒。在最大的实例</a:t>
            </a:r>
            <a:r>
              <a:rPr lang="en-US" altLang="zh-CN" sz="1800" kern="100" dirty="0" err="1">
                <a:solidFill>
                  <a:srgbClr val="181717"/>
                </a:solidFill>
                <a:effectLst/>
                <a:latin typeface="Calibri" panose="020F0502020204030204" pitchFamily="34" charset="0"/>
                <a:ea typeface="Calibri" panose="020F0502020204030204" pitchFamily="34" charset="0"/>
              </a:rPr>
              <a:t>vdata</a:t>
            </a:r>
            <a:r>
              <a:rPr lang="en-US" altLang="zh-CN" sz="1800" kern="100" dirty="0">
                <a:solidFill>
                  <a:srgbClr val="181717"/>
                </a:solidFill>
                <a:effectLst/>
                <a:latin typeface="Calibri" panose="020F0502020204030204" pitchFamily="34" charset="0"/>
                <a:ea typeface="Calibri" panose="020F0502020204030204" pitchFamily="34" charset="0"/>
              </a:rPr>
              <a:t> </a:t>
            </a:r>
            <a:r>
              <a:rPr lang="en-US" altLang="zh-CN" sz="1800" kern="100" dirty="0">
                <a:solidFill>
                  <a:srgbClr val="181717"/>
                </a:solidFill>
                <a:effectLst/>
                <a:latin typeface="Times New Roman" panose="02020603050405020304" pitchFamily="18" charset="0"/>
                <a:ea typeface="等线" panose="02010600030101010101" pitchFamily="2" charset="-122"/>
              </a:rPr>
              <a:t>1030 </a:t>
            </a:r>
            <a:r>
              <a:rPr lang="zh-CN" altLang="zh-CN" sz="1800" kern="100" dirty="0">
                <a:solidFill>
                  <a:srgbClr val="181717"/>
                </a:solidFill>
                <a:effectLst/>
                <a:latin typeface="Times New Roman" panose="02020603050405020304" pitchFamily="18" charset="0"/>
                <a:ea typeface="等线" panose="02010600030101010101" pitchFamily="2" charset="-122"/>
              </a:rPr>
              <a:t>上，完成</a:t>
            </a:r>
            <a:r>
              <a:rPr lang="en-US" altLang="zh-CN" sz="1800" kern="100" dirty="0">
                <a:solidFill>
                  <a:srgbClr val="181717"/>
                </a:solidFill>
                <a:effectLst/>
                <a:latin typeface="Times New Roman" panose="02020603050405020304" pitchFamily="18" charset="0"/>
                <a:ea typeface="等线" panose="02010600030101010101" pitchFamily="2" charset="-122"/>
              </a:rPr>
              <a:t> 28 </a:t>
            </a:r>
            <a:r>
              <a:rPr lang="zh-CN" altLang="zh-CN" sz="1800" kern="100" dirty="0">
                <a:solidFill>
                  <a:srgbClr val="181717"/>
                </a:solidFill>
                <a:effectLst/>
                <a:latin typeface="Times New Roman" panose="02020603050405020304" pitchFamily="18" charset="0"/>
                <a:ea typeface="等线" panose="02010600030101010101" pitchFamily="2" charset="-122"/>
              </a:rPr>
              <a:t>次启动需要大约</a:t>
            </a:r>
            <a:r>
              <a:rPr lang="en-US" altLang="zh-CN" sz="1800" kern="100" dirty="0">
                <a:solidFill>
                  <a:srgbClr val="181717"/>
                </a:solidFill>
                <a:effectLst/>
                <a:latin typeface="Times New Roman" panose="02020603050405020304" pitchFamily="18" charset="0"/>
                <a:ea typeface="等线" panose="02010600030101010101" pitchFamily="2" charset="-122"/>
              </a:rPr>
              <a:t> 5805 </a:t>
            </a:r>
            <a:r>
              <a:rPr lang="zh-CN" altLang="zh-CN" sz="1800" kern="100" dirty="0">
                <a:solidFill>
                  <a:srgbClr val="181717"/>
                </a:solidFill>
                <a:effectLst/>
                <a:latin typeface="Times New Roman" panose="02020603050405020304" pitchFamily="18" charset="0"/>
                <a:ea typeface="等线" panose="02010600030101010101" pitchFamily="2" charset="-122"/>
              </a:rPr>
              <a:t>秒（平均），这意味着每次启动需要</a:t>
            </a:r>
            <a:r>
              <a:rPr lang="en-US" altLang="zh-CN" sz="1800" kern="100" dirty="0">
                <a:solidFill>
                  <a:srgbClr val="181717"/>
                </a:solidFill>
                <a:effectLst/>
                <a:latin typeface="Times New Roman" panose="02020603050405020304" pitchFamily="18" charset="0"/>
                <a:ea typeface="等线" panose="02010600030101010101" pitchFamily="2" charset="-122"/>
              </a:rPr>
              <a:t> 207 </a:t>
            </a:r>
            <a:r>
              <a:rPr lang="zh-CN" altLang="zh-CN" sz="1800" kern="100" dirty="0">
                <a:solidFill>
                  <a:srgbClr val="181717"/>
                </a:solidFill>
                <a:effectLst/>
                <a:latin typeface="Times New Roman" panose="02020603050405020304" pitchFamily="18" charset="0"/>
                <a:ea typeface="等线" panose="02010600030101010101" pitchFamily="2" charset="-122"/>
              </a:rPr>
              <a:t>秒。</a:t>
            </a:r>
          </a:p>
          <a:p>
            <a:pPr marL="6350" indent="189865" algn="just">
              <a:lnSpc>
                <a:spcPct val="107000"/>
              </a:lnSpc>
              <a:spcAft>
                <a:spcPts val="25"/>
              </a:spcAft>
            </a:pPr>
            <a:r>
              <a:rPr lang="zh-CN" altLang="zh-CN" sz="1800" kern="100" dirty="0">
                <a:solidFill>
                  <a:srgbClr val="181717"/>
                </a:solidFill>
                <a:effectLst/>
                <a:latin typeface="Times New Roman" panose="02020603050405020304" pitchFamily="18" charset="0"/>
                <a:ea typeface="等线" panose="02010600030101010101" pitchFamily="2" charset="-122"/>
              </a:rPr>
              <a:t>多样性（</a:t>
            </a:r>
            <a:r>
              <a:rPr lang="en-US" altLang="zh-CN" sz="1800" kern="100" dirty="0">
                <a:solidFill>
                  <a:srgbClr val="181717"/>
                </a:solidFill>
                <a:effectLst/>
                <a:latin typeface="Times New Roman" panose="02020603050405020304" pitchFamily="18" charset="0"/>
                <a:ea typeface="等线" panose="02010600030101010101" pitchFamily="2" charset="-122"/>
              </a:rPr>
              <a:t>CD </a:t>
            </a:r>
            <a:r>
              <a:rPr lang="zh-CN" altLang="zh-CN" sz="1800" kern="100" dirty="0">
                <a:solidFill>
                  <a:srgbClr val="181717"/>
                </a:solidFill>
                <a:effectLst/>
                <a:latin typeface="Times New Roman" panose="02020603050405020304" pitchFamily="18" charset="0"/>
                <a:ea typeface="等线" panose="02010600030101010101" pitchFamily="2" charset="-122"/>
              </a:rPr>
              <a:t>指标）似乎并不依赖于实例的大小或其灵活性。</a:t>
            </a:r>
          </a:p>
          <a:p>
            <a:pPr marL="6350" indent="189865" algn="just">
              <a:lnSpc>
                <a:spcPct val="107000"/>
              </a:lnSpc>
              <a:spcAft>
                <a:spcPts val="2560"/>
              </a:spcAft>
            </a:pPr>
            <a:r>
              <a:rPr lang="zh-CN" altLang="zh-CN" sz="1800" kern="100" dirty="0">
                <a:solidFill>
                  <a:srgbClr val="181717"/>
                </a:solidFill>
                <a:effectLst/>
                <a:latin typeface="Times New Roman" panose="02020603050405020304" pitchFamily="18" charset="0"/>
                <a:ea typeface="等线" panose="02010600030101010101" pitchFamily="2" charset="-122"/>
              </a:rPr>
              <a:t>为了看出</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kern="100" dirty="0" err="1">
                <a:solidFill>
                  <a:srgbClr val="181717"/>
                </a:solidFill>
                <a:effectLst/>
                <a:latin typeface="Times New Roman" panose="02020603050405020304" pitchFamily="18" charset="0"/>
                <a:ea typeface="等线" panose="02010600030101010101" pitchFamily="2" charset="-122"/>
              </a:rPr>
              <a:t>TS'c</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zh-CN" sz="1800" kern="100" dirty="0">
                <a:solidFill>
                  <a:srgbClr val="181717"/>
                </a:solidFill>
                <a:effectLst/>
                <a:latin typeface="Times New Roman" panose="02020603050405020304" pitchFamily="18" charset="0"/>
                <a:ea typeface="等线" panose="02010600030101010101" pitchFamily="2" charset="-122"/>
              </a:rPr>
              <a:t>算法引入的多样化的有趣之处，我们计算了搜索过程中的重新启动次数。对于</a:t>
            </a:r>
            <a:r>
              <a:rPr lang="en-US" altLang="zh-CN" sz="1800" kern="100" dirty="0">
                <a:solidFill>
                  <a:srgbClr val="181717"/>
                </a:solidFill>
                <a:effectLst/>
                <a:latin typeface="Times New Roman" panose="02020603050405020304" pitchFamily="18" charset="0"/>
                <a:ea typeface="等线" panose="02010600030101010101" pitchFamily="2" charset="-122"/>
              </a:rPr>
              <a:t> 48% </a:t>
            </a:r>
            <a:r>
              <a:rPr lang="zh-CN" altLang="zh-CN" sz="1800" kern="100" dirty="0">
                <a:solidFill>
                  <a:srgbClr val="181717"/>
                </a:solidFill>
                <a:effectLst/>
                <a:latin typeface="Times New Roman" panose="02020603050405020304" pitchFamily="18" charset="0"/>
                <a:ea typeface="等线" panose="02010600030101010101" pitchFamily="2" charset="-122"/>
              </a:rPr>
              <a:t>的测试问题，至少实现了一次重启。这意味着在一半的情况下，该方法有助于提高最终解决方案的质量。对于这</a:t>
            </a:r>
            <a:r>
              <a:rPr lang="en-US" altLang="zh-CN" sz="1800" kern="100" dirty="0">
                <a:solidFill>
                  <a:srgbClr val="181717"/>
                </a:solidFill>
                <a:effectLst/>
                <a:latin typeface="Times New Roman" panose="02020603050405020304" pitchFamily="18" charset="0"/>
                <a:ea typeface="等线" panose="02010600030101010101" pitchFamily="2" charset="-122"/>
              </a:rPr>
              <a:t> 48% </a:t>
            </a:r>
            <a:r>
              <a:rPr lang="zh-CN" altLang="zh-CN" sz="1800" kern="100" dirty="0">
                <a:solidFill>
                  <a:srgbClr val="181717"/>
                </a:solidFill>
                <a:effectLst/>
                <a:latin typeface="Times New Roman" panose="02020603050405020304" pitchFamily="18" charset="0"/>
                <a:ea typeface="等线" panose="02010600030101010101" pitchFamily="2" charset="-122"/>
              </a:rPr>
              <a:t>的实例，最大重启次数为</a:t>
            </a:r>
            <a:r>
              <a:rPr lang="en-US" altLang="zh-CN" sz="1800" kern="100" dirty="0">
                <a:solidFill>
                  <a:srgbClr val="181717"/>
                </a:solidFill>
                <a:effectLst/>
                <a:latin typeface="Times New Roman" panose="02020603050405020304" pitchFamily="18" charset="0"/>
                <a:ea typeface="等线" panose="02010600030101010101" pitchFamily="2" charset="-122"/>
              </a:rPr>
              <a:t> 13 </a:t>
            </a:r>
            <a:r>
              <a:rPr lang="zh-CN" altLang="zh-CN" sz="1800" kern="100" dirty="0">
                <a:solidFill>
                  <a:srgbClr val="181717"/>
                </a:solidFill>
                <a:effectLst/>
                <a:latin typeface="Times New Roman" panose="02020603050405020304" pitchFamily="18" charset="0"/>
                <a:ea typeface="等线" panose="02010600030101010101" pitchFamily="2" charset="-122"/>
              </a:rPr>
              <a:t>次，平均重启次数为</a:t>
            </a:r>
            <a:r>
              <a:rPr lang="en-US" altLang="zh-CN" sz="1800" kern="100" dirty="0">
                <a:solidFill>
                  <a:srgbClr val="181717"/>
                </a:solidFill>
                <a:effectLst/>
                <a:latin typeface="Times New Roman" panose="02020603050405020304" pitchFamily="18" charset="0"/>
                <a:ea typeface="等线" panose="02010600030101010101" pitchFamily="2" charset="-122"/>
              </a:rPr>
              <a:t> 2.01 </a:t>
            </a:r>
            <a:r>
              <a:rPr lang="zh-CN" altLang="zh-CN" sz="1800" kern="100" dirty="0">
                <a:solidFill>
                  <a:srgbClr val="181717"/>
                </a:solidFill>
                <a:effectLst/>
                <a:latin typeface="Times New Roman" panose="02020603050405020304" pitchFamily="18" charset="0"/>
                <a:ea typeface="等线" panose="02010600030101010101" pitchFamily="2" charset="-122"/>
              </a:rPr>
              <a:t>次，</a:t>
            </a:r>
            <a:r>
              <a:rPr lang="en-US" altLang="zh-CN" sz="1800" kern="100" dirty="0">
                <a:solidFill>
                  <a:srgbClr val="181717"/>
                </a:solidFill>
                <a:effectLst/>
                <a:latin typeface="Times New Roman" panose="02020603050405020304" pitchFamily="18" charset="0"/>
                <a:ea typeface="等线" panose="02010600030101010101" pitchFamily="2" charset="-122"/>
              </a:rPr>
              <a:t>53% </a:t>
            </a:r>
            <a:r>
              <a:rPr lang="zh-CN" altLang="zh-CN" sz="1800" kern="100" dirty="0">
                <a:solidFill>
                  <a:srgbClr val="181717"/>
                </a:solidFill>
                <a:effectLst/>
                <a:latin typeface="Times New Roman" panose="02020603050405020304" pitchFamily="18" charset="0"/>
                <a:ea typeface="等线" panose="02010600030101010101" pitchFamily="2" charset="-122"/>
              </a:rPr>
              <a:t>的实例仅重启</a:t>
            </a:r>
            <a:r>
              <a:rPr lang="en-US" altLang="zh-CN" sz="1800" kern="100" dirty="0">
                <a:solidFill>
                  <a:srgbClr val="181717"/>
                </a:solidFill>
                <a:effectLst/>
                <a:latin typeface="Times New Roman" panose="02020603050405020304" pitchFamily="18" charset="0"/>
                <a:ea typeface="等线" panose="02010600030101010101" pitchFamily="2" charset="-122"/>
              </a:rPr>
              <a:t> 1 </a:t>
            </a:r>
            <a:r>
              <a:rPr lang="zh-CN" altLang="zh-CN" sz="1800" kern="100" dirty="0">
                <a:solidFill>
                  <a:srgbClr val="181717"/>
                </a:solidFill>
                <a:effectLst/>
                <a:latin typeface="Times New Roman" panose="02020603050405020304" pitchFamily="18" charset="0"/>
                <a:ea typeface="等线" panose="02010600030101010101" pitchFamily="2" charset="-122"/>
              </a:rPr>
              <a:t>次。</a:t>
            </a:r>
          </a:p>
        </p:txBody>
      </p:sp>
      <p:sp>
        <p:nvSpPr>
          <p:cNvPr id="4" name="灯片编号占位符 3"/>
          <p:cNvSpPr>
            <a:spLocks noGrp="1"/>
          </p:cNvSpPr>
          <p:nvPr>
            <p:ph type="sldNum" sz="quarter" idx="5"/>
          </p:nvPr>
        </p:nvSpPr>
        <p:spPr/>
        <p:txBody>
          <a:bodyPr/>
          <a:lstStyle/>
          <a:p>
            <a:fld id="{5611A8ED-6551-40FF-AAB9-B579F124B714}" type="slidenum">
              <a:rPr lang="zh-CN" altLang="en-US" smtClean="0"/>
              <a:t>28</a:t>
            </a:fld>
            <a:endParaRPr lang="zh-CN" altLang="en-US"/>
          </a:p>
        </p:txBody>
      </p:sp>
    </p:spTree>
    <p:extLst>
      <p:ext uri="{BB962C8B-B14F-4D97-AF65-F5344CB8AC3E}">
        <p14:creationId xmlns:p14="http://schemas.microsoft.com/office/powerpoint/2010/main" val="13982003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350" indent="189865" algn="just">
              <a:lnSpc>
                <a:spcPct val="107000"/>
              </a:lnSpc>
              <a:spcAft>
                <a:spcPts val="25"/>
              </a:spcAft>
            </a:pPr>
            <a:endParaRPr lang="zh-CN" altLang="zh-CN" sz="1800" kern="100" dirty="0">
              <a:solidFill>
                <a:srgbClr val="181717"/>
              </a:solidFill>
              <a:effectLst/>
              <a:latin typeface="Times New Roman" panose="02020603050405020304" pitchFamily="18" charset="0"/>
              <a:ea typeface="等线" panose="02010600030101010101" pitchFamily="2" charset="-122"/>
            </a:endParaRPr>
          </a:p>
        </p:txBody>
      </p:sp>
      <p:sp>
        <p:nvSpPr>
          <p:cNvPr id="4" name="灯片编号占位符 3"/>
          <p:cNvSpPr>
            <a:spLocks noGrp="1"/>
          </p:cNvSpPr>
          <p:nvPr>
            <p:ph type="sldNum" sz="quarter" idx="5"/>
          </p:nvPr>
        </p:nvSpPr>
        <p:spPr/>
        <p:txBody>
          <a:bodyPr/>
          <a:lstStyle/>
          <a:p>
            <a:fld id="{5611A8ED-6551-40FF-AAB9-B579F124B714}" type="slidenum">
              <a:rPr lang="zh-CN" altLang="en-US" smtClean="0"/>
              <a:t>29</a:t>
            </a:fld>
            <a:endParaRPr lang="zh-CN" altLang="en-US"/>
          </a:p>
        </p:txBody>
      </p:sp>
    </p:spTree>
    <p:extLst>
      <p:ext uri="{BB962C8B-B14F-4D97-AF65-F5344CB8AC3E}">
        <p14:creationId xmlns:p14="http://schemas.microsoft.com/office/powerpoint/2010/main" val="1739227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kern="100" dirty="0">
                <a:solidFill>
                  <a:srgbClr val="181717"/>
                </a:solidFill>
                <a:effectLst/>
                <a:latin typeface="Times New Roman" panose="02020603050405020304" pitchFamily="18" charset="0"/>
                <a:ea typeface="等线" panose="02010600030101010101" pitchFamily="2" charset="-122"/>
                <a:cs typeface="Times New Roman" panose="02020603050405020304" pitchFamily="18" charset="0"/>
              </a:rPr>
              <a:t>由于所有要执行的作业并不以相同的顺序访问车间的机器，因此作业的路由并不相同，我们说我们面临着作业车间环境。这个问题在文献中是已知的，称为灵活作业车间调度问题（</a:t>
            </a:r>
            <a:r>
              <a:rPr lang="en-US" altLang="zh-CN" sz="1800" kern="100" dirty="0">
                <a:solidFill>
                  <a:srgbClr val="181717"/>
                </a:solidFill>
                <a:effectLst/>
                <a:latin typeface="Times New Roman" panose="02020603050405020304" pitchFamily="18" charset="0"/>
                <a:ea typeface="等线" panose="02010600030101010101" pitchFamily="2" charset="-122"/>
              </a:rPr>
              <a:t>FJSSP</a:t>
            </a:r>
            <a:r>
              <a:rPr lang="zh-CN" altLang="zh-CN" sz="1800" kern="100" dirty="0">
                <a:solidFill>
                  <a:srgbClr val="181717"/>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en-US" altLang="zh-CN" sz="1800" kern="100" dirty="0">
              <a:solidFill>
                <a:srgbClr val="181717"/>
              </a:solidFill>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5611A8ED-6551-40FF-AAB9-B579F124B714}" type="slidenum">
              <a:rPr lang="zh-CN" altLang="en-US" smtClean="0"/>
              <a:t>4</a:t>
            </a:fld>
            <a:endParaRPr lang="zh-CN" altLang="en-US"/>
          </a:p>
        </p:txBody>
      </p:sp>
    </p:spTree>
    <p:extLst>
      <p:ext uri="{BB962C8B-B14F-4D97-AF65-F5344CB8AC3E}">
        <p14:creationId xmlns:p14="http://schemas.microsoft.com/office/powerpoint/2010/main" val="2164685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kern="100" dirty="0">
                <a:solidFill>
                  <a:srgbClr val="181717"/>
                </a:solidFill>
                <a:effectLst/>
                <a:latin typeface="Times New Roman" panose="02020603050405020304" pitchFamily="18" charset="0"/>
                <a:ea typeface="等线" panose="02010600030101010101" pitchFamily="2" charset="-122"/>
                <a:cs typeface="Times New Roman" panose="02020603050405020304" pitchFamily="18" charset="0"/>
              </a:rPr>
              <a:t>此外，决策者通常不仅对单个目标函数表现良好的解决方案感兴趣，而且还对几个标准（如完工时间或流程时间）和涉及迟到度量的标准之间的最佳折衷解决方案感兴趣。</a:t>
            </a:r>
            <a:endParaRPr lang="en-US" altLang="zh-CN" sz="1800" kern="100" dirty="0">
              <a:solidFill>
                <a:srgbClr val="181717"/>
              </a:solidFill>
              <a:effectLst/>
              <a:latin typeface="Times New Roman" panose="02020603050405020304" pitchFamily="18" charset="0"/>
              <a:ea typeface="等线" panose="02010600030101010101" pitchFamily="2" charset="-122"/>
              <a:cs typeface="Times New Roman" panose="02020603050405020304" pitchFamily="18" charset="0"/>
            </a:endParaRPr>
          </a:p>
          <a:p>
            <a:r>
              <a:rPr lang="zh-CN" altLang="zh-CN" sz="1800" kern="100" dirty="0">
                <a:solidFill>
                  <a:srgbClr val="181717"/>
                </a:solidFill>
                <a:effectLst/>
                <a:latin typeface="Times New Roman" panose="02020603050405020304" pitchFamily="18" charset="0"/>
                <a:ea typeface="等线" panose="02010600030101010101" pitchFamily="2" charset="-122"/>
                <a:cs typeface="Times New Roman" panose="02020603050405020304" pitchFamily="18" charset="0"/>
              </a:rPr>
              <a:t>下面，我们首先考虑目标函数中的两个标准，最后考虑三个标准。双标准问题涉及完工时间和最大迟到最小化，并且考虑的附加标准是总迟到。目的是为决策者提供一组与非支配标准向量相对应的解决方案，为了更方便也称为帕累托最优解或非支配解决方案。</a:t>
            </a:r>
            <a:r>
              <a:rPr lang="zh-CN" altLang="en-US" sz="1800" kern="100" dirty="0">
                <a:solidFill>
                  <a:srgbClr val="181717"/>
                </a:solidFill>
                <a:effectLst/>
                <a:latin typeface="Times New Roman" panose="02020603050405020304" pitchFamily="18" charset="0"/>
                <a:ea typeface="等线" panose="02010600030101010101" pitchFamily="2" charset="-122"/>
                <a:cs typeface="Times New Roman" panose="02020603050405020304" pitchFamily="18" charset="0"/>
              </a:rPr>
              <a:t>（</a:t>
            </a:r>
            <a:r>
              <a:rPr lang="en-US" altLang="zh-CN" sz="1800" kern="100" dirty="0">
                <a:solidFill>
                  <a:srgbClr val="181717"/>
                </a:solidFill>
                <a:effectLst/>
                <a:latin typeface="Times New Roman" panose="02020603050405020304" pitchFamily="18" charset="0"/>
                <a:ea typeface="等线" panose="02010600030101010101" pitchFamily="2" charset="-122"/>
                <a:cs typeface="Times New Roman" panose="02020603050405020304" pitchFamily="18" charset="0"/>
              </a:rPr>
              <a:t>Pareto optimal solutions or non-dominated solutions</a:t>
            </a:r>
            <a:r>
              <a:rPr lang="zh-CN" altLang="en-US" sz="1800" kern="100" dirty="0">
                <a:solidFill>
                  <a:srgbClr val="181717"/>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altLang="en-US" sz="1800" dirty="0"/>
          </a:p>
        </p:txBody>
      </p:sp>
      <p:sp>
        <p:nvSpPr>
          <p:cNvPr id="4" name="灯片编号占位符 3"/>
          <p:cNvSpPr>
            <a:spLocks noGrp="1"/>
          </p:cNvSpPr>
          <p:nvPr>
            <p:ph type="sldNum" sz="quarter" idx="5"/>
          </p:nvPr>
        </p:nvSpPr>
        <p:spPr/>
        <p:txBody>
          <a:bodyPr/>
          <a:lstStyle/>
          <a:p>
            <a:fld id="{5611A8ED-6551-40FF-AAB9-B579F124B714}" type="slidenum">
              <a:rPr lang="zh-CN" altLang="en-US" smtClean="0"/>
              <a:t>5</a:t>
            </a:fld>
            <a:endParaRPr lang="zh-CN" altLang="en-US"/>
          </a:p>
        </p:txBody>
      </p:sp>
    </p:spTree>
    <p:extLst>
      <p:ext uri="{BB962C8B-B14F-4D97-AF65-F5344CB8AC3E}">
        <p14:creationId xmlns:p14="http://schemas.microsoft.com/office/powerpoint/2010/main" val="2315572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6350" marR="0" lvl="0" indent="189865" algn="just" defTabSz="914400" rtl="0" eaLnBrk="1" fontAlgn="auto" latinLnBrk="0" hangingPunct="1">
                  <a:lnSpc>
                    <a:spcPct val="107000"/>
                  </a:lnSpc>
                  <a:spcBef>
                    <a:spcPts val="0"/>
                  </a:spcBef>
                  <a:spcAft>
                    <a:spcPts val="165"/>
                  </a:spcAft>
                  <a:buClrTx/>
                  <a:buSzTx/>
                  <a:buFontTx/>
                  <a:buNone/>
                  <a:tabLst/>
                  <a:defRPr/>
                </a:pPr>
                <a:r>
                  <a:rPr lang="zh-CN" altLang="en-US" sz="1800" b="0" dirty="0">
                    <a:latin typeface="Microsoft YaHei UI" panose="020B0503020204020204" pitchFamily="34" charset="-122"/>
                    <a:ea typeface="Microsoft YaHei UI" panose="020B0503020204020204" pitchFamily="34" charset="-122"/>
                  </a:rPr>
                  <a:t>文中认为必须由 </a:t>
                </a:r>
                <a14:m>
                  <m:oMath xmlns:m="http://schemas.openxmlformats.org/officeDocument/2006/math">
                    <m:r>
                      <a:rPr lang="en-US" altLang="zh-CN" sz="1800" b="0" i="1" smtClean="0">
                        <a:latin typeface="Cambria Math" panose="02040503050406030204" pitchFamily="18" charset="0"/>
                        <a:ea typeface="Microsoft YaHei UI" panose="020B0503020204020204" pitchFamily="34" charset="-122"/>
                      </a:rPr>
                      <m:t>𝑚</m:t>
                    </m:r>
                  </m:oMath>
                </a14:m>
                <a:r>
                  <a:rPr lang="zh-CN" altLang="en-US" sz="1800" b="0" dirty="0">
                    <a:latin typeface="Microsoft YaHei UI" panose="020B0503020204020204" pitchFamily="34" charset="-122"/>
                    <a:ea typeface="Microsoft YaHei UI" panose="020B0503020204020204" pitchFamily="34" charset="-122"/>
                  </a:rPr>
                  <a:t> 个分离资源组成的 </a:t>
                </a:r>
                <a14:m>
                  <m:oMath xmlns:m="http://schemas.openxmlformats.org/officeDocument/2006/math">
                    <m:r>
                      <a:rPr lang="en-US" altLang="zh-CN" sz="1800" i="1" smtClean="0">
                        <a:latin typeface="Cambria Math" panose="02040503050406030204" pitchFamily="18" charset="0"/>
                        <a:ea typeface="Cambria Math" panose="02040503050406030204" pitchFamily="18" charset="0"/>
                      </a:rPr>
                      <m:t>ℳ</m:t>
                    </m:r>
                  </m:oMath>
                </a14:m>
                <a:r>
                  <a:rPr lang="zh-CN" altLang="en-US" sz="1800" b="0" dirty="0">
                    <a:latin typeface="Microsoft YaHei UI" panose="020B0503020204020204" pitchFamily="34" charset="-122"/>
                    <a:ea typeface="Microsoft YaHei UI" panose="020B0503020204020204" pitchFamily="34" charset="-122"/>
                  </a:rPr>
                  <a:t> 集合上调度由 </a:t>
                </a:r>
                <a14:m>
                  <m:oMath xmlns:m="http://schemas.openxmlformats.org/officeDocument/2006/math">
                    <m:r>
                      <m:rPr>
                        <m:sty m:val="p"/>
                      </m:rPr>
                      <a:rPr lang="en-US" altLang="zh-CN" sz="1800" b="0" i="1" dirty="0">
                        <a:latin typeface="Cambria Math" panose="02040503050406030204" pitchFamily="18" charset="0"/>
                        <a:ea typeface="Microsoft YaHei UI" panose="020B0503020204020204" pitchFamily="34" charset="-122"/>
                      </a:rPr>
                      <m:t>n</m:t>
                    </m:r>
                  </m:oMath>
                </a14:m>
                <a:r>
                  <a:rPr lang="zh-CN" altLang="en-US" sz="1800" b="0" dirty="0">
                    <a:latin typeface="Microsoft YaHei UI" panose="020B0503020204020204" pitchFamily="34" charset="-122"/>
                    <a:ea typeface="Microsoft YaHei UI" panose="020B0503020204020204" pitchFamily="34" charset="-122"/>
                  </a:rPr>
                  <a:t> 个作业组成的 </a:t>
                </a:r>
                <a14:m>
                  <m:oMath xmlns:m="http://schemas.openxmlformats.org/officeDocument/2006/math">
                    <m:r>
                      <a:rPr lang="en-US" altLang="zh-CN" sz="1800" i="1">
                        <a:latin typeface="Cambria Math" panose="02040503050406030204" pitchFamily="18" charset="0"/>
                        <a:ea typeface="Cambria Math" panose="02040503050406030204" pitchFamily="18" charset="0"/>
                      </a:rPr>
                      <m:t>ℐ</m:t>
                    </m:r>
                  </m:oMath>
                </a14:m>
                <a:r>
                  <a:rPr lang="zh-CN" altLang="en-US" sz="1800" b="0" dirty="0">
                    <a:latin typeface="Microsoft YaHei UI" panose="020B0503020204020204" pitchFamily="34" charset="-122"/>
                    <a:ea typeface="Microsoft YaHei UI" panose="020B0503020204020204" pitchFamily="34" charset="-122"/>
                  </a:rPr>
                  <a:t> 作业集合。每个作业 </a:t>
                </a:r>
                <a14:m>
                  <m:oMath xmlns:m="http://schemas.openxmlformats.org/officeDocument/2006/math">
                    <m:sSub>
                      <m:sSubPr>
                        <m:ctrlPr>
                          <a:rPr lang="en-US" altLang="zh-CN" sz="1800" b="0" i="1" dirty="0" smtClean="0">
                            <a:latin typeface="Cambria Math" panose="02040503050406030204" pitchFamily="18" charset="0"/>
                            <a:ea typeface="Microsoft YaHei UI" panose="020B0503020204020204" pitchFamily="34" charset="-122"/>
                          </a:rPr>
                        </m:ctrlPr>
                      </m:sSubPr>
                      <m:e>
                        <m:r>
                          <a:rPr lang="en-US" altLang="zh-CN" sz="1800" b="0" i="1" dirty="0" smtClean="0">
                            <a:latin typeface="Cambria Math" panose="02040503050406030204" pitchFamily="18" charset="0"/>
                            <a:ea typeface="Microsoft YaHei UI" panose="020B0503020204020204" pitchFamily="34" charset="-122"/>
                          </a:rPr>
                          <m:t>𝐽</m:t>
                        </m:r>
                      </m:e>
                      <m:sub>
                        <m:r>
                          <a:rPr lang="en-US" altLang="zh-CN" sz="1800" b="0" i="1" dirty="0" smtClean="0">
                            <a:latin typeface="Cambria Math" panose="02040503050406030204" pitchFamily="18" charset="0"/>
                            <a:ea typeface="Microsoft YaHei UI" panose="020B0503020204020204" pitchFamily="34" charset="-122"/>
                          </a:rPr>
                          <m:t>𝑗</m:t>
                        </m:r>
                      </m:sub>
                    </m:sSub>
                  </m:oMath>
                </a14:m>
                <a:r>
                  <a:rPr lang="zh-CN" altLang="en-US" sz="1800" b="0" dirty="0">
                    <a:latin typeface="Microsoft YaHei UI" panose="020B0503020204020204" pitchFamily="34" charset="-122"/>
                    <a:ea typeface="Microsoft YaHei UI" panose="020B0503020204020204" pitchFamily="34" charset="-122"/>
                  </a:rPr>
                  <a:t> 需要 </a:t>
                </a:r>
                <a14:m>
                  <m:oMath xmlns:m="http://schemas.openxmlformats.org/officeDocument/2006/math">
                    <m:sSub>
                      <m:sSubPr>
                        <m:ctrlPr>
                          <a:rPr lang="en-US" altLang="zh-CN" sz="1800" b="0" i="1" dirty="0" smtClean="0">
                            <a:latin typeface="Cambria Math" panose="02040503050406030204" pitchFamily="18" charset="0"/>
                            <a:ea typeface="Microsoft YaHei UI" panose="020B0503020204020204" pitchFamily="34" charset="-122"/>
                          </a:rPr>
                        </m:ctrlPr>
                      </m:sSubPr>
                      <m:e>
                        <m:r>
                          <a:rPr lang="en-US" altLang="zh-CN" sz="1800" b="0" i="1" dirty="0" smtClean="0">
                            <a:latin typeface="Cambria Math" panose="02040503050406030204" pitchFamily="18" charset="0"/>
                            <a:ea typeface="Microsoft YaHei UI" panose="020B0503020204020204" pitchFamily="34" charset="-122"/>
                          </a:rPr>
                          <m:t>𝑛</m:t>
                        </m:r>
                      </m:e>
                      <m:sub>
                        <m:r>
                          <a:rPr lang="en-US" altLang="zh-CN" sz="1800" b="0" i="1" dirty="0" smtClean="0">
                            <a:latin typeface="Cambria Math" panose="02040503050406030204" pitchFamily="18" charset="0"/>
                            <a:ea typeface="Microsoft YaHei UI" panose="020B0503020204020204" pitchFamily="34" charset="-122"/>
                          </a:rPr>
                          <m:t>𝑗</m:t>
                        </m:r>
                      </m:sub>
                    </m:sSub>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个连续操作才能完成，并且作业 </a:t>
                </a:r>
                <a14:m>
                  <m:oMath xmlns:m="http://schemas.openxmlformats.org/officeDocument/2006/math">
                    <m:r>
                      <a:rPr lang="en-US" altLang="zh-CN" sz="1800" b="0" i="1" dirty="0" smtClean="0">
                        <a:latin typeface="Cambria Math" panose="02040503050406030204" pitchFamily="18" charset="0"/>
                        <a:ea typeface="Microsoft YaHei UI" panose="020B0503020204020204" pitchFamily="34" charset="-122"/>
                      </a:rPr>
                      <m:t>𝐽</m:t>
                    </m:r>
                    <m:r>
                      <a:rPr lang="en-US" altLang="zh-CN" sz="1800" b="0" i="1" dirty="0" smtClean="0">
                        <a:latin typeface="Cambria Math" panose="02040503050406030204" pitchFamily="18" charset="0"/>
                        <a:ea typeface="Microsoft YaHei UI" panose="020B0503020204020204" pitchFamily="34" charset="-122"/>
                      </a:rPr>
                      <m:t>_</m:t>
                    </m:r>
                    <m:r>
                      <a:rPr lang="en-US" altLang="zh-CN" sz="1800" b="0" i="1" dirty="0" smtClean="0">
                        <a:latin typeface="Cambria Math" panose="02040503050406030204" pitchFamily="18" charset="0"/>
                        <a:ea typeface="Microsoft YaHei UI" panose="020B0503020204020204" pitchFamily="34" charset="-122"/>
                      </a:rPr>
                      <m:t>𝑗</m:t>
                    </m:r>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的操作 </a:t>
                </a:r>
                <a14:m>
                  <m:oMath xmlns:m="http://schemas.openxmlformats.org/officeDocument/2006/math">
                    <m:r>
                      <a:rPr lang="en-US" altLang="zh-CN" sz="1800" b="0" i="1" dirty="0" smtClean="0">
                        <a:latin typeface="Cambria Math" panose="02040503050406030204" pitchFamily="18" charset="0"/>
                        <a:ea typeface="Microsoft YaHei UI" panose="020B0503020204020204" pitchFamily="34" charset="-122"/>
                      </a:rPr>
                      <m:t>𝑖</m:t>
                    </m:r>
                  </m:oMath>
                </a14:m>
                <a:r>
                  <a:rPr lang="zh-CN" altLang="en-US" sz="1800" b="0" dirty="0">
                    <a:latin typeface="Microsoft YaHei UI" panose="020B0503020204020204" pitchFamily="34" charset="-122"/>
                    <a:ea typeface="Microsoft YaHei UI" panose="020B0503020204020204" pitchFamily="34" charset="-122"/>
                  </a:rPr>
                  <a:t>由 </a:t>
                </a:r>
                <a14:m>
                  <m:oMath xmlns:m="http://schemas.openxmlformats.org/officeDocument/2006/math">
                    <m:sSub>
                      <m:sSubPr>
                        <m:ctrlPr>
                          <a:rPr lang="en-US" altLang="zh-CN" sz="1800" b="0" i="1" dirty="0" smtClean="0">
                            <a:latin typeface="Cambria Math" panose="02040503050406030204" pitchFamily="18" charset="0"/>
                            <a:ea typeface="Microsoft YaHei UI" panose="020B0503020204020204" pitchFamily="34" charset="-122"/>
                          </a:rPr>
                        </m:ctrlPr>
                      </m:sSubPr>
                      <m:e>
                        <m:r>
                          <a:rPr lang="en-US" altLang="zh-CN" sz="1800" b="0" i="1" dirty="0" smtClean="0">
                            <a:latin typeface="Cambria Math" panose="02040503050406030204" pitchFamily="18" charset="0"/>
                            <a:ea typeface="Microsoft YaHei UI" panose="020B0503020204020204" pitchFamily="34" charset="-122"/>
                          </a:rPr>
                          <m:t>𝑂</m:t>
                        </m:r>
                      </m:e>
                      <m:sub>
                        <m:r>
                          <a:rPr lang="en-US" altLang="zh-CN" sz="1800" b="0" i="1" dirty="0" err="1">
                            <a:latin typeface="Cambria Math" panose="02040503050406030204" pitchFamily="18" charset="0"/>
                            <a:ea typeface="Microsoft YaHei UI" panose="020B0503020204020204" pitchFamily="34" charset="-122"/>
                          </a:rPr>
                          <m:t>𝑖</m:t>
                        </m:r>
                        <m:r>
                          <a:rPr lang="en-US" altLang="zh-CN" sz="1800" b="0" i="1" dirty="0" smtClean="0">
                            <a:latin typeface="Cambria Math" panose="02040503050406030204" pitchFamily="18" charset="0"/>
                            <a:ea typeface="Microsoft YaHei UI" panose="020B0503020204020204" pitchFamily="34" charset="-122"/>
                          </a:rPr>
                          <m:t>,</m:t>
                        </m:r>
                        <m:r>
                          <a:rPr lang="en-US" altLang="zh-CN" sz="1800" b="0" i="1" dirty="0" smtClean="0">
                            <a:latin typeface="Cambria Math" panose="02040503050406030204" pitchFamily="18" charset="0"/>
                            <a:ea typeface="Microsoft YaHei UI" panose="020B0503020204020204" pitchFamily="34" charset="-122"/>
                          </a:rPr>
                          <m:t>𝑗</m:t>
                        </m:r>
                      </m:sub>
                    </m:sSub>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表示。每个操作 </a:t>
                </a:r>
                <a14:m>
                  <m:oMath xmlns:m="http://schemas.openxmlformats.org/officeDocument/2006/math">
                    <m:sSub>
                      <m:sSubPr>
                        <m:ctrlPr>
                          <a:rPr lang="en-US" altLang="zh-CN" sz="1800" b="0" i="1" dirty="0" smtClean="0">
                            <a:latin typeface="Cambria Math" panose="02040503050406030204" pitchFamily="18" charset="0"/>
                            <a:ea typeface="Microsoft YaHei UI" panose="020B0503020204020204" pitchFamily="34" charset="-122"/>
                          </a:rPr>
                        </m:ctrlPr>
                      </m:sSubPr>
                      <m:e>
                        <m:r>
                          <a:rPr lang="en-US" altLang="zh-CN" sz="1800" b="0" i="1" dirty="0" smtClean="0">
                            <a:latin typeface="Cambria Math" panose="02040503050406030204" pitchFamily="18" charset="0"/>
                            <a:ea typeface="Microsoft YaHei UI" panose="020B0503020204020204" pitchFamily="34" charset="-122"/>
                          </a:rPr>
                          <m:t>𝑂</m:t>
                        </m:r>
                      </m:e>
                      <m:sub>
                        <m:r>
                          <a:rPr lang="en-US" altLang="zh-CN" sz="1800" b="0" i="1" dirty="0" err="1">
                            <a:latin typeface="Cambria Math" panose="02040503050406030204" pitchFamily="18" charset="0"/>
                            <a:ea typeface="Microsoft YaHei UI" panose="020B0503020204020204" pitchFamily="34" charset="-122"/>
                          </a:rPr>
                          <m:t>𝑖</m:t>
                        </m:r>
                        <m:r>
                          <a:rPr lang="en-US" altLang="zh-CN" sz="1800" b="0" i="1" dirty="0" smtClean="0">
                            <a:latin typeface="Cambria Math" panose="02040503050406030204" pitchFamily="18" charset="0"/>
                            <a:ea typeface="Microsoft YaHei UI" panose="020B0503020204020204" pitchFamily="34" charset="-122"/>
                          </a:rPr>
                          <m:t>,</m:t>
                        </m:r>
                        <m:r>
                          <a:rPr lang="en-US" altLang="zh-CN" sz="1800" b="0" i="1" dirty="0" smtClean="0">
                            <a:latin typeface="Cambria Math" panose="02040503050406030204" pitchFamily="18" charset="0"/>
                            <a:ea typeface="Microsoft YaHei UI" panose="020B0503020204020204" pitchFamily="34" charset="-122"/>
                          </a:rPr>
                          <m:t>𝑗</m:t>
                        </m:r>
                      </m:sub>
                    </m:sSub>
                    <m:r>
                      <a:rPr lang="en-US" altLang="zh-CN" sz="1800" b="0" i="1" dirty="0" smtClean="0">
                        <a:latin typeface="Cambria Math" panose="02040503050406030204" pitchFamily="18" charset="0"/>
                        <a:ea typeface="Microsoft YaHei UI" panose="020B0503020204020204" pitchFamily="34" charset="-122"/>
                      </a:rPr>
                      <m:t> </m:t>
                    </m:r>
                  </m:oMath>
                </a14:m>
                <a:r>
                  <a:rPr lang="zh-CN" altLang="en-US" sz="1800" b="0" dirty="0">
                    <a:latin typeface="Microsoft YaHei UI" panose="020B0503020204020204" pitchFamily="34" charset="-122"/>
                    <a:ea typeface="Microsoft YaHei UI" panose="020B0503020204020204" pitchFamily="34" charset="-122"/>
                  </a:rPr>
                  <a:t>可以由集合 </a:t>
                </a:r>
                <a14:m>
                  <m:oMath xmlns:m="http://schemas.openxmlformats.org/officeDocument/2006/math">
                    <m:sSub>
                      <m:sSubPr>
                        <m:ctrlPr>
                          <a:rPr lang="en-US" altLang="zh-CN" sz="1800" b="0" i="1" dirty="0" smtClean="0">
                            <a:latin typeface="Cambria Math" panose="02040503050406030204" pitchFamily="18" charset="0"/>
                            <a:ea typeface="Microsoft YaHei UI" panose="020B0503020204020204" pitchFamily="34" charset="-122"/>
                          </a:rPr>
                        </m:ctrlPr>
                      </m:sSubPr>
                      <m:e>
                        <m:r>
                          <a:rPr lang="en-US" altLang="zh-CN" sz="1800" b="0" i="1" dirty="0" smtClean="0">
                            <a:latin typeface="Cambria Math" panose="02040503050406030204" pitchFamily="18" charset="0"/>
                            <a:ea typeface="Microsoft YaHei UI" panose="020B0503020204020204" pitchFamily="34" charset="-122"/>
                          </a:rPr>
                          <m:t>𝑅</m:t>
                        </m:r>
                      </m:e>
                      <m:sub>
                        <m:r>
                          <a:rPr lang="en-US" altLang="zh-CN" sz="1800" b="0" i="1" dirty="0" err="1">
                            <a:latin typeface="Cambria Math" panose="02040503050406030204" pitchFamily="18" charset="0"/>
                            <a:ea typeface="Microsoft YaHei UI" panose="020B0503020204020204" pitchFamily="34" charset="-122"/>
                          </a:rPr>
                          <m:t>𝑖</m:t>
                        </m:r>
                        <m:r>
                          <a:rPr lang="en-US" altLang="zh-CN" sz="1800" b="0" i="1" dirty="0" smtClean="0">
                            <a:latin typeface="Cambria Math" panose="02040503050406030204" pitchFamily="18" charset="0"/>
                            <a:ea typeface="Microsoft YaHei UI" panose="020B0503020204020204" pitchFamily="34" charset="-122"/>
                          </a:rPr>
                          <m:t>,</m:t>
                        </m:r>
                        <m:r>
                          <a:rPr lang="en-US" altLang="zh-CN" sz="1800" b="0" i="1" dirty="0" smtClean="0">
                            <a:latin typeface="Cambria Math" panose="02040503050406030204" pitchFamily="18" charset="0"/>
                            <a:ea typeface="Microsoft YaHei UI" panose="020B0503020204020204" pitchFamily="34" charset="-122"/>
                          </a:rPr>
                          <m:t>𝑗</m:t>
                        </m:r>
                      </m:sub>
                    </m:sSub>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中的任何资源处理，集合 </a:t>
                </a:r>
                <a14:m>
                  <m:oMath xmlns:m="http://schemas.openxmlformats.org/officeDocument/2006/math">
                    <m:sSub>
                      <m:sSubPr>
                        <m:ctrlPr>
                          <a:rPr lang="en-US" altLang="zh-CN" sz="1800" b="0" i="1" dirty="0" smtClean="0">
                            <a:latin typeface="Cambria Math" panose="02040503050406030204" pitchFamily="18" charset="0"/>
                            <a:ea typeface="Microsoft YaHei UI" panose="020B0503020204020204" pitchFamily="34" charset="-122"/>
                          </a:rPr>
                        </m:ctrlPr>
                      </m:sSubPr>
                      <m:e>
                        <m:r>
                          <a:rPr lang="en-US" altLang="zh-CN" sz="1800" b="0" i="1" dirty="0" smtClean="0">
                            <a:latin typeface="Cambria Math" panose="02040503050406030204" pitchFamily="18" charset="0"/>
                            <a:ea typeface="Microsoft YaHei UI" panose="020B0503020204020204" pitchFamily="34" charset="-122"/>
                          </a:rPr>
                          <m:t>𝑅</m:t>
                        </m:r>
                      </m:e>
                      <m:sub>
                        <m:r>
                          <a:rPr lang="en-US" altLang="zh-CN" sz="1800" b="0" i="1" dirty="0" err="1">
                            <a:latin typeface="Cambria Math" panose="02040503050406030204" pitchFamily="18" charset="0"/>
                            <a:ea typeface="Microsoft YaHei UI" panose="020B0503020204020204" pitchFamily="34" charset="-122"/>
                          </a:rPr>
                          <m:t>𝑖</m:t>
                        </m:r>
                        <m:r>
                          <a:rPr lang="en-US" altLang="zh-CN" sz="1800" b="0" i="1" dirty="0" smtClean="0">
                            <a:latin typeface="Cambria Math" panose="02040503050406030204" pitchFamily="18" charset="0"/>
                            <a:ea typeface="Microsoft YaHei UI" panose="020B0503020204020204" pitchFamily="34" charset="-122"/>
                          </a:rPr>
                          <m:t>,</m:t>
                        </m:r>
                        <m:r>
                          <a:rPr lang="en-US" altLang="zh-CN" sz="1800" b="0" i="1" dirty="0" smtClean="0">
                            <a:latin typeface="Cambria Math" panose="02040503050406030204" pitchFamily="18" charset="0"/>
                            <a:ea typeface="Microsoft YaHei UI" panose="020B0503020204020204" pitchFamily="34" charset="-122"/>
                          </a:rPr>
                          <m:t>𝑗</m:t>
                        </m:r>
                      </m:sub>
                    </m:sSub>
                  </m:oMath>
                </a14:m>
                <a:r>
                  <a:rPr lang="zh-CN" altLang="en-US" sz="1800" b="0" dirty="0">
                    <a:latin typeface="Microsoft YaHei UI" panose="020B0503020204020204" pitchFamily="34" charset="-122"/>
                    <a:ea typeface="Microsoft YaHei UI" panose="020B0503020204020204" pitchFamily="34" charset="-122"/>
                  </a:rPr>
                  <a:t> 是包含可以执行 </a:t>
                </a:r>
                <a14:m>
                  <m:oMath xmlns:m="http://schemas.openxmlformats.org/officeDocument/2006/math">
                    <m:sSub>
                      <m:sSubPr>
                        <m:ctrlPr>
                          <a:rPr lang="en-US" altLang="zh-CN" sz="1800" b="0" i="1" dirty="0" smtClean="0">
                            <a:latin typeface="Cambria Math" panose="02040503050406030204" pitchFamily="18" charset="0"/>
                            <a:ea typeface="Microsoft YaHei UI" panose="020B0503020204020204" pitchFamily="34" charset="-122"/>
                          </a:rPr>
                        </m:ctrlPr>
                      </m:sSubPr>
                      <m:e>
                        <m:r>
                          <a:rPr lang="en-US" altLang="zh-CN" sz="1800" b="0" i="1" dirty="0" smtClean="0">
                            <a:latin typeface="Cambria Math" panose="02040503050406030204" pitchFamily="18" charset="0"/>
                            <a:ea typeface="Microsoft YaHei UI" panose="020B0503020204020204" pitchFamily="34" charset="-122"/>
                          </a:rPr>
                          <m:t>𝑂</m:t>
                        </m:r>
                      </m:e>
                      <m:sub>
                        <m:r>
                          <a:rPr lang="en-US" altLang="zh-CN" sz="1800" b="0" i="1" dirty="0" err="1">
                            <a:latin typeface="Cambria Math" panose="02040503050406030204" pitchFamily="18" charset="0"/>
                            <a:ea typeface="Microsoft YaHei UI" panose="020B0503020204020204" pitchFamily="34" charset="-122"/>
                          </a:rPr>
                          <m:t>𝑖</m:t>
                        </m:r>
                        <m:r>
                          <a:rPr lang="en-US" altLang="zh-CN" sz="1800" b="0" i="1" dirty="0" smtClean="0">
                            <a:latin typeface="Cambria Math" panose="02040503050406030204" pitchFamily="18" charset="0"/>
                            <a:ea typeface="Microsoft YaHei UI" panose="020B0503020204020204" pitchFamily="34" charset="-122"/>
                          </a:rPr>
                          <m:t>,</m:t>
                        </m:r>
                        <m:r>
                          <a:rPr lang="en-US" altLang="zh-CN" sz="1800" b="0" i="1" dirty="0" smtClean="0">
                            <a:latin typeface="Cambria Math" panose="02040503050406030204" pitchFamily="18" charset="0"/>
                            <a:ea typeface="Microsoft YaHei UI" panose="020B0503020204020204" pitchFamily="34" charset="-122"/>
                          </a:rPr>
                          <m:t>𝑗</m:t>
                        </m:r>
                      </m:sub>
                    </m:sSub>
                  </m:oMath>
                </a14:m>
                <a:r>
                  <a:rPr lang="zh-CN" altLang="en-US" sz="1800" b="0" dirty="0">
                    <a:latin typeface="Microsoft YaHei UI" panose="020B0503020204020204" pitchFamily="34" charset="-122"/>
                    <a:ea typeface="Microsoft YaHei UI" panose="020B0503020204020204" pitchFamily="34" charset="-122"/>
                  </a:rPr>
                  <a:t> 的资源的 </a:t>
                </a:r>
                <a14:m>
                  <m:oMath xmlns:m="http://schemas.openxmlformats.org/officeDocument/2006/math">
                    <m:r>
                      <a:rPr lang="en-US" altLang="zh-CN" sz="1800" i="1">
                        <a:latin typeface="Cambria Math" panose="02040503050406030204" pitchFamily="18" charset="0"/>
                        <a:ea typeface="Cambria Math" panose="02040503050406030204" pitchFamily="18" charset="0"/>
                      </a:rPr>
                      <m:t>ℳ</m:t>
                    </m:r>
                  </m:oMath>
                </a14:m>
                <a:r>
                  <a:rPr lang="zh-CN" altLang="en-US" sz="1800" b="0" dirty="0">
                    <a:latin typeface="Microsoft YaHei UI" panose="020B0503020204020204" pitchFamily="34" charset="-122"/>
                    <a:ea typeface="Microsoft YaHei UI" panose="020B0503020204020204" pitchFamily="34" charset="-122"/>
                  </a:rPr>
                  <a:t> 的子集。假设操作 </a:t>
                </a:r>
                <a14:m>
                  <m:oMath xmlns:m="http://schemas.openxmlformats.org/officeDocument/2006/math">
                    <m:sSub>
                      <m:sSubPr>
                        <m:ctrlPr>
                          <a:rPr lang="en-US" altLang="zh-CN" sz="1800" b="0" i="1" dirty="0" smtClean="0">
                            <a:latin typeface="Cambria Math" panose="02040503050406030204" pitchFamily="18" charset="0"/>
                            <a:ea typeface="Microsoft YaHei UI" panose="020B0503020204020204" pitchFamily="34" charset="-122"/>
                          </a:rPr>
                        </m:ctrlPr>
                      </m:sSubPr>
                      <m:e>
                        <m:r>
                          <a:rPr lang="en-US" altLang="zh-CN" sz="1800" b="0" i="1" dirty="0" smtClean="0">
                            <a:latin typeface="Cambria Math" panose="02040503050406030204" pitchFamily="18" charset="0"/>
                            <a:ea typeface="Microsoft YaHei UI" panose="020B0503020204020204" pitchFamily="34" charset="-122"/>
                          </a:rPr>
                          <m:t>𝑂</m:t>
                        </m:r>
                      </m:e>
                      <m:sub>
                        <m:r>
                          <a:rPr lang="en-US" altLang="zh-CN" sz="1800" b="0" i="1" dirty="0" err="1">
                            <a:latin typeface="Cambria Math" panose="02040503050406030204" pitchFamily="18" charset="0"/>
                            <a:ea typeface="Microsoft YaHei UI" panose="020B0503020204020204" pitchFamily="34" charset="-122"/>
                          </a:rPr>
                          <m:t>𝑖</m:t>
                        </m:r>
                        <m:r>
                          <a:rPr lang="en-US" altLang="zh-CN" sz="1800" b="0" i="1" dirty="0" smtClean="0">
                            <a:latin typeface="Cambria Math" panose="02040503050406030204" pitchFamily="18" charset="0"/>
                            <a:ea typeface="Microsoft YaHei UI" panose="020B0503020204020204" pitchFamily="34" charset="-122"/>
                          </a:rPr>
                          <m:t>,</m:t>
                        </m:r>
                        <m:r>
                          <a:rPr lang="en-US" altLang="zh-CN" sz="1800" b="0" i="1" dirty="0" smtClean="0">
                            <a:latin typeface="Cambria Math" panose="02040503050406030204" pitchFamily="18" charset="0"/>
                            <a:ea typeface="Microsoft YaHei UI" panose="020B0503020204020204" pitchFamily="34" charset="-122"/>
                          </a:rPr>
                          <m:t>𝑗</m:t>
                        </m:r>
                      </m:sub>
                    </m:sSub>
                  </m:oMath>
                </a14:m>
                <a:r>
                  <a:rPr lang="zh-CN" altLang="en-US" sz="1800" b="0" dirty="0">
                    <a:latin typeface="Microsoft YaHei UI" panose="020B0503020204020204" pitchFamily="34" charset="-122"/>
                    <a:ea typeface="Microsoft YaHei UI" panose="020B0503020204020204" pitchFamily="34" charset="-122"/>
                  </a:rPr>
                  <a:t> 的处理时间（用 </a:t>
                </a:r>
                <a14:m>
                  <m:oMath xmlns:m="http://schemas.openxmlformats.org/officeDocument/2006/math">
                    <m:sSub>
                      <m:sSubPr>
                        <m:ctrlPr>
                          <a:rPr lang="en-US" altLang="zh-CN" sz="1800" b="0" i="1" dirty="0" smtClean="0">
                            <a:latin typeface="Cambria Math" panose="02040503050406030204" pitchFamily="18" charset="0"/>
                            <a:ea typeface="Microsoft YaHei UI" panose="020B0503020204020204" pitchFamily="34" charset="-122"/>
                          </a:rPr>
                        </m:ctrlPr>
                      </m:sSubPr>
                      <m:e>
                        <m:r>
                          <a:rPr lang="en-US" altLang="zh-CN" sz="1800" b="0" i="1" dirty="0" smtClean="0">
                            <a:latin typeface="Cambria Math" panose="02040503050406030204" pitchFamily="18" charset="0"/>
                            <a:ea typeface="Microsoft YaHei UI" panose="020B0503020204020204" pitchFamily="34" charset="-122"/>
                          </a:rPr>
                          <m:t>𝑝</m:t>
                        </m:r>
                      </m:e>
                      <m:sub>
                        <m:r>
                          <a:rPr lang="en-US" altLang="zh-CN" sz="1800" b="0" i="1" dirty="0" err="1">
                            <a:latin typeface="Cambria Math" panose="02040503050406030204" pitchFamily="18" charset="0"/>
                            <a:ea typeface="Microsoft YaHei UI" panose="020B0503020204020204" pitchFamily="34" charset="-122"/>
                          </a:rPr>
                          <m:t>𝑖</m:t>
                        </m:r>
                        <m:r>
                          <a:rPr lang="en-US" altLang="zh-CN" sz="1800" b="0" i="1" dirty="0" smtClean="0">
                            <a:latin typeface="Cambria Math" panose="02040503050406030204" pitchFamily="18" charset="0"/>
                            <a:ea typeface="Microsoft YaHei UI" panose="020B0503020204020204" pitchFamily="34" charset="-122"/>
                          </a:rPr>
                          <m:t>,</m:t>
                        </m:r>
                        <m:r>
                          <a:rPr lang="en-US" altLang="zh-CN" sz="1800" b="0" i="1" dirty="0" smtClean="0">
                            <a:latin typeface="Cambria Math" panose="02040503050406030204" pitchFamily="18" charset="0"/>
                            <a:ea typeface="Microsoft YaHei UI" panose="020B0503020204020204" pitchFamily="34" charset="-122"/>
                          </a:rPr>
                          <m:t>𝑗</m:t>
                        </m:r>
                      </m:sub>
                    </m:sSub>
                    <m:r>
                      <a:rPr lang="en-US" altLang="zh-CN" sz="1800" b="0" i="1" dirty="0" smtClean="0">
                        <a:latin typeface="Cambria Math" panose="02040503050406030204" pitchFamily="18" charset="0"/>
                        <a:ea typeface="Microsoft YaHei UI" panose="020B0503020204020204" pitchFamily="34" charset="-122"/>
                      </a:rPr>
                      <m:t> </m:t>
                    </m:r>
                  </m:oMath>
                </a14:m>
                <a:r>
                  <a:rPr lang="zh-CN" altLang="en-US" sz="1800" b="0" dirty="0">
                    <a:latin typeface="Microsoft YaHei UI" panose="020B0503020204020204" pitchFamily="34" charset="-122"/>
                    <a:ea typeface="Microsoft YaHei UI" panose="020B0503020204020204" pitchFamily="34" charset="-122"/>
                  </a:rPr>
                  <a:t>表示）不依赖于执行资源。这个假设可以在不改变方法有效性的情况下放宽。每个作业 </a:t>
                </a:r>
                <a:r>
                  <a:rPr lang="en-US" altLang="zh-CN" sz="1800" b="0" dirty="0">
                    <a:latin typeface="Microsoft YaHei UI" panose="020B0503020204020204" pitchFamily="34" charset="-122"/>
                    <a:ea typeface="Microsoft YaHei UI" panose="020B0503020204020204" pitchFamily="34" charset="-122"/>
                  </a:rPr>
                  <a:t>J </a:t>
                </a:r>
                <a:r>
                  <a:rPr lang="en-US" altLang="zh-CN" sz="1800" b="0" dirty="0" err="1">
                    <a:latin typeface="Microsoft YaHei UI" panose="020B0503020204020204" pitchFamily="34" charset="-122"/>
                    <a:ea typeface="Microsoft YaHei UI" panose="020B0503020204020204" pitchFamily="34" charset="-122"/>
                  </a:rPr>
                  <a:t>j</a:t>
                </a:r>
                <a:r>
                  <a:rPr lang="zh-CN" altLang="en-US" sz="1800" b="0" dirty="0">
                    <a:latin typeface="Microsoft YaHei UI" panose="020B0503020204020204" pitchFamily="34" charset="-122"/>
                    <a:ea typeface="Microsoft YaHei UI" panose="020B0503020204020204" pitchFamily="34" charset="-122"/>
                  </a:rPr>
                  <a:t>还关联有一个截止日期，用 </a:t>
                </a:r>
                <a14:m>
                  <m:oMath xmlns:m="http://schemas.openxmlformats.org/officeDocument/2006/math">
                    <m:sSub>
                      <m:sSubPr>
                        <m:ctrlPr>
                          <a:rPr lang="en-US" altLang="zh-CN" sz="1800" b="0" i="1" dirty="0" smtClean="0">
                            <a:latin typeface="Cambria Math" panose="02040503050406030204" pitchFamily="18" charset="0"/>
                            <a:ea typeface="Microsoft YaHei UI" panose="020B0503020204020204" pitchFamily="34" charset="-122"/>
                          </a:rPr>
                        </m:ctrlPr>
                      </m:sSubPr>
                      <m:e>
                        <m:r>
                          <a:rPr lang="en-US" altLang="zh-CN" sz="1800" b="0" i="1" dirty="0" smtClean="0">
                            <a:latin typeface="Cambria Math" panose="02040503050406030204" pitchFamily="18" charset="0"/>
                            <a:ea typeface="Microsoft YaHei UI" panose="020B0503020204020204" pitchFamily="34" charset="-122"/>
                          </a:rPr>
                          <m:t>𝑑</m:t>
                        </m:r>
                      </m:e>
                      <m:sub>
                        <m:r>
                          <a:rPr lang="en-US" altLang="zh-CN" sz="1800" b="0" i="1" dirty="0" smtClean="0">
                            <a:latin typeface="Cambria Math" panose="02040503050406030204" pitchFamily="18" charset="0"/>
                            <a:ea typeface="Microsoft YaHei UI" panose="020B0503020204020204" pitchFamily="34" charset="-122"/>
                          </a:rPr>
                          <m:t>𝑗</m:t>
                        </m:r>
                      </m:sub>
                    </m:sSub>
                    <m:r>
                      <a:rPr lang="en-US" altLang="zh-CN" sz="1800" b="0" i="1" dirty="0" smtClean="0">
                        <a:latin typeface="Cambria Math" panose="02040503050406030204" pitchFamily="18" charset="0"/>
                        <a:ea typeface="Microsoft YaHei UI" panose="020B0503020204020204" pitchFamily="34" charset="-122"/>
                      </a:rPr>
                      <m:t> </m:t>
                    </m:r>
                  </m:oMath>
                </a14:m>
                <a:r>
                  <a:rPr lang="zh-CN" altLang="en-US" sz="1800" b="0" dirty="0">
                    <a:latin typeface="Microsoft YaHei UI" panose="020B0503020204020204" pitchFamily="34" charset="-122"/>
                    <a:ea typeface="Microsoft YaHei UI" panose="020B0503020204020204" pitchFamily="34" charset="-122"/>
                  </a:rPr>
                  <a:t>表示。</a:t>
                </a:r>
                <a:endParaRPr lang="en-US" altLang="zh-CN" sz="1800" kern="100" dirty="0">
                  <a:solidFill>
                    <a:srgbClr val="181717"/>
                  </a:solidFill>
                  <a:effectLst/>
                  <a:latin typeface="Times New Roman" panose="02020603050405020304" pitchFamily="18" charset="0"/>
                  <a:ea typeface="等线" panose="02010600030101010101" pitchFamily="2" charset="-122"/>
                </a:endParaRPr>
              </a:p>
              <a:p>
                <a:pPr marL="6350" indent="189865" algn="just">
                  <a:lnSpc>
                    <a:spcPct val="107000"/>
                  </a:lnSpc>
                  <a:spcAft>
                    <a:spcPts val="165"/>
                  </a:spcAft>
                </a:pPr>
                <a:r>
                  <a:rPr lang="zh-CN" altLang="zh-CN" sz="1800" kern="100" dirty="0">
                    <a:solidFill>
                      <a:srgbClr val="181717"/>
                    </a:solidFill>
                    <a:effectLst/>
                    <a:latin typeface="Times New Roman" panose="02020603050405020304" pitchFamily="18" charset="0"/>
                    <a:ea typeface="等线" panose="02010600030101010101" pitchFamily="2" charset="-122"/>
                  </a:rPr>
                  <a:t>问题是为每个操作设置执行资源和开始时间。我们用</a:t>
                </a:r>
                <a:r>
                  <a:rPr lang="en-US" altLang="zh-CN" sz="1800" kern="100" dirty="0">
                    <a:solidFill>
                      <a:srgbClr val="181717"/>
                    </a:solidFill>
                    <a:effectLst/>
                    <a:latin typeface="Times New Roman" panose="02020603050405020304" pitchFamily="18" charset="0"/>
                    <a:ea typeface="等线" panose="02010600030101010101" pitchFamily="2" charset="-122"/>
                  </a:rPr>
                  <a:t> </a:t>
                </a:r>
                <a14:m>
                  <m:oMath xmlns:m="http://schemas.openxmlformats.org/officeDocument/2006/math">
                    <m:sSub>
                      <m:sSubPr>
                        <m:ctrlPr>
                          <a:rPr lang="en-US" altLang="zh-CN" sz="1800" b="0" i="1" kern="100" smtClean="0">
                            <a:solidFill>
                              <a:srgbClr val="181717"/>
                            </a:solidFill>
                            <a:effectLst/>
                            <a:latin typeface="Cambria Math" panose="02040503050406030204" pitchFamily="18" charset="0"/>
                            <a:ea typeface="等线" panose="02010600030101010101" pitchFamily="2" charset="-122"/>
                          </a:rPr>
                        </m:ctrlPr>
                      </m:sSubPr>
                      <m:e>
                        <m:r>
                          <a:rPr lang="en-US" altLang="zh-CN" sz="1800" b="0" i="1" kern="100" smtClean="0">
                            <a:solidFill>
                              <a:srgbClr val="181717"/>
                            </a:solidFill>
                            <a:effectLst/>
                            <a:latin typeface="Cambria Math" panose="02040503050406030204" pitchFamily="18" charset="0"/>
                            <a:ea typeface="等线" panose="02010600030101010101" pitchFamily="2" charset="-122"/>
                          </a:rPr>
                          <m:t>𝐶</m:t>
                        </m:r>
                      </m:e>
                      <m:sub>
                        <m:r>
                          <a:rPr lang="en-US" altLang="zh-CN" sz="1800" b="0" i="1" kern="100" smtClean="0">
                            <a:solidFill>
                              <a:srgbClr val="181717"/>
                            </a:solidFill>
                            <a:effectLst/>
                            <a:latin typeface="Cambria Math" panose="02040503050406030204" pitchFamily="18" charset="0"/>
                            <a:ea typeface="等线" panose="02010600030101010101" pitchFamily="2" charset="-122"/>
                          </a:rPr>
                          <m:t>𝑗</m:t>
                        </m:r>
                      </m:sub>
                    </m:sSub>
                  </m:oMath>
                </a14:m>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en-US" sz="1800" kern="100" dirty="0">
                    <a:solidFill>
                      <a:srgbClr val="181717"/>
                    </a:solidFill>
                    <a:effectLst/>
                    <a:latin typeface="Times New Roman" panose="02020603050405020304" pitchFamily="18" charset="0"/>
                    <a:ea typeface="等线" panose="02010600030101010101" pitchFamily="2" charset="-122"/>
                  </a:rPr>
                  <a:t>表示作业</a:t>
                </a:r>
                <a14:m>
                  <m:oMath xmlns:m="http://schemas.openxmlformats.org/officeDocument/2006/math">
                    <m:sSub>
                      <m:sSubPr>
                        <m:ctrlPr>
                          <a:rPr lang="en-US" altLang="zh-CN" sz="1800" b="0" i="1" kern="100" smtClean="0">
                            <a:solidFill>
                              <a:srgbClr val="181717"/>
                            </a:solidFill>
                            <a:effectLst/>
                            <a:latin typeface="Cambria Math" panose="02040503050406030204" pitchFamily="18" charset="0"/>
                            <a:ea typeface="等线" panose="02010600030101010101" pitchFamily="2" charset="-122"/>
                          </a:rPr>
                        </m:ctrlPr>
                      </m:sSubPr>
                      <m:e>
                        <m:r>
                          <a:rPr lang="en-US" altLang="zh-CN" sz="1800" b="0" i="1" kern="100" smtClean="0">
                            <a:solidFill>
                              <a:srgbClr val="181717"/>
                            </a:solidFill>
                            <a:effectLst/>
                            <a:latin typeface="Cambria Math" panose="02040503050406030204" pitchFamily="18" charset="0"/>
                            <a:ea typeface="等线" panose="02010600030101010101" pitchFamily="2" charset="-122"/>
                          </a:rPr>
                          <m:t>𝐽</m:t>
                        </m:r>
                      </m:e>
                      <m:sub>
                        <m:r>
                          <a:rPr lang="en-US" altLang="zh-CN" sz="1800" b="0" i="1" kern="100" smtClean="0">
                            <a:solidFill>
                              <a:srgbClr val="181717"/>
                            </a:solidFill>
                            <a:effectLst/>
                            <a:latin typeface="Cambria Math" panose="02040503050406030204" pitchFamily="18" charset="0"/>
                            <a:ea typeface="等线" panose="02010600030101010101" pitchFamily="2" charset="-122"/>
                          </a:rPr>
                          <m:t>𝑗</m:t>
                        </m:r>
                      </m:sub>
                    </m:sSub>
                  </m:oMath>
                </a14:m>
                <a:r>
                  <a:rPr lang="zh-CN" altLang="zh-CN" sz="1800" kern="100" dirty="0">
                    <a:solidFill>
                      <a:srgbClr val="181717"/>
                    </a:solidFill>
                    <a:effectLst/>
                    <a:latin typeface="Times New Roman" panose="02020603050405020304" pitchFamily="18" charset="0"/>
                    <a:ea typeface="等线" panose="02010600030101010101" pitchFamily="2" charset="-122"/>
                  </a:rPr>
                  <a:t>的完成时间。为了衡量调度的质量，需要考虑三个经典标准：</a:t>
                </a:r>
                <a:r>
                  <a:rPr lang="zh-CN" altLang="en-US" sz="1800" kern="100" dirty="0">
                    <a:solidFill>
                      <a:srgbClr val="181717"/>
                    </a:solidFill>
                    <a:effectLst/>
                    <a:latin typeface="Times New Roman" panose="02020603050405020304" pitchFamily="18" charset="0"/>
                    <a:ea typeface="等线" panose="02010600030101010101" pitchFamily="2" charset="-122"/>
                  </a:rPr>
                  <a:t>完工时间</a:t>
                </a:r>
                <a14:m>
                  <m:oMath xmlns:m="http://schemas.openxmlformats.org/officeDocument/2006/math">
                    <m:sSub>
                      <m:sSubPr>
                        <m:ctrlPr>
                          <a:rPr lang="en-US" altLang="zh-CN" sz="1800" b="0" i="1" kern="100" dirty="0" smtClean="0">
                            <a:solidFill>
                              <a:srgbClr val="181717"/>
                            </a:solidFill>
                            <a:effectLst/>
                            <a:latin typeface="Cambria Math" panose="02040503050406030204" pitchFamily="18" charset="0"/>
                            <a:ea typeface="等线" panose="02010600030101010101" pitchFamily="2" charset="-122"/>
                          </a:rPr>
                        </m:ctrlPr>
                      </m:sSubPr>
                      <m:e>
                        <m:r>
                          <m:rPr>
                            <m:sty m:val="p"/>
                          </m:rPr>
                          <a:rPr lang="en-US" altLang="zh-CN" sz="1800" b="0" i="0" kern="100" dirty="0" smtClean="0">
                            <a:solidFill>
                              <a:srgbClr val="181717"/>
                            </a:solidFill>
                            <a:effectLst/>
                            <a:latin typeface="Cambria Math" panose="02040503050406030204" pitchFamily="18" charset="0"/>
                            <a:ea typeface="等线" panose="02010600030101010101" pitchFamily="2" charset="-122"/>
                          </a:rPr>
                          <m:t>C</m:t>
                        </m:r>
                      </m:e>
                      <m:sub>
                        <m:r>
                          <a:rPr lang="en-US" altLang="zh-CN" sz="1800" b="0" i="1" kern="100" dirty="0" smtClean="0">
                            <a:solidFill>
                              <a:srgbClr val="181717"/>
                            </a:solidFill>
                            <a:effectLst/>
                            <a:latin typeface="Cambria Math" panose="02040503050406030204" pitchFamily="18" charset="0"/>
                            <a:ea typeface="等线" panose="02010600030101010101" pitchFamily="2" charset="-122"/>
                          </a:rPr>
                          <m:t>𝑚𝑎𝑥</m:t>
                        </m:r>
                      </m:sub>
                    </m:sSub>
                    <m:r>
                      <a:rPr lang="en-US" altLang="zh-CN" sz="1800" b="0" i="1" kern="100" dirty="0" smtClean="0">
                        <a:solidFill>
                          <a:srgbClr val="181717"/>
                        </a:solidFill>
                        <a:effectLst/>
                        <a:latin typeface="Cambria Math" panose="02040503050406030204" pitchFamily="18" charset="0"/>
                        <a:ea typeface="等线" panose="02010600030101010101" pitchFamily="2" charset="-122"/>
                      </a:rPr>
                      <m:t> </m:t>
                    </m:r>
                    <m:r>
                      <a:rPr lang="zh-CN" altLang="en-US" sz="1800" b="0" i="1" kern="100" dirty="0" smtClean="0">
                        <a:solidFill>
                          <a:srgbClr val="181717"/>
                        </a:solidFill>
                        <a:effectLst/>
                        <a:latin typeface="Cambria Math" panose="02040503050406030204" pitchFamily="18" charset="0"/>
                        <a:ea typeface="等线" panose="02010600030101010101" pitchFamily="2" charset="-122"/>
                      </a:rPr>
                      <m:t>定义为</m:t>
                    </m:r>
                    <m:r>
                      <a:rPr lang="en-US" altLang="zh-CN" sz="1800" b="0" i="1" kern="100" dirty="0" smtClean="0">
                        <a:solidFill>
                          <a:srgbClr val="181717"/>
                        </a:solidFill>
                        <a:effectLst/>
                        <a:latin typeface="Cambria Math" panose="02040503050406030204" pitchFamily="18" charset="0"/>
                        <a:ea typeface="等线" panose="02010600030101010101" pitchFamily="2" charset="-122"/>
                      </a:rPr>
                      <m:t> </m:t>
                    </m:r>
                    <m:sSub>
                      <m:sSubPr>
                        <m:ctrlPr>
                          <a:rPr lang="en-US" altLang="zh-CN" sz="1800" b="0" i="1" kern="100" smtClean="0">
                            <a:solidFill>
                              <a:srgbClr val="181717"/>
                            </a:solidFill>
                            <a:effectLst/>
                            <a:latin typeface="Cambria Math" panose="02040503050406030204" pitchFamily="18" charset="0"/>
                            <a:ea typeface="等线" panose="02010600030101010101" pitchFamily="2" charset="-122"/>
                          </a:rPr>
                        </m:ctrlPr>
                      </m:sSubPr>
                      <m:e>
                        <m:r>
                          <a:rPr lang="en-US" altLang="zh-CN" sz="1800" b="0" i="1" kern="100" smtClean="0">
                            <a:solidFill>
                              <a:srgbClr val="181717"/>
                            </a:solidFill>
                            <a:effectLst/>
                            <a:latin typeface="Cambria Math" panose="02040503050406030204" pitchFamily="18" charset="0"/>
                            <a:ea typeface="等线" panose="02010600030101010101" pitchFamily="2" charset="-122"/>
                          </a:rPr>
                          <m:t>𝐶</m:t>
                        </m:r>
                      </m:e>
                      <m:sub>
                        <m:r>
                          <a:rPr lang="en-US" altLang="zh-CN" sz="1800" b="0" i="1" kern="100" smtClean="0">
                            <a:solidFill>
                              <a:srgbClr val="181717"/>
                            </a:solidFill>
                            <a:effectLst/>
                            <a:latin typeface="Cambria Math" panose="02040503050406030204" pitchFamily="18" charset="0"/>
                            <a:ea typeface="等线" panose="02010600030101010101" pitchFamily="2" charset="-122"/>
                          </a:rPr>
                          <m:t>𝑚𝑎𝑥</m:t>
                        </m:r>
                      </m:sub>
                    </m:sSub>
                    <m:r>
                      <a:rPr lang="en-US" altLang="zh-CN" sz="1800" b="0" i="1" kern="100" smtClean="0">
                        <a:solidFill>
                          <a:srgbClr val="181717"/>
                        </a:solidFill>
                        <a:effectLst/>
                        <a:latin typeface="Cambria Math" panose="02040503050406030204" pitchFamily="18" charset="0"/>
                        <a:ea typeface="等线" panose="02010600030101010101" pitchFamily="2" charset="-122"/>
                      </a:rPr>
                      <m:t>=</m:t>
                    </m:r>
                    <m:func>
                      <m:funcPr>
                        <m:ctrlPr>
                          <a:rPr lang="en-US" altLang="zh-CN" sz="1800" b="0" i="1" kern="100" smtClean="0">
                            <a:solidFill>
                              <a:srgbClr val="181717"/>
                            </a:solidFill>
                            <a:effectLst/>
                            <a:latin typeface="Cambria Math" panose="02040503050406030204" pitchFamily="18" charset="0"/>
                            <a:ea typeface="等线" panose="02010600030101010101" pitchFamily="2" charset="-122"/>
                          </a:rPr>
                        </m:ctrlPr>
                      </m:funcPr>
                      <m:fName>
                        <m:limLow>
                          <m:limLowPr>
                            <m:ctrlPr>
                              <a:rPr lang="en-US" altLang="zh-CN" sz="1800" b="0" i="1" kern="100" smtClean="0">
                                <a:solidFill>
                                  <a:srgbClr val="181717"/>
                                </a:solidFill>
                                <a:effectLst/>
                                <a:latin typeface="Cambria Math" panose="02040503050406030204" pitchFamily="18" charset="0"/>
                                <a:ea typeface="等线" panose="02010600030101010101" pitchFamily="2" charset="-122"/>
                              </a:rPr>
                            </m:ctrlPr>
                          </m:limLowPr>
                          <m:e>
                            <m:r>
                              <m:rPr>
                                <m:sty m:val="p"/>
                              </m:rPr>
                              <a:rPr lang="en-US" altLang="zh-CN" sz="1800" b="0" i="0" kern="100" smtClean="0">
                                <a:solidFill>
                                  <a:srgbClr val="181717"/>
                                </a:solidFill>
                                <a:effectLst/>
                                <a:latin typeface="Cambria Math" panose="02040503050406030204" pitchFamily="18" charset="0"/>
                                <a:ea typeface="等线" panose="02010600030101010101" pitchFamily="2" charset="-122"/>
                              </a:rPr>
                              <m:t>max</m:t>
                            </m:r>
                          </m:e>
                          <m:lim>
                            <m:sSub>
                              <m:sSubPr>
                                <m:ctrlPr>
                                  <a:rPr lang="en-US" altLang="zh-CN" sz="1800" b="0" i="1" kern="100" smtClean="0">
                                    <a:solidFill>
                                      <a:srgbClr val="181717"/>
                                    </a:solidFill>
                                    <a:effectLst/>
                                    <a:latin typeface="Cambria Math" panose="02040503050406030204" pitchFamily="18" charset="0"/>
                                    <a:ea typeface="等线" panose="02010600030101010101" pitchFamily="2" charset="-122"/>
                                  </a:rPr>
                                </m:ctrlPr>
                              </m:sSubPr>
                              <m:e>
                                <m:r>
                                  <a:rPr lang="en-US" altLang="zh-CN" sz="1800" b="0" i="1" kern="100" smtClean="0">
                                    <a:solidFill>
                                      <a:srgbClr val="181717"/>
                                    </a:solidFill>
                                    <a:effectLst/>
                                    <a:latin typeface="Cambria Math" panose="02040503050406030204" pitchFamily="18" charset="0"/>
                                    <a:ea typeface="等线" panose="02010600030101010101" pitchFamily="2" charset="-122"/>
                                  </a:rPr>
                                  <m:t>𝐽</m:t>
                                </m:r>
                              </m:e>
                              <m:sub>
                                <m:r>
                                  <a:rPr lang="en-US" altLang="zh-CN" sz="1800" b="0" i="1" kern="100" smtClean="0">
                                    <a:solidFill>
                                      <a:srgbClr val="181717"/>
                                    </a:solidFill>
                                    <a:effectLst/>
                                    <a:latin typeface="Cambria Math" panose="02040503050406030204" pitchFamily="18" charset="0"/>
                                    <a:ea typeface="等线" panose="02010600030101010101" pitchFamily="2" charset="-122"/>
                                  </a:rPr>
                                  <m:t>𝑗</m:t>
                                </m:r>
                              </m:sub>
                            </m:sSub>
                            <m:r>
                              <a:rPr lang="en-US" altLang="zh-CN" sz="1800" b="0" i="1" kern="100" smtClean="0">
                                <a:solidFill>
                                  <a:srgbClr val="181717"/>
                                </a:solidFill>
                                <a:effectLst/>
                                <a:latin typeface="Cambria Math" panose="02040503050406030204" pitchFamily="18" charset="0"/>
                                <a:ea typeface="等线" panose="02010600030101010101" pitchFamily="2" charset="-122"/>
                              </a:rPr>
                              <m:t>∈</m:t>
                            </m:r>
                            <m:r>
                              <a:rPr lang="en-US" altLang="zh-CN" sz="1800" i="1" smtClean="0">
                                <a:latin typeface="Cambria Math" panose="02040503050406030204" pitchFamily="18" charset="0"/>
                                <a:ea typeface="Cambria Math" panose="02040503050406030204" pitchFamily="18" charset="0"/>
                              </a:rPr>
                              <m:t>ℐ</m:t>
                            </m:r>
                          </m:lim>
                        </m:limLow>
                      </m:fName>
                      <m:e>
                        <m:sSub>
                          <m:sSubPr>
                            <m:ctrlPr>
                              <a:rPr lang="en-US" altLang="zh-CN" sz="1800" b="0" i="1" kern="100" smtClean="0">
                                <a:solidFill>
                                  <a:srgbClr val="181717"/>
                                </a:solidFill>
                                <a:effectLst/>
                                <a:latin typeface="Cambria Math" panose="02040503050406030204" pitchFamily="18" charset="0"/>
                                <a:ea typeface="等线" panose="02010600030101010101" pitchFamily="2" charset="-122"/>
                              </a:rPr>
                            </m:ctrlPr>
                          </m:sSubPr>
                          <m:e>
                            <m:r>
                              <a:rPr lang="en-US" altLang="zh-CN" sz="1800" b="0" i="1" kern="100" smtClean="0">
                                <a:solidFill>
                                  <a:srgbClr val="181717"/>
                                </a:solidFill>
                                <a:effectLst/>
                                <a:latin typeface="Cambria Math" panose="02040503050406030204" pitchFamily="18" charset="0"/>
                                <a:ea typeface="等线" panose="02010600030101010101" pitchFamily="2" charset="-122"/>
                              </a:rPr>
                              <m:t>𝐶</m:t>
                            </m:r>
                          </m:e>
                          <m:sub>
                            <m:r>
                              <a:rPr lang="en-US" altLang="zh-CN" sz="1800" b="0" i="1" kern="100" smtClean="0">
                                <a:solidFill>
                                  <a:srgbClr val="181717"/>
                                </a:solidFill>
                                <a:effectLst/>
                                <a:latin typeface="Cambria Math" panose="02040503050406030204" pitchFamily="18" charset="0"/>
                                <a:ea typeface="等线" panose="02010600030101010101" pitchFamily="2" charset="-122"/>
                              </a:rPr>
                              <m:t>𝑗</m:t>
                            </m:r>
                          </m:sub>
                        </m:sSub>
                      </m:e>
                    </m:func>
                  </m:oMath>
                </a14:m>
                <a:r>
                  <a:rPr lang="zh-CN" altLang="en-US" sz="1800" kern="100" dirty="0">
                    <a:solidFill>
                      <a:srgbClr val="181717"/>
                    </a:solidFill>
                    <a:effectLst/>
                    <a:latin typeface="Times New Roman" panose="02020603050405020304" pitchFamily="18" charset="0"/>
                    <a:ea typeface="等线" panose="02010600030101010101" pitchFamily="2" charset="-122"/>
                  </a:rPr>
                  <a:t>，最大迟到</a:t>
                </a:r>
                <a14:m>
                  <m:oMath xmlns:m="http://schemas.openxmlformats.org/officeDocument/2006/math">
                    <m:sSub>
                      <m:sSubPr>
                        <m:ctrlPr>
                          <a:rPr lang="en-US" altLang="zh-CN" sz="1800" b="0" i="1" kern="100" smtClean="0">
                            <a:solidFill>
                              <a:srgbClr val="181717"/>
                            </a:solidFill>
                            <a:effectLst/>
                            <a:latin typeface="Cambria Math" panose="02040503050406030204" pitchFamily="18" charset="0"/>
                            <a:ea typeface="等线" panose="02010600030101010101" pitchFamily="2" charset="-122"/>
                          </a:rPr>
                        </m:ctrlPr>
                      </m:sSubPr>
                      <m:e>
                        <m:r>
                          <a:rPr lang="en-US" altLang="zh-CN" sz="1800" b="0" i="1" kern="100" smtClean="0">
                            <a:solidFill>
                              <a:srgbClr val="181717"/>
                            </a:solidFill>
                            <a:effectLst/>
                            <a:latin typeface="Cambria Math" panose="02040503050406030204" pitchFamily="18" charset="0"/>
                            <a:ea typeface="等线" panose="02010600030101010101" pitchFamily="2" charset="-122"/>
                          </a:rPr>
                          <m:t>𝐿</m:t>
                        </m:r>
                      </m:e>
                      <m:sub>
                        <m:r>
                          <a:rPr lang="en-US" altLang="zh-CN" sz="1800" b="0" i="1" kern="100" smtClean="0">
                            <a:solidFill>
                              <a:srgbClr val="181717"/>
                            </a:solidFill>
                            <a:effectLst/>
                            <a:latin typeface="Cambria Math" panose="02040503050406030204" pitchFamily="18" charset="0"/>
                            <a:ea typeface="等线" panose="02010600030101010101" pitchFamily="2" charset="-122"/>
                          </a:rPr>
                          <m:t>𝑚𝑎𝑥</m:t>
                        </m:r>
                      </m:sub>
                    </m:sSub>
                  </m:oMath>
                </a14:m>
                <a:r>
                  <a:rPr lang="zh-CN" altLang="zh-CN" sz="1800" kern="100" dirty="0">
                    <a:solidFill>
                      <a:srgbClr val="181717"/>
                    </a:solidFill>
                    <a:effectLst/>
                    <a:latin typeface="Times New Roman" panose="02020603050405020304" pitchFamily="18" charset="0"/>
                    <a:ea typeface="等线" panose="02010600030101010101" pitchFamily="2" charset="-122"/>
                  </a:rPr>
                  <a:t>定义</a:t>
                </a:r>
                <a:r>
                  <a:rPr lang="zh-CN" altLang="en-US" sz="1800" kern="100" dirty="0">
                    <a:solidFill>
                      <a:srgbClr val="181717"/>
                    </a:solidFill>
                    <a:effectLst/>
                    <a:latin typeface="Times New Roman" panose="02020603050405020304" pitchFamily="18" charset="0"/>
                    <a:ea typeface="等线" panose="02010600030101010101" pitchFamily="2" charset="-122"/>
                  </a:rPr>
                  <a:t>为</a:t>
                </a:r>
                <a14:m>
                  <m:oMath xmlns:m="http://schemas.openxmlformats.org/officeDocument/2006/math">
                    <m:sSub>
                      <m:sSubPr>
                        <m:ctrlPr>
                          <a:rPr lang="en-US" altLang="zh-CN" sz="1800" b="0" i="1" kern="100" smtClean="0">
                            <a:solidFill>
                              <a:srgbClr val="181717"/>
                            </a:solidFill>
                            <a:effectLst/>
                            <a:latin typeface="Cambria Math" panose="02040503050406030204" pitchFamily="18" charset="0"/>
                            <a:ea typeface="等线" panose="02010600030101010101" pitchFamily="2" charset="-122"/>
                          </a:rPr>
                        </m:ctrlPr>
                      </m:sSubPr>
                      <m:e>
                        <m:r>
                          <a:rPr lang="en-US" altLang="zh-CN" sz="1800" b="0" i="1" kern="100" smtClean="0">
                            <a:solidFill>
                              <a:srgbClr val="181717"/>
                            </a:solidFill>
                            <a:effectLst/>
                            <a:latin typeface="Cambria Math" panose="02040503050406030204" pitchFamily="18" charset="0"/>
                            <a:ea typeface="等线" panose="02010600030101010101" pitchFamily="2" charset="-122"/>
                          </a:rPr>
                          <m:t>𝐿</m:t>
                        </m:r>
                      </m:e>
                      <m:sub>
                        <m:r>
                          <a:rPr lang="en-US" altLang="zh-CN" sz="1800" b="0" i="1" kern="100" smtClean="0">
                            <a:solidFill>
                              <a:srgbClr val="181717"/>
                            </a:solidFill>
                            <a:effectLst/>
                            <a:latin typeface="Cambria Math" panose="02040503050406030204" pitchFamily="18" charset="0"/>
                            <a:ea typeface="等线" panose="02010600030101010101" pitchFamily="2" charset="-122"/>
                          </a:rPr>
                          <m:t>𝑚𝑎𝑥</m:t>
                        </m:r>
                      </m:sub>
                    </m:sSub>
                    <m:r>
                      <a:rPr lang="en-US" altLang="zh-CN" sz="1800" b="0" i="1" kern="100" smtClean="0">
                        <a:solidFill>
                          <a:srgbClr val="181717"/>
                        </a:solidFill>
                        <a:effectLst/>
                        <a:latin typeface="Cambria Math" panose="02040503050406030204" pitchFamily="18" charset="0"/>
                        <a:ea typeface="等线" panose="02010600030101010101" pitchFamily="2" charset="-122"/>
                      </a:rPr>
                      <m:t>=</m:t>
                    </m:r>
                    <m:func>
                      <m:funcPr>
                        <m:ctrlPr>
                          <a:rPr lang="en-US" altLang="zh-CN" sz="1800" b="0" i="1" kern="100" smtClean="0">
                            <a:solidFill>
                              <a:srgbClr val="181717"/>
                            </a:solidFill>
                            <a:effectLst/>
                            <a:latin typeface="Cambria Math" panose="02040503050406030204" pitchFamily="18" charset="0"/>
                            <a:ea typeface="等线" panose="02010600030101010101" pitchFamily="2" charset="-122"/>
                          </a:rPr>
                        </m:ctrlPr>
                      </m:funcPr>
                      <m:fName>
                        <m:limLow>
                          <m:limLowPr>
                            <m:ctrlPr>
                              <a:rPr lang="en-US" altLang="zh-CN" sz="1800" b="0" i="1" kern="100" smtClean="0">
                                <a:solidFill>
                                  <a:srgbClr val="181717"/>
                                </a:solidFill>
                                <a:effectLst/>
                                <a:latin typeface="Cambria Math" panose="02040503050406030204" pitchFamily="18" charset="0"/>
                                <a:ea typeface="等线" panose="02010600030101010101" pitchFamily="2" charset="-122"/>
                              </a:rPr>
                            </m:ctrlPr>
                          </m:limLowPr>
                          <m:e>
                            <m:r>
                              <m:rPr>
                                <m:sty m:val="p"/>
                              </m:rPr>
                              <a:rPr lang="en-US" altLang="zh-CN" sz="1800" b="0" i="0" kern="100" smtClean="0">
                                <a:solidFill>
                                  <a:srgbClr val="181717"/>
                                </a:solidFill>
                                <a:effectLst/>
                                <a:latin typeface="Cambria Math" panose="02040503050406030204" pitchFamily="18" charset="0"/>
                                <a:ea typeface="等线" panose="02010600030101010101" pitchFamily="2" charset="-122"/>
                              </a:rPr>
                              <m:t>max</m:t>
                            </m:r>
                          </m:e>
                          <m:lim>
                            <m:sSub>
                              <m:sSubPr>
                                <m:ctrlPr>
                                  <a:rPr lang="en-US" altLang="zh-CN" sz="1800" b="0" i="1" kern="100" smtClean="0">
                                    <a:solidFill>
                                      <a:srgbClr val="181717"/>
                                    </a:solidFill>
                                    <a:effectLst/>
                                    <a:latin typeface="Cambria Math" panose="02040503050406030204" pitchFamily="18" charset="0"/>
                                    <a:ea typeface="等线" panose="02010600030101010101" pitchFamily="2" charset="-122"/>
                                  </a:rPr>
                                </m:ctrlPr>
                              </m:sSubPr>
                              <m:e>
                                <m:r>
                                  <a:rPr lang="en-US" altLang="zh-CN" sz="1800" b="0" i="1" kern="100" smtClean="0">
                                    <a:solidFill>
                                      <a:srgbClr val="181717"/>
                                    </a:solidFill>
                                    <a:effectLst/>
                                    <a:latin typeface="Cambria Math" panose="02040503050406030204" pitchFamily="18" charset="0"/>
                                    <a:ea typeface="等线" panose="02010600030101010101" pitchFamily="2" charset="-122"/>
                                  </a:rPr>
                                  <m:t>𝐽</m:t>
                                </m:r>
                              </m:e>
                              <m:sub>
                                <m:r>
                                  <a:rPr lang="en-US" altLang="zh-CN" sz="1800" b="0" i="1" kern="100" smtClean="0">
                                    <a:solidFill>
                                      <a:srgbClr val="181717"/>
                                    </a:solidFill>
                                    <a:effectLst/>
                                    <a:latin typeface="Cambria Math" panose="02040503050406030204" pitchFamily="18" charset="0"/>
                                    <a:ea typeface="等线" panose="02010600030101010101" pitchFamily="2" charset="-122"/>
                                  </a:rPr>
                                  <m:t>𝑗</m:t>
                                </m:r>
                              </m:sub>
                            </m:sSub>
                            <m:r>
                              <a:rPr lang="en-US" altLang="zh-CN" sz="1800" b="0" i="1" kern="100" smtClean="0">
                                <a:solidFill>
                                  <a:srgbClr val="181717"/>
                                </a:solidFill>
                                <a:effectLst/>
                                <a:latin typeface="Cambria Math" panose="02040503050406030204" pitchFamily="18" charset="0"/>
                                <a:ea typeface="等线" panose="02010600030101010101" pitchFamily="2" charset="-122"/>
                              </a:rPr>
                              <m:t>∈</m:t>
                            </m:r>
                            <m:r>
                              <a:rPr lang="en-US" altLang="zh-CN" sz="1800" i="1" smtClean="0">
                                <a:latin typeface="Cambria Math" panose="02040503050406030204" pitchFamily="18" charset="0"/>
                                <a:ea typeface="Cambria Math" panose="02040503050406030204" pitchFamily="18" charset="0"/>
                              </a:rPr>
                              <m:t>ℐ</m:t>
                            </m:r>
                          </m:lim>
                        </m:limLow>
                      </m:fName>
                      <m:e>
                        <m:r>
                          <a:rPr lang="en-US" altLang="zh-CN" sz="1800" b="0" i="1" kern="100" smtClean="0">
                            <a:solidFill>
                              <a:srgbClr val="181717"/>
                            </a:solidFill>
                            <a:effectLst/>
                            <a:latin typeface="Cambria Math" panose="02040503050406030204" pitchFamily="18" charset="0"/>
                            <a:ea typeface="等线" panose="02010600030101010101" pitchFamily="2" charset="-122"/>
                          </a:rPr>
                          <m:t>(</m:t>
                        </m:r>
                        <m:sSub>
                          <m:sSubPr>
                            <m:ctrlPr>
                              <a:rPr lang="en-US" altLang="zh-CN" sz="1800" b="0" i="1" kern="100" smtClean="0">
                                <a:solidFill>
                                  <a:srgbClr val="181717"/>
                                </a:solidFill>
                                <a:effectLst/>
                                <a:latin typeface="Cambria Math" panose="02040503050406030204" pitchFamily="18" charset="0"/>
                                <a:ea typeface="等线" panose="02010600030101010101" pitchFamily="2" charset="-122"/>
                              </a:rPr>
                            </m:ctrlPr>
                          </m:sSubPr>
                          <m:e>
                            <m:r>
                              <a:rPr lang="en-US" altLang="zh-CN" sz="1800" b="0" i="1" kern="100" smtClean="0">
                                <a:solidFill>
                                  <a:srgbClr val="181717"/>
                                </a:solidFill>
                                <a:effectLst/>
                                <a:latin typeface="Cambria Math" panose="02040503050406030204" pitchFamily="18" charset="0"/>
                                <a:ea typeface="等线" panose="02010600030101010101" pitchFamily="2" charset="-122"/>
                              </a:rPr>
                              <m:t>𝐶</m:t>
                            </m:r>
                          </m:e>
                          <m:sub>
                            <m:r>
                              <a:rPr lang="en-US" altLang="zh-CN" sz="1800" b="0" i="1" kern="100" smtClean="0">
                                <a:solidFill>
                                  <a:srgbClr val="181717"/>
                                </a:solidFill>
                                <a:effectLst/>
                                <a:latin typeface="Cambria Math" panose="02040503050406030204" pitchFamily="18" charset="0"/>
                                <a:ea typeface="等线" panose="02010600030101010101" pitchFamily="2" charset="-122"/>
                              </a:rPr>
                              <m:t>𝑗</m:t>
                            </m:r>
                          </m:sub>
                        </m:sSub>
                        <m:r>
                          <a:rPr lang="en-US" altLang="zh-CN" sz="1800" b="0" i="1" kern="100" smtClean="0">
                            <a:solidFill>
                              <a:srgbClr val="181717"/>
                            </a:solidFill>
                            <a:effectLst/>
                            <a:latin typeface="Cambria Math" panose="02040503050406030204" pitchFamily="18" charset="0"/>
                            <a:ea typeface="等线" panose="02010600030101010101" pitchFamily="2" charset="-122"/>
                          </a:rPr>
                          <m:t>−</m:t>
                        </m:r>
                        <m:sSub>
                          <m:sSubPr>
                            <m:ctrlPr>
                              <a:rPr lang="en-US" altLang="zh-CN" sz="1800" b="0" i="1" kern="100" smtClean="0">
                                <a:solidFill>
                                  <a:srgbClr val="181717"/>
                                </a:solidFill>
                                <a:effectLst/>
                                <a:latin typeface="Cambria Math" panose="02040503050406030204" pitchFamily="18" charset="0"/>
                                <a:ea typeface="等线" panose="02010600030101010101" pitchFamily="2" charset="-122"/>
                              </a:rPr>
                            </m:ctrlPr>
                          </m:sSubPr>
                          <m:e>
                            <m:r>
                              <a:rPr lang="en-US" altLang="zh-CN" sz="1800" b="0" i="1" kern="100" smtClean="0">
                                <a:solidFill>
                                  <a:srgbClr val="181717"/>
                                </a:solidFill>
                                <a:effectLst/>
                                <a:latin typeface="Cambria Math" panose="02040503050406030204" pitchFamily="18" charset="0"/>
                                <a:ea typeface="等线" panose="02010600030101010101" pitchFamily="2" charset="-122"/>
                              </a:rPr>
                              <m:t>𝑑</m:t>
                            </m:r>
                          </m:e>
                          <m:sub>
                            <m:r>
                              <a:rPr lang="en-US" altLang="zh-CN" sz="1800" b="0" i="1" kern="100" smtClean="0">
                                <a:solidFill>
                                  <a:srgbClr val="181717"/>
                                </a:solidFill>
                                <a:effectLst/>
                                <a:latin typeface="Cambria Math" panose="02040503050406030204" pitchFamily="18" charset="0"/>
                                <a:ea typeface="等线" panose="02010600030101010101" pitchFamily="2" charset="-122"/>
                              </a:rPr>
                              <m:t>𝑗</m:t>
                            </m:r>
                          </m:sub>
                        </m:sSub>
                        <m:r>
                          <a:rPr lang="en-US" altLang="zh-CN" sz="1800" b="0" i="1" kern="100" smtClean="0">
                            <a:solidFill>
                              <a:srgbClr val="181717"/>
                            </a:solidFill>
                            <a:effectLst/>
                            <a:latin typeface="Cambria Math" panose="02040503050406030204" pitchFamily="18" charset="0"/>
                            <a:ea typeface="等线" panose="02010600030101010101" pitchFamily="2" charset="-122"/>
                          </a:rPr>
                          <m:t>)</m:t>
                        </m:r>
                      </m:e>
                    </m:func>
                    <m:r>
                      <a:rPr lang="zh-CN" altLang="en-US" sz="1800" b="0" i="1" kern="100" smtClean="0">
                        <a:solidFill>
                          <a:srgbClr val="181717"/>
                        </a:solidFill>
                        <a:effectLst/>
                        <a:latin typeface="Cambria Math" panose="02040503050406030204" pitchFamily="18" charset="0"/>
                        <a:ea typeface="等线" panose="02010600030101010101" pitchFamily="2" charset="-122"/>
                      </a:rPr>
                      <m:t>和</m:t>
                    </m:r>
                  </m:oMath>
                </a14:m>
                <a:r>
                  <a:rPr lang="zh-CN" altLang="en-US" sz="1800" kern="100" dirty="0">
                    <a:solidFill>
                      <a:srgbClr val="181717"/>
                    </a:solidFill>
                    <a:effectLst/>
                    <a:latin typeface="Times New Roman" panose="02020603050405020304" pitchFamily="18" charset="0"/>
                    <a:ea typeface="等线" panose="02010600030101010101" pitchFamily="2" charset="-122"/>
                  </a:rPr>
                  <a:t>总迟到</a:t>
                </a:r>
                <a14:m>
                  <m:oMath xmlns:m="http://schemas.openxmlformats.org/officeDocument/2006/math">
                    <m:r>
                      <a:rPr lang="en-US" altLang="zh-CN" sz="1800" b="0" i="1" kern="100" smtClean="0">
                        <a:solidFill>
                          <a:srgbClr val="181717"/>
                        </a:solidFill>
                        <a:effectLst/>
                        <a:latin typeface="Cambria Math" panose="02040503050406030204" pitchFamily="18" charset="0"/>
                        <a:ea typeface="等线" panose="02010600030101010101" pitchFamily="2" charset="-122"/>
                      </a:rPr>
                      <m:t>∑</m:t>
                    </m:r>
                    <m:sSub>
                      <m:sSubPr>
                        <m:ctrlPr>
                          <a:rPr lang="en-US" altLang="zh-CN" sz="1800" b="0" i="1" kern="100" smtClean="0">
                            <a:solidFill>
                              <a:srgbClr val="181717"/>
                            </a:solidFill>
                            <a:effectLst/>
                            <a:latin typeface="Cambria Math" panose="02040503050406030204" pitchFamily="18" charset="0"/>
                            <a:ea typeface="等线" panose="02010600030101010101" pitchFamily="2" charset="-122"/>
                          </a:rPr>
                        </m:ctrlPr>
                      </m:sSubPr>
                      <m:e>
                        <m:r>
                          <a:rPr lang="en-US" altLang="zh-CN" sz="1800" b="0" i="1" kern="100" smtClean="0">
                            <a:solidFill>
                              <a:srgbClr val="181717"/>
                            </a:solidFill>
                            <a:effectLst/>
                            <a:latin typeface="Cambria Math" panose="02040503050406030204" pitchFamily="18" charset="0"/>
                            <a:ea typeface="等线" panose="02010600030101010101" pitchFamily="2" charset="-122"/>
                          </a:rPr>
                          <m:t>𝑇</m:t>
                        </m:r>
                      </m:e>
                      <m:sub>
                        <m:r>
                          <a:rPr lang="en-US" altLang="zh-CN" sz="1800" b="0" i="1" kern="100" smtClean="0">
                            <a:solidFill>
                              <a:srgbClr val="181717"/>
                            </a:solidFill>
                            <a:effectLst/>
                            <a:latin typeface="Cambria Math" panose="02040503050406030204" pitchFamily="18" charset="0"/>
                            <a:ea typeface="等线" panose="02010600030101010101" pitchFamily="2" charset="-122"/>
                          </a:rPr>
                          <m:t>𝑗</m:t>
                        </m:r>
                      </m:sub>
                    </m:sSub>
                  </m:oMath>
                </a14:m>
                <a:r>
                  <a:rPr lang="zh-CN" altLang="en-US" sz="1800" kern="100" dirty="0">
                    <a:solidFill>
                      <a:srgbClr val="181717"/>
                    </a:solidFill>
                    <a:effectLst/>
                    <a:latin typeface="Times New Roman" panose="02020603050405020304" pitchFamily="18" charset="0"/>
                    <a:ea typeface="等线" panose="02010600030101010101" pitchFamily="2" charset="-122"/>
                  </a:rPr>
                  <a:t>定义为</a:t>
                </a:r>
                <a14:m>
                  <m:oMath xmlns:m="http://schemas.openxmlformats.org/officeDocument/2006/math">
                    <m:nary>
                      <m:naryPr>
                        <m:chr m:val="∑"/>
                        <m:subHide m:val="on"/>
                        <m:supHide m:val="on"/>
                        <m:ctrlPr>
                          <a:rPr lang="en-US" altLang="zh-CN" sz="1800" b="0" i="1" kern="100" smtClean="0">
                            <a:solidFill>
                              <a:srgbClr val="181717"/>
                            </a:solidFill>
                            <a:effectLst/>
                            <a:latin typeface="Cambria Math" panose="02040503050406030204" pitchFamily="18" charset="0"/>
                            <a:ea typeface="等线" panose="02010600030101010101" pitchFamily="2" charset="-122"/>
                          </a:rPr>
                        </m:ctrlPr>
                      </m:naryPr>
                      <m:sub/>
                      <m:sup/>
                      <m:e>
                        <m:r>
                          <a:rPr lang="en-US" altLang="zh-CN" sz="1800" b="0" i="1" kern="100" smtClean="0">
                            <a:solidFill>
                              <a:srgbClr val="181717"/>
                            </a:solidFill>
                            <a:effectLst/>
                            <a:latin typeface="Cambria Math" panose="02040503050406030204" pitchFamily="18" charset="0"/>
                            <a:ea typeface="等线" panose="02010600030101010101" pitchFamily="2" charset="-122"/>
                          </a:rPr>
                          <m:t>𝑗</m:t>
                        </m:r>
                        <m:r>
                          <a:rPr lang="en-US" altLang="zh-CN" sz="1800" b="0" i="1" kern="100" smtClean="0">
                            <a:solidFill>
                              <a:srgbClr val="181717"/>
                            </a:solidFill>
                            <a:effectLst/>
                            <a:latin typeface="Cambria Math" panose="02040503050406030204" pitchFamily="18" charset="0"/>
                            <a:ea typeface="等线" panose="02010600030101010101" pitchFamily="2" charset="-122"/>
                          </a:rPr>
                          <m:t>∈</m:t>
                        </m:r>
                        <m:r>
                          <a:rPr lang="en-US" altLang="zh-CN" sz="1800" i="1" smtClean="0">
                            <a:latin typeface="Cambria Math" panose="02040503050406030204" pitchFamily="18" charset="0"/>
                            <a:ea typeface="Cambria Math" panose="02040503050406030204" pitchFamily="18" charset="0"/>
                          </a:rPr>
                          <m:t>ℐ</m:t>
                        </m:r>
                        <m:r>
                          <m:rPr>
                            <m:nor/>
                          </m:rPr>
                          <a:rPr lang="zh-CN" altLang="en-US" sz="1800" dirty="0"/>
                          <m:t> </m:t>
                        </m:r>
                      </m:e>
                    </m:nary>
                    <m:sSub>
                      <m:sSubPr>
                        <m:ctrlPr>
                          <a:rPr lang="en-US" altLang="zh-CN" sz="1800" b="0" i="1" kern="100" smtClean="0">
                            <a:solidFill>
                              <a:srgbClr val="181717"/>
                            </a:solidFill>
                            <a:effectLst/>
                            <a:latin typeface="Cambria Math" panose="02040503050406030204" pitchFamily="18" charset="0"/>
                            <a:ea typeface="等线" panose="02010600030101010101" pitchFamily="2" charset="-122"/>
                          </a:rPr>
                        </m:ctrlPr>
                      </m:sSubPr>
                      <m:e>
                        <m:r>
                          <a:rPr lang="en-US" altLang="zh-CN" sz="1800" b="0" i="1" kern="100" smtClean="0">
                            <a:solidFill>
                              <a:srgbClr val="181717"/>
                            </a:solidFill>
                            <a:effectLst/>
                            <a:latin typeface="Cambria Math" panose="02040503050406030204" pitchFamily="18" charset="0"/>
                            <a:ea typeface="等线" panose="02010600030101010101" pitchFamily="2" charset="-122"/>
                          </a:rPr>
                          <m:t>𝑇</m:t>
                        </m:r>
                      </m:e>
                      <m:sub>
                        <m:r>
                          <a:rPr lang="en-US" altLang="zh-CN" sz="1800" b="0" i="1" kern="100" smtClean="0">
                            <a:solidFill>
                              <a:srgbClr val="181717"/>
                            </a:solidFill>
                            <a:effectLst/>
                            <a:latin typeface="Cambria Math" panose="02040503050406030204" pitchFamily="18" charset="0"/>
                            <a:ea typeface="等线" panose="02010600030101010101" pitchFamily="2" charset="-122"/>
                          </a:rPr>
                          <m:t>𝑗</m:t>
                        </m:r>
                      </m:sub>
                    </m:sSub>
                    <m:r>
                      <a:rPr lang="en-US" altLang="zh-CN" sz="1800" b="0" i="1" kern="100" smtClean="0">
                        <a:solidFill>
                          <a:srgbClr val="181717"/>
                        </a:solidFill>
                        <a:effectLst/>
                        <a:latin typeface="Cambria Math" panose="02040503050406030204" pitchFamily="18" charset="0"/>
                        <a:ea typeface="等线" panose="02010600030101010101" pitchFamily="2" charset="-122"/>
                      </a:rPr>
                      <m:t>=</m:t>
                    </m:r>
                    <m:nary>
                      <m:naryPr>
                        <m:chr m:val="∑"/>
                        <m:subHide m:val="on"/>
                        <m:supHide m:val="on"/>
                        <m:ctrlPr>
                          <a:rPr lang="en-US" altLang="zh-CN" sz="1800" b="0" i="1" kern="100" smtClean="0">
                            <a:solidFill>
                              <a:srgbClr val="181717"/>
                            </a:solidFill>
                            <a:effectLst/>
                            <a:latin typeface="Cambria Math" panose="02040503050406030204" pitchFamily="18" charset="0"/>
                            <a:ea typeface="+mn-ea"/>
                          </a:rPr>
                        </m:ctrlPr>
                      </m:naryPr>
                      <m:sub/>
                      <m:sup/>
                      <m:e>
                        <m:r>
                          <a:rPr lang="en-US" altLang="zh-CN" sz="1800" b="0" i="1" kern="100" smtClean="0">
                            <a:solidFill>
                              <a:srgbClr val="181717"/>
                            </a:solidFill>
                            <a:effectLst/>
                            <a:latin typeface="Cambria Math" panose="02040503050406030204" pitchFamily="18" charset="0"/>
                            <a:ea typeface="+mn-ea"/>
                          </a:rPr>
                          <m:t>𝑗</m:t>
                        </m:r>
                        <m:r>
                          <a:rPr lang="en-US" altLang="zh-CN" sz="1800" b="0" i="1" kern="100" smtClean="0">
                            <a:solidFill>
                              <a:srgbClr val="181717"/>
                            </a:solidFill>
                            <a:effectLst/>
                            <a:latin typeface="Cambria Math" panose="02040503050406030204" pitchFamily="18" charset="0"/>
                            <a:ea typeface="+mn-ea"/>
                          </a:rPr>
                          <m:t>∈</m:t>
                        </m:r>
                        <m:r>
                          <a:rPr lang="en-US" altLang="zh-CN" sz="1800" i="1" smtClean="0">
                            <a:latin typeface="Cambria Math" panose="02040503050406030204" pitchFamily="18" charset="0"/>
                            <a:ea typeface="Cambria Math" panose="02040503050406030204" pitchFamily="18" charset="0"/>
                          </a:rPr>
                          <m:t>ℐ</m:t>
                        </m:r>
                      </m:e>
                    </m:nary>
                    <m:func>
                      <m:funcPr>
                        <m:ctrlPr>
                          <a:rPr lang="en-US" altLang="zh-CN" sz="1800" b="0" i="1" dirty="0" smtClean="0">
                            <a:latin typeface="Cambria Math" panose="02040503050406030204" pitchFamily="18" charset="0"/>
                          </a:rPr>
                        </m:ctrlPr>
                      </m:funcPr>
                      <m:fName>
                        <m:r>
                          <m:rPr>
                            <m:sty m:val="p"/>
                          </m:rPr>
                          <a:rPr lang="en-US" altLang="zh-CN" sz="1800" b="0" i="0" dirty="0" smtClean="0">
                            <a:latin typeface="Cambria Math" panose="02040503050406030204" pitchFamily="18" charset="0"/>
                          </a:rPr>
                          <m:t>max</m:t>
                        </m:r>
                      </m:fName>
                      <m:e>
                        <m:r>
                          <a:rPr lang="en-US" altLang="zh-CN" sz="1800" b="0" i="1" dirty="0" smtClean="0">
                            <a:latin typeface="Cambria Math" panose="02040503050406030204" pitchFamily="18" charset="0"/>
                          </a:rPr>
                          <m:t>(0, </m:t>
                        </m:r>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𝐶</m:t>
                            </m:r>
                          </m:e>
                          <m:sub>
                            <m:r>
                              <a:rPr lang="en-US" altLang="zh-CN" sz="1800" b="0" i="1" dirty="0" smtClean="0">
                                <a:latin typeface="Cambria Math" panose="02040503050406030204" pitchFamily="18" charset="0"/>
                              </a:rPr>
                              <m:t>𝑗</m:t>
                            </m:r>
                          </m:sub>
                        </m:sSub>
                        <m:r>
                          <a:rPr lang="en-US" altLang="zh-CN" sz="1800" b="0" i="1" dirty="0" smtClean="0">
                            <a:latin typeface="Cambria Math" panose="02040503050406030204" pitchFamily="18" charset="0"/>
                          </a:rPr>
                          <m:t>−</m:t>
                        </m:r>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𝑑</m:t>
                            </m:r>
                          </m:e>
                          <m:sub>
                            <m:r>
                              <a:rPr lang="en-US" altLang="zh-CN" sz="1800" b="0" i="1" dirty="0" smtClean="0">
                                <a:latin typeface="Cambria Math" panose="02040503050406030204" pitchFamily="18" charset="0"/>
                              </a:rPr>
                              <m:t>𝑗</m:t>
                            </m:r>
                          </m:sub>
                        </m:sSub>
                        <m:r>
                          <a:rPr lang="en-US" altLang="zh-CN" sz="1800" b="0" i="1" dirty="0" smtClean="0">
                            <a:latin typeface="Cambria Math" panose="02040503050406030204" pitchFamily="18" charset="0"/>
                          </a:rPr>
                          <m:t>)</m:t>
                        </m:r>
                      </m:e>
                    </m:func>
                  </m:oMath>
                </a14:m>
                <a:endParaRPr lang="en-US" altLang="zh-CN" sz="1800" kern="100" dirty="0">
                  <a:solidFill>
                    <a:srgbClr val="181717"/>
                  </a:solidFill>
                  <a:effectLst/>
                  <a:latin typeface="Times New Roman" panose="02020603050405020304" pitchFamily="18" charset="0"/>
                  <a:ea typeface="等线" panose="02010600030101010101" pitchFamily="2" charset="-122"/>
                </a:endParaRPr>
              </a:p>
              <a:p>
                <a:pPr marL="6350" indent="189865" algn="just">
                  <a:lnSpc>
                    <a:spcPct val="107000"/>
                  </a:lnSpc>
                  <a:spcAft>
                    <a:spcPts val="165"/>
                  </a:spcAft>
                </a:pPr>
                <a:r>
                  <a:rPr lang="zh-CN" altLang="zh-CN" sz="1800" kern="100" dirty="0">
                    <a:solidFill>
                      <a:srgbClr val="181717"/>
                    </a:solidFill>
                    <a:effectLst/>
                    <a:latin typeface="Times New Roman" panose="02020603050405020304" pitchFamily="18" charset="0"/>
                    <a:ea typeface="等线" panose="02010600030101010101" pitchFamily="2" charset="-122"/>
                  </a:rPr>
                  <a:t>这个问题是强</a:t>
                </a:r>
                <a:r>
                  <a:rPr lang="en-US" altLang="zh-CN" sz="1800" kern="100" dirty="0">
                    <a:solidFill>
                      <a:srgbClr val="181717"/>
                    </a:solidFill>
                    <a:effectLst/>
                    <a:latin typeface="Times New Roman" panose="02020603050405020304" pitchFamily="18" charset="0"/>
                    <a:ea typeface="等线" panose="02010600030101010101" pitchFamily="2" charset="-122"/>
                  </a:rPr>
                  <a:t>NP</a:t>
                </a:r>
                <a:r>
                  <a:rPr lang="zh-CN" altLang="zh-CN" sz="1800" kern="100" dirty="0">
                    <a:solidFill>
                      <a:srgbClr val="181717"/>
                    </a:solidFill>
                    <a:effectLst/>
                    <a:latin typeface="Times New Roman" panose="02020603050405020304" pitchFamily="18" charset="0"/>
                    <a:ea typeface="等线" panose="02010600030101010101" pitchFamily="2" charset="-122"/>
                  </a:rPr>
                  <a:t>困难的。表</a:t>
                </a:r>
                <a:r>
                  <a:rPr lang="en-US" altLang="zh-CN" sz="1800" kern="100" dirty="0">
                    <a:solidFill>
                      <a:srgbClr val="181717"/>
                    </a:solidFill>
                    <a:effectLst/>
                    <a:latin typeface="Times New Roman" panose="02020603050405020304" pitchFamily="18" charset="0"/>
                    <a:ea typeface="等线" panose="02010600030101010101" pitchFamily="2" charset="-122"/>
                  </a:rPr>
                  <a:t> 1 </a:t>
                </a:r>
                <a:r>
                  <a:rPr lang="zh-CN" altLang="zh-CN" sz="1800" kern="100" dirty="0">
                    <a:solidFill>
                      <a:srgbClr val="181717"/>
                    </a:solidFill>
                    <a:effectLst/>
                    <a:latin typeface="Times New Roman" panose="02020603050405020304" pitchFamily="18" charset="0"/>
                    <a:ea typeface="等线" panose="02010600030101010101" pitchFamily="2" charset="-122"/>
                  </a:rPr>
                  <a:t>总结了这些符号。</a:t>
                </a:r>
              </a:p>
            </p:txBody>
          </p:sp>
        </mc:Choice>
        <mc:Fallback xmlns="">
          <p:sp>
            <p:nvSpPr>
              <p:cNvPr id="3" name="备注占位符 2"/>
              <p:cNvSpPr>
                <a:spLocks noGrp="1"/>
              </p:cNvSpPr>
              <p:nvPr>
                <p:ph type="body" idx="1"/>
              </p:nvPr>
            </p:nvSpPr>
            <p:spPr/>
            <p:txBody>
              <a:bodyPr/>
              <a:lstStyle/>
              <a:p>
                <a:pPr marL="6350" marR="0" lvl="0" indent="189865" algn="just" defTabSz="914400" rtl="0" eaLnBrk="1" fontAlgn="auto" latinLnBrk="0" hangingPunct="1">
                  <a:lnSpc>
                    <a:spcPct val="107000"/>
                  </a:lnSpc>
                  <a:spcBef>
                    <a:spcPts val="0"/>
                  </a:spcBef>
                  <a:spcAft>
                    <a:spcPts val="165"/>
                  </a:spcAft>
                  <a:buClrTx/>
                  <a:buSzTx/>
                  <a:buFontTx/>
                  <a:buNone/>
                  <a:tabLst/>
                  <a:defRPr/>
                </a:pPr>
                <a:r>
                  <a:rPr lang="zh-CN" altLang="en-US" sz="1800" b="0" dirty="0">
                    <a:latin typeface="Microsoft YaHei UI" panose="020B0503020204020204" pitchFamily="34" charset="-122"/>
                    <a:ea typeface="Microsoft YaHei UI" panose="020B0503020204020204" pitchFamily="34" charset="-122"/>
                  </a:rPr>
                  <a:t>文中认为必须由 </a:t>
                </a:r>
                <a:r>
                  <a:rPr lang="en-US" altLang="zh-CN" sz="1800" b="0" i="0">
                    <a:latin typeface="Cambria Math" panose="02040503050406030204" pitchFamily="18" charset="0"/>
                    <a:ea typeface="Microsoft YaHei UI" panose="020B0503020204020204" pitchFamily="34" charset="-122"/>
                  </a:rPr>
                  <a:t>𝑚</a:t>
                </a:r>
                <a:r>
                  <a:rPr lang="zh-CN" altLang="en-US" sz="1800" b="0" dirty="0">
                    <a:latin typeface="Microsoft YaHei UI" panose="020B0503020204020204" pitchFamily="34" charset="-122"/>
                    <a:ea typeface="Microsoft YaHei UI" panose="020B0503020204020204" pitchFamily="34" charset="-122"/>
                  </a:rPr>
                  <a:t> 个分离资源组成的 </a:t>
                </a:r>
                <a:r>
                  <a:rPr lang="en-US" altLang="zh-CN" sz="1800" i="0">
                    <a:latin typeface="Cambria Math" panose="02040503050406030204" pitchFamily="18" charset="0"/>
                    <a:ea typeface="Cambria Math" panose="02040503050406030204" pitchFamily="18" charset="0"/>
                  </a:rPr>
                  <a:t>ℳ</a:t>
                </a:r>
                <a:r>
                  <a:rPr lang="zh-CN" altLang="en-US" sz="1800" b="0" dirty="0">
                    <a:latin typeface="Microsoft YaHei UI" panose="020B0503020204020204" pitchFamily="34" charset="-122"/>
                    <a:ea typeface="Microsoft YaHei UI" panose="020B0503020204020204" pitchFamily="34" charset="-122"/>
                  </a:rPr>
                  <a:t> 集合上调度由 </a:t>
                </a:r>
                <a:r>
                  <a:rPr lang="en-US" altLang="zh-CN" sz="1800" b="0" i="0" dirty="0">
                    <a:latin typeface="Cambria Math" panose="02040503050406030204" pitchFamily="18" charset="0"/>
                    <a:ea typeface="Microsoft YaHei UI" panose="020B0503020204020204" pitchFamily="34" charset="-122"/>
                  </a:rPr>
                  <a:t>n</a:t>
                </a:r>
                <a:r>
                  <a:rPr lang="zh-CN" altLang="en-US" sz="1800" b="0" dirty="0">
                    <a:latin typeface="Microsoft YaHei UI" panose="020B0503020204020204" pitchFamily="34" charset="-122"/>
                    <a:ea typeface="Microsoft YaHei UI" panose="020B0503020204020204" pitchFamily="34" charset="-122"/>
                  </a:rPr>
                  <a:t> 个作业组成的 </a:t>
                </a:r>
                <a:r>
                  <a:rPr lang="en-US" altLang="zh-CN" sz="1800" i="0">
                    <a:latin typeface="Cambria Math" panose="02040503050406030204" pitchFamily="18" charset="0"/>
                    <a:ea typeface="Cambria Math" panose="02040503050406030204" pitchFamily="18" charset="0"/>
                  </a:rPr>
                  <a:t>ℐ</a:t>
                </a:r>
                <a:r>
                  <a:rPr lang="zh-CN" altLang="en-US" sz="1800" b="0" dirty="0">
                    <a:latin typeface="Microsoft YaHei UI" panose="020B0503020204020204" pitchFamily="34" charset="-122"/>
                    <a:ea typeface="Microsoft YaHei UI" panose="020B0503020204020204" pitchFamily="34" charset="-122"/>
                  </a:rPr>
                  <a:t> 作业集合。每个作业 </a:t>
                </a:r>
                <a:r>
                  <a:rPr lang="en-US" altLang="zh-CN" sz="1800" b="0" i="0" dirty="0">
                    <a:latin typeface="Cambria Math" panose="02040503050406030204" pitchFamily="18" charset="0"/>
                    <a:ea typeface="Microsoft YaHei UI" panose="020B0503020204020204" pitchFamily="34" charset="-122"/>
                  </a:rPr>
                  <a:t>𝐽_𝑗</a:t>
                </a:r>
                <a:r>
                  <a:rPr lang="zh-CN" altLang="en-US" sz="1800" b="0" dirty="0">
                    <a:latin typeface="Microsoft YaHei UI" panose="020B0503020204020204" pitchFamily="34" charset="-122"/>
                    <a:ea typeface="Microsoft YaHei UI" panose="020B0503020204020204" pitchFamily="34" charset="-122"/>
                  </a:rPr>
                  <a:t> 需要 </a:t>
                </a:r>
                <a:r>
                  <a:rPr lang="en-US" altLang="zh-CN" sz="1800" b="0" i="0" dirty="0">
                    <a:latin typeface="Cambria Math" panose="02040503050406030204" pitchFamily="18" charset="0"/>
                    <a:ea typeface="Microsoft YaHei UI" panose="020B0503020204020204" pitchFamily="34" charset="-122"/>
                  </a:rPr>
                  <a:t>𝑛_𝑗</a:t>
                </a: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个连续操作才能完成，并且作业 </a:t>
                </a:r>
                <a:r>
                  <a:rPr lang="en-US" altLang="zh-CN" sz="1800" b="0" i="0" dirty="0">
                    <a:latin typeface="Cambria Math" panose="02040503050406030204" pitchFamily="18" charset="0"/>
                    <a:ea typeface="Microsoft YaHei UI" panose="020B0503020204020204" pitchFamily="34" charset="-122"/>
                  </a:rPr>
                  <a:t>𝐽_𝑗</a:t>
                </a: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的操作 </a:t>
                </a:r>
                <a:r>
                  <a:rPr lang="en-US" altLang="zh-CN" sz="1800" b="0" i="0" dirty="0">
                    <a:latin typeface="Cambria Math" panose="02040503050406030204" pitchFamily="18" charset="0"/>
                    <a:ea typeface="Microsoft YaHei UI" panose="020B0503020204020204" pitchFamily="34" charset="-122"/>
                  </a:rPr>
                  <a:t>𝑖</a:t>
                </a:r>
                <a:r>
                  <a:rPr lang="zh-CN" altLang="en-US" sz="1800" b="0" dirty="0">
                    <a:latin typeface="Microsoft YaHei UI" panose="020B0503020204020204" pitchFamily="34" charset="-122"/>
                    <a:ea typeface="Microsoft YaHei UI" panose="020B0503020204020204" pitchFamily="34" charset="-122"/>
                  </a:rPr>
                  <a:t>由 </a:t>
                </a:r>
                <a:r>
                  <a:rPr lang="en-US" altLang="zh-CN" sz="1800" b="0" i="0" dirty="0">
                    <a:latin typeface="Cambria Math" panose="02040503050406030204" pitchFamily="18" charset="0"/>
                    <a:ea typeface="Microsoft YaHei UI" panose="020B0503020204020204" pitchFamily="34" charset="-122"/>
                  </a:rPr>
                  <a:t>𝑂_(</a:t>
                </a:r>
                <a:r>
                  <a:rPr lang="en-US" altLang="zh-CN" sz="1800" b="0" i="0" dirty="0" err="1">
                    <a:latin typeface="Cambria Math" panose="02040503050406030204" pitchFamily="18" charset="0"/>
                    <a:ea typeface="Microsoft YaHei UI" panose="020B0503020204020204" pitchFamily="34" charset="-122"/>
                  </a:rPr>
                  <a:t>𝑖</a:t>
                </a:r>
                <a:r>
                  <a:rPr lang="en-US" altLang="zh-CN" sz="1800" b="0" i="0" dirty="0">
                    <a:latin typeface="Cambria Math" panose="02040503050406030204" pitchFamily="18" charset="0"/>
                    <a:ea typeface="Microsoft YaHei UI" panose="020B0503020204020204" pitchFamily="34" charset="-122"/>
                  </a:rPr>
                  <a:t>,𝑗)</a:t>
                </a: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表示。每个操作 </a:t>
                </a:r>
                <a:r>
                  <a:rPr lang="en-US" altLang="zh-CN" sz="1800" b="0" i="0" dirty="0">
                    <a:latin typeface="Cambria Math" panose="02040503050406030204" pitchFamily="18" charset="0"/>
                    <a:ea typeface="Microsoft YaHei UI" panose="020B0503020204020204" pitchFamily="34" charset="-122"/>
                  </a:rPr>
                  <a:t>𝑂_(</a:t>
                </a:r>
                <a:r>
                  <a:rPr lang="en-US" altLang="zh-CN" sz="1800" b="0" i="0" dirty="0" err="1">
                    <a:latin typeface="Cambria Math" panose="02040503050406030204" pitchFamily="18" charset="0"/>
                    <a:ea typeface="Microsoft YaHei UI" panose="020B0503020204020204" pitchFamily="34" charset="-122"/>
                  </a:rPr>
                  <a:t>𝑖</a:t>
                </a:r>
                <a:r>
                  <a:rPr lang="en-US" altLang="zh-CN" sz="1800" b="0" i="0" dirty="0">
                    <a:latin typeface="Cambria Math" panose="02040503050406030204" pitchFamily="18" charset="0"/>
                    <a:ea typeface="Microsoft YaHei UI" panose="020B0503020204020204" pitchFamily="34" charset="-122"/>
                  </a:rPr>
                  <a:t>,𝑗)  </a:t>
                </a:r>
                <a:r>
                  <a:rPr lang="zh-CN" altLang="en-US" sz="1800" b="0" dirty="0">
                    <a:latin typeface="Microsoft YaHei UI" panose="020B0503020204020204" pitchFamily="34" charset="-122"/>
                    <a:ea typeface="Microsoft YaHei UI" panose="020B0503020204020204" pitchFamily="34" charset="-122"/>
                  </a:rPr>
                  <a:t>可以由集合 </a:t>
                </a:r>
                <a:r>
                  <a:rPr lang="en-US" altLang="zh-CN" sz="1800" b="0" i="0" dirty="0">
                    <a:latin typeface="Cambria Math" panose="02040503050406030204" pitchFamily="18" charset="0"/>
                    <a:ea typeface="Microsoft YaHei UI" panose="020B0503020204020204" pitchFamily="34" charset="-122"/>
                  </a:rPr>
                  <a:t>𝑅_(</a:t>
                </a:r>
                <a:r>
                  <a:rPr lang="en-US" altLang="zh-CN" sz="1800" b="0" i="0" dirty="0" err="1">
                    <a:latin typeface="Cambria Math" panose="02040503050406030204" pitchFamily="18" charset="0"/>
                    <a:ea typeface="Microsoft YaHei UI" panose="020B0503020204020204" pitchFamily="34" charset="-122"/>
                  </a:rPr>
                  <a:t>𝑖</a:t>
                </a:r>
                <a:r>
                  <a:rPr lang="en-US" altLang="zh-CN" sz="1800" b="0" i="0" dirty="0">
                    <a:latin typeface="Cambria Math" panose="02040503050406030204" pitchFamily="18" charset="0"/>
                    <a:ea typeface="Microsoft YaHei UI" panose="020B0503020204020204" pitchFamily="34" charset="-122"/>
                  </a:rPr>
                  <a:t>,𝑗)</a:t>
                </a: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中的任何资源处理，集合 </a:t>
                </a:r>
                <a:r>
                  <a:rPr lang="en-US" altLang="zh-CN" sz="1800" b="0" i="0" dirty="0">
                    <a:latin typeface="Cambria Math" panose="02040503050406030204" pitchFamily="18" charset="0"/>
                    <a:ea typeface="Microsoft YaHei UI" panose="020B0503020204020204" pitchFamily="34" charset="-122"/>
                  </a:rPr>
                  <a:t>𝑅_(</a:t>
                </a:r>
                <a:r>
                  <a:rPr lang="en-US" altLang="zh-CN" sz="1800" b="0" i="0" dirty="0" err="1">
                    <a:latin typeface="Cambria Math" panose="02040503050406030204" pitchFamily="18" charset="0"/>
                    <a:ea typeface="Microsoft YaHei UI" panose="020B0503020204020204" pitchFamily="34" charset="-122"/>
                  </a:rPr>
                  <a:t>𝑖</a:t>
                </a:r>
                <a:r>
                  <a:rPr lang="en-US" altLang="zh-CN" sz="1800" b="0" i="0" dirty="0">
                    <a:latin typeface="Cambria Math" panose="02040503050406030204" pitchFamily="18" charset="0"/>
                    <a:ea typeface="Microsoft YaHei UI" panose="020B0503020204020204" pitchFamily="34" charset="-122"/>
                  </a:rPr>
                  <a:t>,𝑗)</a:t>
                </a:r>
                <a:r>
                  <a:rPr lang="zh-CN" altLang="en-US" sz="1800" b="0" dirty="0">
                    <a:latin typeface="Microsoft YaHei UI" panose="020B0503020204020204" pitchFamily="34" charset="-122"/>
                    <a:ea typeface="Microsoft YaHei UI" panose="020B0503020204020204" pitchFamily="34" charset="-122"/>
                  </a:rPr>
                  <a:t> 是包含可以执行 </a:t>
                </a:r>
                <a:r>
                  <a:rPr lang="en-US" altLang="zh-CN" sz="1800" b="0" i="0" dirty="0">
                    <a:latin typeface="Cambria Math" panose="02040503050406030204" pitchFamily="18" charset="0"/>
                    <a:ea typeface="Microsoft YaHei UI" panose="020B0503020204020204" pitchFamily="34" charset="-122"/>
                  </a:rPr>
                  <a:t>𝑂_(</a:t>
                </a:r>
                <a:r>
                  <a:rPr lang="en-US" altLang="zh-CN" sz="1800" b="0" i="0" dirty="0" err="1">
                    <a:latin typeface="Cambria Math" panose="02040503050406030204" pitchFamily="18" charset="0"/>
                    <a:ea typeface="Microsoft YaHei UI" panose="020B0503020204020204" pitchFamily="34" charset="-122"/>
                  </a:rPr>
                  <a:t>𝑖</a:t>
                </a:r>
                <a:r>
                  <a:rPr lang="en-US" altLang="zh-CN" sz="1800" b="0" i="0" dirty="0">
                    <a:latin typeface="Cambria Math" panose="02040503050406030204" pitchFamily="18" charset="0"/>
                    <a:ea typeface="Microsoft YaHei UI" panose="020B0503020204020204" pitchFamily="34" charset="-122"/>
                  </a:rPr>
                  <a:t>,𝑗)</a:t>
                </a:r>
                <a:r>
                  <a:rPr lang="zh-CN" altLang="en-US" sz="1800" b="0" dirty="0">
                    <a:latin typeface="Microsoft YaHei UI" panose="020B0503020204020204" pitchFamily="34" charset="-122"/>
                    <a:ea typeface="Microsoft YaHei UI" panose="020B0503020204020204" pitchFamily="34" charset="-122"/>
                  </a:rPr>
                  <a:t> 的资源的 </a:t>
                </a:r>
                <a:r>
                  <a:rPr lang="en-US" altLang="zh-CN" sz="1800" i="0">
                    <a:latin typeface="Cambria Math" panose="02040503050406030204" pitchFamily="18" charset="0"/>
                    <a:ea typeface="Cambria Math" panose="02040503050406030204" pitchFamily="18" charset="0"/>
                  </a:rPr>
                  <a:t>ℳ</a:t>
                </a:r>
                <a:r>
                  <a:rPr lang="zh-CN" altLang="en-US" sz="1800" b="0" dirty="0">
                    <a:latin typeface="Microsoft YaHei UI" panose="020B0503020204020204" pitchFamily="34" charset="-122"/>
                    <a:ea typeface="Microsoft YaHei UI" panose="020B0503020204020204" pitchFamily="34" charset="-122"/>
                  </a:rPr>
                  <a:t> 的子集。假设操作 </a:t>
                </a:r>
                <a:r>
                  <a:rPr lang="en-US" altLang="zh-CN" sz="1800" b="0" i="0" dirty="0">
                    <a:latin typeface="Cambria Math" panose="02040503050406030204" pitchFamily="18" charset="0"/>
                    <a:ea typeface="Microsoft YaHei UI" panose="020B0503020204020204" pitchFamily="34" charset="-122"/>
                  </a:rPr>
                  <a:t>𝑂_(</a:t>
                </a:r>
                <a:r>
                  <a:rPr lang="en-US" altLang="zh-CN" sz="1800" b="0" i="0" dirty="0" err="1">
                    <a:latin typeface="Cambria Math" panose="02040503050406030204" pitchFamily="18" charset="0"/>
                    <a:ea typeface="Microsoft YaHei UI" panose="020B0503020204020204" pitchFamily="34" charset="-122"/>
                  </a:rPr>
                  <a:t>𝑖</a:t>
                </a:r>
                <a:r>
                  <a:rPr lang="en-US" altLang="zh-CN" sz="1800" b="0" i="0" dirty="0">
                    <a:latin typeface="Cambria Math" panose="02040503050406030204" pitchFamily="18" charset="0"/>
                    <a:ea typeface="Microsoft YaHei UI" panose="020B0503020204020204" pitchFamily="34" charset="-122"/>
                  </a:rPr>
                  <a:t>,𝑗)</a:t>
                </a:r>
                <a:r>
                  <a:rPr lang="zh-CN" altLang="en-US" sz="1800" b="0" dirty="0">
                    <a:latin typeface="Microsoft YaHei UI" panose="020B0503020204020204" pitchFamily="34" charset="-122"/>
                    <a:ea typeface="Microsoft YaHei UI" panose="020B0503020204020204" pitchFamily="34" charset="-122"/>
                  </a:rPr>
                  <a:t> 的处理时间（用 </a:t>
                </a:r>
                <a:r>
                  <a:rPr lang="en-US" altLang="zh-CN" sz="1800" b="0" i="0" dirty="0">
                    <a:latin typeface="Cambria Math" panose="02040503050406030204" pitchFamily="18" charset="0"/>
                    <a:ea typeface="Microsoft YaHei UI" panose="020B0503020204020204" pitchFamily="34" charset="-122"/>
                  </a:rPr>
                  <a:t>𝑝_(</a:t>
                </a:r>
                <a:r>
                  <a:rPr lang="en-US" altLang="zh-CN" sz="1800" b="0" i="0" dirty="0" err="1">
                    <a:latin typeface="Cambria Math" panose="02040503050406030204" pitchFamily="18" charset="0"/>
                    <a:ea typeface="Microsoft YaHei UI" panose="020B0503020204020204" pitchFamily="34" charset="-122"/>
                  </a:rPr>
                  <a:t>𝑖</a:t>
                </a:r>
                <a:r>
                  <a:rPr lang="en-US" altLang="zh-CN" sz="1800" b="0" i="0" dirty="0">
                    <a:latin typeface="Cambria Math" panose="02040503050406030204" pitchFamily="18" charset="0"/>
                    <a:ea typeface="Microsoft YaHei UI" panose="020B0503020204020204" pitchFamily="34" charset="-122"/>
                  </a:rPr>
                  <a:t>,𝑗)  </a:t>
                </a:r>
                <a:r>
                  <a:rPr lang="zh-CN" altLang="en-US" sz="1800" b="0" dirty="0">
                    <a:latin typeface="Microsoft YaHei UI" panose="020B0503020204020204" pitchFamily="34" charset="-122"/>
                    <a:ea typeface="Microsoft YaHei UI" panose="020B0503020204020204" pitchFamily="34" charset="-122"/>
                  </a:rPr>
                  <a:t>表示）不依赖于执行资源。这个假设可以在不改变方法有效性的情况下放宽。每个作业 </a:t>
                </a:r>
                <a:r>
                  <a:rPr lang="en-US" altLang="zh-CN" sz="1800" b="0" dirty="0">
                    <a:latin typeface="Microsoft YaHei UI" panose="020B0503020204020204" pitchFamily="34" charset="-122"/>
                    <a:ea typeface="Microsoft YaHei UI" panose="020B0503020204020204" pitchFamily="34" charset="-122"/>
                  </a:rPr>
                  <a:t>J </a:t>
                </a:r>
                <a:r>
                  <a:rPr lang="en-US" altLang="zh-CN" sz="1800" b="0" dirty="0" err="1">
                    <a:latin typeface="Microsoft YaHei UI" panose="020B0503020204020204" pitchFamily="34" charset="-122"/>
                    <a:ea typeface="Microsoft YaHei UI" panose="020B0503020204020204" pitchFamily="34" charset="-122"/>
                  </a:rPr>
                  <a:t>j</a:t>
                </a:r>
                <a:r>
                  <a:rPr lang="zh-CN" altLang="en-US" sz="1800" b="0" dirty="0">
                    <a:latin typeface="Microsoft YaHei UI" panose="020B0503020204020204" pitchFamily="34" charset="-122"/>
                    <a:ea typeface="Microsoft YaHei UI" panose="020B0503020204020204" pitchFamily="34" charset="-122"/>
                  </a:rPr>
                  <a:t>还关联有一个截止日期，用 </a:t>
                </a:r>
                <a:r>
                  <a:rPr lang="en-US" altLang="zh-CN" sz="1800" b="0" i="0" dirty="0">
                    <a:latin typeface="Cambria Math" panose="02040503050406030204" pitchFamily="18" charset="0"/>
                    <a:ea typeface="Microsoft YaHei UI" panose="020B0503020204020204" pitchFamily="34" charset="-122"/>
                  </a:rPr>
                  <a:t>𝑑_𝑗  </a:t>
                </a:r>
                <a:r>
                  <a:rPr lang="zh-CN" altLang="en-US" sz="1800" b="0" dirty="0">
                    <a:latin typeface="Microsoft YaHei UI" panose="020B0503020204020204" pitchFamily="34" charset="-122"/>
                    <a:ea typeface="Microsoft YaHei UI" panose="020B0503020204020204" pitchFamily="34" charset="-122"/>
                  </a:rPr>
                  <a:t>表示。</a:t>
                </a:r>
                <a:endParaRPr lang="en-US" altLang="zh-CN" sz="1800" kern="100" dirty="0">
                  <a:solidFill>
                    <a:srgbClr val="181717"/>
                  </a:solidFill>
                  <a:effectLst/>
                  <a:latin typeface="Times New Roman" panose="02020603050405020304" pitchFamily="18" charset="0"/>
                  <a:ea typeface="等线" panose="02010600030101010101" pitchFamily="2" charset="-122"/>
                </a:endParaRPr>
              </a:p>
              <a:p>
                <a:pPr marL="6350" indent="189865" algn="just">
                  <a:lnSpc>
                    <a:spcPct val="107000"/>
                  </a:lnSpc>
                  <a:spcAft>
                    <a:spcPts val="165"/>
                  </a:spcAft>
                </a:pPr>
                <a:r>
                  <a:rPr lang="zh-CN" altLang="zh-CN" sz="1800" kern="100" dirty="0">
                    <a:solidFill>
                      <a:srgbClr val="181717"/>
                    </a:solidFill>
                    <a:effectLst/>
                    <a:latin typeface="Times New Roman" panose="02020603050405020304" pitchFamily="18" charset="0"/>
                    <a:ea typeface="等线" panose="02010600030101010101" pitchFamily="2" charset="-122"/>
                  </a:rPr>
                  <a:t>问题是为每个操作设置执行资源和开始时间。我们用</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b="0" i="0" kern="100">
                    <a:solidFill>
                      <a:srgbClr val="181717"/>
                    </a:solidFill>
                    <a:effectLst/>
                    <a:latin typeface="Cambria Math" panose="02040503050406030204" pitchFamily="18" charset="0"/>
                    <a:ea typeface="等线" panose="02010600030101010101" pitchFamily="2" charset="-122"/>
                  </a:rPr>
                  <a:t>𝐶_𝑗</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en-US" sz="1800" kern="100" dirty="0">
                    <a:solidFill>
                      <a:srgbClr val="181717"/>
                    </a:solidFill>
                    <a:effectLst/>
                    <a:latin typeface="Times New Roman" panose="02020603050405020304" pitchFamily="18" charset="0"/>
                    <a:ea typeface="等线" panose="02010600030101010101" pitchFamily="2" charset="-122"/>
                  </a:rPr>
                  <a:t>表示作业</a:t>
                </a:r>
                <a:r>
                  <a:rPr lang="en-US" altLang="zh-CN" sz="1800" b="0" i="0" kern="100">
                    <a:solidFill>
                      <a:srgbClr val="181717"/>
                    </a:solidFill>
                    <a:effectLst/>
                    <a:latin typeface="Cambria Math" panose="02040503050406030204" pitchFamily="18" charset="0"/>
                    <a:ea typeface="等线" panose="02010600030101010101" pitchFamily="2" charset="-122"/>
                  </a:rPr>
                  <a:t>𝐽_𝑗</a:t>
                </a:r>
                <a:r>
                  <a:rPr lang="zh-CN" altLang="zh-CN" sz="1800" kern="100" dirty="0">
                    <a:solidFill>
                      <a:srgbClr val="181717"/>
                    </a:solidFill>
                    <a:effectLst/>
                    <a:latin typeface="Times New Roman" panose="02020603050405020304" pitchFamily="18" charset="0"/>
                    <a:ea typeface="等线" panose="02010600030101010101" pitchFamily="2" charset="-122"/>
                  </a:rPr>
                  <a:t>的完成时间。为了衡量调度的质量，需要考虑三个经典标准：</a:t>
                </a:r>
                <a:r>
                  <a:rPr lang="zh-CN" altLang="en-US" sz="1800" kern="100" dirty="0">
                    <a:solidFill>
                      <a:srgbClr val="181717"/>
                    </a:solidFill>
                    <a:effectLst/>
                    <a:latin typeface="Times New Roman" panose="02020603050405020304" pitchFamily="18" charset="0"/>
                    <a:ea typeface="等线" panose="02010600030101010101" pitchFamily="2" charset="-122"/>
                  </a:rPr>
                  <a:t>完工时间</a:t>
                </a:r>
                <a:r>
                  <a:rPr lang="en-US" altLang="zh-CN" sz="1800" b="0" i="0" kern="100" dirty="0">
                    <a:solidFill>
                      <a:srgbClr val="181717"/>
                    </a:solidFill>
                    <a:effectLst/>
                    <a:latin typeface="Cambria Math" panose="02040503050406030204" pitchFamily="18" charset="0"/>
                    <a:ea typeface="等线" panose="02010600030101010101" pitchFamily="2" charset="-122"/>
                  </a:rPr>
                  <a:t>C_𝑚𝑎𝑥  </a:t>
                </a:r>
                <a:r>
                  <a:rPr lang="zh-CN" altLang="en-US" sz="1800" b="0" i="0" kern="100" dirty="0">
                    <a:solidFill>
                      <a:srgbClr val="181717"/>
                    </a:solidFill>
                    <a:effectLst/>
                    <a:latin typeface="Cambria Math" panose="02040503050406030204" pitchFamily="18" charset="0"/>
                    <a:ea typeface="等线" panose="02010600030101010101" pitchFamily="2" charset="-122"/>
                  </a:rPr>
                  <a:t>定义为</a:t>
                </a:r>
                <a:r>
                  <a:rPr lang="en-US" altLang="zh-CN" sz="1800" b="0" i="0" kern="100" dirty="0">
                    <a:solidFill>
                      <a:srgbClr val="181717"/>
                    </a:solidFill>
                    <a:effectLst/>
                    <a:latin typeface="Cambria Math" panose="02040503050406030204" pitchFamily="18" charset="0"/>
                    <a:ea typeface="等线" panose="02010600030101010101" pitchFamily="2" charset="-122"/>
                  </a:rPr>
                  <a:t> </a:t>
                </a:r>
                <a:r>
                  <a:rPr lang="en-US" altLang="zh-CN" sz="1800" b="0" i="0" kern="100">
                    <a:solidFill>
                      <a:srgbClr val="181717"/>
                    </a:solidFill>
                    <a:effectLst/>
                    <a:latin typeface="Cambria Math" panose="02040503050406030204" pitchFamily="18" charset="0"/>
                    <a:ea typeface="等线" panose="02010600030101010101" pitchFamily="2" charset="-122"/>
                  </a:rPr>
                  <a:t>𝐶_𝑚𝑎𝑥=max_(𝐽_𝑗∈</a:t>
                </a:r>
                <a:r>
                  <a:rPr lang="en-US" altLang="zh-CN" sz="1800" i="0">
                    <a:latin typeface="Cambria Math" panose="02040503050406030204" pitchFamily="18" charset="0"/>
                    <a:ea typeface="Cambria Math" panose="02040503050406030204" pitchFamily="18" charset="0"/>
                  </a:rPr>
                  <a:t>ℐ</a:t>
                </a:r>
                <a:r>
                  <a:rPr lang="en-US" altLang="zh-CN" sz="1800" b="0" i="0" kern="100">
                    <a:solidFill>
                      <a:srgbClr val="181717"/>
                    </a:solidFill>
                    <a:effectLst/>
                    <a:latin typeface="Cambria Math" panose="02040503050406030204" pitchFamily="18" charset="0"/>
                    <a:ea typeface="Cambria Math" panose="02040503050406030204" pitchFamily="18" charset="0"/>
                  </a:rPr>
                  <a:t>)⁡〖</a:t>
                </a:r>
                <a:r>
                  <a:rPr lang="en-US" altLang="zh-CN" sz="1800" b="0" i="0" kern="100">
                    <a:solidFill>
                      <a:srgbClr val="181717"/>
                    </a:solidFill>
                    <a:effectLst/>
                    <a:latin typeface="Cambria Math" panose="02040503050406030204" pitchFamily="18" charset="0"/>
                    <a:ea typeface="等线" panose="02010600030101010101" pitchFamily="2" charset="-122"/>
                  </a:rPr>
                  <a:t>𝐶_𝑗 〗</a:t>
                </a:r>
                <a:r>
                  <a:rPr lang="zh-CN" altLang="en-US" sz="1800" kern="100" dirty="0">
                    <a:solidFill>
                      <a:srgbClr val="181717"/>
                    </a:solidFill>
                    <a:effectLst/>
                    <a:latin typeface="Times New Roman" panose="02020603050405020304" pitchFamily="18" charset="0"/>
                    <a:ea typeface="等线" panose="02010600030101010101" pitchFamily="2" charset="-122"/>
                  </a:rPr>
                  <a:t>，最大迟到</a:t>
                </a:r>
                <a:r>
                  <a:rPr lang="en-US" altLang="zh-CN" sz="1800" b="0" i="0" kern="100">
                    <a:solidFill>
                      <a:srgbClr val="181717"/>
                    </a:solidFill>
                    <a:effectLst/>
                    <a:latin typeface="Cambria Math" panose="02040503050406030204" pitchFamily="18" charset="0"/>
                    <a:ea typeface="等线" panose="02010600030101010101" pitchFamily="2" charset="-122"/>
                  </a:rPr>
                  <a:t>𝐿_𝑚𝑎𝑥</a:t>
                </a:r>
                <a:r>
                  <a:rPr lang="zh-CN" altLang="zh-CN" sz="1800" kern="100" dirty="0">
                    <a:solidFill>
                      <a:srgbClr val="181717"/>
                    </a:solidFill>
                    <a:effectLst/>
                    <a:latin typeface="Times New Roman" panose="02020603050405020304" pitchFamily="18" charset="0"/>
                    <a:ea typeface="等线" panose="02010600030101010101" pitchFamily="2" charset="-122"/>
                  </a:rPr>
                  <a:t>定义</a:t>
                </a:r>
                <a:r>
                  <a:rPr lang="zh-CN" altLang="en-US" sz="1800" kern="100" dirty="0">
                    <a:solidFill>
                      <a:srgbClr val="181717"/>
                    </a:solidFill>
                    <a:effectLst/>
                    <a:latin typeface="Times New Roman" panose="02020603050405020304" pitchFamily="18" charset="0"/>
                    <a:ea typeface="等线" panose="02010600030101010101" pitchFamily="2" charset="-122"/>
                  </a:rPr>
                  <a:t>为</a:t>
                </a:r>
                <a:r>
                  <a:rPr lang="en-US" altLang="zh-CN" sz="1800" b="0" i="0" kern="100">
                    <a:solidFill>
                      <a:srgbClr val="181717"/>
                    </a:solidFill>
                    <a:effectLst/>
                    <a:latin typeface="Cambria Math" panose="02040503050406030204" pitchFamily="18" charset="0"/>
                    <a:ea typeface="等线" panose="02010600030101010101" pitchFamily="2" charset="-122"/>
                  </a:rPr>
                  <a:t>𝐿_𝑚𝑎𝑥=max_(𝐽_𝑗∈</a:t>
                </a:r>
                <a:r>
                  <a:rPr lang="en-US" altLang="zh-CN" sz="1800" i="0">
                    <a:latin typeface="Cambria Math" panose="02040503050406030204" pitchFamily="18" charset="0"/>
                    <a:ea typeface="Cambria Math" panose="02040503050406030204" pitchFamily="18" charset="0"/>
                  </a:rPr>
                  <a:t>ℐ</a:t>
                </a:r>
                <a:r>
                  <a:rPr lang="en-US" altLang="zh-CN" sz="1800" b="0" i="0" kern="100">
                    <a:solidFill>
                      <a:srgbClr val="181717"/>
                    </a:solidFill>
                    <a:effectLst/>
                    <a:latin typeface="Cambria Math" panose="02040503050406030204" pitchFamily="18" charset="0"/>
                    <a:ea typeface="Cambria Math" panose="02040503050406030204" pitchFamily="18" charset="0"/>
                  </a:rPr>
                  <a:t>)⁡〖</a:t>
                </a:r>
                <a:r>
                  <a:rPr lang="en-US" altLang="zh-CN" sz="1800" b="0" i="0" kern="100">
                    <a:solidFill>
                      <a:srgbClr val="181717"/>
                    </a:solidFill>
                    <a:effectLst/>
                    <a:latin typeface="Cambria Math" panose="02040503050406030204" pitchFamily="18" charset="0"/>
                    <a:ea typeface="等线" panose="02010600030101010101" pitchFamily="2" charset="-122"/>
                  </a:rPr>
                  <a:t>(𝐶_𝑗−𝑑_𝑗)〗</a:t>
                </a:r>
                <a:r>
                  <a:rPr lang="zh-CN" altLang="en-US" sz="1800" b="0" i="0" kern="100">
                    <a:solidFill>
                      <a:srgbClr val="181717"/>
                    </a:solidFill>
                    <a:effectLst/>
                    <a:latin typeface="Cambria Math" panose="02040503050406030204" pitchFamily="18" charset="0"/>
                    <a:ea typeface="等线" panose="02010600030101010101" pitchFamily="2" charset="-122"/>
                  </a:rPr>
                  <a:t> 和</a:t>
                </a:r>
                <a:r>
                  <a:rPr lang="zh-CN" altLang="en-US" sz="1800" kern="100" dirty="0">
                    <a:solidFill>
                      <a:srgbClr val="181717"/>
                    </a:solidFill>
                    <a:effectLst/>
                    <a:latin typeface="Times New Roman" panose="02020603050405020304" pitchFamily="18" charset="0"/>
                    <a:ea typeface="等线" panose="02010600030101010101" pitchFamily="2" charset="-122"/>
                  </a:rPr>
                  <a:t>总迟到</a:t>
                </a:r>
                <a:r>
                  <a:rPr lang="en-US" altLang="zh-CN" sz="1800" b="0" i="0" kern="100">
                    <a:solidFill>
                      <a:srgbClr val="181717"/>
                    </a:solidFill>
                    <a:effectLst/>
                    <a:latin typeface="Cambria Math" panose="02040503050406030204" pitchFamily="18" charset="0"/>
                    <a:ea typeface="等线" panose="02010600030101010101" pitchFamily="2" charset="-122"/>
                  </a:rPr>
                  <a:t>∑𝑇_𝑗</a:t>
                </a:r>
                <a:r>
                  <a:rPr lang="zh-CN" altLang="en-US" sz="1800" kern="100" dirty="0">
                    <a:solidFill>
                      <a:srgbClr val="181717"/>
                    </a:solidFill>
                    <a:effectLst/>
                    <a:latin typeface="Times New Roman" panose="02020603050405020304" pitchFamily="18" charset="0"/>
                    <a:ea typeface="等线" panose="02010600030101010101" pitchFamily="2" charset="-122"/>
                  </a:rPr>
                  <a:t>定义为</a:t>
                </a:r>
                <a:r>
                  <a:rPr lang="en-US" altLang="zh-CN" sz="1800" b="0" i="0" kern="100">
                    <a:solidFill>
                      <a:srgbClr val="181717"/>
                    </a:solidFill>
                    <a:effectLst/>
                    <a:latin typeface="Cambria Math" panose="02040503050406030204" pitchFamily="18" charset="0"/>
                    <a:ea typeface="等线" panose="02010600030101010101" pitchFamily="2" charset="-122"/>
                  </a:rPr>
                  <a:t>∑▒〖𝑗∈</a:t>
                </a:r>
                <a:r>
                  <a:rPr lang="en-US" altLang="zh-CN" sz="1800" i="0">
                    <a:latin typeface="Cambria Math" panose="02040503050406030204" pitchFamily="18" charset="0"/>
                    <a:ea typeface="Cambria Math" panose="02040503050406030204" pitchFamily="18" charset="0"/>
                  </a:rPr>
                  <a:t>ℐ</a:t>
                </a:r>
                <a:r>
                  <a:rPr lang="zh-CN" altLang="en-US" sz="1800" i="0" dirty="0">
                    <a:latin typeface="Cambria Math" panose="02040503050406030204" pitchFamily="18" charset="0"/>
                    <a:ea typeface="Cambria Math" panose="02040503050406030204" pitchFamily="18" charset="0"/>
                  </a:rPr>
                  <a:t>"</a:t>
                </a:r>
                <a:r>
                  <a:rPr lang="zh-CN" altLang="en-US" sz="1800" i="0" dirty="0"/>
                  <a:t> </a:t>
                </a:r>
                <a:r>
                  <a:rPr lang="en-US" altLang="zh-CN" sz="1800" b="0" i="0" kern="100">
                    <a:solidFill>
                      <a:srgbClr val="181717"/>
                    </a:solidFill>
                    <a:effectLst/>
                    <a:latin typeface="Cambria Math" panose="02040503050406030204" pitchFamily="18" charset="0"/>
                  </a:rPr>
                  <a:t>" 〗 </a:t>
                </a:r>
                <a:r>
                  <a:rPr lang="en-US" altLang="zh-CN" sz="1800" b="0" i="0" kern="100">
                    <a:solidFill>
                      <a:srgbClr val="181717"/>
                    </a:solidFill>
                    <a:effectLst/>
                    <a:latin typeface="Cambria Math" panose="02040503050406030204" pitchFamily="18" charset="0"/>
                    <a:ea typeface="等线" panose="02010600030101010101" pitchFamily="2" charset="-122"/>
                  </a:rPr>
                  <a:t>𝑇_𝑗=</a:t>
                </a:r>
                <a:r>
                  <a:rPr lang="en-US" altLang="zh-CN" sz="1800" b="0" i="0" kern="100">
                    <a:solidFill>
                      <a:srgbClr val="181717"/>
                    </a:solidFill>
                    <a:effectLst/>
                    <a:latin typeface="Cambria Math" panose="02040503050406030204" pitchFamily="18" charset="0"/>
                    <a:ea typeface="+mn-ea"/>
                  </a:rPr>
                  <a:t>∑</a:t>
                </a:r>
                <a:r>
                  <a:rPr lang="zh-CN" altLang="en-US" sz="1800" b="0" i="0" kern="100" dirty="0">
                    <a:solidFill>
                      <a:srgbClr val="181717"/>
                    </a:solidFill>
                    <a:effectLst/>
                    <a:latin typeface="Cambria Math" panose="02040503050406030204" pitchFamily="18" charset="0"/>
                    <a:ea typeface="+mn-ea"/>
                  </a:rPr>
                  <a:t>▒</a:t>
                </a:r>
                <a:r>
                  <a:rPr lang="en-US" altLang="zh-CN" sz="1800" b="0" i="0" kern="100">
                    <a:solidFill>
                      <a:srgbClr val="181717"/>
                    </a:solidFill>
                    <a:effectLst/>
                    <a:latin typeface="Cambria Math" panose="02040503050406030204" pitchFamily="18" charset="0"/>
                    <a:ea typeface="+mn-ea"/>
                  </a:rPr>
                  <a:t>〖𝑗∈</a:t>
                </a:r>
                <a:r>
                  <a:rPr lang="en-US" altLang="zh-CN" sz="1800" i="0">
                    <a:latin typeface="Cambria Math" panose="02040503050406030204" pitchFamily="18" charset="0"/>
                    <a:ea typeface="Cambria Math" panose="02040503050406030204" pitchFamily="18" charset="0"/>
                  </a:rPr>
                  <a:t>ℐ</a:t>
                </a:r>
                <a:r>
                  <a:rPr lang="en-US" altLang="zh-CN" sz="1800" b="0" i="0" kern="100">
                    <a:solidFill>
                      <a:srgbClr val="181717"/>
                    </a:solidFill>
                    <a:effectLst/>
                    <a:latin typeface="Cambria Math" panose="02040503050406030204" pitchFamily="18" charset="0"/>
                    <a:ea typeface="+mn-ea"/>
                  </a:rPr>
                  <a:t>〗</a:t>
                </a:r>
                <a:r>
                  <a:rPr lang="en-US" altLang="zh-CN" sz="1800" b="0" i="0" kern="100" dirty="0">
                    <a:solidFill>
                      <a:srgbClr val="181717"/>
                    </a:solidFill>
                    <a:effectLst/>
                    <a:latin typeface="Cambria Math" panose="02040503050406030204" pitchFamily="18" charset="0"/>
                    <a:ea typeface="+mn-ea"/>
                  </a:rPr>
                  <a:t> </a:t>
                </a:r>
                <a:r>
                  <a:rPr lang="en-US" altLang="zh-CN" sz="1800" b="0" i="0" dirty="0">
                    <a:latin typeface="Cambria Math" panose="02040503050406030204" pitchFamily="18" charset="0"/>
                  </a:rPr>
                  <a:t> max⁡〖(0, 𝐶_𝑗−𝑑_𝑗)〗</a:t>
                </a:r>
                <a:endParaRPr lang="en-US" altLang="zh-CN" sz="1800" kern="100" dirty="0">
                  <a:solidFill>
                    <a:srgbClr val="181717"/>
                  </a:solidFill>
                  <a:effectLst/>
                  <a:latin typeface="Times New Roman" panose="02020603050405020304" pitchFamily="18" charset="0"/>
                  <a:ea typeface="等线" panose="02010600030101010101" pitchFamily="2" charset="-122"/>
                </a:endParaRPr>
              </a:p>
              <a:p>
                <a:pPr marL="6350" indent="189865" algn="just">
                  <a:lnSpc>
                    <a:spcPct val="107000"/>
                  </a:lnSpc>
                  <a:spcAft>
                    <a:spcPts val="165"/>
                  </a:spcAft>
                </a:pPr>
                <a:r>
                  <a:rPr lang="zh-CN" altLang="zh-CN" sz="1800" kern="100" dirty="0">
                    <a:solidFill>
                      <a:srgbClr val="181717"/>
                    </a:solidFill>
                    <a:effectLst/>
                    <a:latin typeface="Times New Roman" panose="02020603050405020304" pitchFamily="18" charset="0"/>
                    <a:ea typeface="等线" panose="02010600030101010101" pitchFamily="2" charset="-122"/>
                  </a:rPr>
                  <a:t>这个问题是强</a:t>
                </a:r>
                <a:r>
                  <a:rPr lang="en-US" altLang="zh-CN" sz="1800" kern="100" dirty="0">
                    <a:solidFill>
                      <a:srgbClr val="181717"/>
                    </a:solidFill>
                    <a:effectLst/>
                    <a:latin typeface="Times New Roman" panose="02020603050405020304" pitchFamily="18" charset="0"/>
                    <a:ea typeface="等线" panose="02010600030101010101" pitchFamily="2" charset="-122"/>
                  </a:rPr>
                  <a:t>NP</a:t>
                </a:r>
                <a:r>
                  <a:rPr lang="zh-CN" altLang="zh-CN" sz="1800" kern="100" dirty="0">
                    <a:solidFill>
                      <a:srgbClr val="181717"/>
                    </a:solidFill>
                    <a:effectLst/>
                    <a:latin typeface="Times New Roman" panose="02020603050405020304" pitchFamily="18" charset="0"/>
                    <a:ea typeface="等线" panose="02010600030101010101" pitchFamily="2" charset="-122"/>
                  </a:rPr>
                  <a:t>困难的。表</a:t>
                </a:r>
                <a:r>
                  <a:rPr lang="en-US" altLang="zh-CN" sz="1800" kern="100" dirty="0">
                    <a:solidFill>
                      <a:srgbClr val="181717"/>
                    </a:solidFill>
                    <a:effectLst/>
                    <a:latin typeface="Times New Roman" panose="02020603050405020304" pitchFamily="18" charset="0"/>
                    <a:ea typeface="等线" panose="02010600030101010101" pitchFamily="2" charset="-122"/>
                  </a:rPr>
                  <a:t> 1 </a:t>
                </a:r>
                <a:r>
                  <a:rPr lang="zh-CN" altLang="zh-CN" sz="1800" kern="100" dirty="0">
                    <a:solidFill>
                      <a:srgbClr val="181717"/>
                    </a:solidFill>
                    <a:effectLst/>
                    <a:latin typeface="Times New Roman" panose="02020603050405020304" pitchFamily="18" charset="0"/>
                    <a:ea typeface="等线" panose="02010600030101010101" pitchFamily="2" charset="-122"/>
                  </a:rPr>
                  <a:t>总结了这些符号。</a:t>
                </a:r>
              </a:p>
            </p:txBody>
          </p:sp>
        </mc:Fallback>
      </mc:AlternateContent>
      <p:sp>
        <p:nvSpPr>
          <p:cNvPr id="4" name="灯片编号占位符 3"/>
          <p:cNvSpPr>
            <a:spLocks noGrp="1"/>
          </p:cNvSpPr>
          <p:nvPr>
            <p:ph type="sldNum" sz="quarter" idx="5"/>
          </p:nvPr>
        </p:nvSpPr>
        <p:spPr/>
        <p:txBody>
          <a:bodyPr/>
          <a:lstStyle/>
          <a:p>
            <a:fld id="{5611A8ED-6551-40FF-AAB9-B579F124B714}" type="slidenum">
              <a:rPr lang="zh-CN" altLang="en-US" smtClean="0"/>
              <a:t>6</a:t>
            </a:fld>
            <a:endParaRPr lang="zh-CN" altLang="en-US"/>
          </a:p>
        </p:txBody>
      </p:sp>
    </p:spTree>
    <p:extLst>
      <p:ext uri="{BB962C8B-B14F-4D97-AF65-F5344CB8AC3E}">
        <p14:creationId xmlns:p14="http://schemas.microsoft.com/office/powerpoint/2010/main" val="2666770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350" marR="0" lvl="0" indent="189865" algn="just" defTabSz="914400" rtl="0" eaLnBrk="1" fontAlgn="auto" latinLnBrk="0" hangingPunct="1">
              <a:lnSpc>
                <a:spcPct val="107000"/>
              </a:lnSpc>
              <a:spcBef>
                <a:spcPts val="0"/>
              </a:spcBef>
              <a:spcAft>
                <a:spcPts val="165"/>
              </a:spcAft>
              <a:buClrTx/>
              <a:buSzTx/>
              <a:buFontTx/>
              <a:buNone/>
              <a:tabLst/>
              <a:defRPr/>
            </a:pPr>
            <a:endParaRPr lang="zh-CN" altLang="zh-CN" sz="1800" kern="100" dirty="0">
              <a:solidFill>
                <a:srgbClr val="181717"/>
              </a:solidFill>
              <a:effectLst/>
              <a:latin typeface="Times New Roman" panose="02020603050405020304" pitchFamily="18" charset="0"/>
              <a:ea typeface="等线" panose="02010600030101010101" pitchFamily="2" charset="-122"/>
            </a:endParaRPr>
          </a:p>
        </p:txBody>
      </p:sp>
      <p:sp>
        <p:nvSpPr>
          <p:cNvPr id="4" name="灯片编号占位符 3"/>
          <p:cNvSpPr>
            <a:spLocks noGrp="1"/>
          </p:cNvSpPr>
          <p:nvPr>
            <p:ph type="sldNum" sz="quarter" idx="5"/>
          </p:nvPr>
        </p:nvSpPr>
        <p:spPr/>
        <p:txBody>
          <a:bodyPr/>
          <a:lstStyle/>
          <a:p>
            <a:fld id="{5611A8ED-6551-40FF-AAB9-B579F124B714}" type="slidenum">
              <a:rPr lang="zh-CN" altLang="en-US" smtClean="0"/>
              <a:t>7</a:t>
            </a:fld>
            <a:endParaRPr lang="zh-CN" altLang="en-US"/>
          </a:p>
        </p:txBody>
      </p:sp>
    </p:spTree>
    <p:extLst>
      <p:ext uri="{BB962C8B-B14F-4D97-AF65-F5344CB8AC3E}">
        <p14:creationId xmlns:p14="http://schemas.microsoft.com/office/powerpoint/2010/main" val="1464357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6350" indent="-6350" algn="just">
                  <a:lnSpc>
                    <a:spcPct val="107000"/>
                  </a:lnSpc>
                  <a:spcAft>
                    <a:spcPts val="2575"/>
                  </a:spcAft>
                </a:pPr>
                <a:endParaRPr lang="en-US" altLang="zh-CN" sz="1800" kern="100" dirty="0">
                  <a:solidFill>
                    <a:srgbClr val="181717"/>
                  </a:solidFill>
                  <a:effectLst/>
                  <a:latin typeface="Times New Roman" panose="02020603050405020304" pitchFamily="18" charset="0"/>
                  <a:ea typeface="等线" panose="02010600030101010101" pitchFamily="2" charset="-122"/>
                </a:endParaRPr>
              </a:p>
              <a:p>
                <a:pPr defTabSz="504000">
                  <a:lnSpc>
                    <a:spcPct val="100000"/>
                  </a:lnSpc>
                  <a:buNone/>
                </a:pPr>
                <a:r>
                  <a:rPr lang="zh-CN" altLang="en-US" sz="1800" dirty="0">
                    <a:latin typeface="Microsoft YaHei UI" panose="020B0503020204020204" pitchFamily="34" charset="-122"/>
                    <a:ea typeface="Microsoft YaHei UI" panose="020B0503020204020204" pitchFamily="34" charset="-122"/>
                  </a:rPr>
                  <a:t>第一步：</a:t>
                </a:r>
                <a:r>
                  <a:rPr lang="zh-CN" altLang="en-US" sz="1800" b="0" dirty="0">
                    <a:latin typeface="Microsoft YaHei UI" panose="020B0503020204020204" pitchFamily="34" charset="-122"/>
                    <a:ea typeface="Microsoft YaHei UI" panose="020B0503020204020204" pitchFamily="34" charset="-122"/>
                  </a:rPr>
                  <a:t>首先，将操作按 </a:t>
                </a:r>
                <a14:m>
                  <m:oMath xmlns:m="http://schemas.openxmlformats.org/officeDocument/2006/math">
                    <m:d>
                      <m:dPr>
                        <m:begChr m:val="|"/>
                        <m:endChr m:val="|"/>
                        <m:ctrlPr>
                          <a:rPr lang="en-US" altLang="zh-CN" sz="1800" b="0" i="1" smtClean="0">
                            <a:latin typeface="Cambria Math" panose="02040503050406030204" pitchFamily="18" charset="0"/>
                            <a:ea typeface="Microsoft YaHei UI" panose="020B0503020204020204" pitchFamily="34" charset="-122"/>
                          </a:rPr>
                        </m:ctrlPr>
                      </m:dPr>
                      <m:e>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ℛ</m:t>
                            </m:r>
                          </m:e>
                          <m:sub>
                            <m:r>
                              <a:rPr lang="en-US" altLang="zh-CN" sz="1800" b="0" i="1" smtClean="0">
                                <a:latin typeface="Cambria Math" panose="02040503050406030204" pitchFamily="18" charset="0"/>
                                <a:ea typeface="Cambria Math" panose="02040503050406030204" pitchFamily="18" charset="0"/>
                              </a:rPr>
                              <m:t>𝑖</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𝑗</m:t>
                            </m:r>
                          </m:sub>
                        </m:sSub>
                      </m:e>
                    </m:d>
                  </m:oMath>
                </a14:m>
                <a:r>
                  <a:rPr lang="zh-CN" altLang="en-US" sz="1800" b="0" dirty="0">
                    <a:latin typeface="Microsoft YaHei UI" panose="020B0503020204020204" pitchFamily="34" charset="-122"/>
                    <a:ea typeface="Microsoft YaHei UI" panose="020B0503020204020204" pitchFamily="34" charset="-122"/>
                  </a:rPr>
                  <a:t> 非递减顺序排序，并按非递增 </a:t>
                </a:r>
                <a14:m>
                  <m:oMath xmlns:m="http://schemas.openxmlformats.org/officeDocument/2006/math">
                    <m:sSub>
                      <m:sSubPr>
                        <m:ctrlPr>
                          <a:rPr lang="en-US" altLang="zh-CN" sz="1800" b="0" i="1" dirty="0" smtClean="0">
                            <a:latin typeface="Cambria Math" panose="02040503050406030204" pitchFamily="18" charset="0"/>
                            <a:ea typeface="Microsoft YaHei UI" panose="020B0503020204020204" pitchFamily="34" charset="-122"/>
                          </a:rPr>
                        </m:ctrlPr>
                      </m:sSubPr>
                      <m:e>
                        <m:r>
                          <a:rPr lang="en-US" altLang="zh-CN" sz="1800" b="0" i="1" dirty="0" smtClean="0">
                            <a:latin typeface="Cambria Math" panose="02040503050406030204" pitchFamily="18" charset="0"/>
                            <a:ea typeface="Microsoft YaHei UI" panose="020B0503020204020204" pitchFamily="34" charset="-122"/>
                          </a:rPr>
                          <m:t>𝑝</m:t>
                        </m:r>
                      </m:e>
                      <m:sub>
                        <m:r>
                          <a:rPr lang="en-US" altLang="zh-CN" sz="1800" b="0" i="1" dirty="0" smtClean="0">
                            <a:latin typeface="Cambria Math" panose="02040503050406030204" pitchFamily="18" charset="0"/>
                            <a:ea typeface="Microsoft YaHei UI" panose="020B0503020204020204" pitchFamily="34" charset="-122"/>
                          </a:rPr>
                          <m:t>𝑖</m:t>
                        </m:r>
                        <m:r>
                          <a:rPr lang="en-US" altLang="zh-CN" sz="1800" b="0" i="1" dirty="0" smtClean="0">
                            <a:latin typeface="Cambria Math" panose="02040503050406030204" pitchFamily="18" charset="0"/>
                            <a:ea typeface="Microsoft YaHei UI" panose="020B0503020204020204" pitchFamily="34" charset="-122"/>
                          </a:rPr>
                          <m:t>,</m:t>
                        </m:r>
                        <m:r>
                          <a:rPr lang="en-US" altLang="zh-CN" sz="1800" b="0" i="1" dirty="0" smtClean="0">
                            <a:latin typeface="Cambria Math" panose="02040503050406030204" pitchFamily="18" charset="0"/>
                            <a:ea typeface="Microsoft YaHei UI" panose="020B0503020204020204" pitchFamily="34" charset="-122"/>
                          </a:rPr>
                          <m:t>𝑗</m:t>
                        </m:r>
                      </m:sub>
                    </m:sSub>
                    <m:r>
                      <a:rPr lang="en-US" altLang="zh-CN" sz="1800" b="0" i="1" dirty="0" smtClean="0">
                        <a:latin typeface="Cambria Math" panose="02040503050406030204" pitchFamily="18" charset="0"/>
                        <a:ea typeface="Microsoft YaHei UI" panose="020B0503020204020204" pitchFamily="34" charset="-122"/>
                      </a:rPr>
                      <m:t> </m:t>
                    </m:r>
                  </m:oMath>
                </a14:m>
                <a:r>
                  <a:rPr lang="zh-CN" altLang="en-US" sz="1800" b="0" dirty="0">
                    <a:latin typeface="Microsoft YaHei UI" panose="020B0503020204020204" pitchFamily="34" charset="-122"/>
                    <a:ea typeface="Microsoft YaHei UI" panose="020B0503020204020204" pitchFamily="34" charset="-122"/>
                  </a:rPr>
                  <a:t>顺序排序以打破平局。操作列表称为 </a:t>
                </a:r>
                <a14:m>
                  <m:oMath xmlns:m="http://schemas.openxmlformats.org/officeDocument/2006/math">
                    <m:r>
                      <a:rPr lang="zh-CN" altLang="en-US" sz="1800" b="0" i="1" smtClean="0">
                        <a:latin typeface="Cambria Math" panose="02040503050406030204" pitchFamily="18" charset="0"/>
                        <a:ea typeface="Microsoft YaHei UI" panose="020B0503020204020204" pitchFamily="34" charset="-122"/>
                      </a:rPr>
                      <m:t>𝒪</m:t>
                    </m:r>
                  </m:oMath>
                </a14:m>
                <a:r>
                  <a:rPr lang="zh-CN" altLang="en-US" sz="1800" b="0" dirty="0">
                    <a:latin typeface="Microsoft YaHei UI" panose="020B0503020204020204" pitchFamily="34" charset="-122"/>
                    <a:ea typeface="Microsoft YaHei UI" panose="020B0503020204020204" pitchFamily="34" charset="-122"/>
                  </a:rPr>
                  <a:t>。一项资源的工作负载由分配的操作的处理时间之和来定义。资源按其工作量非递减顺序排序，该列表称为 </a:t>
                </a:r>
                <a14:m>
                  <m:oMath xmlns:m="http://schemas.openxmlformats.org/officeDocument/2006/math">
                    <m:r>
                      <a:rPr lang="en-US" altLang="zh-CN" sz="1800" b="0" i="1" smtClean="0">
                        <a:latin typeface="Cambria Math" panose="02040503050406030204" pitchFamily="18" charset="0"/>
                        <a:ea typeface="Cambria Math" panose="02040503050406030204" pitchFamily="18" charset="0"/>
                      </a:rPr>
                      <m:t>ℛ</m:t>
                    </m:r>
                  </m:oMath>
                </a14:m>
                <a:r>
                  <a:rPr lang="zh-CN" altLang="en-US" sz="1800" b="0" dirty="0">
                    <a:latin typeface="Microsoft YaHei UI" panose="020B0503020204020204" pitchFamily="34" charset="-122"/>
                    <a:ea typeface="Microsoft YaHei UI" panose="020B0503020204020204" pitchFamily="34" charset="-122"/>
                  </a:rPr>
                  <a:t>。根据列表 </a:t>
                </a:r>
                <a14:m>
                  <m:oMath xmlns:m="http://schemas.openxmlformats.org/officeDocument/2006/math">
                    <m:r>
                      <a:rPr lang="zh-CN" altLang="en-US" sz="1800" b="0" i="1">
                        <a:latin typeface="Cambria Math" panose="02040503050406030204" pitchFamily="18" charset="0"/>
                        <a:ea typeface="Microsoft YaHei UI" panose="020B0503020204020204" pitchFamily="34" charset="-122"/>
                      </a:rPr>
                      <m:t>𝒪</m:t>
                    </m:r>
                  </m:oMath>
                </a14:m>
                <a:r>
                  <a:rPr lang="zh-CN" altLang="en-US" sz="1800" b="0" dirty="0">
                    <a:latin typeface="Microsoft YaHei UI" panose="020B0503020204020204" pitchFamily="34" charset="-122"/>
                    <a:ea typeface="Microsoft YaHei UI" panose="020B0503020204020204" pitchFamily="34" charset="-122"/>
                  </a:rPr>
                  <a:t> 进行操作，对于每个操作 </a:t>
                </a:r>
                <a14:m>
                  <m:oMath xmlns:m="http://schemas.openxmlformats.org/officeDocument/2006/math">
                    <m:sSub>
                      <m:sSubPr>
                        <m:ctrlPr>
                          <a:rPr lang="en-US" altLang="zh-CN" sz="1800" b="0" i="1" smtClean="0">
                            <a:latin typeface="Cambria Math" panose="02040503050406030204" pitchFamily="18" charset="0"/>
                            <a:ea typeface="Microsoft YaHei UI" panose="020B0503020204020204" pitchFamily="34" charset="-122"/>
                          </a:rPr>
                        </m:ctrlPr>
                      </m:sSubPr>
                      <m:e>
                        <m:r>
                          <a:rPr lang="en-US" altLang="zh-CN" sz="1800" b="0" i="1" smtClean="0">
                            <a:latin typeface="Cambria Math" panose="02040503050406030204" pitchFamily="18" charset="0"/>
                            <a:ea typeface="Microsoft YaHei UI" panose="020B0503020204020204" pitchFamily="34" charset="-122"/>
                          </a:rPr>
                          <m:t>𝑂</m:t>
                        </m:r>
                      </m:e>
                      <m:sub>
                        <m:r>
                          <a:rPr lang="en-US" altLang="zh-CN" sz="1800" b="0" i="1" smtClean="0">
                            <a:latin typeface="Cambria Math" panose="02040503050406030204" pitchFamily="18" charset="0"/>
                            <a:ea typeface="Microsoft YaHei UI" panose="020B0503020204020204" pitchFamily="34" charset="-122"/>
                          </a:rPr>
                          <m:t>𝑖</m:t>
                        </m:r>
                        <m:r>
                          <a:rPr lang="en-US" altLang="zh-CN" sz="1800" b="0" i="1" smtClean="0">
                            <a:latin typeface="Cambria Math" panose="02040503050406030204" pitchFamily="18" charset="0"/>
                            <a:ea typeface="Microsoft YaHei UI" panose="020B0503020204020204" pitchFamily="34" charset="-122"/>
                          </a:rPr>
                          <m:t>,</m:t>
                        </m:r>
                        <m:r>
                          <a:rPr lang="en-US" altLang="zh-CN" sz="1800" b="0" i="1" smtClean="0">
                            <a:latin typeface="Cambria Math" panose="02040503050406030204" pitchFamily="18" charset="0"/>
                            <a:ea typeface="Microsoft YaHei UI" panose="020B0503020204020204" pitchFamily="34" charset="-122"/>
                          </a:rPr>
                          <m:t>𝑗</m:t>
                        </m:r>
                      </m:sub>
                    </m:sSub>
                  </m:oMath>
                </a14:m>
                <a:r>
                  <a:rPr lang="zh-CN" altLang="en-US" sz="1800" b="0" dirty="0">
                    <a:latin typeface="Microsoft YaHei UI" panose="020B0503020204020204" pitchFamily="34" charset="-122"/>
                    <a:ea typeface="Microsoft YaHei UI" panose="020B0503020204020204" pitchFamily="34" charset="-122"/>
                  </a:rPr>
                  <a:t>，将 </a:t>
                </a:r>
                <a14:m>
                  <m:oMath xmlns:m="http://schemas.openxmlformats.org/officeDocument/2006/math">
                    <m:r>
                      <a:rPr lang="en-US" altLang="zh-CN" sz="1800" b="0" i="1" smtClean="0">
                        <a:latin typeface="Cambria Math" panose="02040503050406030204" pitchFamily="18" charset="0"/>
                        <a:ea typeface="Cambria Math" panose="02040503050406030204" pitchFamily="18" charset="0"/>
                      </a:rPr>
                      <m:t>ℛ</m:t>
                    </m:r>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中属于 </a:t>
                </a:r>
                <a14:m>
                  <m:oMath xmlns:m="http://schemas.openxmlformats.org/officeDocument/2006/math">
                    <m:sSub>
                      <m:sSubPr>
                        <m:ctrlPr>
                          <a:rPr lang="en-US" altLang="zh-CN" sz="1800" b="0" i="1" dirty="0" smtClean="0">
                            <a:latin typeface="Cambria Math" panose="02040503050406030204" pitchFamily="18" charset="0"/>
                            <a:ea typeface="Microsoft YaHei UI" panose="020B0503020204020204" pitchFamily="34" charset="-122"/>
                          </a:rPr>
                        </m:ctrlPr>
                      </m:sSubPr>
                      <m:e>
                        <m:r>
                          <a:rPr lang="en-US" altLang="zh-CN" sz="1800" b="0" i="1" dirty="0" smtClean="0">
                            <a:latin typeface="Cambria Math" panose="02040503050406030204" pitchFamily="18" charset="0"/>
                            <a:ea typeface="Microsoft YaHei UI" panose="020B0503020204020204" pitchFamily="34" charset="-122"/>
                          </a:rPr>
                          <m:t>𝑅</m:t>
                        </m:r>
                      </m:e>
                      <m:sub>
                        <m:r>
                          <a:rPr lang="en-US" altLang="zh-CN" sz="1800" b="0" i="1" dirty="0" smtClean="0">
                            <a:latin typeface="Cambria Math" panose="02040503050406030204" pitchFamily="18" charset="0"/>
                            <a:ea typeface="Microsoft YaHei UI" panose="020B0503020204020204" pitchFamily="34" charset="-122"/>
                          </a:rPr>
                          <m:t>𝑖</m:t>
                        </m:r>
                        <m:r>
                          <a:rPr lang="en-US" altLang="zh-CN" sz="1800" b="0" i="1" dirty="0" smtClean="0">
                            <a:latin typeface="Cambria Math" panose="02040503050406030204" pitchFamily="18" charset="0"/>
                            <a:ea typeface="Microsoft YaHei UI" panose="020B0503020204020204" pitchFamily="34" charset="-122"/>
                          </a:rPr>
                          <m:t>,</m:t>
                        </m:r>
                        <m:r>
                          <a:rPr lang="en-US" altLang="zh-CN" sz="1800" b="0" i="1" dirty="0" smtClean="0">
                            <a:latin typeface="Cambria Math" panose="02040503050406030204" pitchFamily="18" charset="0"/>
                            <a:ea typeface="Microsoft YaHei UI" panose="020B0503020204020204" pitchFamily="34" charset="-122"/>
                          </a:rPr>
                          <m:t>𝑗</m:t>
                        </m:r>
                      </m:sub>
                    </m:sSub>
                    <m:r>
                      <a:rPr lang="en-US" altLang="zh-CN" sz="1800" b="0" i="1" dirty="0" smtClean="0">
                        <a:latin typeface="Cambria Math" panose="02040503050406030204" pitchFamily="18" charset="0"/>
                        <a:ea typeface="Microsoft YaHei UI" panose="020B0503020204020204" pitchFamily="34" charset="-122"/>
                      </a:rPr>
                      <m:t> </m:t>
                    </m:r>
                  </m:oMath>
                </a14:m>
                <a:r>
                  <a:rPr lang="zh-CN" altLang="en-US" sz="1800" b="0" dirty="0">
                    <a:latin typeface="Microsoft YaHei UI" panose="020B0503020204020204" pitchFamily="34" charset="-122"/>
                    <a:ea typeface="Microsoft YaHei UI" panose="020B0503020204020204" pitchFamily="34" charset="-122"/>
                  </a:rPr>
                  <a:t>的第一个资源分配给操作时，该资源的工作负载以及资源的排序都会更新。该过程不断迭代，直到 </a:t>
                </a:r>
                <a14:m>
                  <m:oMath xmlns:m="http://schemas.openxmlformats.org/officeDocument/2006/math">
                    <m:r>
                      <a:rPr lang="zh-CN" altLang="en-US" sz="1800" b="0" i="1" smtClean="0">
                        <a:latin typeface="Cambria Math" panose="02040503050406030204" pitchFamily="18" charset="0"/>
                        <a:ea typeface="Microsoft YaHei UI" panose="020B0503020204020204" pitchFamily="34" charset="-122"/>
                      </a:rPr>
                      <m:t>𝒪</m:t>
                    </m:r>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的所有操作都分配给一个资源。</a:t>
                </a:r>
                <a:endParaRPr lang="en-US" altLang="zh-CN" sz="1800" b="0" dirty="0">
                  <a:latin typeface="Microsoft YaHei UI" panose="020B0503020204020204" pitchFamily="34" charset="-122"/>
                  <a:ea typeface="Microsoft YaHei UI" panose="020B0503020204020204" pitchFamily="34" charset="-122"/>
                </a:endParaRPr>
              </a:p>
              <a:p>
                <a:pPr defTabSz="504000">
                  <a:lnSpc>
                    <a:spcPct val="100000"/>
                  </a:lnSpc>
                  <a:buNone/>
                </a:pPr>
                <a:endParaRPr lang="en-US" altLang="zh-CN" sz="1800" b="0" dirty="0">
                  <a:latin typeface="Microsoft YaHei UI" panose="020B0503020204020204" pitchFamily="34" charset="-122"/>
                  <a:ea typeface="Microsoft YaHei UI" panose="020B0503020204020204" pitchFamily="34" charset="-122"/>
                </a:endParaRPr>
              </a:p>
              <a:p>
                <a:pPr defTabSz="504000">
                  <a:lnSpc>
                    <a:spcPct val="100000"/>
                  </a:lnSpc>
                  <a:buNone/>
                </a:pPr>
                <a:r>
                  <a:rPr lang="zh-CN" altLang="en-US" sz="1800" dirty="0">
                    <a:latin typeface="Microsoft YaHei UI" panose="020B0503020204020204" pitchFamily="34" charset="-122"/>
                    <a:ea typeface="Microsoft YaHei UI" panose="020B0503020204020204" pitchFamily="34" charset="-122"/>
                  </a:rPr>
                  <a:t>第二步：</a:t>
                </a:r>
                <a:r>
                  <a:rPr lang="zh-CN" altLang="en-US" sz="1800" b="0" dirty="0">
                    <a:latin typeface="Microsoft YaHei UI" panose="020B0503020204020204" pitchFamily="34" charset="-122"/>
                    <a:ea typeface="Microsoft YaHei UI" panose="020B0503020204020204" pitchFamily="34" charset="-122"/>
                  </a:rPr>
                  <a:t>使用基于“松弛”规则的贪心算法解决作业车间问题。用 </a:t>
                </a:r>
                <a14:m>
                  <m:oMath xmlns:m="http://schemas.openxmlformats.org/officeDocument/2006/math">
                    <m:r>
                      <a:rPr lang="zh-CN" altLang="en-US" sz="1800" b="0" i="1" smtClean="0">
                        <a:latin typeface="Cambria Math" panose="02040503050406030204" pitchFamily="18" charset="0"/>
                        <a:ea typeface="Microsoft YaHei UI" panose="020B0503020204020204" pitchFamily="34" charset="-122"/>
                      </a:rPr>
                      <m:t>𝒮</m:t>
                    </m:r>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表示候选操作集。一开始，</a:t>
                </a:r>
                <a14:m>
                  <m:oMath xmlns:m="http://schemas.openxmlformats.org/officeDocument/2006/math">
                    <m:r>
                      <a:rPr lang="zh-CN" altLang="en-US" sz="1800" b="0" i="1" dirty="0" smtClean="0">
                        <a:latin typeface="Cambria Math" panose="02040503050406030204" pitchFamily="18" charset="0"/>
                        <a:ea typeface="Microsoft YaHei UI" panose="020B0503020204020204" pitchFamily="34" charset="-122"/>
                      </a:rPr>
                      <m:t>𝒮</m:t>
                    </m:r>
                    <m:r>
                      <a:rPr lang="en-US" altLang="zh-CN" sz="1800" b="0" i="1" dirty="0" smtClean="0">
                        <a:latin typeface="Cambria Math" panose="02040503050406030204" pitchFamily="18" charset="0"/>
                        <a:ea typeface="Microsoft YaHei UI" panose="020B0503020204020204" pitchFamily="34" charset="-122"/>
                      </a:rPr>
                      <m:t>={</m:t>
                    </m:r>
                    <m:sSub>
                      <m:sSubPr>
                        <m:ctrlPr>
                          <a:rPr lang="en-US" altLang="zh-CN" sz="1800" b="0" i="1" dirty="0" smtClean="0">
                            <a:latin typeface="Cambria Math" panose="02040503050406030204" pitchFamily="18" charset="0"/>
                            <a:ea typeface="Microsoft YaHei UI" panose="020B0503020204020204" pitchFamily="34" charset="-122"/>
                          </a:rPr>
                        </m:ctrlPr>
                      </m:sSubPr>
                      <m:e>
                        <m:r>
                          <a:rPr lang="en-US" altLang="zh-CN" sz="1800" b="0" i="1" dirty="0" smtClean="0">
                            <a:latin typeface="Cambria Math" panose="02040503050406030204" pitchFamily="18" charset="0"/>
                            <a:ea typeface="Microsoft YaHei UI" panose="020B0503020204020204" pitchFamily="34" charset="-122"/>
                          </a:rPr>
                          <m:t>𝑂</m:t>
                        </m:r>
                      </m:e>
                      <m:sub>
                        <m:r>
                          <a:rPr lang="en-US" altLang="zh-CN" sz="1800" b="0" i="1" dirty="0" smtClean="0">
                            <a:latin typeface="Cambria Math" panose="02040503050406030204" pitchFamily="18" charset="0"/>
                            <a:ea typeface="Microsoft YaHei UI" panose="020B0503020204020204" pitchFamily="34" charset="-122"/>
                          </a:rPr>
                          <m:t>1,</m:t>
                        </m:r>
                        <m:r>
                          <a:rPr lang="en-US" altLang="zh-CN" sz="1800" b="0" i="1" dirty="0" smtClean="0">
                            <a:latin typeface="Cambria Math" panose="02040503050406030204" pitchFamily="18" charset="0"/>
                            <a:ea typeface="Microsoft YaHei UI" panose="020B0503020204020204" pitchFamily="34" charset="-122"/>
                          </a:rPr>
                          <m:t>𝑗</m:t>
                        </m:r>
                      </m:sub>
                    </m:sSub>
                    <m:r>
                      <a:rPr lang="en-US" altLang="zh-CN" sz="1800" b="0" i="1" dirty="0" smtClean="0">
                        <a:latin typeface="Cambria Math" panose="02040503050406030204" pitchFamily="18" charset="0"/>
                        <a:ea typeface="Microsoft YaHei UI" panose="020B0503020204020204" pitchFamily="34" charset="-122"/>
                      </a:rPr>
                      <m:t>,1≤</m:t>
                    </m:r>
                    <m:r>
                      <a:rPr lang="en-US" altLang="zh-CN" sz="1800" b="0" i="1" dirty="0" smtClean="0">
                        <a:latin typeface="Cambria Math" panose="02040503050406030204" pitchFamily="18" charset="0"/>
                        <a:ea typeface="Microsoft YaHei UI" panose="020B0503020204020204" pitchFamily="34" charset="-122"/>
                      </a:rPr>
                      <m:t>𝑗</m:t>
                    </m:r>
                    <m:r>
                      <a:rPr lang="en-US" altLang="zh-CN" sz="1800" b="0" i="1" dirty="0" smtClean="0">
                        <a:latin typeface="Cambria Math" panose="02040503050406030204" pitchFamily="18" charset="0"/>
                        <a:ea typeface="Microsoft YaHei UI" panose="020B0503020204020204" pitchFamily="34" charset="-122"/>
                      </a:rPr>
                      <m:t>≤</m:t>
                    </m:r>
                    <m:r>
                      <a:rPr lang="en-US" altLang="zh-CN" sz="1800" b="0" i="1" dirty="0" smtClean="0">
                        <a:latin typeface="Cambria Math" panose="02040503050406030204" pitchFamily="18" charset="0"/>
                        <a:ea typeface="Microsoft YaHei UI" panose="020B0503020204020204" pitchFamily="34" charset="-122"/>
                      </a:rPr>
                      <m:t>𝑛</m:t>
                    </m:r>
                    <m:r>
                      <a:rPr lang="en-US" altLang="zh-CN" sz="1800" b="0" i="1" dirty="0" smtClean="0">
                        <a:latin typeface="Cambria Math" panose="02040503050406030204" pitchFamily="18" charset="0"/>
                        <a:ea typeface="Microsoft YaHei UI" panose="020B0503020204020204" pitchFamily="34" charset="-122"/>
                      </a:rPr>
                      <m:t>}</m:t>
                    </m:r>
                  </m:oMath>
                </a14:m>
                <a:r>
                  <a:rPr lang="zh-CN" altLang="en-US" sz="1800" b="0" dirty="0">
                    <a:latin typeface="Microsoft YaHei UI" panose="020B0503020204020204" pitchFamily="34" charset="-122"/>
                    <a:ea typeface="Microsoft YaHei UI" panose="020B0503020204020204" pitchFamily="34" charset="-122"/>
                  </a:rPr>
                  <a:t>。候选操作按其发布时间非递减顺序排序（以及松弛非递减顺序以打破平局）。操作 </a:t>
                </a:r>
                <a14:m>
                  <m:oMath xmlns:m="http://schemas.openxmlformats.org/officeDocument/2006/math">
                    <m:sSub>
                      <m:sSubPr>
                        <m:ctrlPr>
                          <a:rPr lang="en-US" altLang="zh-CN" sz="1800" b="0" i="1" dirty="0" smtClean="0">
                            <a:latin typeface="Cambria Math" panose="02040503050406030204" pitchFamily="18" charset="0"/>
                            <a:ea typeface="Microsoft YaHei UI" panose="020B0503020204020204" pitchFamily="34" charset="-122"/>
                          </a:rPr>
                        </m:ctrlPr>
                      </m:sSubPr>
                      <m:e>
                        <m:r>
                          <a:rPr lang="en-US" altLang="zh-CN" sz="1800" b="0" i="1" dirty="0" smtClean="0">
                            <a:latin typeface="Cambria Math" panose="02040503050406030204" pitchFamily="18" charset="0"/>
                            <a:ea typeface="Microsoft YaHei UI" panose="020B0503020204020204" pitchFamily="34" charset="-122"/>
                          </a:rPr>
                          <m:t>𝑂</m:t>
                        </m:r>
                      </m:e>
                      <m:sub>
                        <m:r>
                          <a:rPr lang="en-US" altLang="zh-CN" sz="1800" b="0" i="1" dirty="0" err="1" smtClean="0">
                            <a:latin typeface="Cambria Math" panose="02040503050406030204" pitchFamily="18" charset="0"/>
                            <a:ea typeface="Microsoft YaHei UI" panose="020B0503020204020204" pitchFamily="34" charset="-122"/>
                          </a:rPr>
                          <m:t>𝑖</m:t>
                        </m:r>
                        <m:r>
                          <a:rPr lang="en-US" altLang="zh-CN" sz="1800" b="0" i="1" dirty="0" smtClean="0">
                            <a:latin typeface="Cambria Math" panose="02040503050406030204" pitchFamily="18" charset="0"/>
                            <a:ea typeface="Microsoft YaHei UI" panose="020B0503020204020204" pitchFamily="34" charset="-122"/>
                          </a:rPr>
                          <m:t>,</m:t>
                        </m:r>
                        <m:r>
                          <a:rPr lang="en-US" altLang="zh-CN" sz="1800" b="0" i="1" dirty="0" smtClean="0">
                            <a:latin typeface="Cambria Math" panose="02040503050406030204" pitchFamily="18" charset="0"/>
                            <a:ea typeface="Microsoft YaHei UI" panose="020B0503020204020204" pitchFamily="34" charset="-122"/>
                          </a:rPr>
                          <m:t>𝑗</m:t>
                        </m:r>
                      </m:sub>
                    </m:sSub>
                    <m:r>
                      <a:rPr lang="en-US" altLang="zh-CN" sz="1800" b="0" i="1" dirty="0" smtClean="0">
                        <a:latin typeface="Cambria Math" panose="02040503050406030204" pitchFamily="18" charset="0"/>
                        <a:ea typeface="Microsoft YaHei UI" panose="020B0503020204020204" pitchFamily="34" charset="-122"/>
                      </a:rPr>
                      <m:t> </m:t>
                    </m:r>
                  </m:oMath>
                </a14:m>
                <a:r>
                  <a:rPr lang="zh-CN" altLang="en-US" sz="1800" b="0" dirty="0">
                    <a:latin typeface="Microsoft YaHei UI" panose="020B0503020204020204" pitchFamily="34" charset="-122"/>
                    <a:ea typeface="Microsoft YaHei UI" panose="020B0503020204020204" pitchFamily="34" charset="-122"/>
                  </a:rPr>
                  <a:t>的释放时间是执行资源可用于处理操作 </a:t>
                </a:r>
                <a14:m>
                  <m:oMath xmlns:m="http://schemas.openxmlformats.org/officeDocument/2006/math">
                    <m:sSub>
                      <m:sSubPr>
                        <m:ctrlPr>
                          <a:rPr lang="en-US" altLang="zh-CN" sz="1800" b="0" i="1" dirty="0" smtClean="0">
                            <a:latin typeface="Cambria Math" panose="02040503050406030204" pitchFamily="18" charset="0"/>
                            <a:ea typeface="Microsoft YaHei UI" panose="020B0503020204020204" pitchFamily="34" charset="-122"/>
                          </a:rPr>
                        </m:ctrlPr>
                      </m:sSubPr>
                      <m:e>
                        <m:r>
                          <a:rPr lang="en-US" altLang="zh-CN" sz="1800" b="0" i="1" dirty="0" smtClean="0">
                            <a:latin typeface="Cambria Math" panose="02040503050406030204" pitchFamily="18" charset="0"/>
                            <a:ea typeface="Microsoft YaHei UI" panose="020B0503020204020204" pitchFamily="34" charset="-122"/>
                          </a:rPr>
                          <m:t>𝑂</m:t>
                        </m:r>
                      </m:e>
                      <m:sub>
                        <m:r>
                          <a:rPr lang="en-US" altLang="zh-CN" sz="1800" b="0" i="1" dirty="0" err="1" smtClean="0">
                            <a:latin typeface="Cambria Math" panose="02040503050406030204" pitchFamily="18" charset="0"/>
                            <a:ea typeface="Microsoft YaHei UI" panose="020B0503020204020204" pitchFamily="34" charset="-122"/>
                          </a:rPr>
                          <m:t>𝑖</m:t>
                        </m:r>
                        <m:r>
                          <a:rPr lang="en-US" altLang="zh-CN" sz="1800" b="0" i="1" dirty="0" smtClean="0">
                            <a:latin typeface="Cambria Math" panose="02040503050406030204" pitchFamily="18" charset="0"/>
                            <a:ea typeface="Microsoft YaHei UI" panose="020B0503020204020204" pitchFamily="34" charset="-122"/>
                          </a:rPr>
                          <m:t>,</m:t>
                        </m:r>
                        <m:r>
                          <a:rPr lang="en-US" altLang="zh-CN" sz="1800" b="0" i="1" dirty="0" smtClean="0">
                            <a:latin typeface="Cambria Math" panose="02040503050406030204" pitchFamily="18" charset="0"/>
                            <a:ea typeface="Microsoft YaHei UI" panose="020B0503020204020204" pitchFamily="34" charset="-122"/>
                          </a:rPr>
                          <m:t>𝑗</m:t>
                        </m:r>
                      </m:sub>
                    </m:sSub>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的空闲时间与操作 </a:t>
                </a:r>
                <a14:m>
                  <m:oMath xmlns:m="http://schemas.openxmlformats.org/officeDocument/2006/math">
                    <m:sSub>
                      <m:sSubPr>
                        <m:ctrlPr>
                          <a:rPr lang="en-US" altLang="zh-CN" sz="1800" b="0" i="1" dirty="0" smtClean="0">
                            <a:latin typeface="Cambria Math" panose="02040503050406030204" pitchFamily="18" charset="0"/>
                            <a:ea typeface="Microsoft YaHei UI" panose="020B0503020204020204" pitchFamily="34" charset="-122"/>
                          </a:rPr>
                        </m:ctrlPr>
                      </m:sSubPr>
                      <m:e>
                        <m:r>
                          <a:rPr lang="en-US" altLang="zh-CN" sz="1800" b="0" i="1" dirty="0" smtClean="0">
                            <a:latin typeface="Cambria Math" panose="02040503050406030204" pitchFamily="18" charset="0"/>
                            <a:ea typeface="Microsoft YaHei UI" panose="020B0503020204020204" pitchFamily="34" charset="-122"/>
                          </a:rPr>
                          <m:t>𝑂</m:t>
                        </m:r>
                      </m:e>
                      <m:sub>
                        <m:r>
                          <a:rPr lang="en-US" altLang="zh-CN" sz="1800" b="0" i="1" dirty="0" smtClean="0">
                            <a:latin typeface="Cambria Math" panose="02040503050406030204" pitchFamily="18" charset="0"/>
                            <a:ea typeface="Microsoft YaHei UI" panose="020B0503020204020204" pitchFamily="34" charset="-122"/>
                          </a:rPr>
                          <m:t>𝑖</m:t>
                        </m:r>
                        <m:r>
                          <a:rPr lang="en-US" altLang="zh-CN" sz="1800" b="0" i="1" dirty="0" smtClean="0">
                            <a:latin typeface="Cambria Math" panose="02040503050406030204" pitchFamily="18" charset="0"/>
                            <a:ea typeface="Microsoft YaHei UI" panose="020B0503020204020204" pitchFamily="34" charset="-122"/>
                          </a:rPr>
                          <m:t>−1,</m:t>
                        </m:r>
                        <m:r>
                          <a:rPr lang="en-US" altLang="zh-CN" sz="1800" b="0" i="1" dirty="0" smtClean="0">
                            <a:latin typeface="Cambria Math" panose="02040503050406030204" pitchFamily="18" charset="0"/>
                            <a:ea typeface="Microsoft YaHei UI" panose="020B0503020204020204" pitchFamily="34" charset="-122"/>
                          </a:rPr>
                          <m:t>𝑗</m:t>
                        </m:r>
                      </m:sub>
                    </m:sSub>
                  </m:oMath>
                </a14:m>
                <a:r>
                  <a:rPr lang="zh-CN" altLang="en-US" sz="1800" b="0" dirty="0">
                    <a:latin typeface="Microsoft YaHei UI" panose="020B0503020204020204" pitchFamily="34" charset="-122"/>
                    <a:ea typeface="Microsoft YaHei UI" panose="020B0503020204020204" pitchFamily="34" charset="-122"/>
                  </a:rPr>
                  <a:t>（如果存在）的完成时间之间的最大值。操作 </a:t>
                </a:r>
                <a14:m>
                  <m:oMath xmlns:m="http://schemas.openxmlformats.org/officeDocument/2006/math">
                    <m:sSub>
                      <m:sSubPr>
                        <m:ctrlPr>
                          <a:rPr lang="en-US" altLang="zh-CN" sz="1800" b="0" i="1" dirty="0" smtClean="0">
                            <a:latin typeface="Cambria Math" panose="02040503050406030204" pitchFamily="18" charset="0"/>
                            <a:ea typeface="Microsoft YaHei UI" panose="020B0503020204020204" pitchFamily="34" charset="-122"/>
                          </a:rPr>
                        </m:ctrlPr>
                      </m:sSubPr>
                      <m:e>
                        <m:r>
                          <a:rPr lang="en-US" altLang="zh-CN" sz="1800" b="0" i="1" dirty="0" smtClean="0">
                            <a:latin typeface="Cambria Math" panose="02040503050406030204" pitchFamily="18" charset="0"/>
                            <a:ea typeface="Microsoft YaHei UI" panose="020B0503020204020204" pitchFamily="34" charset="-122"/>
                          </a:rPr>
                          <m:t>𝑂</m:t>
                        </m:r>
                      </m:e>
                      <m:sub>
                        <m:r>
                          <a:rPr lang="en-US" altLang="zh-CN" sz="1800" b="0" i="1" dirty="0" err="1" smtClean="0">
                            <a:latin typeface="Cambria Math" panose="02040503050406030204" pitchFamily="18" charset="0"/>
                            <a:ea typeface="Microsoft YaHei UI" panose="020B0503020204020204" pitchFamily="34" charset="-122"/>
                          </a:rPr>
                          <m:t>𝑖</m:t>
                        </m:r>
                        <m:r>
                          <a:rPr lang="en-US" altLang="zh-CN" sz="1800" b="0" i="1" dirty="0" smtClean="0">
                            <a:latin typeface="Cambria Math" panose="02040503050406030204" pitchFamily="18" charset="0"/>
                            <a:ea typeface="Microsoft YaHei UI" panose="020B0503020204020204" pitchFamily="34" charset="-122"/>
                          </a:rPr>
                          <m:t>,</m:t>
                        </m:r>
                        <m:r>
                          <a:rPr lang="en-US" altLang="zh-CN" sz="1800" b="0" i="1" dirty="0" smtClean="0">
                            <a:latin typeface="Cambria Math" panose="02040503050406030204" pitchFamily="18" charset="0"/>
                            <a:ea typeface="Microsoft YaHei UI" panose="020B0503020204020204" pitchFamily="34" charset="-122"/>
                          </a:rPr>
                          <m:t>𝑗</m:t>
                        </m:r>
                      </m:sub>
                    </m:sSub>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的松弛是作业 </a:t>
                </a:r>
                <a14:m>
                  <m:oMath xmlns:m="http://schemas.openxmlformats.org/officeDocument/2006/math">
                    <m:sSub>
                      <m:sSubPr>
                        <m:ctrlPr>
                          <a:rPr lang="en-US" altLang="zh-CN" sz="1800" b="0" i="1" dirty="0" smtClean="0">
                            <a:latin typeface="Cambria Math" panose="02040503050406030204" pitchFamily="18" charset="0"/>
                            <a:ea typeface="Microsoft YaHei UI" panose="020B0503020204020204" pitchFamily="34" charset="-122"/>
                          </a:rPr>
                        </m:ctrlPr>
                      </m:sSubPr>
                      <m:e>
                        <m:r>
                          <a:rPr lang="en-US" altLang="zh-CN" sz="1800" b="0" i="1" dirty="0" smtClean="0">
                            <a:latin typeface="Cambria Math" panose="02040503050406030204" pitchFamily="18" charset="0"/>
                            <a:ea typeface="Microsoft YaHei UI" panose="020B0503020204020204" pitchFamily="34" charset="-122"/>
                          </a:rPr>
                          <m:t>𝐽</m:t>
                        </m:r>
                      </m:e>
                      <m:sub>
                        <m:r>
                          <a:rPr lang="en-US" altLang="zh-CN" sz="1800" b="0" i="1" dirty="0" smtClean="0">
                            <a:latin typeface="Cambria Math" panose="02040503050406030204" pitchFamily="18" charset="0"/>
                            <a:ea typeface="Microsoft YaHei UI" panose="020B0503020204020204" pitchFamily="34" charset="-122"/>
                          </a:rPr>
                          <m:t>𝑗</m:t>
                        </m:r>
                      </m:sub>
                    </m:sSub>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的到期日期与该作业的完成时间之间的差值，就好像剩余操作在 </a:t>
                </a:r>
                <a14:m>
                  <m:oMath xmlns:m="http://schemas.openxmlformats.org/officeDocument/2006/math">
                    <m:sSub>
                      <m:sSubPr>
                        <m:ctrlPr>
                          <a:rPr lang="en-US" altLang="zh-CN" sz="1800" b="0" i="1" dirty="0" smtClean="0">
                            <a:latin typeface="Cambria Math" panose="02040503050406030204" pitchFamily="18" charset="0"/>
                            <a:ea typeface="Microsoft YaHei UI" panose="020B0503020204020204" pitchFamily="34" charset="-122"/>
                          </a:rPr>
                        </m:ctrlPr>
                      </m:sSubPr>
                      <m:e>
                        <m:r>
                          <a:rPr lang="en-US" altLang="zh-CN" sz="1800" b="0" i="1" dirty="0" smtClean="0">
                            <a:latin typeface="Cambria Math" panose="02040503050406030204" pitchFamily="18" charset="0"/>
                            <a:ea typeface="Microsoft YaHei UI" panose="020B0503020204020204" pitchFamily="34" charset="-122"/>
                          </a:rPr>
                          <m:t>𝑂</m:t>
                        </m:r>
                      </m:e>
                      <m:sub>
                        <m:r>
                          <a:rPr lang="en-US" altLang="zh-CN" sz="1800" b="0" i="1" dirty="0" smtClean="0">
                            <a:latin typeface="Cambria Math" panose="02040503050406030204" pitchFamily="18" charset="0"/>
                            <a:ea typeface="Microsoft YaHei UI" panose="020B0503020204020204" pitchFamily="34" charset="-122"/>
                          </a:rPr>
                          <m:t>𝑖</m:t>
                        </m:r>
                        <m:r>
                          <a:rPr lang="en-US" altLang="zh-CN" sz="1800" b="0" i="1" dirty="0" smtClean="0">
                            <a:latin typeface="Cambria Math" panose="02040503050406030204" pitchFamily="18" charset="0"/>
                            <a:ea typeface="Microsoft YaHei UI" panose="020B0503020204020204" pitchFamily="34" charset="-122"/>
                          </a:rPr>
                          <m:t>,</m:t>
                        </m:r>
                        <m:r>
                          <a:rPr lang="en-US" altLang="zh-CN" sz="1800" b="0" i="1" dirty="0" smtClean="0">
                            <a:latin typeface="Cambria Math" panose="02040503050406030204" pitchFamily="18" charset="0"/>
                            <a:ea typeface="Microsoft YaHei UI" panose="020B0503020204020204" pitchFamily="34" charset="-122"/>
                          </a:rPr>
                          <m:t>𝑗</m:t>
                        </m:r>
                      </m:sub>
                    </m:sSub>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之后没有空闲时间处理一样。安排第一个候选操作，更新发布日期，更新 </a:t>
                </a:r>
                <a14:m>
                  <m:oMath xmlns:m="http://schemas.openxmlformats.org/officeDocument/2006/math">
                    <m:r>
                      <a:rPr lang="zh-CN" altLang="en-US" sz="1800" b="0" i="1" smtClean="0">
                        <a:latin typeface="Cambria Math" panose="02040503050406030204" pitchFamily="18" charset="0"/>
                        <a:ea typeface="Microsoft YaHei UI" panose="020B0503020204020204" pitchFamily="34" charset="-122"/>
                      </a:rPr>
                      <m:t>𝒮</m:t>
                    </m:r>
                  </m:oMath>
                </a14:m>
                <a:r>
                  <a:rPr lang="zh-CN" altLang="en-US" sz="1800" b="0" dirty="0">
                    <a:latin typeface="Microsoft YaHei UI" panose="020B0503020204020204" pitchFamily="34" charset="-122"/>
                    <a:ea typeface="Microsoft YaHei UI" panose="020B0503020204020204" pitchFamily="34" charset="-122"/>
                  </a:rPr>
                  <a:t>，并且在 </a:t>
                </a:r>
                <a14:m>
                  <m:oMath xmlns:m="http://schemas.openxmlformats.org/officeDocument/2006/math">
                    <m:r>
                      <a:rPr lang="zh-CN" altLang="en-US" sz="1800" b="0" i="1" smtClean="0">
                        <a:latin typeface="Cambria Math" panose="02040503050406030204" pitchFamily="18" charset="0"/>
                        <a:ea typeface="Microsoft YaHei UI" panose="020B0503020204020204" pitchFamily="34" charset="-122"/>
                      </a:rPr>
                      <m:t>𝒮</m:t>
                    </m:r>
                    <m:r>
                      <a:rPr lang="en-US" altLang="zh-CN" sz="1800" b="0" i="1" smtClean="0">
                        <a:latin typeface="Cambria Math" panose="02040503050406030204" pitchFamily="18" charset="0"/>
                        <a:ea typeface="Microsoft YaHei UI" panose="020B0503020204020204" pitchFamily="34" charset="-122"/>
                      </a:rPr>
                      <m:t>≠∅</m:t>
                    </m:r>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期间迭代该过程。</a:t>
                </a:r>
              </a:p>
              <a:p>
                <a:pPr marL="6350" marR="0" lvl="0" indent="189865" algn="just" defTabSz="914400" rtl="0" eaLnBrk="1" fontAlgn="auto" latinLnBrk="0" hangingPunct="1">
                  <a:lnSpc>
                    <a:spcPct val="107000"/>
                  </a:lnSpc>
                  <a:spcBef>
                    <a:spcPts val="0"/>
                  </a:spcBef>
                  <a:spcAft>
                    <a:spcPts val="165"/>
                  </a:spcAft>
                  <a:buClrTx/>
                  <a:buSzTx/>
                  <a:buFontTx/>
                  <a:buNone/>
                  <a:tabLst/>
                  <a:defRPr/>
                </a:pPr>
                <a:endParaRPr lang="zh-CN" altLang="zh-CN" sz="1800" kern="100" dirty="0">
                  <a:solidFill>
                    <a:srgbClr val="181717"/>
                  </a:solidFill>
                  <a:effectLst/>
                  <a:latin typeface="Times New Roman" panose="02020603050405020304" pitchFamily="18" charset="0"/>
                  <a:ea typeface="等线" panose="02010600030101010101" pitchFamily="2" charset="-122"/>
                </a:endParaRPr>
              </a:p>
              <a:p>
                <a:pPr marL="6350" indent="-6350" algn="just">
                  <a:lnSpc>
                    <a:spcPct val="107000"/>
                  </a:lnSpc>
                  <a:spcAft>
                    <a:spcPts val="2575"/>
                  </a:spcAft>
                </a:pPr>
                <a:endParaRPr lang="zh-CN" altLang="zh-CN" sz="1800" kern="100" dirty="0">
                  <a:solidFill>
                    <a:srgbClr val="181717"/>
                  </a:solidFill>
                  <a:effectLst/>
                  <a:latin typeface="Times New Roman" panose="02020603050405020304" pitchFamily="18" charset="0"/>
                  <a:ea typeface="等线" panose="02010600030101010101" pitchFamily="2" charset="-122"/>
                </a:endParaRPr>
              </a:p>
            </p:txBody>
          </p:sp>
        </mc:Choice>
        <mc:Fallback xmlns="">
          <p:sp>
            <p:nvSpPr>
              <p:cNvPr id="3" name="备注占位符 2"/>
              <p:cNvSpPr>
                <a:spLocks noGrp="1"/>
              </p:cNvSpPr>
              <p:nvPr>
                <p:ph type="body" idx="1"/>
              </p:nvPr>
            </p:nvSpPr>
            <p:spPr/>
            <p:txBody>
              <a:bodyPr/>
              <a:lstStyle/>
              <a:p>
                <a:pPr marL="6350" indent="-6350" algn="just">
                  <a:lnSpc>
                    <a:spcPct val="107000"/>
                  </a:lnSpc>
                  <a:spcAft>
                    <a:spcPts val="2575"/>
                  </a:spcAft>
                </a:pPr>
                <a:r>
                  <a:rPr lang="zh-CN" altLang="zh-CN" sz="1800" kern="100" dirty="0">
                    <a:solidFill>
                      <a:srgbClr val="181717"/>
                    </a:solidFill>
                    <a:effectLst/>
                    <a:latin typeface="Times New Roman" panose="02020603050405020304" pitchFamily="18" charset="0"/>
                    <a:ea typeface="等线" panose="02010600030101010101" pitchFamily="2" charset="-122"/>
                  </a:rPr>
                  <a:t>如果相应操作之间存在路由约束或资源约束，则两个顶点之间存在边。</a:t>
                </a:r>
                <a:r>
                  <a:rPr lang="en-US" altLang="zh-CN" sz="1800" b="0" i="0" kern="100">
                    <a:solidFill>
                      <a:srgbClr val="181717"/>
                    </a:solidFill>
                    <a:effectLst/>
                    <a:latin typeface="Cambria Math" panose="02040503050406030204" pitchFamily="18" charset="0"/>
                    <a:ea typeface="等线" panose="02010600030101010101" pitchFamily="2" charset="-122"/>
                  </a:rPr>
                  <a:t>𝑂_(𝑛_𝑗,𝑗)</a:t>
                </a:r>
                <a:r>
                  <a:rPr lang="zh-CN" altLang="zh-CN" sz="1800" kern="100" dirty="0">
                    <a:solidFill>
                      <a:srgbClr val="181717"/>
                    </a:solidFill>
                    <a:effectLst/>
                    <a:latin typeface="Times New Roman" panose="02020603050405020304" pitchFamily="18" charset="0"/>
                    <a:ea typeface="等线" panose="02010600030101010101" pitchFamily="2" charset="-122"/>
                  </a:rPr>
                  <a:t>和</a:t>
                </a:r>
                <a:r>
                  <a:rPr lang="en-US" altLang="zh-CN" sz="1800" b="0" i="0" kern="100">
                    <a:solidFill>
                      <a:srgbClr val="181717"/>
                    </a:solidFill>
                    <a:effectLst/>
                    <a:latin typeface="Cambria Math" panose="02040503050406030204" pitchFamily="18" charset="0"/>
                    <a:ea typeface="等线" panose="02010600030101010101" pitchFamily="2" charset="-122"/>
                  </a:rPr>
                  <a:t>𝑡</a:t>
                </a:r>
                <a:r>
                  <a:rPr lang="zh-CN" altLang="zh-CN" sz="1800" kern="100" dirty="0">
                    <a:solidFill>
                      <a:srgbClr val="181717"/>
                    </a:solidFill>
                    <a:effectLst/>
                    <a:latin typeface="Times New Roman" panose="02020603050405020304" pitchFamily="18" charset="0"/>
                    <a:ea typeface="等线" panose="02010600030101010101" pitchFamily="2" charset="-122"/>
                  </a:rPr>
                  <a:t>之间有一条边，长度为</a:t>
                </a:r>
                <a:r>
                  <a:rPr lang="en-US" altLang="zh-CN" sz="1800" b="0" i="0" kern="100">
                    <a:solidFill>
                      <a:srgbClr val="181717"/>
                    </a:solidFill>
                    <a:effectLst/>
                    <a:latin typeface="Cambria Math" panose="02040503050406030204" pitchFamily="18" charset="0"/>
                    <a:ea typeface="等线" panose="02010600030101010101" pitchFamily="2" charset="-122"/>
                  </a:rPr>
                  <a:t>𝑝_(𝑛_𝑗,𝑗)</a:t>
                </a:r>
                <a:r>
                  <a:rPr lang="zh-CN" altLang="zh-CN" sz="1800" kern="100" dirty="0">
                    <a:solidFill>
                      <a:srgbClr val="181717"/>
                    </a:solidFill>
                    <a:effectLst/>
                    <a:latin typeface="Times New Roman" panose="02020603050405020304" pitchFamily="18" charset="0"/>
                    <a:ea typeface="等线" panose="02010600030101010101" pitchFamily="2" charset="-122"/>
                  </a:rPr>
                  <a:t>；</a:t>
                </a:r>
                <a:r>
                  <a:rPr lang="en-US" altLang="zh-CN" sz="1800" i="0" kern="100" dirty="0">
                    <a:solidFill>
                      <a:srgbClr val="181717"/>
                    </a:solidFill>
                    <a:effectLst/>
                    <a:latin typeface="Cambria Math" panose="02040503050406030204" pitchFamily="18" charset="0"/>
                    <a:ea typeface="等线" panose="02010600030101010101" pitchFamily="2" charset="-122"/>
                  </a:rPr>
                  <a:t>s</a:t>
                </a:r>
                <a:r>
                  <a:rPr lang="zh-CN" altLang="en-US" sz="1800" kern="100" dirty="0">
                    <a:solidFill>
                      <a:srgbClr val="181717"/>
                    </a:solidFill>
                    <a:effectLst/>
                    <a:latin typeface="Times New Roman" panose="02020603050405020304" pitchFamily="18" charset="0"/>
                    <a:ea typeface="等线" panose="02010600030101010101" pitchFamily="2" charset="-122"/>
                  </a:rPr>
                  <a:t>和</a:t>
                </a:r>
                <a:r>
                  <a:rPr lang="en-US" altLang="zh-CN" sz="1800" b="0" i="0" kern="100" dirty="0">
                    <a:solidFill>
                      <a:srgbClr val="181717"/>
                    </a:solidFill>
                    <a:effectLst/>
                    <a:latin typeface="Cambria Math" panose="02040503050406030204" pitchFamily="18" charset="0"/>
                    <a:ea typeface="等线" panose="02010600030101010101" pitchFamily="2" charset="-122"/>
                  </a:rPr>
                  <a:t>𝑂_(1,𝑗)</a:t>
                </a:r>
                <a:r>
                  <a:rPr lang="zh-CN" altLang="zh-CN" sz="1800" kern="100" dirty="0">
                    <a:solidFill>
                      <a:srgbClr val="181717"/>
                    </a:solidFill>
                    <a:effectLst/>
                    <a:latin typeface="Times New Roman" panose="02020603050405020304" pitchFamily="18" charset="0"/>
                    <a:ea typeface="等线" panose="02010600030101010101" pitchFamily="2" charset="-122"/>
                  </a:rPr>
                  <a:t>之间长度为</a:t>
                </a:r>
                <a:r>
                  <a:rPr lang="en-US" altLang="zh-CN" sz="1800" kern="100" dirty="0">
                    <a:solidFill>
                      <a:srgbClr val="181717"/>
                    </a:solidFill>
                    <a:effectLst/>
                    <a:latin typeface="Times New Roman" panose="02020603050405020304" pitchFamily="18" charset="0"/>
                    <a:ea typeface="等线" panose="02010600030101010101" pitchFamily="2" charset="-122"/>
                  </a:rPr>
                  <a:t> 0 </a:t>
                </a:r>
                <a:r>
                  <a:rPr lang="zh-CN" altLang="zh-CN" sz="1800" kern="100" dirty="0">
                    <a:solidFill>
                      <a:srgbClr val="181717"/>
                    </a:solidFill>
                    <a:effectLst/>
                    <a:latin typeface="Times New Roman" panose="02020603050405020304" pitchFamily="18" charset="0"/>
                    <a:ea typeface="等线" panose="02010600030101010101" pitchFamily="2" charset="-122"/>
                  </a:rPr>
                  <a:t>的边。对于其他边，长度等于边原点处操作的处理时间。该图不包含任何环，并且所有弧的长度均为正。相应调度的完工时间或最大延迟时间的评估可以在多项式时间内精确完成（图</a:t>
                </a:r>
                <a:r>
                  <a:rPr lang="en-US" altLang="zh-CN" sz="1800" kern="100" dirty="0">
                    <a:solidFill>
                      <a:srgbClr val="181717"/>
                    </a:solidFill>
                    <a:effectLst/>
                    <a:latin typeface="Times New Roman" panose="02020603050405020304" pitchFamily="18" charset="0"/>
                    <a:ea typeface="等线" panose="02010600030101010101" pitchFamily="2" charset="-122"/>
                  </a:rPr>
                  <a:t> 1</a:t>
                </a:r>
                <a:r>
                  <a:rPr lang="zh-CN" altLang="zh-CN" sz="1800" kern="100" dirty="0">
                    <a:solidFill>
                      <a:srgbClr val="181717"/>
                    </a:solidFill>
                    <a:effectLst/>
                    <a:latin typeface="Times New Roman" panose="02020603050405020304" pitchFamily="18" charset="0"/>
                    <a:ea typeface="等线" panose="02010600030101010101" pitchFamily="2" charset="-122"/>
                  </a:rPr>
                  <a:t>）。</a:t>
                </a:r>
              </a:p>
            </p:txBody>
          </p:sp>
        </mc:Fallback>
      </mc:AlternateContent>
      <p:sp>
        <p:nvSpPr>
          <p:cNvPr id="4" name="灯片编号占位符 3"/>
          <p:cNvSpPr>
            <a:spLocks noGrp="1"/>
          </p:cNvSpPr>
          <p:nvPr>
            <p:ph type="sldNum" sz="quarter" idx="5"/>
          </p:nvPr>
        </p:nvSpPr>
        <p:spPr/>
        <p:txBody>
          <a:bodyPr/>
          <a:lstStyle/>
          <a:p>
            <a:fld id="{5611A8ED-6551-40FF-AAB9-B579F124B714}" type="slidenum">
              <a:rPr lang="zh-CN" altLang="en-US" smtClean="0"/>
              <a:t>8</a:t>
            </a:fld>
            <a:endParaRPr lang="zh-CN" altLang="en-US"/>
          </a:p>
        </p:txBody>
      </p:sp>
    </p:spTree>
    <p:extLst>
      <p:ext uri="{BB962C8B-B14F-4D97-AF65-F5344CB8AC3E}">
        <p14:creationId xmlns:p14="http://schemas.microsoft.com/office/powerpoint/2010/main" val="560588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504000" rtl="0" eaLnBrk="1" fontAlgn="auto" latinLnBrk="0" hangingPunct="1">
                  <a:lnSpc>
                    <a:spcPct val="100000"/>
                  </a:lnSpc>
                  <a:spcBef>
                    <a:spcPts val="0"/>
                  </a:spcBef>
                  <a:spcAft>
                    <a:spcPts val="0"/>
                  </a:spcAft>
                  <a:buClrTx/>
                  <a:buSzTx/>
                  <a:buFontTx/>
                  <a:buNone/>
                  <a:tabLst/>
                  <a:defRPr/>
                </a:pPr>
                <a:r>
                  <a:rPr lang="zh-CN" altLang="zh-CN" sz="2400" kern="100" dirty="0">
                    <a:solidFill>
                      <a:srgbClr val="181717"/>
                    </a:solidFill>
                    <a:effectLst/>
                    <a:latin typeface="Times New Roman" panose="02020603050405020304" pitchFamily="18" charset="0"/>
                    <a:ea typeface="等线" panose="02010600030101010101" pitchFamily="2" charset="-122"/>
                  </a:rPr>
                  <a:t>如果相应操作之间存在路由约束或资源约束，则两个顶点之间存在边。</a:t>
                </a:r>
                <a14:m>
                  <m:oMath xmlns:m="http://schemas.openxmlformats.org/officeDocument/2006/math">
                    <m:sSub>
                      <m:sSubPr>
                        <m:ctrlPr>
                          <a:rPr lang="en-US" altLang="zh-CN" sz="2400" b="0" i="1" kern="100" smtClean="0">
                            <a:solidFill>
                              <a:srgbClr val="181717"/>
                            </a:solidFill>
                            <a:effectLst/>
                            <a:latin typeface="Cambria Math" panose="02040503050406030204" pitchFamily="18" charset="0"/>
                            <a:ea typeface="等线" panose="02010600030101010101" pitchFamily="2" charset="-122"/>
                          </a:rPr>
                        </m:ctrlPr>
                      </m:sSubPr>
                      <m:e>
                        <m:r>
                          <a:rPr lang="en-US" altLang="zh-CN" sz="2400" b="0" i="1" kern="100" smtClean="0">
                            <a:solidFill>
                              <a:srgbClr val="181717"/>
                            </a:solidFill>
                            <a:effectLst/>
                            <a:latin typeface="Cambria Math" panose="02040503050406030204" pitchFamily="18" charset="0"/>
                            <a:ea typeface="等线" panose="02010600030101010101" pitchFamily="2" charset="-122"/>
                          </a:rPr>
                          <m:t>𝑂</m:t>
                        </m:r>
                      </m:e>
                      <m:sub>
                        <m:sSub>
                          <m:sSubPr>
                            <m:ctrlPr>
                              <a:rPr lang="en-US" altLang="zh-CN" sz="2400" b="0" i="1" kern="100" smtClean="0">
                                <a:solidFill>
                                  <a:srgbClr val="181717"/>
                                </a:solidFill>
                                <a:effectLst/>
                                <a:latin typeface="Cambria Math" panose="02040503050406030204" pitchFamily="18" charset="0"/>
                                <a:ea typeface="等线" panose="02010600030101010101" pitchFamily="2" charset="-122"/>
                              </a:rPr>
                            </m:ctrlPr>
                          </m:sSubPr>
                          <m:e>
                            <m:r>
                              <a:rPr lang="en-US" altLang="zh-CN" sz="2400" b="0" i="1" kern="100" smtClean="0">
                                <a:solidFill>
                                  <a:srgbClr val="181717"/>
                                </a:solidFill>
                                <a:effectLst/>
                                <a:latin typeface="Cambria Math" panose="02040503050406030204" pitchFamily="18" charset="0"/>
                                <a:ea typeface="等线" panose="02010600030101010101" pitchFamily="2" charset="-122"/>
                              </a:rPr>
                              <m:t>𝑛</m:t>
                            </m:r>
                          </m:e>
                          <m:sub>
                            <m:r>
                              <a:rPr lang="en-US" altLang="zh-CN" sz="2400" b="0" i="1" kern="100" smtClean="0">
                                <a:solidFill>
                                  <a:srgbClr val="181717"/>
                                </a:solidFill>
                                <a:effectLst/>
                                <a:latin typeface="Cambria Math" panose="02040503050406030204" pitchFamily="18" charset="0"/>
                                <a:ea typeface="等线" panose="02010600030101010101" pitchFamily="2" charset="-122"/>
                              </a:rPr>
                              <m:t>𝑗</m:t>
                            </m:r>
                          </m:sub>
                        </m:sSub>
                        <m:r>
                          <a:rPr lang="en-US" altLang="zh-CN" sz="2400" b="0" i="1" kern="100" smtClean="0">
                            <a:solidFill>
                              <a:srgbClr val="181717"/>
                            </a:solidFill>
                            <a:effectLst/>
                            <a:latin typeface="Cambria Math" panose="02040503050406030204" pitchFamily="18" charset="0"/>
                            <a:ea typeface="等线" panose="02010600030101010101" pitchFamily="2" charset="-122"/>
                          </a:rPr>
                          <m:t>,</m:t>
                        </m:r>
                        <m:r>
                          <a:rPr lang="en-US" altLang="zh-CN" sz="2400" b="0" i="1" kern="100" smtClean="0">
                            <a:solidFill>
                              <a:srgbClr val="181717"/>
                            </a:solidFill>
                            <a:effectLst/>
                            <a:latin typeface="Cambria Math" panose="02040503050406030204" pitchFamily="18" charset="0"/>
                            <a:ea typeface="等线" panose="02010600030101010101" pitchFamily="2" charset="-122"/>
                          </a:rPr>
                          <m:t>𝑗</m:t>
                        </m:r>
                      </m:sub>
                    </m:sSub>
                  </m:oMath>
                </a14:m>
                <a:r>
                  <a:rPr lang="zh-CN" altLang="zh-CN" sz="2400" kern="100" dirty="0">
                    <a:solidFill>
                      <a:srgbClr val="181717"/>
                    </a:solidFill>
                    <a:effectLst/>
                    <a:latin typeface="Times New Roman" panose="02020603050405020304" pitchFamily="18" charset="0"/>
                    <a:ea typeface="等线" panose="02010600030101010101" pitchFamily="2" charset="-122"/>
                  </a:rPr>
                  <a:t>和</a:t>
                </a:r>
                <a14:m>
                  <m:oMath xmlns:m="http://schemas.openxmlformats.org/officeDocument/2006/math">
                    <m:r>
                      <a:rPr lang="en-US" altLang="zh-CN" sz="2400" b="0" i="1" kern="100" smtClean="0">
                        <a:solidFill>
                          <a:srgbClr val="181717"/>
                        </a:solidFill>
                        <a:effectLst/>
                        <a:latin typeface="Cambria Math" panose="02040503050406030204" pitchFamily="18" charset="0"/>
                        <a:ea typeface="等线" panose="02010600030101010101" pitchFamily="2" charset="-122"/>
                      </a:rPr>
                      <m:t>𝑡</m:t>
                    </m:r>
                  </m:oMath>
                </a14:m>
                <a:r>
                  <a:rPr lang="zh-CN" altLang="zh-CN" sz="2400" kern="100" dirty="0">
                    <a:solidFill>
                      <a:srgbClr val="181717"/>
                    </a:solidFill>
                    <a:effectLst/>
                    <a:latin typeface="Times New Roman" panose="02020603050405020304" pitchFamily="18" charset="0"/>
                    <a:ea typeface="等线" panose="02010600030101010101" pitchFamily="2" charset="-122"/>
                  </a:rPr>
                  <a:t>之间有一条边，长度为</a:t>
                </a:r>
                <a14:m>
                  <m:oMath xmlns:m="http://schemas.openxmlformats.org/officeDocument/2006/math">
                    <m:sSub>
                      <m:sSubPr>
                        <m:ctrlPr>
                          <a:rPr lang="en-US" altLang="zh-CN" sz="2400" b="0" i="1" kern="100" smtClean="0">
                            <a:solidFill>
                              <a:srgbClr val="181717"/>
                            </a:solidFill>
                            <a:effectLst/>
                            <a:latin typeface="Cambria Math" panose="02040503050406030204" pitchFamily="18" charset="0"/>
                            <a:ea typeface="等线" panose="02010600030101010101" pitchFamily="2" charset="-122"/>
                          </a:rPr>
                        </m:ctrlPr>
                      </m:sSubPr>
                      <m:e>
                        <m:r>
                          <a:rPr lang="en-US" altLang="zh-CN" sz="2400" b="0" i="1" kern="100" smtClean="0">
                            <a:solidFill>
                              <a:srgbClr val="181717"/>
                            </a:solidFill>
                            <a:effectLst/>
                            <a:latin typeface="Cambria Math" panose="02040503050406030204" pitchFamily="18" charset="0"/>
                            <a:ea typeface="等线" panose="02010600030101010101" pitchFamily="2" charset="-122"/>
                          </a:rPr>
                          <m:t>𝑝</m:t>
                        </m:r>
                      </m:e>
                      <m:sub>
                        <m:sSub>
                          <m:sSubPr>
                            <m:ctrlPr>
                              <a:rPr lang="en-US" altLang="zh-CN" sz="2400" b="0" i="1" kern="100" smtClean="0">
                                <a:solidFill>
                                  <a:srgbClr val="181717"/>
                                </a:solidFill>
                                <a:effectLst/>
                                <a:latin typeface="Cambria Math" panose="02040503050406030204" pitchFamily="18" charset="0"/>
                                <a:ea typeface="等线" panose="02010600030101010101" pitchFamily="2" charset="-122"/>
                              </a:rPr>
                            </m:ctrlPr>
                          </m:sSubPr>
                          <m:e>
                            <m:r>
                              <a:rPr lang="en-US" altLang="zh-CN" sz="2400" b="0" i="1" kern="100" smtClean="0">
                                <a:solidFill>
                                  <a:srgbClr val="181717"/>
                                </a:solidFill>
                                <a:effectLst/>
                                <a:latin typeface="Cambria Math" panose="02040503050406030204" pitchFamily="18" charset="0"/>
                                <a:ea typeface="等线" panose="02010600030101010101" pitchFamily="2" charset="-122"/>
                              </a:rPr>
                              <m:t>𝑛</m:t>
                            </m:r>
                          </m:e>
                          <m:sub>
                            <m:r>
                              <a:rPr lang="en-US" altLang="zh-CN" sz="2400" b="0" i="1" kern="100" smtClean="0">
                                <a:solidFill>
                                  <a:srgbClr val="181717"/>
                                </a:solidFill>
                                <a:effectLst/>
                                <a:latin typeface="Cambria Math" panose="02040503050406030204" pitchFamily="18" charset="0"/>
                                <a:ea typeface="等线" panose="02010600030101010101" pitchFamily="2" charset="-122"/>
                              </a:rPr>
                              <m:t>𝑗</m:t>
                            </m:r>
                          </m:sub>
                        </m:sSub>
                        <m:r>
                          <a:rPr lang="en-US" altLang="zh-CN" sz="2400" b="0" i="1" kern="100" smtClean="0">
                            <a:solidFill>
                              <a:srgbClr val="181717"/>
                            </a:solidFill>
                            <a:effectLst/>
                            <a:latin typeface="Cambria Math" panose="02040503050406030204" pitchFamily="18" charset="0"/>
                            <a:ea typeface="等线" panose="02010600030101010101" pitchFamily="2" charset="-122"/>
                          </a:rPr>
                          <m:t>,</m:t>
                        </m:r>
                        <m:r>
                          <a:rPr lang="en-US" altLang="zh-CN" sz="2400" b="0" i="1" kern="100" smtClean="0">
                            <a:solidFill>
                              <a:srgbClr val="181717"/>
                            </a:solidFill>
                            <a:effectLst/>
                            <a:latin typeface="Cambria Math" panose="02040503050406030204" pitchFamily="18" charset="0"/>
                            <a:ea typeface="等线" panose="02010600030101010101" pitchFamily="2" charset="-122"/>
                          </a:rPr>
                          <m:t>𝑗</m:t>
                        </m:r>
                      </m:sub>
                    </m:sSub>
                  </m:oMath>
                </a14:m>
                <a:r>
                  <a:rPr lang="zh-CN" altLang="zh-CN" sz="2400" kern="100" dirty="0">
                    <a:solidFill>
                      <a:srgbClr val="181717"/>
                    </a:solidFill>
                    <a:effectLst/>
                    <a:latin typeface="Times New Roman" panose="02020603050405020304" pitchFamily="18" charset="0"/>
                    <a:ea typeface="等线" panose="02010600030101010101" pitchFamily="2" charset="-122"/>
                  </a:rPr>
                  <a:t>；</a:t>
                </a:r>
                <a14:m>
                  <m:oMath xmlns:m="http://schemas.openxmlformats.org/officeDocument/2006/math">
                    <m:r>
                      <m:rPr>
                        <m:sty m:val="p"/>
                      </m:rPr>
                      <a:rPr lang="en-US" altLang="zh-CN" sz="2400" i="1" kern="100" dirty="0" smtClean="0">
                        <a:solidFill>
                          <a:srgbClr val="181717"/>
                        </a:solidFill>
                        <a:effectLst/>
                        <a:latin typeface="Cambria Math" panose="02040503050406030204" pitchFamily="18" charset="0"/>
                        <a:ea typeface="等线" panose="02010600030101010101" pitchFamily="2" charset="-122"/>
                      </a:rPr>
                      <m:t>s</m:t>
                    </m:r>
                  </m:oMath>
                </a14:m>
                <a:r>
                  <a:rPr lang="zh-CN" altLang="en-US" sz="2400" kern="100" dirty="0">
                    <a:solidFill>
                      <a:srgbClr val="181717"/>
                    </a:solidFill>
                    <a:effectLst/>
                    <a:latin typeface="Times New Roman" panose="02020603050405020304" pitchFamily="18" charset="0"/>
                    <a:ea typeface="等线" panose="02010600030101010101" pitchFamily="2" charset="-122"/>
                  </a:rPr>
                  <a:t>和</a:t>
                </a:r>
                <a14:m>
                  <m:oMath xmlns:m="http://schemas.openxmlformats.org/officeDocument/2006/math">
                    <m:sSub>
                      <m:sSubPr>
                        <m:ctrlPr>
                          <a:rPr lang="en-US" altLang="zh-CN" sz="2400" b="0" i="1" kern="100" dirty="0" smtClean="0">
                            <a:solidFill>
                              <a:srgbClr val="181717"/>
                            </a:solidFill>
                            <a:effectLst/>
                            <a:latin typeface="Cambria Math" panose="02040503050406030204" pitchFamily="18" charset="0"/>
                            <a:ea typeface="等线" panose="02010600030101010101" pitchFamily="2" charset="-122"/>
                          </a:rPr>
                        </m:ctrlPr>
                      </m:sSubPr>
                      <m:e>
                        <m:r>
                          <a:rPr lang="en-US" altLang="zh-CN" sz="2400" b="0" i="1" kern="100" dirty="0" smtClean="0">
                            <a:solidFill>
                              <a:srgbClr val="181717"/>
                            </a:solidFill>
                            <a:effectLst/>
                            <a:latin typeface="Cambria Math" panose="02040503050406030204" pitchFamily="18" charset="0"/>
                            <a:ea typeface="等线" panose="02010600030101010101" pitchFamily="2" charset="-122"/>
                          </a:rPr>
                          <m:t>𝑂</m:t>
                        </m:r>
                      </m:e>
                      <m:sub>
                        <m:r>
                          <a:rPr lang="en-US" altLang="zh-CN" sz="2400" b="0" i="1" kern="100" dirty="0" smtClean="0">
                            <a:solidFill>
                              <a:srgbClr val="181717"/>
                            </a:solidFill>
                            <a:effectLst/>
                            <a:latin typeface="Cambria Math" panose="02040503050406030204" pitchFamily="18" charset="0"/>
                            <a:ea typeface="等线" panose="02010600030101010101" pitchFamily="2" charset="-122"/>
                          </a:rPr>
                          <m:t>1,</m:t>
                        </m:r>
                        <m:r>
                          <a:rPr lang="en-US" altLang="zh-CN" sz="2400" b="0" i="1" kern="100" dirty="0" smtClean="0">
                            <a:solidFill>
                              <a:srgbClr val="181717"/>
                            </a:solidFill>
                            <a:effectLst/>
                            <a:latin typeface="Cambria Math" panose="02040503050406030204" pitchFamily="18" charset="0"/>
                            <a:ea typeface="等线" panose="02010600030101010101" pitchFamily="2" charset="-122"/>
                          </a:rPr>
                          <m:t>𝑗</m:t>
                        </m:r>
                      </m:sub>
                    </m:sSub>
                  </m:oMath>
                </a14:m>
                <a:r>
                  <a:rPr lang="zh-CN" altLang="zh-CN" sz="2400" kern="100" dirty="0">
                    <a:solidFill>
                      <a:srgbClr val="181717"/>
                    </a:solidFill>
                    <a:effectLst/>
                    <a:latin typeface="Times New Roman" panose="02020603050405020304" pitchFamily="18" charset="0"/>
                    <a:ea typeface="等线" panose="02010600030101010101" pitchFamily="2" charset="-122"/>
                  </a:rPr>
                  <a:t>之间长度为</a:t>
                </a:r>
                <a:r>
                  <a:rPr lang="en-US" altLang="zh-CN" sz="2400" kern="100" dirty="0">
                    <a:solidFill>
                      <a:srgbClr val="181717"/>
                    </a:solidFill>
                    <a:effectLst/>
                    <a:latin typeface="Times New Roman" panose="02020603050405020304" pitchFamily="18" charset="0"/>
                    <a:ea typeface="等线" panose="02010600030101010101" pitchFamily="2" charset="-122"/>
                  </a:rPr>
                  <a:t> 0 </a:t>
                </a:r>
                <a:r>
                  <a:rPr lang="zh-CN" altLang="zh-CN" sz="2400" kern="100" dirty="0">
                    <a:solidFill>
                      <a:srgbClr val="181717"/>
                    </a:solidFill>
                    <a:effectLst/>
                    <a:latin typeface="Times New Roman" panose="02020603050405020304" pitchFamily="18" charset="0"/>
                    <a:ea typeface="等线" panose="02010600030101010101" pitchFamily="2" charset="-122"/>
                  </a:rPr>
                  <a:t>的边。对于其他边，长度等于边原点处操作的处理时间。该图不包含任何环，并且所有弧的长度均为正。相应调度的完工时间或最大延迟时间的评估可以在多项式时间内精确完成（图</a:t>
                </a:r>
                <a:r>
                  <a:rPr lang="en-US" altLang="zh-CN" sz="2400" kern="100" dirty="0">
                    <a:solidFill>
                      <a:srgbClr val="181717"/>
                    </a:solidFill>
                    <a:effectLst/>
                    <a:latin typeface="Times New Roman" panose="02020603050405020304" pitchFamily="18" charset="0"/>
                    <a:ea typeface="等线" panose="02010600030101010101" pitchFamily="2" charset="-122"/>
                  </a:rPr>
                  <a:t> 1</a:t>
                </a:r>
                <a:r>
                  <a:rPr lang="zh-CN" altLang="zh-CN" sz="2400" kern="100" dirty="0">
                    <a:solidFill>
                      <a:srgbClr val="181717"/>
                    </a:solidFill>
                    <a:effectLst/>
                    <a:latin typeface="Times New Roman" panose="02020603050405020304" pitchFamily="18" charset="0"/>
                    <a:ea typeface="等线" panose="02010600030101010101" pitchFamily="2" charset="-122"/>
                  </a:rPr>
                  <a:t>）。</a:t>
                </a:r>
                <a:endParaRPr lang="en-US" altLang="zh-CN" sz="2400" kern="100" dirty="0">
                  <a:solidFill>
                    <a:srgbClr val="181717"/>
                  </a:solidFill>
                  <a:effectLst/>
                  <a:latin typeface="Times New Roman" panose="02020603050405020304" pitchFamily="18" charset="0"/>
                  <a:ea typeface="等线" panose="02010600030101010101" pitchFamily="2" charset="-122"/>
                </a:endParaRPr>
              </a:p>
            </p:txBody>
          </p:sp>
        </mc:Choice>
        <mc:Fallback xmlns="">
          <p:sp>
            <p:nvSpPr>
              <p:cNvPr id="3" name="备注占位符 2"/>
              <p:cNvSpPr>
                <a:spLocks noGrp="1"/>
              </p:cNvSpPr>
              <p:nvPr>
                <p:ph type="body" idx="1"/>
              </p:nvPr>
            </p:nvSpPr>
            <p:spPr/>
            <p:txBody>
              <a:bodyPr/>
              <a:lstStyle/>
              <a:p>
                <a:pPr marL="0" marR="0" lvl="0" indent="0" algn="l" defTabSz="504000" rtl="0" eaLnBrk="1" fontAlgn="auto" latinLnBrk="0" hangingPunct="1">
                  <a:lnSpc>
                    <a:spcPct val="100000"/>
                  </a:lnSpc>
                  <a:spcBef>
                    <a:spcPts val="0"/>
                  </a:spcBef>
                  <a:spcAft>
                    <a:spcPts val="0"/>
                  </a:spcAft>
                  <a:buClrTx/>
                  <a:buSzTx/>
                  <a:buFontTx/>
                  <a:buNone/>
                  <a:tabLst/>
                  <a:defRPr/>
                </a:pPr>
                <a:r>
                  <a:rPr lang="zh-CN" altLang="zh-CN" sz="2400" kern="100" dirty="0">
                    <a:solidFill>
                      <a:srgbClr val="181717"/>
                    </a:solidFill>
                    <a:effectLst/>
                    <a:latin typeface="Times New Roman" panose="02020603050405020304" pitchFamily="18" charset="0"/>
                    <a:ea typeface="等线" panose="02010600030101010101" pitchFamily="2" charset="-122"/>
                  </a:rPr>
                  <a:t>如果相应操作之间存在路由约束或资源约束，则两个顶点之间存在边。</a:t>
                </a:r>
                <a:r>
                  <a:rPr lang="en-US" altLang="zh-CN" sz="2400" b="0" i="0" kern="100">
                    <a:solidFill>
                      <a:srgbClr val="181717"/>
                    </a:solidFill>
                    <a:effectLst/>
                    <a:latin typeface="Cambria Math" panose="02040503050406030204" pitchFamily="18" charset="0"/>
                    <a:ea typeface="等线" panose="02010600030101010101" pitchFamily="2" charset="-122"/>
                  </a:rPr>
                  <a:t>𝑂_(𝑛_𝑗,𝑗)</a:t>
                </a:r>
                <a:r>
                  <a:rPr lang="zh-CN" altLang="zh-CN" sz="2400" kern="100" dirty="0">
                    <a:solidFill>
                      <a:srgbClr val="181717"/>
                    </a:solidFill>
                    <a:effectLst/>
                    <a:latin typeface="Times New Roman" panose="02020603050405020304" pitchFamily="18" charset="0"/>
                    <a:ea typeface="等线" panose="02010600030101010101" pitchFamily="2" charset="-122"/>
                  </a:rPr>
                  <a:t>和</a:t>
                </a:r>
                <a:r>
                  <a:rPr lang="en-US" altLang="zh-CN" sz="2400" b="0" i="0" kern="100">
                    <a:solidFill>
                      <a:srgbClr val="181717"/>
                    </a:solidFill>
                    <a:effectLst/>
                    <a:latin typeface="Cambria Math" panose="02040503050406030204" pitchFamily="18" charset="0"/>
                    <a:ea typeface="等线" panose="02010600030101010101" pitchFamily="2" charset="-122"/>
                  </a:rPr>
                  <a:t>𝑡</a:t>
                </a:r>
                <a:r>
                  <a:rPr lang="zh-CN" altLang="zh-CN" sz="2400" kern="100" dirty="0">
                    <a:solidFill>
                      <a:srgbClr val="181717"/>
                    </a:solidFill>
                    <a:effectLst/>
                    <a:latin typeface="Times New Roman" panose="02020603050405020304" pitchFamily="18" charset="0"/>
                    <a:ea typeface="等线" panose="02010600030101010101" pitchFamily="2" charset="-122"/>
                  </a:rPr>
                  <a:t>之间有一条边，长度为</a:t>
                </a:r>
                <a:r>
                  <a:rPr lang="en-US" altLang="zh-CN" sz="2400" b="0" i="0" kern="100">
                    <a:solidFill>
                      <a:srgbClr val="181717"/>
                    </a:solidFill>
                    <a:effectLst/>
                    <a:latin typeface="Cambria Math" panose="02040503050406030204" pitchFamily="18" charset="0"/>
                    <a:ea typeface="等线" panose="02010600030101010101" pitchFamily="2" charset="-122"/>
                  </a:rPr>
                  <a:t>𝑝_(𝑛_𝑗,𝑗)</a:t>
                </a:r>
                <a:r>
                  <a:rPr lang="zh-CN" altLang="zh-CN" sz="2400" kern="100" dirty="0">
                    <a:solidFill>
                      <a:srgbClr val="181717"/>
                    </a:solidFill>
                    <a:effectLst/>
                    <a:latin typeface="Times New Roman" panose="02020603050405020304" pitchFamily="18" charset="0"/>
                    <a:ea typeface="等线" panose="02010600030101010101" pitchFamily="2" charset="-122"/>
                  </a:rPr>
                  <a:t>；</a:t>
                </a:r>
                <a:r>
                  <a:rPr lang="en-US" altLang="zh-CN" sz="2400" i="0" kern="100" dirty="0">
                    <a:solidFill>
                      <a:srgbClr val="181717"/>
                    </a:solidFill>
                    <a:effectLst/>
                    <a:latin typeface="Cambria Math" panose="02040503050406030204" pitchFamily="18" charset="0"/>
                    <a:ea typeface="等线" panose="02010600030101010101" pitchFamily="2" charset="-122"/>
                  </a:rPr>
                  <a:t>s</a:t>
                </a:r>
                <a:r>
                  <a:rPr lang="zh-CN" altLang="en-US" sz="2400" kern="100" dirty="0">
                    <a:solidFill>
                      <a:srgbClr val="181717"/>
                    </a:solidFill>
                    <a:effectLst/>
                    <a:latin typeface="Times New Roman" panose="02020603050405020304" pitchFamily="18" charset="0"/>
                    <a:ea typeface="等线" panose="02010600030101010101" pitchFamily="2" charset="-122"/>
                  </a:rPr>
                  <a:t>和</a:t>
                </a:r>
                <a:r>
                  <a:rPr lang="en-US" altLang="zh-CN" sz="2400" b="0" i="0" kern="100" dirty="0">
                    <a:solidFill>
                      <a:srgbClr val="181717"/>
                    </a:solidFill>
                    <a:effectLst/>
                    <a:latin typeface="Cambria Math" panose="02040503050406030204" pitchFamily="18" charset="0"/>
                    <a:ea typeface="等线" panose="02010600030101010101" pitchFamily="2" charset="-122"/>
                  </a:rPr>
                  <a:t>𝑂_(1,𝑗)</a:t>
                </a:r>
                <a:r>
                  <a:rPr lang="zh-CN" altLang="zh-CN" sz="2400" kern="100" dirty="0">
                    <a:solidFill>
                      <a:srgbClr val="181717"/>
                    </a:solidFill>
                    <a:effectLst/>
                    <a:latin typeface="Times New Roman" panose="02020603050405020304" pitchFamily="18" charset="0"/>
                    <a:ea typeface="等线" panose="02010600030101010101" pitchFamily="2" charset="-122"/>
                  </a:rPr>
                  <a:t>之间长度为</a:t>
                </a:r>
                <a:r>
                  <a:rPr lang="en-US" altLang="zh-CN" sz="2400" kern="100" dirty="0">
                    <a:solidFill>
                      <a:srgbClr val="181717"/>
                    </a:solidFill>
                    <a:effectLst/>
                    <a:latin typeface="Times New Roman" panose="02020603050405020304" pitchFamily="18" charset="0"/>
                    <a:ea typeface="等线" panose="02010600030101010101" pitchFamily="2" charset="-122"/>
                  </a:rPr>
                  <a:t> 0 </a:t>
                </a:r>
                <a:r>
                  <a:rPr lang="zh-CN" altLang="zh-CN" sz="2400" kern="100" dirty="0">
                    <a:solidFill>
                      <a:srgbClr val="181717"/>
                    </a:solidFill>
                    <a:effectLst/>
                    <a:latin typeface="Times New Roman" panose="02020603050405020304" pitchFamily="18" charset="0"/>
                    <a:ea typeface="等线" panose="02010600030101010101" pitchFamily="2" charset="-122"/>
                  </a:rPr>
                  <a:t>的边。对于其他边，长度等于边原点处操作的处理时间。该图不包含任何环，并且所有弧的长度均为正。相应调度的完工时间或最大延迟时间的评估可以在多项式时间内精确完成（图</a:t>
                </a:r>
                <a:r>
                  <a:rPr lang="en-US" altLang="zh-CN" sz="2400" kern="100" dirty="0">
                    <a:solidFill>
                      <a:srgbClr val="181717"/>
                    </a:solidFill>
                    <a:effectLst/>
                    <a:latin typeface="Times New Roman" panose="02020603050405020304" pitchFamily="18" charset="0"/>
                    <a:ea typeface="等线" panose="02010600030101010101" pitchFamily="2" charset="-122"/>
                  </a:rPr>
                  <a:t> 1</a:t>
                </a:r>
                <a:r>
                  <a:rPr lang="zh-CN" altLang="zh-CN" sz="2400" kern="100" dirty="0">
                    <a:solidFill>
                      <a:srgbClr val="181717"/>
                    </a:solidFill>
                    <a:effectLst/>
                    <a:latin typeface="Times New Roman" panose="02020603050405020304" pitchFamily="18" charset="0"/>
                    <a:ea typeface="等线" panose="02010600030101010101" pitchFamily="2" charset="-122"/>
                  </a:rPr>
                  <a:t>）。</a:t>
                </a:r>
                <a:endParaRPr lang="en-US" altLang="zh-CN" sz="2400" kern="100" dirty="0">
                  <a:solidFill>
                    <a:srgbClr val="181717"/>
                  </a:solidFill>
                  <a:effectLst/>
                  <a:latin typeface="Times New Roman" panose="02020603050405020304" pitchFamily="18" charset="0"/>
                  <a:ea typeface="等线" panose="02010600030101010101" pitchFamily="2" charset="-122"/>
                </a:endParaRPr>
              </a:p>
            </p:txBody>
          </p:sp>
        </mc:Fallback>
      </mc:AlternateContent>
      <p:sp>
        <p:nvSpPr>
          <p:cNvPr id="4" name="灯片编号占位符 3"/>
          <p:cNvSpPr>
            <a:spLocks noGrp="1"/>
          </p:cNvSpPr>
          <p:nvPr>
            <p:ph type="sldNum" sz="quarter" idx="5"/>
          </p:nvPr>
        </p:nvSpPr>
        <p:spPr/>
        <p:txBody>
          <a:bodyPr/>
          <a:lstStyle/>
          <a:p>
            <a:fld id="{5611A8ED-6551-40FF-AAB9-B579F124B714}" type="slidenum">
              <a:rPr lang="zh-CN" altLang="en-US" smtClean="0"/>
              <a:t>9</a:t>
            </a:fld>
            <a:endParaRPr lang="zh-CN" altLang="en-US"/>
          </a:p>
        </p:txBody>
      </p:sp>
    </p:spTree>
    <p:extLst>
      <p:ext uri="{BB962C8B-B14F-4D97-AF65-F5344CB8AC3E}">
        <p14:creationId xmlns:p14="http://schemas.microsoft.com/office/powerpoint/2010/main" val="54236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defTabSz="504000">
                  <a:lnSpc>
                    <a:spcPct val="100000"/>
                  </a:lnSpc>
                  <a:buNone/>
                </a:pPr>
                <a:r>
                  <a:rPr lang="zh-CN" altLang="en-US" sz="1200" dirty="0">
                    <a:latin typeface="Microsoft YaHei UI" panose="020B0503020204020204" pitchFamily="34" charset="-122"/>
                    <a:ea typeface="Microsoft YaHei UI" panose="020B0503020204020204" pitchFamily="34" charset="-122"/>
                  </a:rPr>
                  <a:t>第一步：</a:t>
                </a:r>
                <a:r>
                  <a:rPr lang="zh-CN" altLang="en-US" sz="1200" b="0" dirty="0">
                    <a:latin typeface="Microsoft YaHei UI" panose="020B0503020204020204" pitchFamily="34" charset="-122"/>
                    <a:ea typeface="Microsoft YaHei UI" panose="020B0503020204020204" pitchFamily="34" charset="-122"/>
                  </a:rPr>
                  <a:t>首先，将操作按 </a:t>
                </a:r>
                <a14:m>
                  <m:oMath xmlns:m="http://schemas.openxmlformats.org/officeDocument/2006/math">
                    <m:d>
                      <m:dPr>
                        <m:begChr m:val="|"/>
                        <m:endChr m:val="|"/>
                        <m:ctrlPr>
                          <a:rPr lang="en-US" altLang="zh-CN" sz="1200" b="0" i="1" smtClean="0">
                            <a:latin typeface="Cambria Math" panose="02040503050406030204" pitchFamily="18" charset="0"/>
                            <a:ea typeface="Microsoft YaHei UI" panose="020B0503020204020204" pitchFamily="34" charset="-122"/>
                          </a:rPr>
                        </m:ctrlPr>
                      </m:dPr>
                      <m:e>
                        <m:sSub>
                          <m:sSubPr>
                            <m:ctrlPr>
                              <a:rPr lang="en-US" altLang="zh-CN" sz="1200" b="0" i="1" smtClean="0">
                                <a:latin typeface="Cambria Math" panose="02040503050406030204" pitchFamily="18" charset="0"/>
                                <a:ea typeface="Cambria Math" panose="02040503050406030204" pitchFamily="18" charset="0"/>
                              </a:rPr>
                            </m:ctrlPr>
                          </m:sSubPr>
                          <m:e>
                            <m:r>
                              <a:rPr lang="en-US" altLang="zh-CN" sz="1200" b="0" i="1" smtClean="0">
                                <a:latin typeface="Cambria Math" panose="02040503050406030204" pitchFamily="18" charset="0"/>
                                <a:ea typeface="Cambria Math" panose="02040503050406030204" pitchFamily="18" charset="0"/>
                              </a:rPr>
                              <m:t>ℛ</m:t>
                            </m:r>
                          </m:e>
                          <m:sub>
                            <m:r>
                              <a:rPr lang="en-US" altLang="zh-CN" sz="1200" b="0" i="1" smtClean="0">
                                <a:latin typeface="Cambria Math" panose="02040503050406030204" pitchFamily="18" charset="0"/>
                                <a:ea typeface="Cambria Math" panose="02040503050406030204" pitchFamily="18" charset="0"/>
                              </a:rPr>
                              <m:t>𝑖</m:t>
                            </m:r>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𝑗</m:t>
                            </m:r>
                          </m:sub>
                        </m:sSub>
                      </m:e>
                    </m:d>
                  </m:oMath>
                </a14:m>
                <a:r>
                  <a:rPr lang="zh-CN" altLang="en-US" sz="1200" b="0" dirty="0">
                    <a:latin typeface="Microsoft YaHei UI" panose="020B0503020204020204" pitchFamily="34" charset="-122"/>
                    <a:ea typeface="Microsoft YaHei UI" panose="020B0503020204020204" pitchFamily="34" charset="-122"/>
                  </a:rPr>
                  <a:t> 非递减顺序排序，并按非递增 </a:t>
                </a:r>
                <a14:m>
                  <m:oMath xmlns:m="http://schemas.openxmlformats.org/officeDocument/2006/math">
                    <m:sSub>
                      <m:sSubPr>
                        <m:ctrlPr>
                          <a:rPr lang="en-US" altLang="zh-CN" sz="1200" b="0" i="1" dirty="0" smtClean="0">
                            <a:latin typeface="Cambria Math" panose="02040503050406030204" pitchFamily="18" charset="0"/>
                            <a:ea typeface="Microsoft YaHei UI" panose="020B0503020204020204" pitchFamily="34" charset="-122"/>
                          </a:rPr>
                        </m:ctrlPr>
                      </m:sSubPr>
                      <m:e>
                        <m:r>
                          <a:rPr lang="en-US" altLang="zh-CN" sz="1200" b="0" i="1" dirty="0" smtClean="0">
                            <a:latin typeface="Cambria Math" panose="02040503050406030204" pitchFamily="18" charset="0"/>
                            <a:ea typeface="Microsoft YaHei UI" panose="020B0503020204020204" pitchFamily="34" charset="-122"/>
                          </a:rPr>
                          <m:t>𝑝</m:t>
                        </m:r>
                      </m:e>
                      <m:sub>
                        <m:r>
                          <a:rPr lang="en-US" altLang="zh-CN" sz="1200" b="0" i="1" dirty="0" smtClean="0">
                            <a:latin typeface="Cambria Math" panose="02040503050406030204" pitchFamily="18" charset="0"/>
                            <a:ea typeface="Microsoft YaHei UI" panose="020B0503020204020204" pitchFamily="34" charset="-122"/>
                          </a:rPr>
                          <m:t>𝑖</m:t>
                        </m:r>
                        <m:r>
                          <a:rPr lang="en-US" altLang="zh-CN" sz="1200" b="0" i="1" dirty="0" smtClean="0">
                            <a:latin typeface="Cambria Math" panose="02040503050406030204" pitchFamily="18" charset="0"/>
                            <a:ea typeface="Microsoft YaHei UI" panose="020B0503020204020204" pitchFamily="34" charset="-122"/>
                          </a:rPr>
                          <m:t>,</m:t>
                        </m:r>
                        <m:r>
                          <a:rPr lang="en-US" altLang="zh-CN" sz="1200" b="0" i="1" dirty="0" smtClean="0">
                            <a:latin typeface="Cambria Math" panose="02040503050406030204" pitchFamily="18" charset="0"/>
                            <a:ea typeface="Microsoft YaHei UI" panose="020B0503020204020204" pitchFamily="34" charset="-122"/>
                          </a:rPr>
                          <m:t>𝑗</m:t>
                        </m:r>
                      </m:sub>
                    </m:sSub>
                    <m:r>
                      <a:rPr lang="en-US" altLang="zh-CN" sz="1200" b="0" i="1" dirty="0" smtClean="0">
                        <a:latin typeface="Cambria Math" panose="02040503050406030204" pitchFamily="18" charset="0"/>
                        <a:ea typeface="Microsoft YaHei UI" panose="020B0503020204020204" pitchFamily="34" charset="-122"/>
                      </a:rPr>
                      <m:t> </m:t>
                    </m:r>
                  </m:oMath>
                </a14:m>
                <a:r>
                  <a:rPr lang="zh-CN" altLang="en-US" sz="1200" b="0" dirty="0">
                    <a:latin typeface="Microsoft YaHei UI" panose="020B0503020204020204" pitchFamily="34" charset="-122"/>
                    <a:ea typeface="Microsoft YaHei UI" panose="020B0503020204020204" pitchFamily="34" charset="-122"/>
                  </a:rPr>
                  <a:t>顺序排序以打破平局。操作列表称为 </a:t>
                </a:r>
                <a14:m>
                  <m:oMath xmlns:m="http://schemas.openxmlformats.org/officeDocument/2006/math">
                    <m:r>
                      <a:rPr lang="zh-CN" altLang="en-US" sz="1200" b="0" i="1" smtClean="0">
                        <a:latin typeface="Cambria Math" panose="02040503050406030204" pitchFamily="18" charset="0"/>
                        <a:ea typeface="Microsoft YaHei UI" panose="020B0503020204020204" pitchFamily="34" charset="-122"/>
                      </a:rPr>
                      <m:t>𝒪</m:t>
                    </m:r>
                  </m:oMath>
                </a14:m>
                <a:r>
                  <a:rPr lang="zh-CN" altLang="en-US" sz="1200" b="0" dirty="0">
                    <a:latin typeface="Microsoft YaHei UI" panose="020B0503020204020204" pitchFamily="34" charset="-122"/>
                    <a:ea typeface="Microsoft YaHei UI" panose="020B0503020204020204" pitchFamily="34" charset="-122"/>
                  </a:rPr>
                  <a:t>。一项资源的工作负载由分配的操作的处理时间之和来定义。资源按其工作量非递减顺序排序，该列表称为 </a:t>
                </a:r>
                <a14:m>
                  <m:oMath xmlns:m="http://schemas.openxmlformats.org/officeDocument/2006/math">
                    <m:r>
                      <a:rPr lang="en-US" altLang="zh-CN" sz="1200" b="0" i="1" smtClean="0">
                        <a:latin typeface="Cambria Math" panose="02040503050406030204" pitchFamily="18" charset="0"/>
                        <a:ea typeface="Cambria Math" panose="02040503050406030204" pitchFamily="18" charset="0"/>
                      </a:rPr>
                      <m:t>ℛ</m:t>
                    </m:r>
                  </m:oMath>
                </a14:m>
                <a:r>
                  <a:rPr lang="zh-CN" altLang="en-US" sz="1200" b="0" dirty="0">
                    <a:latin typeface="Microsoft YaHei UI" panose="020B0503020204020204" pitchFamily="34" charset="-122"/>
                    <a:ea typeface="Microsoft YaHei UI" panose="020B0503020204020204" pitchFamily="34" charset="-122"/>
                  </a:rPr>
                  <a:t>。根据列表 </a:t>
                </a:r>
                <a14:m>
                  <m:oMath xmlns:m="http://schemas.openxmlformats.org/officeDocument/2006/math">
                    <m:r>
                      <a:rPr lang="zh-CN" altLang="en-US" sz="1200" b="0" i="1">
                        <a:latin typeface="Cambria Math" panose="02040503050406030204" pitchFamily="18" charset="0"/>
                        <a:ea typeface="Microsoft YaHei UI" panose="020B0503020204020204" pitchFamily="34" charset="-122"/>
                      </a:rPr>
                      <m:t>𝒪</m:t>
                    </m:r>
                  </m:oMath>
                </a14:m>
                <a:r>
                  <a:rPr lang="zh-CN" altLang="en-US" sz="1200" b="0" dirty="0">
                    <a:latin typeface="Microsoft YaHei UI" panose="020B0503020204020204" pitchFamily="34" charset="-122"/>
                    <a:ea typeface="Microsoft YaHei UI" panose="020B0503020204020204" pitchFamily="34" charset="-122"/>
                  </a:rPr>
                  <a:t> 进行操作，对于每个操作 </a:t>
                </a:r>
                <a14:m>
                  <m:oMath xmlns:m="http://schemas.openxmlformats.org/officeDocument/2006/math">
                    <m:sSub>
                      <m:sSubPr>
                        <m:ctrlPr>
                          <a:rPr lang="en-US" altLang="zh-CN" sz="1200" b="0" i="1" smtClean="0">
                            <a:latin typeface="Cambria Math" panose="02040503050406030204" pitchFamily="18" charset="0"/>
                            <a:ea typeface="Microsoft YaHei UI" panose="020B0503020204020204" pitchFamily="34" charset="-122"/>
                          </a:rPr>
                        </m:ctrlPr>
                      </m:sSubPr>
                      <m:e>
                        <m:r>
                          <a:rPr lang="en-US" altLang="zh-CN" sz="1200" b="0" i="1" smtClean="0">
                            <a:latin typeface="Cambria Math" panose="02040503050406030204" pitchFamily="18" charset="0"/>
                            <a:ea typeface="Microsoft YaHei UI" panose="020B0503020204020204" pitchFamily="34" charset="-122"/>
                          </a:rPr>
                          <m:t>𝑂</m:t>
                        </m:r>
                      </m:e>
                      <m:sub>
                        <m:r>
                          <a:rPr lang="en-US" altLang="zh-CN" sz="1200" b="0" i="1" smtClean="0">
                            <a:latin typeface="Cambria Math" panose="02040503050406030204" pitchFamily="18" charset="0"/>
                            <a:ea typeface="Microsoft YaHei UI" panose="020B0503020204020204" pitchFamily="34" charset="-122"/>
                          </a:rPr>
                          <m:t>𝑖</m:t>
                        </m:r>
                        <m:r>
                          <a:rPr lang="en-US" altLang="zh-CN" sz="1200" b="0" i="1" smtClean="0">
                            <a:latin typeface="Cambria Math" panose="02040503050406030204" pitchFamily="18" charset="0"/>
                            <a:ea typeface="Microsoft YaHei UI" panose="020B0503020204020204" pitchFamily="34" charset="-122"/>
                          </a:rPr>
                          <m:t>,</m:t>
                        </m:r>
                        <m:r>
                          <a:rPr lang="en-US" altLang="zh-CN" sz="1200" b="0" i="1" smtClean="0">
                            <a:latin typeface="Cambria Math" panose="02040503050406030204" pitchFamily="18" charset="0"/>
                            <a:ea typeface="Microsoft YaHei UI" panose="020B0503020204020204" pitchFamily="34" charset="-122"/>
                          </a:rPr>
                          <m:t>𝑗</m:t>
                        </m:r>
                      </m:sub>
                    </m:sSub>
                  </m:oMath>
                </a14:m>
                <a:r>
                  <a:rPr lang="zh-CN" altLang="en-US" sz="1200" b="0" dirty="0">
                    <a:latin typeface="Microsoft YaHei UI" panose="020B0503020204020204" pitchFamily="34" charset="-122"/>
                    <a:ea typeface="Microsoft YaHei UI" panose="020B0503020204020204" pitchFamily="34" charset="-122"/>
                  </a:rPr>
                  <a:t>，将 </a:t>
                </a:r>
                <a14:m>
                  <m:oMath xmlns:m="http://schemas.openxmlformats.org/officeDocument/2006/math">
                    <m:r>
                      <a:rPr lang="en-US" altLang="zh-CN" sz="1200" b="0" i="1" smtClean="0">
                        <a:latin typeface="Cambria Math" panose="02040503050406030204" pitchFamily="18" charset="0"/>
                        <a:ea typeface="Cambria Math" panose="02040503050406030204" pitchFamily="18" charset="0"/>
                      </a:rPr>
                      <m:t>ℛ</m:t>
                    </m:r>
                  </m:oMath>
                </a14:m>
                <a:r>
                  <a:rPr lang="en-US" altLang="zh-CN" sz="1200" b="0" dirty="0">
                    <a:latin typeface="Microsoft YaHei UI" panose="020B0503020204020204" pitchFamily="34" charset="-122"/>
                    <a:ea typeface="Microsoft YaHei UI" panose="020B0503020204020204" pitchFamily="34" charset="-122"/>
                  </a:rPr>
                  <a:t> </a:t>
                </a:r>
                <a:r>
                  <a:rPr lang="zh-CN" altLang="en-US" sz="1200" b="0" dirty="0">
                    <a:latin typeface="Microsoft YaHei UI" panose="020B0503020204020204" pitchFamily="34" charset="-122"/>
                    <a:ea typeface="Microsoft YaHei UI" panose="020B0503020204020204" pitchFamily="34" charset="-122"/>
                  </a:rPr>
                  <a:t>中属于 </a:t>
                </a:r>
                <a14:m>
                  <m:oMath xmlns:m="http://schemas.openxmlformats.org/officeDocument/2006/math">
                    <m:sSub>
                      <m:sSubPr>
                        <m:ctrlPr>
                          <a:rPr lang="en-US" altLang="zh-CN" sz="1200" b="0" i="1" dirty="0" smtClean="0">
                            <a:latin typeface="Cambria Math" panose="02040503050406030204" pitchFamily="18" charset="0"/>
                            <a:ea typeface="Microsoft YaHei UI" panose="020B0503020204020204" pitchFamily="34" charset="-122"/>
                          </a:rPr>
                        </m:ctrlPr>
                      </m:sSubPr>
                      <m:e>
                        <m:r>
                          <a:rPr lang="en-US" altLang="zh-CN" sz="1200" b="0" i="1" dirty="0" smtClean="0">
                            <a:latin typeface="Cambria Math" panose="02040503050406030204" pitchFamily="18" charset="0"/>
                            <a:ea typeface="Microsoft YaHei UI" panose="020B0503020204020204" pitchFamily="34" charset="-122"/>
                          </a:rPr>
                          <m:t>𝑅</m:t>
                        </m:r>
                      </m:e>
                      <m:sub>
                        <m:r>
                          <a:rPr lang="en-US" altLang="zh-CN" sz="1200" b="0" i="1" dirty="0" smtClean="0">
                            <a:latin typeface="Cambria Math" panose="02040503050406030204" pitchFamily="18" charset="0"/>
                            <a:ea typeface="Microsoft YaHei UI" panose="020B0503020204020204" pitchFamily="34" charset="-122"/>
                          </a:rPr>
                          <m:t>𝑖</m:t>
                        </m:r>
                        <m:r>
                          <a:rPr lang="en-US" altLang="zh-CN" sz="1200" b="0" i="1" dirty="0" smtClean="0">
                            <a:latin typeface="Cambria Math" panose="02040503050406030204" pitchFamily="18" charset="0"/>
                            <a:ea typeface="Microsoft YaHei UI" panose="020B0503020204020204" pitchFamily="34" charset="-122"/>
                          </a:rPr>
                          <m:t>,</m:t>
                        </m:r>
                        <m:r>
                          <a:rPr lang="en-US" altLang="zh-CN" sz="1200" b="0" i="1" dirty="0" smtClean="0">
                            <a:latin typeface="Cambria Math" panose="02040503050406030204" pitchFamily="18" charset="0"/>
                            <a:ea typeface="Microsoft YaHei UI" panose="020B0503020204020204" pitchFamily="34" charset="-122"/>
                          </a:rPr>
                          <m:t>𝑗</m:t>
                        </m:r>
                      </m:sub>
                    </m:sSub>
                    <m:r>
                      <a:rPr lang="en-US" altLang="zh-CN" sz="1200" b="0" i="1" dirty="0" smtClean="0">
                        <a:latin typeface="Cambria Math" panose="02040503050406030204" pitchFamily="18" charset="0"/>
                        <a:ea typeface="Microsoft YaHei UI" panose="020B0503020204020204" pitchFamily="34" charset="-122"/>
                      </a:rPr>
                      <m:t> </m:t>
                    </m:r>
                  </m:oMath>
                </a14:m>
                <a:r>
                  <a:rPr lang="zh-CN" altLang="en-US" sz="1200" b="0" dirty="0">
                    <a:latin typeface="Microsoft YaHei UI" panose="020B0503020204020204" pitchFamily="34" charset="-122"/>
                    <a:ea typeface="Microsoft YaHei UI" panose="020B0503020204020204" pitchFamily="34" charset="-122"/>
                  </a:rPr>
                  <a:t>的第一个资源分配给操作时，该资源的工作负载以及资源的排序都会更新。该过程不断迭代，直到 </a:t>
                </a:r>
                <a14:m>
                  <m:oMath xmlns:m="http://schemas.openxmlformats.org/officeDocument/2006/math">
                    <m:r>
                      <a:rPr lang="zh-CN" altLang="en-US" sz="1200" b="0" i="1" smtClean="0">
                        <a:latin typeface="Cambria Math" panose="02040503050406030204" pitchFamily="18" charset="0"/>
                        <a:ea typeface="Microsoft YaHei UI" panose="020B0503020204020204" pitchFamily="34" charset="-122"/>
                      </a:rPr>
                      <m:t>𝒪</m:t>
                    </m:r>
                  </m:oMath>
                </a14:m>
                <a:r>
                  <a:rPr lang="en-US" altLang="zh-CN" sz="1200" b="0" dirty="0">
                    <a:latin typeface="Microsoft YaHei UI" panose="020B0503020204020204" pitchFamily="34" charset="-122"/>
                    <a:ea typeface="Microsoft YaHei UI" panose="020B0503020204020204" pitchFamily="34" charset="-122"/>
                  </a:rPr>
                  <a:t> </a:t>
                </a:r>
                <a:r>
                  <a:rPr lang="zh-CN" altLang="en-US" sz="1200" b="0" dirty="0">
                    <a:latin typeface="Microsoft YaHei UI" panose="020B0503020204020204" pitchFamily="34" charset="-122"/>
                    <a:ea typeface="Microsoft YaHei UI" panose="020B0503020204020204" pitchFamily="34" charset="-122"/>
                  </a:rPr>
                  <a:t>的所有操作都分配给一个资源。</a:t>
                </a:r>
                <a:endParaRPr lang="en-US" altLang="zh-CN" sz="1200" b="0" dirty="0">
                  <a:latin typeface="Microsoft YaHei UI" panose="020B0503020204020204" pitchFamily="34" charset="-122"/>
                  <a:ea typeface="Microsoft YaHei UI" panose="020B0503020204020204" pitchFamily="34" charset="-122"/>
                </a:endParaRPr>
              </a:p>
              <a:p>
                <a:pPr defTabSz="504000">
                  <a:lnSpc>
                    <a:spcPct val="100000"/>
                  </a:lnSpc>
                  <a:buNone/>
                </a:pPr>
                <a:endParaRPr lang="en-US" altLang="zh-CN" sz="1200" b="0" dirty="0">
                  <a:latin typeface="Microsoft YaHei UI" panose="020B0503020204020204" pitchFamily="34" charset="-122"/>
                  <a:ea typeface="Microsoft YaHei UI" panose="020B0503020204020204" pitchFamily="34" charset="-122"/>
                </a:endParaRPr>
              </a:p>
              <a:p>
                <a:pPr defTabSz="504000">
                  <a:lnSpc>
                    <a:spcPct val="100000"/>
                  </a:lnSpc>
                  <a:buNone/>
                </a:pPr>
                <a:r>
                  <a:rPr lang="zh-CN" altLang="en-US" sz="1200" dirty="0">
                    <a:latin typeface="Microsoft YaHei UI" panose="020B0503020204020204" pitchFamily="34" charset="-122"/>
                    <a:ea typeface="Microsoft YaHei UI" panose="020B0503020204020204" pitchFamily="34" charset="-122"/>
                  </a:rPr>
                  <a:t>第二步：</a:t>
                </a:r>
                <a:r>
                  <a:rPr lang="zh-CN" altLang="en-US" sz="1200" b="0" dirty="0">
                    <a:latin typeface="Microsoft YaHei UI" panose="020B0503020204020204" pitchFamily="34" charset="-122"/>
                    <a:ea typeface="Microsoft YaHei UI" panose="020B0503020204020204" pitchFamily="34" charset="-122"/>
                  </a:rPr>
                  <a:t>使用基于“松弛”规则的贪心算法解决作业车间问题。用 </a:t>
                </a:r>
                <a14:m>
                  <m:oMath xmlns:m="http://schemas.openxmlformats.org/officeDocument/2006/math">
                    <m:r>
                      <a:rPr lang="zh-CN" altLang="en-US" sz="1200" b="0" i="1" smtClean="0">
                        <a:latin typeface="Cambria Math" panose="02040503050406030204" pitchFamily="18" charset="0"/>
                        <a:ea typeface="Microsoft YaHei UI" panose="020B0503020204020204" pitchFamily="34" charset="-122"/>
                      </a:rPr>
                      <m:t>𝒮</m:t>
                    </m:r>
                  </m:oMath>
                </a14:m>
                <a:r>
                  <a:rPr lang="en-US" altLang="zh-CN" sz="1200" b="0" dirty="0">
                    <a:latin typeface="Microsoft YaHei UI" panose="020B0503020204020204" pitchFamily="34" charset="-122"/>
                    <a:ea typeface="Microsoft YaHei UI" panose="020B0503020204020204" pitchFamily="34" charset="-122"/>
                  </a:rPr>
                  <a:t> </a:t>
                </a:r>
                <a:r>
                  <a:rPr lang="zh-CN" altLang="en-US" sz="1200" b="0" dirty="0">
                    <a:latin typeface="Microsoft YaHei UI" panose="020B0503020204020204" pitchFamily="34" charset="-122"/>
                    <a:ea typeface="Microsoft YaHei UI" panose="020B0503020204020204" pitchFamily="34" charset="-122"/>
                  </a:rPr>
                  <a:t>表示候选操作集。一开始，</a:t>
                </a:r>
                <a14:m>
                  <m:oMath xmlns:m="http://schemas.openxmlformats.org/officeDocument/2006/math">
                    <m:r>
                      <a:rPr lang="zh-CN" altLang="en-US" sz="1200" b="0" i="1" dirty="0" smtClean="0">
                        <a:latin typeface="Cambria Math" panose="02040503050406030204" pitchFamily="18" charset="0"/>
                        <a:ea typeface="Microsoft YaHei UI" panose="020B0503020204020204" pitchFamily="34" charset="-122"/>
                      </a:rPr>
                      <m:t>𝒮</m:t>
                    </m:r>
                    <m:r>
                      <a:rPr lang="en-US" altLang="zh-CN" sz="1200" b="0" i="1" dirty="0" smtClean="0">
                        <a:latin typeface="Cambria Math" panose="02040503050406030204" pitchFamily="18" charset="0"/>
                        <a:ea typeface="Microsoft YaHei UI" panose="020B0503020204020204" pitchFamily="34" charset="-122"/>
                      </a:rPr>
                      <m:t>={</m:t>
                    </m:r>
                    <m:sSub>
                      <m:sSubPr>
                        <m:ctrlPr>
                          <a:rPr lang="en-US" altLang="zh-CN" sz="1200" b="0" i="1" dirty="0" smtClean="0">
                            <a:latin typeface="Cambria Math" panose="02040503050406030204" pitchFamily="18" charset="0"/>
                            <a:ea typeface="Microsoft YaHei UI" panose="020B0503020204020204" pitchFamily="34" charset="-122"/>
                          </a:rPr>
                        </m:ctrlPr>
                      </m:sSubPr>
                      <m:e>
                        <m:r>
                          <a:rPr lang="en-US" altLang="zh-CN" sz="1200" b="0" i="1" dirty="0" smtClean="0">
                            <a:latin typeface="Cambria Math" panose="02040503050406030204" pitchFamily="18" charset="0"/>
                            <a:ea typeface="Microsoft YaHei UI" panose="020B0503020204020204" pitchFamily="34" charset="-122"/>
                          </a:rPr>
                          <m:t>𝑂</m:t>
                        </m:r>
                      </m:e>
                      <m:sub>
                        <m:r>
                          <a:rPr lang="en-US" altLang="zh-CN" sz="1200" b="0" i="1" dirty="0" smtClean="0">
                            <a:latin typeface="Cambria Math" panose="02040503050406030204" pitchFamily="18" charset="0"/>
                            <a:ea typeface="Microsoft YaHei UI" panose="020B0503020204020204" pitchFamily="34" charset="-122"/>
                          </a:rPr>
                          <m:t>1,</m:t>
                        </m:r>
                        <m:r>
                          <a:rPr lang="en-US" altLang="zh-CN" sz="1200" b="0" i="1" dirty="0" smtClean="0">
                            <a:latin typeface="Cambria Math" panose="02040503050406030204" pitchFamily="18" charset="0"/>
                            <a:ea typeface="Microsoft YaHei UI" panose="020B0503020204020204" pitchFamily="34" charset="-122"/>
                          </a:rPr>
                          <m:t>𝑗</m:t>
                        </m:r>
                      </m:sub>
                    </m:sSub>
                    <m:r>
                      <a:rPr lang="en-US" altLang="zh-CN" sz="1200" b="0" i="1" dirty="0" smtClean="0">
                        <a:latin typeface="Cambria Math" panose="02040503050406030204" pitchFamily="18" charset="0"/>
                        <a:ea typeface="Microsoft YaHei UI" panose="020B0503020204020204" pitchFamily="34" charset="-122"/>
                      </a:rPr>
                      <m:t>,1≤</m:t>
                    </m:r>
                    <m:r>
                      <a:rPr lang="en-US" altLang="zh-CN" sz="1200" b="0" i="1" dirty="0" smtClean="0">
                        <a:latin typeface="Cambria Math" panose="02040503050406030204" pitchFamily="18" charset="0"/>
                        <a:ea typeface="Microsoft YaHei UI" panose="020B0503020204020204" pitchFamily="34" charset="-122"/>
                      </a:rPr>
                      <m:t>𝑗</m:t>
                    </m:r>
                    <m:r>
                      <a:rPr lang="en-US" altLang="zh-CN" sz="1200" b="0" i="1" dirty="0" smtClean="0">
                        <a:latin typeface="Cambria Math" panose="02040503050406030204" pitchFamily="18" charset="0"/>
                        <a:ea typeface="Microsoft YaHei UI" panose="020B0503020204020204" pitchFamily="34" charset="-122"/>
                      </a:rPr>
                      <m:t>≤</m:t>
                    </m:r>
                    <m:r>
                      <a:rPr lang="en-US" altLang="zh-CN" sz="1200" b="0" i="1" dirty="0" smtClean="0">
                        <a:latin typeface="Cambria Math" panose="02040503050406030204" pitchFamily="18" charset="0"/>
                        <a:ea typeface="Microsoft YaHei UI" panose="020B0503020204020204" pitchFamily="34" charset="-122"/>
                      </a:rPr>
                      <m:t>𝑛</m:t>
                    </m:r>
                    <m:r>
                      <a:rPr lang="en-US" altLang="zh-CN" sz="1200" b="0" i="1" dirty="0" smtClean="0">
                        <a:latin typeface="Cambria Math" panose="02040503050406030204" pitchFamily="18" charset="0"/>
                        <a:ea typeface="Microsoft YaHei UI" panose="020B0503020204020204" pitchFamily="34" charset="-122"/>
                      </a:rPr>
                      <m:t>}</m:t>
                    </m:r>
                  </m:oMath>
                </a14:m>
                <a:r>
                  <a:rPr lang="zh-CN" altLang="en-US" sz="1200" b="0" dirty="0">
                    <a:latin typeface="Microsoft YaHei UI" panose="020B0503020204020204" pitchFamily="34" charset="-122"/>
                    <a:ea typeface="Microsoft YaHei UI" panose="020B0503020204020204" pitchFamily="34" charset="-122"/>
                  </a:rPr>
                  <a:t>。候选操作按其发布时间非递减顺序排序（以及松弛非递减顺序以打破平局）。操作 </a:t>
                </a:r>
                <a14:m>
                  <m:oMath xmlns:m="http://schemas.openxmlformats.org/officeDocument/2006/math">
                    <m:sSub>
                      <m:sSubPr>
                        <m:ctrlPr>
                          <a:rPr lang="en-US" altLang="zh-CN" sz="1200" b="0" i="1" dirty="0" smtClean="0">
                            <a:latin typeface="Cambria Math" panose="02040503050406030204" pitchFamily="18" charset="0"/>
                            <a:ea typeface="Microsoft YaHei UI" panose="020B0503020204020204" pitchFamily="34" charset="-122"/>
                          </a:rPr>
                        </m:ctrlPr>
                      </m:sSubPr>
                      <m:e>
                        <m:r>
                          <a:rPr lang="en-US" altLang="zh-CN" sz="1200" b="0" i="1" dirty="0" smtClean="0">
                            <a:latin typeface="Cambria Math" panose="02040503050406030204" pitchFamily="18" charset="0"/>
                            <a:ea typeface="Microsoft YaHei UI" panose="020B0503020204020204" pitchFamily="34" charset="-122"/>
                          </a:rPr>
                          <m:t>𝑂</m:t>
                        </m:r>
                      </m:e>
                      <m:sub>
                        <m:r>
                          <a:rPr lang="en-US" altLang="zh-CN" sz="1200" b="0" i="1" dirty="0" err="1" smtClean="0">
                            <a:latin typeface="Cambria Math" panose="02040503050406030204" pitchFamily="18" charset="0"/>
                            <a:ea typeface="Microsoft YaHei UI" panose="020B0503020204020204" pitchFamily="34" charset="-122"/>
                          </a:rPr>
                          <m:t>𝑖</m:t>
                        </m:r>
                        <m:r>
                          <a:rPr lang="en-US" altLang="zh-CN" sz="1200" b="0" i="1" dirty="0" smtClean="0">
                            <a:latin typeface="Cambria Math" panose="02040503050406030204" pitchFamily="18" charset="0"/>
                            <a:ea typeface="Microsoft YaHei UI" panose="020B0503020204020204" pitchFamily="34" charset="-122"/>
                          </a:rPr>
                          <m:t>,</m:t>
                        </m:r>
                        <m:r>
                          <a:rPr lang="en-US" altLang="zh-CN" sz="1200" b="0" i="1" dirty="0" smtClean="0">
                            <a:latin typeface="Cambria Math" panose="02040503050406030204" pitchFamily="18" charset="0"/>
                            <a:ea typeface="Microsoft YaHei UI" panose="020B0503020204020204" pitchFamily="34" charset="-122"/>
                          </a:rPr>
                          <m:t>𝑗</m:t>
                        </m:r>
                      </m:sub>
                    </m:sSub>
                    <m:r>
                      <a:rPr lang="en-US" altLang="zh-CN" sz="1200" b="0" i="1" dirty="0" smtClean="0">
                        <a:latin typeface="Cambria Math" panose="02040503050406030204" pitchFamily="18" charset="0"/>
                        <a:ea typeface="Microsoft YaHei UI" panose="020B0503020204020204" pitchFamily="34" charset="-122"/>
                      </a:rPr>
                      <m:t> </m:t>
                    </m:r>
                  </m:oMath>
                </a14:m>
                <a:r>
                  <a:rPr lang="zh-CN" altLang="en-US" sz="1200" b="0" dirty="0">
                    <a:latin typeface="Microsoft YaHei UI" panose="020B0503020204020204" pitchFamily="34" charset="-122"/>
                    <a:ea typeface="Microsoft YaHei UI" panose="020B0503020204020204" pitchFamily="34" charset="-122"/>
                  </a:rPr>
                  <a:t>的释放时间是执行资源可用于处理操作 </a:t>
                </a:r>
                <a14:m>
                  <m:oMath xmlns:m="http://schemas.openxmlformats.org/officeDocument/2006/math">
                    <m:sSub>
                      <m:sSubPr>
                        <m:ctrlPr>
                          <a:rPr lang="en-US" altLang="zh-CN" sz="1200" b="0" i="1" dirty="0" smtClean="0">
                            <a:latin typeface="Cambria Math" panose="02040503050406030204" pitchFamily="18" charset="0"/>
                            <a:ea typeface="Microsoft YaHei UI" panose="020B0503020204020204" pitchFamily="34" charset="-122"/>
                          </a:rPr>
                        </m:ctrlPr>
                      </m:sSubPr>
                      <m:e>
                        <m:r>
                          <a:rPr lang="en-US" altLang="zh-CN" sz="1200" b="0" i="1" dirty="0" smtClean="0">
                            <a:latin typeface="Cambria Math" panose="02040503050406030204" pitchFamily="18" charset="0"/>
                            <a:ea typeface="Microsoft YaHei UI" panose="020B0503020204020204" pitchFamily="34" charset="-122"/>
                          </a:rPr>
                          <m:t>𝑂</m:t>
                        </m:r>
                      </m:e>
                      <m:sub>
                        <m:r>
                          <a:rPr lang="en-US" altLang="zh-CN" sz="1200" b="0" i="1" dirty="0" err="1" smtClean="0">
                            <a:latin typeface="Cambria Math" panose="02040503050406030204" pitchFamily="18" charset="0"/>
                            <a:ea typeface="Microsoft YaHei UI" panose="020B0503020204020204" pitchFamily="34" charset="-122"/>
                          </a:rPr>
                          <m:t>𝑖</m:t>
                        </m:r>
                        <m:r>
                          <a:rPr lang="en-US" altLang="zh-CN" sz="1200" b="0" i="1" dirty="0" smtClean="0">
                            <a:latin typeface="Cambria Math" panose="02040503050406030204" pitchFamily="18" charset="0"/>
                            <a:ea typeface="Microsoft YaHei UI" panose="020B0503020204020204" pitchFamily="34" charset="-122"/>
                          </a:rPr>
                          <m:t>,</m:t>
                        </m:r>
                        <m:r>
                          <a:rPr lang="en-US" altLang="zh-CN" sz="1200" b="0" i="1" dirty="0" smtClean="0">
                            <a:latin typeface="Cambria Math" panose="02040503050406030204" pitchFamily="18" charset="0"/>
                            <a:ea typeface="Microsoft YaHei UI" panose="020B0503020204020204" pitchFamily="34" charset="-122"/>
                          </a:rPr>
                          <m:t>𝑗</m:t>
                        </m:r>
                      </m:sub>
                    </m:sSub>
                  </m:oMath>
                </a14:m>
                <a:r>
                  <a:rPr lang="en-US" altLang="zh-CN" sz="1200" b="0" dirty="0">
                    <a:latin typeface="Microsoft YaHei UI" panose="020B0503020204020204" pitchFamily="34" charset="-122"/>
                    <a:ea typeface="Microsoft YaHei UI" panose="020B0503020204020204" pitchFamily="34" charset="-122"/>
                  </a:rPr>
                  <a:t> </a:t>
                </a:r>
                <a:r>
                  <a:rPr lang="zh-CN" altLang="en-US" sz="1200" b="0" dirty="0">
                    <a:latin typeface="Microsoft YaHei UI" panose="020B0503020204020204" pitchFamily="34" charset="-122"/>
                    <a:ea typeface="Microsoft YaHei UI" panose="020B0503020204020204" pitchFamily="34" charset="-122"/>
                  </a:rPr>
                  <a:t>的空闲时间与操作 </a:t>
                </a:r>
                <a14:m>
                  <m:oMath xmlns:m="http://schemas.openxmlformats.org/officeDocument/2006/math">
                    <m:sSub>
                      <m:sSubPr>
                        <m:ctrlPr>
                          <a:rPr lang="en-US" altLang="zh-CN" sz="1200" b="0" i="1" dirty="0" smtClean="0">
                            <a:latin typeface="Cambria Math" panose="02040503050406030204" pitchFamily="18" charset="0"/>
                            <a:ea typeface="Microsoft YaHei UI" panose="020B0503020204020204" pitchFamily="34" charset="-122"/>
                          </a:rPr>
                        </m:ctrlPr>
                      </m:sSubPr>
                      <m:e>
                        <m:r>
                          <a:rPr lang="en-US" altLang="zh-CN" sz="1200" b="0" i="1" dirty="0" smtClean="0">
                            <a:latin typeface="Cambria Math" panose="02040503050406030204" pitchFamily="18" charset="0"/>
                            <a:ea typeface="Microsoft YaHei UI" panose="020B0503020204020204" pitchFamily="34" charset="-122"/>
                          </a:rPr>
                          <m:t>𝑂</m:t>
                        </m:r>
                      </m:e>
                      <m:sub>
                        <m:r>
                          <a:rPr lang="en-US" altLang="zh-CN" sz="1200" b="0" i="1" dirty="0" smtClean="0">
                            <a:latin typeface="Cambria Math" panose="02040503050406030204" pitchFamily="18" charset="0"/>
                            <a:ea typeface="Microsoft YaHei UI" panose="020B0503020204020204" pitchFamily="34" charset="-122"/>
                          </a:rPr>
                          <m:t>𝑖</m:t>
                        </m:r>
                        <m:r>
                          <a:rPr lang="en-US" altLang="zh-CN" sz="1200" b="0" i="1" dirty="0" smtClean="0">
                            <a:latin typeface="Cambria Math" panose="02040503050406030204" pitchFamily="18" charset="0"/>
                            <a:ea typeface="Microsoft YaHei UI" panose="020B0503020204020204" pitchFamily="34" charset="-122"/>
                          </a:rPr>
                          <m:t>−1,</m:t>
                        </m:r>
                        <m:r>
                          <a:rPr lang="en-US" altLang="zh-CN" sz="1200" b="0" i="1" dirty="0" smtClean="0">
                            <a:latin typeface="Cambria Math" panose="02040503050406030204" pitchFamily="18" charset="0"/>
                            <a:ea typeface="Microsoft YaHei UI" panose="020B0503020204020204" pitchFamily="34" charset="-122"/>
                          </a:rPr>
                          <m:t>𝑗</m:t>
                        </m:r>
                      </m:sub>
                    </m:sSub>
                  </m:oMath>
                </a14:m>
                <a:r>
                  <a:rPr lang="zh-CN" altLang="en-US" sz="1200" b="0" dirty="0">
                    <a:latin typeface="Microsoft YaHei UI" panose="020B0503020204020204" pitchFamily="34" charset="-122"/>
                    <a:ea typeface="Microsoft YaHei UI" panose="020B0503020204020204" pitchFamily="34" charset="-122"/>
                  </a:rPr>
                  <a:t>（如果存在）的完成时间之间的最大值。操作 </a:t>
                </a:r>
                <a14:m>
                  <m:oMath xmlns:m="http://schemas.openxmlformats.org/officeDocument/2006/math">
                    <m:sSub>
                      <m:sSubPr>
                        <m:ctrlPr>
                          <a:rPr lang="en-US" altLang="zh-CN" sz="1200" b="0" i="1" dirty="0" smtClean="0">
                            <a:latin typeface="Cambria Math" panose="02040503050406030204" pitchFamily="18" charset="0"/>
                            <a:ea typeface="Microsoft YaHei UI" panose="020B0503020204020204" pitchFamily="34" charset="-122"/>
                          </a:rPr>
                        </m:ctrlPr>
                      </m:sSubPr>
                      <m:e>
                        <m:r>
                          <a:rPr lang="en-US" altLang="zh-CN" sz="1200" b="0" i="1" dirty="0" smtClean="0">
                            <a:latin typeface="Cambria Math" panose="02040503050406030204" pitchFamily="18" charset="0"/>
                            <a:ea typeface="Microsoft YaHei UI" panose="020B0503020204020204" pitchFamily="34" charset="-122"/>
                          </a:rPr>
                          <m:t>𝑂</m:t>
                        </m:r>
                      </m:e>
                      <m:sub>
                        <m:r>
                          <a:rPr lang="en-US" altLang="zh-CN" sz="1200" b="0" i="1" dirty="0" err="1" smtClean="0">
                            <a:latin typeface="Cambria Math" panose="02040503050406030204" pitchFamily="18" charset="0"/>
                            <a:ea typeface="Microsoft YaHei UI" panose="020B0503020204020204" pitchFamily="34" charset="-122"/>
                          </a:rPr>
                          <m:t>𝑖</m:t>
                        </m:r>
                        <m:r>
                          <a:rPr lang="en-US" altLang="zh-CN" sz="1200" b="0" i="1" dirty="0" smtClean="0">
                            <a:latin typeface="Cambria Math" panose="02040503050406030204" pitchFamily="18" charset="0"/>
                            <a:ea typeface="Microsoft YaHei UI" panose="020B0503020204020204" pitchFamily="34" charset="-122"/>
                          </a:rPr>
                          <m:t>,</m:t>
                        </m:r>
                        <m:r>
                          <a:rPr lang="en-US" altLang="zh-CN" sz="1200" b="0" i="1" dirty="0" smtClean="0">
                            <a:latin typeface="Cambria Math" panose="02040503050406030204" pitchFamily="18" charset="0"/>
                            <a:ea typeface="Microsoft YaHei UI" panose="020B0503020204020204" pitchFamily="34" charset="-122"/>
                          </a:rPr>
                          <m:t>𝑗</m:t>
                        </m:r>
                      </m:sub>
                    </m:sSub>
                  </m:oMath>
                </a14:m>
                <a:r>
                  <a:rPr lang="en-US" altLang="zh-CN" sz="1200" b="0" dirty="0">
                    <a:latin typeface="Microsoft YaHei UI" panose="020B0503020204020204" pitchFamily="34" charset="-122"/>
                    <a:ea typeface="Microsoft YaHei UI" panose="020B0503020204020204" pitchFamily="34" charset="-122"/>
                  </a:rPr>
                  <a:t> </a:t>
                </a:r>
                <a:r>
                  <a:rPr lang="zh-CN" altLang="en-US" sz="1200" b="0" dirty="0">
                    <a:latin typeface="Microsoft YaHei UI" panose="020B0503020204020204" pitchFamily="34" charset="-122"/>
                    <a:ea typeface="Microsoft YaHei UI" panose="020B0503020204020204" pitchFamily="34" charset="-122"/>
                  </a:rPr>
                  <a:t>的松弛是作业 </a:t>
                </a:r>
                <a14:m>
                  <m:oMath xmlns:m="http://schemas.openxmlformats.org/officeDocument/2006/math">
                    <m:sSub>
                      <m:sSubPr>
                        <m:ctrlPr>
                          <a:rPr lang="en-US" altLang="zh-CN" sz="1200" b="0" i="1" dirty="0" smtClean="0">
                            <a:latin typeface="Cambria Math" panose="02040503050406030204" pitchFamily="18" charset="0"/>
                            <a:ea typeface="Microsoft YaHei UI" panose="020B0503020204020204" pitchFamily="34" charset="-122"/>
                          </a:rPr>
                        </m:ctrlPr>
                      </m:sSubPr>
                      <m:e>
                        <m:r>
                          <a:rPr lang="en-US" altLang="zh-CN" sz="1200" b="0" i="1" dirty="0" smtClean="0">
                            <a:latin typeface="Cambria Math" panose="02040503050406030204" pitchFamily="18" charset="0"/>
                            <a:ea typeface="Microsoft YaHei UI" panose="020B0503020204020204" pitchFamily="34" charset="-122"/>
                          </a:rPr>
                          <m:t>𝐽</m:t>
                        </m:r>
                      </m:e>
                      <m:sub>
                        <m:r>
                          <a:rPr lang="en-US" altLang="zh-CN" sz="1200" b="0" i="1" dirty="0" smtClean="0">
                            <a:latin typeface="Cambria Math" panose="02040503050406030204" pitchFamily="18" charset="0"/>
                            <a:ea typeface="Microsoft YaHei UI" panose="020B0503020204020204" pitchFamily="34" charset="-122"/>
                          </a:rPr>
                          <m:t>𝑗</m:t>
                        </m:r>
                      </m:sub>
                    </m:sSub>
                  </m:oMath>
                </a14:m>
                <a:r>
                  <a:rPr lang="en-US" altLang="zh-CN" sz="1200" b="0" dirty="0">
                    <a:latin typeface="Microsoft YaHei UI" panose="020B0503020204020204" pitchFamily="34" charset="-122"/>
                    <a:ea typeface="Microsoft YaHei UI" panose="020B0503020204020204" pitchFamily="34" charset="-122"/>
                  </a:rPr>
                  <a:t> </a:t>
                </a:r>
                <a:r>
                  <a:rPr lang="zh-CN" altLang="en-US" sz="1200" b="0" dirty="0">
                    <a:latin typeface="Microsoft YaHei UI" panose="020B0503020204020204" pitchFamily="34" charset="-122"/>
                    <a:ea typeface="Microsoft YaHei UI" panose="020B0503020204020204" pitchFamily="34" charset="-122"/>
                  </a:rPr>
                  <a:t>的到期日期与该作业的完成时间之间的差值，就好像剩余操作在 </a:t>
                </a:r>
                <a14:m>
                  <m:oMath xmlns:m="http://schemas.openxmlformats.org/officeDocument/2006/math">
                    <m:sSub>
                      <m:sSubPr>
                        <m:ctrlPr>
                          <a:rPr lang="en-US" altLang="zh-CN" sz="1200" b="0" i="1" dirty="0" smtClean="0">
                            <a:latin typeface="Cambria Math" panose="02040503050406030204" pitchFamily="18" charset="0"/>
                            <a:ea typeface="Microsoft YaHei UI" panose="020B0503020204020204" pitchFamily="34" charset="-122"/>
                          </a:rPr>
                        </m:ctrlPr>
                      </m:sSubPr>
                      <m:e>
                        <m:r>
                          <a:rPr lang="en-US" altLang="zh-CN" sz="1200" b="0" i="1" dirty="0" smtClean="0">
                            <a:latin typeface="Cambria Math" panose="02040503050406030204" pitchFamily="18" charset="0"/>
                            <a:ea typeface="Microsoft YaHei UI" panose="020B0503020204020204" pitchFamily="34" charset="-122"/>
                          </a:rPr>
                          <m:t>𝑂</m:t>
                        </m:r>
                      </m:e>
                      <m:sub>
                        <m:r>
                          <a:rPr lang="en-US" altLang="zh-CN" sz="1200" b="0" i="1" dirty="0" smtClean="0">
                            <a:latin typeface="Cambria Math" panose="02040503050406030204" pitchFamily="18" charset="0"/>
                            <a:ea typeface="Microsoft YaHei UI" panose="020B0503020204020204" pitchFamily="34" charset="-122"/>
                          </a:rPr>
                          <m:t>𝑖</m:t>
                        </m:r>
                        <m:r>
                          <a:rPr lang="en-US" altLang="zh-CN" sz="1200" b="0" i="1" dirty="0" smtClean="0">
                            <a:latin typeface="Cambria Math" panose="02040503050406030204" pitchFamily="18" charset="0"/>
                            <a:ea typeface="Microsoft YaHei UI" panose="020B0503020204020204" pitchFamily="34" charset="-122"/>
                          </a:rPr>
                          <m:t>,</m:t>
                        </m:r>
                        <m:r>
                          <a:rPr lang="en-US" altLang="zh-CN" sz="1200" b="0" i="1" dirty="0" smtClean="0">
                            <a:latin typeface="Cambria Math" panose="02040503050406030204" pitchFamily="18" charset="0"/>
                            <a:ea typeface="Microsoft YaHei UI" panose="020B0503020204020204" pitchFamily="34" charset="-122"/>
                          </a:rPr>
                          <m:t>𝑗</m:t>
                        </m:r>
                      </m:sub>
                    </m:sSub>
                  </m:oMath>
                </a14:m>
                <a:r>
                  <a:rPr lang="en-US" altLang="zh-CN" sz="1200" b="0" dirty="0">
                    <a:latin typeface="Microsoft YaHei UI" panose="020B0503020204020204" pitchFamily="34" charset="-122"/>
                    <a:ea typeface="Microsoft YaHei UI" panose="020B0503020204020204" pitchFamily="34" charset="-122"/>
                  </a:rPr>
                  <a:t> </a:t>
                </a:r>
                <a:r>
                  <a:rPr lang="zh-CN" altLang="en-US" sz="1200" b="0" dirty="0">
                    <a:latin typeface="Microsoft YaHei UI" panose="020B0503020204020204" pitchFamily="34" charset="-122"/>
                    <a:ea typeface="Microsoft YaHei UI" panose="020B0503020204020204" pitchFamily="34" charset="-122"/>
                  </a:rPr>
                  <a:t>之后没有空闲时间处理一样。安排第一个候选操作，更新发布日期，更新 </a:t>
                </a:r>
                <a14:m>
                  <m:oMath xmlns:m="http://schemas.openxmlformats.org/officeDocument/2006/math">
                    <m:r>
                      <a:rPr lang="zh-CN" altLang="en-US" sz="1200" b="0" i="1" smtClean="0">
                        <a:latin typeface="Cambria Math" panose="02040503050406030204" pitchFamily="18" charset="0"/>
                        <a:ea typeface="Microsoft YaHei UI" panose="020B0503020204020204" pitchFamily="34" charset="-122"/>
                      </a:rPr>
                      <m:t>𝒮</m:t>
                    </m:r>
                  </m:oMath>
                </a14:m>
                <a:r>
                  <a:rPr lang="zh-CN" altLang="en-US" sz="1200" b="0" dirty="0">
                    <a:latin typeface="Microsoft YaHei UI" panose="020B0503020204020204" pitchFamily="34" charset="-122"/>
                    <a:ea typeface="Microsoft YaHei UI" panose="020B0503020204020204" pitchFamily="34" charset="-122"/>
                  </a:rPr>
                  <a:t>，并且在 </a:t>
                </a:r>
                <a14:m>
                  <m:oMath xmlns:m="http://schemas.openxmlformats.org/officeDocument/2006/math">
                    <m:r>
                      <a:rPr lang="zh-CN" altLang="en-US" sz="1200" b="0" i="1" smtClean="0">
                        <a:latin typeface="Cambria Math" panose="02040503050406030204" pitchFamily="18" charset="0"/>
                        <a:ea typeface="Microsoft YaHei UI" panose="020B0503020204020204" pitchFamily="34" charset="-122"/>
                      </a:rPr>
                      <m:t>𝒮</m:t>
                    </m:r>
                    <m:r>
                      <a:rPr lang="en-US" altLang="zh-CN" sz="1200" b="0" i="1" smtClean="0">
                        <a:latin typeface="Cambria Math" panose="02040503050406030204" pitchFamily="18" charset="0"/>
                        <a:ea typeface="Microsoft YaHei UI" panose="020B0503020204020204" pitchFamily="34" charset="-122"/>
                      </a:rPr>
                      <m:t>≠∅</m:t>
                    </m:r>
                  </m:oMath>
                </a14:m>
                <a:r>
                  <a:rPr lang="en-US" altLang="zh-CN" sz="1200" b="0" dirty="0">
                    <a:latin typeface="Microsoft YaHei UI" panose="020B0503020204020204" pitchFamily="34" charset="-122"/>
                    <a:ea typeface="Microsoft YaHei UI" panose="020B0503020204020204" pitchFamily="34" charset="-122"/>
                  </a:rPr>
                  <a:t> </a:t>
                </a:r>
                <a:r>
                  <a:rPr lang="zh-CN" altLang="en-US" sz="1200" b="0" dirty="0">
                    <a:latin typeface="Microsoft YaHei UI" panose="020B0503020204020204" pitchFamily="34" charset="-122"/>
                    <a:ea typeface="Microsoft YaHei UI" panose="020B0503020204020204" pitchFamily="34" charset="-122"/>
                  </a:rPr>
                  <a:t>期间迭代该过程。</a:t>
                </a:r>
              </a:p>
              <a:p>
                <a:endParaRPr lang="zh-CN" altLang="en-US" dirty="0"/>
              </a:p>
            </p:txBody>
          </p:sp>
        </mc:Choice>
        <mc:Fallback xmlns="">
          <p:sp>
            <p:nvSpPr>
              <p:cNvPr id="3" name="备注占位符 2"/>
              <p:cNvSpPr>
                <a:spLocks noGrp="1"/>
              </p:cNvSpPr>
              <p:nvPr>
                <p:ph type="body" idx="1"/>
              </p:nvPr>
            </p:nvSpPr>
            <p:spPr/>
            <p:txBody>
              <a:bodyPr/>
              <a:lstStyle/>
              <a:p>
                <a:pPr defTabSz="504000">
                  <a:lnSpc>
                    <a:spcPct val="100000"/>
                  </a:lnSpc>
                  <a:buNone/>
                </a:pPr>
                <a:r>
                  <a:rPr lang="zh-CN" altLang="en-US" sz="1200" dirty="0">
                    <a:latin typeface="Microsoft YaHei UI" panose="020B0503020204020204" pitchFamily="34" charset="-122"/>
                    <a:ea typeface="Microsoft YaHei UI" panose="020B0503020204020204" pitchFamily="34" charset="-122"/>
                  </a:rPr>
                  <a:t>第一步：</a:t>
                </a:r>
                <a:r>
                  <a:rPr lang="zh-CN" altLang="en-US" sz="1200" b="0" dirty="0">
                    <a:latin typeface="Microsoft YaHei UI" panose="020B0503020204020204" pitchFamily="34" charset="-122"/>
                    <a:ea typeface="Microsoft YaHei UI" panose="020B0503020204020204" pitchFamily="34" charset="-122"/>
                  </a:rPr>
                  <a:t>首先，将操作按 </a:t>
                </a:r>
                <a:r>
                  <a:rPr lang="en-US" altLang="zh-CN" sz="1200" b="0" i="0">
                    <a:latin typeface="Cambria Math" panose="02040503050406030204" pitchFamily="18" charset="0"/>
                    <a:ea typeface="Microsoft YaHei UI" panose="020B0503020204020204" pitchFamily="34" charset="-122"/>
                  </a:rPr>
                  <a:t>|</a:t>
                </a:r>
                <a:r>
                  <a:rPr lang="en-US" altLang="zh-CN" sz="1200" b="0" i="0">
                    <a:latin typeface="Cambria Math" panose="02040503050406030204" pitchFamily="18" charset="0"/>
                    <a:ea typeface="Cambria Math" panose="02040503050406030204" pitchFamily="18" charset="0"/>
                  </a:rPr>
                  <a:t>ℛ_(𝑖,𝑗) |</a:t>
                </a:r>
                <a:r>
                  <a:rPr lang="zh-CN" altLang="en-US" sz="1200" b="0" dirty="0">
                    <a:latin typeface="Microsoft YaHei UI" panose="020B0503020204020204" pitchFamily="34" charset="-122"/>
                    <a:ea typeface="Microsoft YaHei UI" panose="020B0503020204020204" pitchFamily="34" charset="-122"/>
                  </a:rPr>
                  <a:t> 非递减顺序排序，并按非递增 </a:t>
                </a:r>
                <a:r>
                  <a:rPr lang="en-US" altLang="zh-CN" sz="1200" b="0" i="0" dirty="0">
                    <a:latin typeface="Cambria Math" panose="02040503050406030204" pitchFamily="18" charset="0"/>
                    <a:ea typeface="Microsoft YaHei UI" panose="020B0503020204020204" pitchFamily="34" charset="-122"/>
                  </a:rPr>
                  <a:t>𝑝_(𝑖,𝑗)  </a:t>
                </a:r>
                <a:r>
                  <a:rPr lang="zh-CN" altLang="en-US" sz="1200" b="0" dirty="0">
                    <a:latin typeface="Microsoft YaHei UI" panose="020B0503020204020204" pitchFamily="34" charset="-122"/>
                    <a:ea typeface="Microsoft YaHei UI" panose="020B0503020204020204" pitchFamily="34" charset="-122"/>
                  </a:rPr>
                  <a:t>顺序排序以打破平局。操作列表称为 </a:t>
                </a:r>
                <a:r>
                  <a:rPr lang="zh-CN" altLang="en-US" sz="1200" b="0" i="0">
                    <a:latin typeface="Cambria Math" panose="02040503050406030204" pitchFamily="18" charset="0"/>
                    <a:ea typeface="Microsoft YaHei UI" panose="020B0503020204020204" pitchFamily="34" charset="-122"/>
                  </a:rPr>
                  <a:t>𝒪</a:t>
                </a:r>
                <a:r>
                  <a:rPr lang="zh-CN" altLang="en-US" sz="1200" b="0" dirty="0">
                    <a:latin typeface="Microsoft YaHei UI" panose="020B0503020204020204" pitchFamily="34" charset="-122"/>
                    <a:ea typeface="Microsoft YaHei UI" panose="020B0503020204020204" pitchFamily="34" charset="-122"/>
                  </a:rPr>
                  <a:t>。一项资源的工作负载由分配的操作的处理时间之和来定义。资源按其工作量非递减顺序排序，该列表称为 </a:t>
                </a:r>
                <a:r>
                  <a:rPr lang="en-US" altLang="zh-CN" sz="1200" b="0" i="0">
                    <a:latin typeface="Cambria Math" panose="02040503050406030204" pitchFamily="18" charset="0"/>
                    <a:ea typeface="Cambria Math" panose="02040503050406030204" pitchFamily="18" charset="0"/>
                  </a:rPr>
                  <a:t>ℛ</a:t>
                </a:r>
                <a:r>
                  <a:rPr lang="zh-CN" altLang="en-US" sz="1200" b="0" dirty="0">
                    <a:latin typeface="Microsoft YaHei UI" panose="020B0503020204020204" pitchFamily="34" charset="-122"/>
                    <a:ea typeface="Microsoft YaHei UI" panose="020B0503020204020204" pitchFamily="34" charset="-122"/>
                  </a:rPr>
                  <a:t>。根据列表 </a:t>
                </a:r>
                <a:r>
                  <a:rPr lang="zh-CN" altLang="en-US" sz="1200" b="0" i="0">
                    <a:latin typeface="Cambria Math" panose="02040503050406030204" pitchFamily="18" charset="0"/>
                    <a:ea typeface="Microsoft YaHei UI" panose="020B0503020204020204" pitchFamily="34" charset="-122"/>
                  </a:rPr>
                  <a:t>𝒪</a:t>
                </a:r>
                <a:r>
                  <a:rPr lang="zh-CN" altLang="en-US" sz="1200" b="0" dirty="0">
                    <a:latin typeface="Microsoft YaHei UI" panose="020B0503020204020204" pitchFamily="34" charset="-122"/>
                    <a:ea typeface="Microsoft YaHei UI" panose="020B0503020204020204" pitchFamily="34" charset="-122"/>
                  </a:rPr>
                  <a:t> 进行操作，对于每个操作 </a:t>
                </a:r>
                <a:r>
                  <a:rPr lang="en-US" altLang="zh-CN" sz="1200" b="0" i="0">
                    <a:latin typeface="Cambria Math" panose="02040503050406030204" pitchFamily="18" charset="0"/>
                    <a:ea typeface="Microsoft YaHei UI" panose="020B0503020204020204" pitchFamily="34" charset="-122"/>
                  </a:rPr>
                  <a:t>𝑂_(𝑖,𝑗)</a:t>
                </a:r>
                <a:r>
                  <a:rPr lang="zh-CN" altLang="en-US" sz="1200" b="0" dirty="0">
                    <a:latin typeface="Microsoft YaHei UI" panose="020B0503020204020204" pitchFamily="34" charset="-122"/>
                    <a:ea typeface="Microsoft YaHei UI" panose="020B0503020204020204" pitchFamily="34" charset="-122"/>
                  </a:rPr>
                  <a:t>，将 </a:t>
                </a:r>
                <a:r>
                  <a:rPr lang="en-US" altLang="zh-CN" sz="1200" b="0" i="0">
                    <a:latin typeface="Cambria Math" panose="02040503050406030204" pitchFamily="18" charset="0"/>
                    <a:ea typeface="Cambria Math" panose="02040503050406030204" pitchFamily="18" charset="0"/>
                  </a:rPr>
                  <a:t>ℛ</a:t>
                </a:r>
                <a:r>
                  <a:rPr lang="en-US" altLang="zh-CN" sz="1200" b="0" dirty="0">
                    <a:latin typeface="Microsoft YaHei UI" panose="020B0503020204020204" pitchFamily="34" charset="-122"/>
                    <a:ea typeface="Microsoft YaHei UI" panose="020B0503020204020204" pitchFamily="34" charset="-122"/>
                  </a:rPr>
                  <a:t> </a:t>
                </a:r>
                <a:r>
                  <a:rPr lang="zh-CN" altLang="en-US" sz="1200" b="0" dirty="0">
                    <a:latin typeface="Microsoft YaHei UI" panose="020B0503020204020204" pitchFamily="34" charset="-122"/>
                    <a:ea typeface="Microsoft YaHei UI" panose="020B0503020204020204" pitchFamily="34" charset="-122"/>
                  </a:rPr>
                  <a:t>中属于 </a:t>
                </a:r>
                <a:r>
                  <a:rPr lang="en-US" altLang="zh-CN" sz="1200" b="0" i="0" dirty="0">
                    <a:latin typeface="Cambria Math" panose="02040503050406030204" pitchFamily="18" charset="0"/>
                    <a:ea typeface="Microsoft YaHei UI" panose="020B0503020204020204" pitchFamily="34" charset="-122"/>
                  </a:rPr>
                  <a:t>𝑅_(𝑖,𝑗)  </a:t>
                </a:r>
                <a:r>
                  <a:rPr lang="zh-CN" altLang="en-US" sz="1200" b="0" dirty="0">
                    <a:latin typeface="Microsoft YaHei UI" panose="020B0503020204020204" pitchFamily="34" charset="-122"/>
                    <a:ea typeface="Microsoft YaHei UI" panose="020B0503020204020204" pitchFamily="34" charset="-122"/>
                  </a:rPr>
                  <a:t>的第一个资源分配给操作时，该资源的工作负载以及资源的排序都会更新。该过程不断迭代，直到 </a:t>
                </a:r>
                <a:r>
                  <a:rPr lang="zh-CN" altLang="en-US" sz="1200" b="0" i="0">
                    <a:latin typeface="Cambria Math" panose="02040503050406030204" pitchFamily="18" charset="0"/>
                    <a:ea typeface="Microsoft YaHei UI" panose="020B0503020204020204" pitchFamily="34" charset="-122"/>
                  </a:rPr>
                  <a:t>𝒪</a:t>
                </a:r>
                <a:r>
                  <a:rPr lang="en-US" altLang="zh-CN" sz="1200" b="0" dirty="0">
                    <a:latin typeface="Microsoft YaHei UI" panose="020B0503020204020204" pitchFamily="34" charset="-122"/>
                    <a:ea typeface="Microsoft YaHei UI" panose="020B0503020204020204" pitchFamily="34" charset="-122"/>
                  </a:rPr>
                  <a:t> </a:t>
                </a:r>
                <a:r>
                  <a:rPr lang="zh-CN" altLang="en-US" sz="1200" b="0" dirty="0">
                    <a:latin typeface="Microsoft YaHei UI" panose="020B0503020204020204" pitchFamily="34" charset="-122"/>
                    <a:ea typeface="Microsoft YaHei UI" panose="020B0503020204020204" pitchFamily="34" charset="-122"/>
                  </a:rPr>
                  <a:t>的所有操作都分配给一个资源。</a:t>
                </a:r>
                <a:endParaRPr lang="en-US" altLang="zh-CN" sz="1200" b="0" dirty="0">
                  <a:latin typeface="Microsoft YaHei UI" panose="020B0503020204020204" pitchFamily="34" charset="-122"/>
                  <a:ea typeface="Microsoft YaHei UI" panose="020B0503020204020204" pitchFamily="34" charset="-122"/>
                </a:endParaRPr>
              </a:p>
              <a:p>
                <a:pPr defTabSz="504000">
                  <a:lnSpc>
                    <a:spcPct val="100000"/>
                  </a:lnSpc>
                  <a:buNone/>
                </a:pPr>
                <a:endParaRPr lang="en-US" altLang="zh-CN" sz="1200" b="0" dirty="0">
                  <a:latin typeface="Microsoft YaHei UI" panose="020B0503020204020204" pitchFamily="34" charset="-122"/>
                  <a:ea typeface="Microsoft YaHei UI" panose="020B0503020204020204" pitchFamily="34" charset="-122"/>
                </a:endParaRPr>
              </a:p>
              <a:p>
                <a:pPr defTabSz="504000">
                  <a:lnSpc>
                    <a:spcPct val="100000"/>
                  </a:lnSpc>
                  <a:buNone/>
                </a:pPr>
                <a:r>
                  <a:rPr lang="zh-CN" altLang="en-US" sz="1200" dirty="0">
                    <a:latin typeface="Microsoft YaHei UI" panose="020B0503020204020204" pitchFamily="34" charset="-122"/>
                    <a:ea typeface="Microsoft YaHei UI" panose="020B0503020204020204" pitchFamily="34" charset="-122"/>
                  </a:rPr>
                  <a:t>第二步：</a:t>
                </a:r>
                <a:r>
                  <a:rPr lang="zh-CN" altLang="en-US" sz="1200" b="0" dirty="0">
                    <a:latin typeface="Microsoft YaHei UI" panose="020B0503020204020204" pitchFamily="34" charset="-122"/>
                    <a:ea typeface="Microsoft YaHei UI" panose="020B0503020204020204" pitchFamily="34" charset="-122"/>
                  </a:rPr>
                  <a:t>使用基于“松弛”规则的贪心算法解决作业车间问题。用 </a:t>
                </a:r>
                <a:r>
                  <a:rPr lang="zh-CN" altLang="en-US" sz="1200" b="0" i="0">
                    <a:latin typeface="Cambria Math" panose="02040503050406030204" pitchFamily="18" charset="0"/>
                    <a:ea typeface="Microsoft YaHei UI" panose="020B0503020204020204" pitchFamily="34" charset="-122"/>
                  </a:rPr>
                  <a:t>𝒮</a:t>
                </a:r>
                <a:r>
                  <a:rPr lang="en-US" altLang="zh-CN" sz="1200" b="0" dirty="0">
                    <a:latin typeface="Microsoft YaHei UI" panose="020B0503020204020204" pitchFamily="34" charset="-122"/>
                    <a:ea typeface="Microsoft YaHei UI" panose="020B0503020204020204" pitchFamily="34" charset="-122"/>
                  </a:rPr>
                  <a:t> </a:t>
                </a:r>
                <a:r>
                  <a:rPr lang="zh-CN" altLang="en-US" sz="1200" b="0" dirty="0">
                    <a:latin typeface="Microsoft YaHei UI" panose="020B0503020204020204" pitchFamily="34" charset="-122"/>
                    <a:ea typeface="Microsoft YaHei UI" panose="020B0503020204020204" pitchFamily="34" charset="-122"/>
                  </a:rPr>
                  <a:t>表示候选操作集。一开始，</a:t>
                </a:r>
                <a:r>
                  <a:rPr lang="zh-CN" altLang="en-US" sz="1200" b="0" i="0" dirty="0">
                    <a:latin typeface="Cambria Math" panose="02040503050406030204" pitchFamily="18" charset="0"/>
                    <a:ea typeface="Microsoft YaHei UI" panose="020B0503020204020204" pitchFamily="34" charset="-122"/>
                  </a:rPr>
                  <a:t>𝒮</a:t>
                </a:r>
                <a:r>
                  <a:rPr lang="en-US" altLang="zh-CN" sz="1200" b="0" i="0" dirty="0">
                    <a:latin typeface="Cambria Math" panose="02040503050406030204" pitchFamily="18" charset="0"/>
                    <a:ea typeface="Microsoft YaHei UI" panose="020B0503020204020204" pitchFamily="34" charset="-122"/>
                  </a:rPr>
                  <a:t>={𝑂_(1,𝑗),1≤𝑗≤𝑛}</a:t>
                </a:r>
                <a:r>
                  <a:rPr lang="zh-CN" altLang="en-US" sz="1200" b="0" dirty="0">
                    <a:latin typeface="Microsoft YaHei UI" panose="020B0503020204020204" pitchFamily="34" charset="-122"/>
                    <a:ea typeface="Microsoft YaHei UI" panose="020B0503020204020204" pitchFamily="34" charset="-122"/>
                  </a:rPr>
                  <a:t>。候选操作按其发布时间非递减顺序排序（以及松弛非递减顺序以打破平局）。操作 </a:t>
                </a:r>
                <a:r>
                  <a:rPr lang="en-US" altLang="zh-CN" sz="1200" b="0" i="0" dirty="0">
                    <a:latin typeface="Cambria Math" panose="02040503050406030204" pitchFamily="18" charset="0"/>
                    <a:ea typeface="Microsoft YaHei UI" panose="020B0503020204020204" pitchFamily="34" charset="-122"/>
                  </a:rPr>
                  <a:t>𝑂_(</a:t>
                </a:r>
                <a:r>
                  <a:rPr lang="en-US" altLang="zh-CN" sz="1200" b="0" i="0" dirty="0" err="1">
                    <a:latin typeface="Cambria Math" panose="02040503050406030204" pitchFamily="18" charset="0"/>
                    <a:ea typeface="Microsoft YaHei UI" panose="020B0503020204020204" pitchFamily="34" charset="-122"/>
                  </a:rPr>
                  <a:t>𝑖</a:t>
                </a:r>
                <a:r>
                  <a:rPr lang="en-US" altLang="zh-CN" sz="1200" b="0" i="0" dirty="0">
                    <a:latin typeface="Cambria Math" panose="02040503050406030204" pitchFamily="18" charset="0"/>
                    <a:ea typeface="Microsoft YaHei UI" panose="020B0503020204020204" pitchFamily="34" charset="-122"/>
                  </a:rPr>
                  <a:t>,𝑗)  </a:t>
                </a:r>
                <a:r>
                  <a:rPr lang="zh-CN" altLang="en-US" sz="1200" b="0" dirty="0">
                    <a:latin typeface="Microsoft YaHei UI" panose="020B0503020204020204" pitchFamily="34" charset="-122"/>
                    <a:ea typeface="Microsoft YaHei UI" panose="020B0503020204020204" pitchFamily="34" charset="-122"/>
                  </a:rPr>
                  <a:t>的释放时间是执行资源可用于处理操作 </a:t>
                </a:r>
                <a:r>
                  <a:rPr lang="en-US" altLang="zh-CN" sz="1200" b="0" i="0" dirty="0">
                    <a:latin typeface="Cambria Math" panose="02040503050406030204" pitchFamily="18" charset="0"/>
                    <a:ea typeface="Microsoft YaHei UI" panose="020B0503020204020204" pitchFamily="34" charset="-122"/>
                  </a:rPr>
                  <a:t>𝑂_(</a:t>
                </a:r>
                <a:r>
                  <a:rPr lang="en-US" altLang="zh-CN" sz="1200" b="0" i="0" dirty="0" err="1">
                    <a:latin typeface="Cambria Math" panose="02040503050406030204" pitchFamily="18" charset="0"/>
                    <a:ea typeface="Microsoft YaHei UI" panose="020B0503020204020204" pitchFamily="34" charset="-122"/>
                  </a:rPr>
                  <a:t>𝑖</a:t>
                </a:r>
                <a:r>
                  <a:rPr lang="en-US" altLang="zh-CN" sz="1200" b="0" i="0" dirty="0">
                    <a:latin typeface="Cambria Math" panose="02040503050406030204" pitchFamily="18" charset="0"/>
                    <a:ea typeface="Microsoft YaHei UI" panose="020B0503020204020204" pitchFamily="34" charset="-122"/>
                  </a:rPr>
                  <a:t>,𝑗)</a:t>
                </a:r>
                <a:r>
                  <a:rPr lang="en-US" altLang="zh-CN" sz="1200" b="0" dirty="0">
                    <a:latin typeface="Microsoft YaHei UI" panose="020B0503020204020204" pitchFamily="34" charset="-122"/>
                    <a:ea typeface="Microsoft YaHei UI" panose="020B0503020204020204" pitchFamily="34" charset="-122"/>
                  </a:rPr>
                  <a:t> </a:t>
                </a:r>
                <a:r>
                  <a:rPr lang="zh-CN" altLang="en-US" sz="1200" b="0" dirty="0">
                    <a:latin typeface="Microsoft YaHei UI" panose="020B0503020204020204" pitchFamily="34" charset="-122"/>
                    <a:ea typeface="Microsoft YaHei UI" panose="020B0503020204020204" pitchFamily="34" charset="-122"/>
                  </a:rPr>
                  <a:t>的空闲时间与操作 </a:t>
                </a:r>
                <a:r>
                  <a:rPr lang="en-US" altLang="zh-CN" sz="1200" b="0" i="0" dirty="0">
                    <a:latin typeface="Cambria Math" panose="02040503050406030204" pitchFamily="18" charset="0"/>
                    <a:ea typeface="Microsoft YaHei UI" panose="020B0503020204020204" pitchFamily="34" charset="-122"/>
                  </a:rPr>
                  <a:t>𝑂_(𝑖−1,𝑗)</a:t>
                </a:r>
                <a:r>
                  <a:rPr lang="zh-CN" altLang="en-US" sz="1200" b="0" dirty="0">
                    <a:latin typeface="Microsoft YaHei UI" panose="020B0503020204020204" pitchFamily="34" charset="-122"/>
                    <a:ea typeface="Microsoft YaHei UI" panose="020B0503020204020204" pitchFamily="34" charset="-122"/>
                  </a:rPr>
                  <a:t>（如果存在）的完成时间之间的最大值。操作 </a:t>
                </a:r>
                <a:r>
                  <a:rPr lang="en-US" altLang="zh-CN" sz="1200" b="0" i="0" dirty="0">
                    <a:latin typeface="Cambria Math" panose="02040503050406030204" pitchFamily="18" charset="0"/>
                    <a:ea typeface="Microsoft YaHei UI" panose="020B0503020204020204" pitchFamily="34" charset="-122"/>
                  </a:rPr>
                  <a:t>𝑂_(</a:t>
                </a:r>
                <a:r>
                  <a:rPr lang="en-US" altLang="zh-CN" sz="1200" b="0" i="0" dirty="0" err="1">
                    <a:latin typeface="Cambria Math" panose="02040503050406030204" pitchFamily="18" charset="0"/>
                    <a:ea typeface="Microsoft YaHei UI" panose="020B0503020204020204" pitchFamily="34" charset="-122"/>
                  </a:rPr>
                  <a:t>𝑖</a:t>
                </a:r>
                <a:r>
                  <a:rPr lang="en-US" altLang="zh-CN" sz="1200" b="0" i="0" dirty="0">
                    <a:latin typeface="Cambria Math" panose="02040503050406030204" pitchFamily="18" charset="0"/>
                    <a:ea typeface="Microsoft YaHei UI" panose="020B0503020204020204" pitchFamily="34" charset="-122"/>
                  </a:rPr>
                  <a:t>,𝑗)</a:t>
                </a:r>
                <a:r>
                  <a:rPr lang="en-US" altLang="zh-CN" sz="1200" b="0" dirty="0">
                    <a:latin typeface="Microsoft YaHei UI" panose="020B0503020204020204" pitchFamily="34" charset="-122"/>
                    <a:ea typeface="Microsoft YaHei UI" panose="020B0503020204020204" pitchFamily="34" charset="-122"/>
                  </a:rPr>
                  <a:t> </a:t>
                </a:r>
                <a:r>
                  <a:rPr lang="zh-CN" altLang="en-US" sz="1200" b="0" dirty="0">
                    <a:latin typeface="Microsoft YaHei UI" panose="020B0503020204020204" pitchFamily="34" charset="-122"/>
                    <a:ea typeface="Microsoft YaHei UI" panose="020B0503020204020204" pitchFamily="34" charset="-122"/>
                  </a:rPr>
                  <a:t>的松弛是作业 </a:t>
                </a:r>
                <a:r>
                  <a:rPr lang="en-US" altLang="zh-CN" sz="1200" b="0" i="0" dirty="0">
                    <a:latin typeface="Cambria Math" panose="02040503050406030204" pitchFamily="18" charset="0"/>
                    <a:ea typeface="Microsoft YaHei UI" panose="020B0503020204020204" pitchFamily="34" charset="-122"/>
                  </a:rPr>
                  <a:t>𝐽_𝑗</a:t>
                </a:r>
                <a:r>
                  <a:rPr lang="en-US" altLang="zh-CN" sz="1200" b="0" dirty="0">
                    <a:latin typeface="Microsoft YaHei UI" panose="020B0503020204020204" pitchFamily="34" charset="-122"/>
                    <a:ea typeface="Microsoft YaHei UI" panose="020B0503020204020204" pitchFamily="34" charset="-122"/>
                  </a:rPr>
                  <a:t> </a:t>
                </a:r>
                <a:r>
                  <a:rPr lang="zh-CN" altLang="en-US" sz="1200" b="0" dirty="0">
                    <a:latin typeface="Microsoft YaHei UI" panose="020B0503020204020204" pitchFamily="34" charset="-122"/>
                    <a:ea typeface="Microsoft YaHei UI" panose="020B0503020204020204" pitchFamily="34" charset="-122"/>
                  </a:rPr>
                  <a:t>的到期日期与该作业的完成时间之间的差值，就好像剩余操作在 </a:t>
                </a:r>
                <a:r>
                  <a:rPr lang="en-US" altLang="zh-CN" sz="1200" b="0" i="0" dirty="0">
                    <a:latin typeface="Cambria Math" panose="02040503050406030204" pitchFamily="18" charset="0"/>
                    <a:ea typeface="Microsoft YaHei UI" panose="020B0503020204020204" pitchFamily="34" charset="-122"/>
                  </a:rPr>
                  <a:t>𝑂_(𝑖,𝑗)</a:t>
                </a:r>
                <a:r>
                  <a:rPr lang="en-US" altLang="zh-CN" sz="1200" b="0" dirty="0">
                    <a:latin typeface="Microsoft YaHei UI" panose="020B0503020204020204" pitchFamily="34" charset="-122"/>
                    <a:ea typeface="Microsoft YaHei UI" panose="020B0503020204020204" pitchFamily="34" charset="-122"/>
                  </a:rPr>
                  <a:t> </a:t>
                </a:r>
                <a:r>
                  <a:rPr lang="zh-CN" altLang="en-US" sz="1200" b="0" dirty="0">
                    <a:latin typeface="Microsoft YaHei UI" panose="020B0503020204020204" pitchFamily="34" charset="-122"/>
                    <a:ea typeface="Microsoft YaHei UI" panose="020B0503020204020204" pitchFamily="34" charset="-122"/>
                  </a:rPr>
                  <a:t>之后没有空闲时间处理一样。安排第一个候选操作，更新发布日期，更新 </a:t>
                </a:r>
                <a:r>
                  <a:rPr lang="zh-CN" altLang="en-US" sz="1200" b="0" i="0">
                    <a:latin typeface="Cambria Math" panose="02040503050406030204" pitchFamily="18" charset="0"/>
                    <a:ea typeface="Microsoft YaHei UI" panose="020B0503020204020204" pitchFamily="34" charset="-122"/>
                  </a:rPr>
                  <a:t>𝒮</a:t>
                </a:r>
                <a:r>
                  <a:rPr lang="zh-CN" altLang="en-US" sz="1200" b="0" dirty="0">
                    <a:latin typeface="Microsoft YaHei UI" panose="020B0503020204020204" pitchFamily="34" charset="-122"/>
                    <a:ea typeface="Microsoft YaHei UI" panose="020B0503020204020204" pitchFamily="34" charset="-122"/>
                  </a:rPr>
                  <a:t>，并且在 </a:t>
                </a:r>
                <a:r>
                  <a:rPr lang="zh-CN" altLang="en-US" sz="1200" b="0" i="0">
                    <a:latin typeface="Cambria Math" panose="02040503050406030204" pitchFamily="18" charset="0"/>
                    <a:ea typeface="Microsoft YaHei UI" panose="020B0503020204020204" pitchFamily="34" charset="-122"/>
                  </a:rPr>
                  <a:t>𝒮</a:t>
                </a:r>
                <a:r>
                  <a:rPr lang="en-US" altLang="zh-CN" sz="1200" b="0" i="0">
                    <a:latin typeface="Cambria Math" panose="02040503050406030204" pitchFamily="18" charset="0"/>
                    <a:ea typeface="Microsoft YaHei UI" panose="020B0503020204020204" pitchFamily="34" charset="-122"/>
                  </a:rPr>
                  <a:t>≠∅</a:t>
                </a:r>
                <a:r>
                  <a:rPr lang="en-US" altLang="zh-CN" sz="1200" b="0" dirty="0">
                    <a:latin typeface="Microsoft YaHei UI" panose="020B0503020204020204" pitchFamily="34" charset="-122"/>
                    <a:ea typeface="Microsoft YaHei UI" panose="020B0503020204020204" pitchFamily="34" charset="-122"/>
                  </a:rPr>
                  <a:t> </a:t>
                </a:r>
                <a:r>
                  <a:rPr lang="zh-CN" altLang="en-US" sz="1200" b="0" dirty="0">
                    <a:latin typeface="Microsoft YaHei UI" panose="020B0503020204020204" pitchFamily="34" charset="-122"/>
                    <a:ea typeface="Microsoft YaHei UI" panose="020B0503020204020204" pitchFamily="34" charset="-122"/>
                  </a:rPr>
                  <a:t>期间迭代该过程。</a:t>
                </a:r>
              </a:p>
              <a:p>
                <a:endParaRPr lang="zh-CN" altLang="en-US" dirty="0"/>
              </a:p>
            </p:txBody>
          </p:sp>
        </mc:Fallback>
      </mc:AlternateContent>
      <p:sp>
        <p:nvSpPr>
          <p:cNvPr id="4" name="灯片编号占位符 3"/>
          <p:cNvSpPr>
            <a:spLocks noGrp="1"/>
          </p:cNvSpPr>
          <p:nvPr>
            <p:ph type="sldNum" sz="quarter" idx="5"/>
          </p:nvPr>
        </p:nvSpPr>
        <p:spPr/>
        <p:txBody>
          <a:bodyPr/>
          <a:lstStyle/>
          <a:p>
            <a:fld id="{5611A8ED-6551-40FF-AAB9-B579F124B714}" type="slidenum">
              <a:rPr lang="zh-CN" altLang="en-US" smtClean="0"/>
              <a:t>10</a:t>
            </a:fld>
            <a:endParaRPr lang="zh-CN" altLang="en-US"/>
          </a:p>
        </p:txBody>
      </p:sp>
    </p:spTree>
    <p:extLst>
      <p:ext uri="{BB962C8B-B14F-4D97-AF65-F5344CB8AC3E}">
        <p14:creationId xmlns:p14="http://schemas.microsoft.com/office/powerpoint/2010/main" val="5328662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pic>
        <p:nvPicPr>
          <p:cNvPr id="2" name="Picture 1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8350"/>
            <a:ext cx="9144000" cy="229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21" descr="Untitled-5 co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 y="0"/>
            <a:ext cx="9144000" cy="243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1963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6306A29-F4C3-407D-A055-D84AE6A34B81}" type="slidenum">
              <a:rPr lang="zh-CN" altLang="en-US"/>
              <a:pPr/>
              <a:t>‹#›</a:t>
            </a:fld>
            <a:endParaRPr lang="en-US" altLang="zh-CN"/>
          </a:p>
        </p:txBody>
      </p:sp>
    </p:spTree>
    <p:extLst>
      <p:ext uri="{BB962C8B-B14F-4D97-AF65-F5344CB8AC3E}">
        <p14:creationId xmlns:p14="http://schemas.microsoft.com/office/powerpoint/2010/main" val="830513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09600"/>
            <a:ext cx="2057400"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609600"/>
            <a:ext cx="60198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F87E6731-AC3B-44CF-AF05-E4A3CE6CDCBB}" type="slidenum">
              <a:rPr lang="zh-CN" altLang="en-US"/>
              <a:pPr/>
              <a:t>‹#›</a:t>
            </a:fld>
            <a:endParaRPr lang="en-US" altLang="zh-CN"/>
          </a:p>
        </p:txBody>
      </p:sp>
    </p:spTree>
    <p:extLst>
      <p:ext uri="{BB962C8B-B14F-4D97-AF65-F5344CB8AC3E}">
        <p14:creationId xmlns:p14="http://schemas.microsoft.com/office/powerpoint/2010/main" val="1383521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609600"/>
            <a:ext cx="8229600"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4382D05F-3242-492B-8104-A9165FC12EC9}" type="slidenum">
              <a:rPr lang="zh-CN" altLang="en-US"/>
              <a:pPr/>
              <a:t>‹#›</a:t>
            </a:fld>
            <a:endParaRPr lang="en-US" altLang="zh-CN"/>
          </a:p>
        </p:txBody>
      </p:sp>
    </p:spTree>
    <p:extLst>
      <p:ext uri="{BB962C8B-B14F-4D97-AF65-F5344CB8AC3E}">
        <p14:creationId xmlns:p14="http://schemas.microsoft.com/office/powerpoint/2010/main" val="2074490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D7B38E3-3764-4373-9C1A-4D523FB003E8}" type="slidenum">
              <a:rPr lang="zh-CN" altLang="en-US"/>
              <a:pPr/>
              <a:t>‹#›</a:t>
            </a:fld>
            <a:endParaRPr lang="en-US" altLang="zh-CN"/>
          </a:p>
        </p:txBody>
      </p:sp>
    </p:spTree>
    <p:extLst>
      <p:ext uri="{BB962C8B-B14F-4D97-AF65-F5344CB8AC3E}">
        <p14:creationId xmlns:p14="http://schemas.microsoft.com/office/powerpoint/2010/main" val="1265405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A9ED289F-D217-48E2-925F-EE9D815B2F67}" type="slidenum">
              <a:rPr lang="zh-CN" altLang="en-US"/>
              <a:pPr/>
              <a:t>‹#›</a:t>
            </a:fld>
            <a:endParaRPr lang="en-US" altLang="zh-CN"/>
          </a:p>
        </p:txBody>
      </p:sp>
    </p:spTree>
    <p:extLst>
      <p:ext uri="{BB962C8B-B14F-4D97-AF65-F5344CB8AC3E}">
        <p14:creationId xmlns:p14="http://schemas.microsoft.com/office/powerpoint/2010/main" val="4105811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192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192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CE27329B-798A-4622-A152-03D6B76A52DF}" type="slidenum">
              <a:rPr lang="zh-CN" altLang="en-US"/>
              <a:pPr/>
              <a:t>‹#›</a:t>
            </a:fld>
            <a:endParaRPr lang="en-US" altLang="zh-CN"/>
          </a:p>
        </p:txBody>
      </p:sp>
    </p:spTree>
    <p:extLst>
      <p:ext uri="{BB962C8B-B14F-4D97-AF65-F5344CB8AC3E}">
        <p14:creationId xmlns:p14="http://schemas.microsoft.com/office/powerpoint/2010/main" val="1761185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624383F5-1716-4199-B942-F10A52B8EE73}" type="slidenum">
              <a:rPr lang="zh-CN" altLang="en-US"/>
              <a:pPr/>
              <a:t>‹#›</a:t>
            </a:fld>
            <a:endParaRPr lang="en-US" altLang="zh-CN"/>
          </a:p>
        </p:txBody>
      </p:sp>
    </p:spTree>
    <p:extLst>
      <p:ext uri="{BB962C8B-B14F-4D97-AF65-F5344CB8AC3E}">
        <p14:creationId xmlns:p14="http://schemas.microsoft.com/office/powerpoint/2010/main" val="1328283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8B168B25-692E-40AE-950B-535466AEA3E9}" type="slidenum">
              <a:rPr lang="zh-CN" altLang="en-US"/>
              <a:pPr/>
              <a:t>‹#›</a:t>
            </a:fld>
            <a:endParaRPr lang="en-US" altLang="zh-CN"/>
          </a:p>
        </p:txBody>
      </p:sp>
    </p:spTree>
    <p:extLst>
      <p:ext uri="{BB962C8B-B14F-4D97-AF65-F5344CB8AC3E}">
        <p14:creationId xmlns:p14="http://schemas.microsoft.com/office/powerpoint/2010/main" val="875265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FB6B9E89-DBE9-48ED-9386-0CEA64EBFDBB}" type="slidenum">
              <a:rPr lang="zh-CN" altLang="en-US"/>
              <a:pPr/>
              <a:t>‹#›</a:t>
            </a:fld>
            <a:endParaRPr lang="en-US" altLang="zh-CN"/>
          </a:p>
        </p:txBody>
      </p:sp>
    </p:spTree>
    <p:extLst>
      <p:ext uri="{BB962C8B-B14F-4D97-AF65-F5344CB8AC3E}">
        <p14:creationId xmlns:p14="http://schemas.microsoft.com/office/powerpoint/2010/main" val="2154348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3C5E1A62-FA8B-4DAF-B672-24664E8DA368}" type="slidenum">
              <a:rPr lang="zh-CN" altLang="en-US"/>
              <a:pPr/>
              <a:t>‹#›</a:t>
            </a:fld>
            <a:endParaRPr lang="en-US" altLang="zh-CN"/>
          </a:p>
        </p:txBody>
      </p:sp>
    </p:spTree>
    <p:extLst>
      <p:ext uri="{BB962C8B-B14F-4D97-AF65-F5344CB8AC3E}">
        <p14:creationId xmlns:p14="http://schemas.microsoft.com/office/powerpoint/2010/main" val="85349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F9B65DB0-7F43-4431-B7F4-83AEDC4FBAD0}" type="slidenum">
              <a:rPr lang="zh-CN" altLang="en-US"/>
              <a:pPr/>
              <a:t>‹#›</a:t>
            </a:fld>
            <a:endParaRPr lang="en-US" altLang="zh-CN"/>
          </a:p>
        </p:txBody>
      </p:sp>
    </p:spTree>
    <p:extLst>
      <p:ext uri="{BB962C8B-B14F-4D97-AF65-F5344CB8AC3E}">
        <p14:creationId xmlns:p14="http://schemas.microsoft.com/office/powerpoint/2010/main" val="846833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8"/>
          <p:cNvSpPr>
            <a:spLocks noChangeArrowheads="1"/>
          </p:cNvSpPr>
          <p:nvPr/>
        </p:nvSpPr>
        <p:spPr bwMode="gray">
          <a:xfrm>
            <a:off x="971550" y="0"/>
            <a:ext cx="8172450" cy="981075"/>
          </a:xfrm>
          <a:prstGeom prst="rect">
            <a:avLst/>
          </a:prstGeom>
          <a:gradFill rotWithShape="1">
            <a:gsLst>
              <a:gs pos="0">
                <a:srgbClr val="FFFFFF">
                  <a:alpha val="0"/>
                </a:srgbClr>
              </a:gs>
              <a:gs pos="100000">
                <a:schemeClr val="accent1"/>
              </a:gs>
            </a:gsLst>
            <a:lin ang="0" scaled="1"/>
          </a:gradFill>
          <a:ln w="9525">
            <a:noFill/>
            <a:miter lim="800000"/>
            <a:headEnd/>
            <a:tailEnd/>
          </a:ln>
        </p:spPr>
        <p:txBody>
          <a:bodyPr wrap="none" anchor="ctr"/>
          <a:lstStyle/>
          <a:p>
            <a:pPr algn="ctr">
              <a:lnSpc>
                <a:spcPct val="100000"/>
              </a:lnSpc>
              <a:spcBef>
                <a:spcPct val="0"/>
              </a:spcBef>
              <a:buClrTx/>
              <a:buFontTx/>
              <a:buNone/>
              <a:defRPr/>
            </a:pPr>
            <a:endParaRPr lang="zh-CN" altLang="en-US" sz="1800" b="0">
              <a:latin typeface="Arial" charset="0"/>
            </a:endParaRPr>
          </a:p>
        </p:txBody>
      </p:sp>
      <p:sp>
        <p:nvSpPr>
          <p:cNvPr id="1043" name="Rectangle 19"/>
          <p:cNvSpPr>
            <a:spLocks noChangeArrowheads="1"/>
          </p:cNvSpPr>
          <p:nvPr/>
        </p:nvSpPr>
        <p:spPr bwMode="gray">
          <a:xfrm>
            <a:off x="0" y="976313"/>
            <a:ext cx="9144000" cy="76200"/>
          </a:xfrm>
          <a:prstGeom prst="rect">
            <a:avLst/>
          </a:prstGeom>
          <a:gradFill rotWithShape="1">
            <a:gsLst>
              <a:gs pos="0">
                <a:schemeClr val="tx2"/>
              </a:gs>
              <a:gs pos="100000">
                <a:schemeClr val="tx2">
                  <a:gamma/>
                  <a:shade val="38039"/>
                  <a:invGamma/>
                </a:schemeClr>
              </a:gs>
            </a:gsLst>
            <a:lin ang="0" scaled="1"/>
          </a:gradFill>
          <a:ln w="9525">
            <a:noFill/>
            <a:miter lim="800000"/>
            <a:headEnd/>
            <a:tailEnd/>
          </a:ln>
          <a:effectLst/>
        </p:spPr>
        <p:txBody>
          <a:bodyPr wrap="none" anchor="ctr"/>
          <a:lstStyle/>
          <a:p>
            <a:pPr algn="ctr">
              <a:lnSpc>
                <a:spcPct val="100000"/>
              </a:lnSpc>
              <a:spcBef>
                <a:spcPct val="0"/>
              </a:spcBef>
              <a:buClrTx/>
              <a:buFontTx/>
              <a:buNone/>
              <a:defRPr/>
            </a:pPr>
            <a:endParaRPr lang="zh-CN" altLang="en-US" sz="1800" b="0">
              <a:latin typeface="Arial" charset="0"/>
            </a:endParaRPr>
          </a:p>
        </p:txBody>
      </p:sp>
      <p:sp>
        <p:nvSpPr>
          <p:cNvPr id="1028" name="Rectangle 3"/>
          <p:cNvSpPr>
            <a:spLocks noGrp="1" noChangeArrowheads="1"/>
          </p:cNvSpPr>
          <p:nvPr>
            <p:ph type="body" idx="1"/>
          </p:nvPr>
        </p:nvSpPr>
        <p:spPr bwMode="auto">
          <a:xfrm>
            <a:off x="457200" y="12192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Rectangle 4"/>
          <p:cNvSpPr>
            <a:spLocks noGrp="1" noChangeArrowheads="1"/>
          </p:cNvSpPr>
          <p:nvPr>
            <p:ph type="dt" sz="half" idx="2"/>
          </p:nvPr>
        </p:nvSpPr>
        <p:spPr bwMode="auto">
          <a:xfrm>
            <a:off x="457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buClrTx/>
              <a:buFontTx/>
              <a:buNone/>
              <a:defRPr sz="1400" b="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4008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buClrTx/>
              <a:buFontTx/>
              <a:buNone/>
              <a:defRPr sz="1400" b="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FontTx/>
              <a:buNone/>
              <a:defRPr sz="1400" b="0"/>
            </a:lvl1pPr>
          </a:lstStyle>
          <a:p>
            <a:fld id="{6567CBFF-CA6E-48F0-8C57-A38B66625FE1}" type="slidenum">
              <a:rPr lang="zh-CN" altLang="en-US"/>
              <a:pPr/>
              <a:t>‹#›</a:t>
            </a:fld>
            <a:endParaRPr lang="en-US" altLang="zh-CN"/>
          </a:p>
        </p:txBody>
      </p:sp>
      <p:sp>
        <p:nvSpPr>
          <p:cNvPr id="1032" name="Rectangle 2"/>
          <p:cNvSpPr>
            <a:spLocks noGrp="1" noChangeArrowheads="1"/>
          </p:cNvSpPr>
          <p:nvPr>
            <p:ph type="title"/>
          </p:nvPr>
        </p:nvSpPr>
        <p:spPr bwMode="white">
          <a:xfrm>
            <a:off x="2438400" y="609600"/>
            <a:ext cx="6248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pic>
        <p:nvPicPr>
          <p:cNvPr id="1033" name="Picture 10" descr="C:\Users\Administrator\Desktop\北京理工大学珠海学院.jp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28588" y="71438"/>
            <a:ext cx="842962"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59"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xStyles>
    <p:titleStyle>
      <a:lvl1pPr algn="ctr"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200">
          <a:solidFill>
            <a:schemeClr val="bg1"/>
          </a:solidFill>
          <a:latin typeface="Arial" charset="0"/>
        </a:defRPr>
      </a:lvl2pPr>
      <a:lvl3pPr algn="ctr" rtl="0" eaLnBrk="0" fontAlgn="base" hangingPunct="0">
        <a:spcBef>
          <a:spcPct val="0"/>
        </a:spcBef>
        <a:spcAft>
          <a:spcPct val="0"/>
        </a:spcAft>
        <a:defRPr sz="3200">
          <a:solidFill>
            <a:schemeClr val="bg1"/>
          </a:solidFill>
          <a:latin typeface="Arial" charset="0"/>
        </a:defRPr>
      </a:lvl3pPr>
      <a:lvl4pPr algn="ctr" rtl="0" eaLnBrk="0" fontAlgn="base" hangingPunct="0">
        <a:spcBef>
          <a:spcPct val="0"/>
        </a:spcBef>
        <a:spcAft>
          <a:spcPct val="0"/>
        </a:spcAft>
        <a:defRPr sz="3200">
          <a:solidFill>
            <a:schemeClr val="bg1"/>
          </a:solidFill>
          <a:latin typeface="Arial" charset="0"/>
        </a:defRPr>
      </a:lvl4pPr>
      <a:lvl5pPr algn="ctr" rtl="0" eaLnBrk="0" fontAlgn="base" hangingPunct="0">
        <a:spcBef>
          <a:spcPct val="0"/>
        </a:spcBef>
        <a:spcAft>
          <a:spcPct val="0"/>
        </a:spcAft>
        <a:defRPr sz="3200">
          <a:solidFill>
            <a:schemeClr val="bg1"/>
          </a:solidFill>
          <a:latin typeface="Arial" charset="0"/>
        </a:defRPr>
      </a:lvl5pPr>
      <a:lvl6pPr marL="457200" algn="ctr" rtl="0" fontAlgn="base">
        <a:spcBef>
          <a:spcPct val="0"/>
        </a:spcBef>
        <a:spcAft>
          <a:spcPct val="0"/>
        </a:spcAft>
        <a:defRPr sz="3200">
          <a:solidFill>
            <a:schemeClr val="bg1"/>
          </a:solidFill>
          <a:latin typeface="Arial" charset="0"/>
        </a:defRPr>
      </a:lvl6pPr>
      <a:lvl7pPr marL="914400" algn="ctr" rtl="0" fontAlgn="base">
        <a:spcBef>
          <a:spcPct val="0"/>
        </a:spcBef>
        <a:spcAft>
          <a:spcPct val="0"/>
        </a:spcAft>
        <a:defRPr sz="3200">
          <a:solidFill>
            <a:schemeClr val="bg1"/>
          </a:solidFill>
          <a:latin typeface="Arial" charset="0"/>
        </a:defRPr>
      </a:lvl7pPr>
      <a:lvl8pPr marL="1371600" algn="ctr" rtl="0" fontAlgn="base">
        <a:spcBef>
          <a:spcPct val="0"/>
        </a:spcBef>
        <a:spcAft>
          <a:spcPct val="0"/>
        </a:spcAft>
        <a:defRPr sz="3200">
          <a:solidFill>
            <a:schemeClr val="bg1"/>
          </a:solidFill>
          <a:latin typeface="Arial" charset="0"/>
        </a:defRPr>
      </a:lvl8pPr>
      <a:lvl9pPr marL="1828800" algn="ctr" rtl="0" fontAlgn="base">
        <a:spcBef>
          <a:spcPct val="0"/>
        </a:spcBef>
        <a:spcAft>
          <a:spcPct val="0"/>
        </a:spcAft>
        <a:defRPr sz="3200">
          <a:solidFill>
            <a:schemeClr val="bg1"/>
          </a:solidFill>
          <a:latin typeface="Arial"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png"/><Relationship Id="rId7" Type="http://schemas.openxmlformats.org/officeDocument/2006/relationships/image" Target="../media/image5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AutoShape 26"/>
          <p:cNvSpPr>
            <a:spLocks noChangeArrowheads="1"/>
          </p:cNvSpPr>
          <p:nvPr/>
        </p:nvSpPr>
        <p:spPr bwMode="auto">
          <a:xfrm>
            <a:off x="2231740" y="4509120"/>
            <a:ext cx="4680519" cy="1584325"/>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2"/>
              </a:buClr>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2"/>
              </a:buClr>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2"/>
              </a:buClr>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2"/>
              </a:buClr>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9pPr>
          </a:lstStyle>
          <a:p>
            <a:pPr algn="ctr">
              <a:lnSpc>
                <a:spcPct val="150000"/>
              </a:lnSpc>
              <a:spcBef>
                <a:spcPct val="0"/>
              </a:spcBef>
              <a:buClrTx/>
              <a:buFontTx/>
              <a:buNone/>
            </a:pPr>
            <a:r>
              <a:rPr lang="zh-CN" altLang="en-US" dirty="0">
                <a:solidFill>
                  <a:schemeClr val="tx1">
                    <a:lumMod val="50000"/>
                  </a:schemeClr>
                </a:solidFill>
                <a:latin typeface="Microsoft YaHei UI" panose="020B0503020204020204" pitchFamily="34" charset="-122"/>
                <a:ea typeface="Microsoft YaHei UI" panose="020B0503020204020204" pitchFamily="34" charset="-122"/>
              </a:rPr>
              <a:t>王茗琛 </a:t>
            </a:r>
            <a:r>
              <a:rPr lang="en-US" altLang="zh-CN" dirty="0" err="1">
                <a:solidFill>
                  <a:schemeClr val="tx1">
                    <a:lumMod val="50000"/>
                  </a:schemeClr>
                </a:solidFill>
                <a:latin typeface="Microsoft YaHei UI" panose="020B0503020204020204" pitchFamily="34" charset="-122"/>
                <a:ea typeface="Microsoft YaHei UI" panose="020B0503020204020204" pitchFamily="34" charset="-122"/>
              </a:rPr>
              <a:t>Mingchen</a:t>
            </a:r>
            <a:r>
              <a:rPr lang="en-US" altLang="zh-CN" dirty="0">
                <a:solidFill>
                  <a:schemeClr val="tx1">
                    <a:lumMod val="50000"/>
                  </a:schemeClr>
                </a:solidFill>
                <a:latin typeface="Microsoft YaHei UI" panose="020B0503020204020204" pitchFamily="34" charset="-122"/>
                <a:ea typeface="Microsoft YaHei UI" panose="020B0503020204020204" pitchFamily="34" charset="-122"/>
              </a:rPr>
              <a:t> Wang</a:t>
            </a:r>
            <a:r>
              <a:rPr lang="zh-CN" altLang="en-US" dirty="0">
                <a:solidFill>
                  <a:schemeClr val="tx1">
                    <a:lumMod val="50000"/>
                  </a:schemeClr>
                </a:solidFill>
                <a:latin typeface="Microsoft YaHei UI" panose="020B0503020204020204" pitchFamily="34" charset="-122"/>
                <a:ea typeface="Microsoft YaHei UI" panose="020B0503020204020204" pitchFamily="34" charset="-122"/>
              </a:rPr>
              <a:t> </a:t>
            </a:r>
            <a:endParaRPr lang="en-US" altLang="zh-CN" dirty="0">
              <a:solidFill>
                <a:schemeClr val="tx1">
                  <a:lumMod val="50000"/>
                </a:schemeClr>
              </a:solidFill>
              <a:latin typeface="Microsoft YaHei UI" panose="020B0503020204020204" pitchFamily="34" charset="-122"/>
              <a:ea typeface="Microsoft YaHei UI" panose="020B0503020204020204" pitchFamily="34" charset="-122"/>
            </a:endParaRPr>
          </a:p>
          <a:p>
            <a:pPr algn="ctr">
              <a:lnSpc>
                <a:spcPct val="150000"/>
              </a:lnSpc>
              <a:spcBef>
                <a:spcPct val="0"/>
              </a:spcBef>
              <a:buClrTx/>
              <a:buFontTx/>
              <a:buNone/>
            </a:pPr>
            <a:r>
              <a:rPr lang="en-US" altLang="zh-CN" dirty="0">
                <a:solidFill>
                  <a:schemeClr val="tx1">
                    <a:lumMod val="50000"/>
                  </a:schemeClr>
                </a:solidFill>
                <a:latin typeface="Microsoft YaHei UI" panose="020B0503020204020204" pitchFamily="34" charset="-122"/>
                <a:ea typeface="Microsoft YaHei UI" panose="020B0503020204020204" pitchFamily="34" charset="-122"/>
              </a:rPr>
              <a:t>2024</a:t>
            </a:r>
          </a:p>
        </p:txBody>
      </p:sp>
      <p:pic>
        <p:nvPicPr>
          <p:cNvPr id="7" name="图片 6">
            <a:extLst>
              <a:ext uri="{FF2B5EF4-FFF2-40B4-BE49-F238E27FC236}">
                <a16:creationId xmlns:a16="http://schemas.microsoft.com/office/drawing/2014/main" id="{6A9C1616-88F3-A9A1-8A95-B02DF73EC9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8" name="文本框 7">
            <a:extLst>
              <a:ext uri="{FF2B5EF4-FFF2-40B4-BE49-F238E27FC236}">
                <a16:creationId xmlns:a16="http://schemas.microsoft.com/office/drawing/2014/main" id="{69AD9F97-1BF8-9F85-9295-20439AD2D7C8}"/>
              </a:ext>
            </a:extLst>
          </p:cNvPr>
          <p:cNvSpPr txBox="1"/>
          <p:nvPr/>
        </p:nvSpPr>
        <p:spPr>
          <a:xfrm>
            <a:off x="-54261" y="2111867"/>
            <a:ext cx="9252520" cy="1428083"/>
          </a:xfrm>
          <a:prstGeom prst="rect">
            <a:avLst/>
          </a:prstGeom>
          <a:noFill/>
        </p:spPr>
        <p:txBody>
          <a:bodyPr wrap="square" rtlCol="0">
            <a:spAutoFit/>
          </a:bodyPr>
          <a:lstStyle/>
          <a:p>
            <a:pPr algn="ctr">
              <a:buNone/>
            </a:pPr>
            <a:r>
              <a:rPr lang="en-US" altLang="zh-CN" sz="2800" dirty="0">
                <a:solidFill>
                  <a:schemeClr val="tx1">
                    <a:lumMod val="50000"/>
                  </a:schemeClr>
                </a:solidFill>
                <a:latin typeface="Microsoft YaHei UI" panose="020B0503020204020204" pitchFamily="34" charset="-122"/>
                <a:ea typeface="Microsoft YaHei UI" panose="020B0503020204020204" pitchFamily="34" charset="-122"/>
              </a:rPr>
              <a:t>A tabu search algorithm for solving a </a:t>
            </a:r>
          </a:p>
          <a:p>
            <a:pPr algn="ctr">
              <a:buNone/>
            </a:pPr>
            <a:r>
              <a:rPr lang="en-US" altLang="zh-CN" sz="2800" dirty="0">
                <a:solidFill>
                  <a:schemeClr val="tx1">
                    <a:lumMod val="50000"/>
                  </a:schemeClr>
                </a:solidFill>
                <a:latin typeface="Microsoft YaHei UI" panose="020B0503020204020204" pitchFamily="34" charset="-122"/>
                <a:ea typeface="Microsoft YaHei UI" panose="020B0503020204020204" pitchFamily="34" charset="-122"/>
              </a:rPr>
              <a:t>multicriteria flexible job shop scheduling problem</a:t>
            </a:r>
          </a:p>
          <a:p>
            <a:pPr algn="ctr">
              <a:buNone/>
            </a:pPr>
            <a:r>
              <a:rPr lang="zh-CN" altLang="en-US" sz="2800" dirty="0">
                <a:solidFill>
                  <a:schemeClr val="tx1">
                    <a:lumMod val="50000"/>
                  </a:schemeClr>
                </a:solidFill>
                <a:latin typeface="Microsoft YaHei UI" panose="020B0503020204020204" pitchFamily="34" charset="-122"/>
                <a:ea typeface="Microsoft YaHei UI" panose="020B0503020204020204" pitchFamily="34" charset="-122"/>
              </a:rPr>
              <a:t>用于解决多标准灵活作业车间调度问题的禁忌搜索算法</a:t>
            </a:r>
          </a:p>
        </p:txBody>
      </p:sp>
      <p:sp>
        <p:nvSpPr>
          <p:cNvPr id="3" name="文本框 2">
            <a:extLst>
              <a:ext uri="{FF2B5EF4-FFF2-40B4-BE49-F238E27FC236}">
                <a16:creationId xmlns:a16="http://schemas.microsoft.com/office/drawing/2014/main" id="{3CBC73D3-BBE8-6489-6111-A3623CCCEB21}"/>
              </a:ext>
            </a:extLst>
          </p:cNvPr>
          <p:cNvSpPr txBox="1"/>
          <p:nvPr/>
        </p:nvSpPr>
        <p:spPr>
          <a:xfrm>
            <a:off x="899592" y="278602"/>
            <a:ext cx="5799536" cy="424732"/>
          </a:xfrm>
          <a:prstGeom prst="rect">
            <a:avLst/>
          </a:prstGeom>
          <a:noFill/>
        </p:spPr>
        <p:txBody>
          <a:bodyPr wrap="none" rtlCol="0">
            <a:spAutoFit/>
          </a:bodyPr>
          <a:lstStyle/>
          <a:p>
            <a:pPr>
              <a:buNone/>
            </a:pPr>
            <a:r>
              <a:rPr lang="en-US" altLang="zh-CN" dirty="0">
                <a:latin typeface="Microsoft YaHei UI" panose="020B0503020204020204" pitchFamily="34" charset="-122"/>
                <a:ea typeface="Microsoft YaHei UI" panose="020B0503020204020204" pitchFamily="34" charset="-122"/>
              </a:rPr>
              <a:t> INTRODUCTION TO 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E3B9AFA-44FC-98D1-C030-E2AF0FFCBD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5" name="文本框 4">
            <a:extLst>
              <a:ext uri="{FF2B5EF4-FFF2-40B4-BE49-F238E27FC236}">
                <a16:creationId xmlns:a16="http://schemas.microsoft.com/office/drawing/2014/main" id="{1C769D6B-2834-AAF2-FC0C-1A814C73B77C}"/>
              </a:ext>
            </a:extLst>
          </p:cNvPr>
          <p:cNvSpPr txBox="1"/>
          <p:nvPr/>
        </p:nvSpPr>
        <p:spPr>
          <a:xfrm>
            <a:off x="899592" y="278602"/>
            <a:ext cx="2122697" cy="424732"/>
          </a:xfrm>
          <a:prstGeom prst="rect">
            <a:avLst/>
          </a:prstGeom>
          <a:noFill/>
        </p:spPr>
        <p:txBody>
          <a:bodyPr wrap="none" rtlCol="0">
            <a:spAutoFit/>
          </a:bodyPr>
          <a:lstStyle/>
          <a:p>
            <a:pPr>
              <a:buNone/>
            </a:pP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禁忌搜索算法</a:t>
            </a:r>
            <a:endParaRPr lang="en-US" altLang="zh-CN" dirty="0">
              <a:latin typeface="Microsoft YaHei UI" panose="020B0503020204020204" pitchFamily="34" charset="-122"/>
              <a:ea typeface="Microsoft YaHei UI" panose="020B0503020204020204" pitchFamily="34" charset="-122"/>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861FB32-9733-548D-7E32-98B409CDCDC8}"/>
                  </a:ext>
                </a:extLst>
              </p:cNvPr>
              <p:cNvSpPr txBox="1"/>
              <p:nvPr/>
            </p:nvSpPr>
            <p:spPr>
              <a:xfrm>
                <a:off x="282370" y="1196752"/>
                <a:ext cx="8538102" cy="4587218"/>
              </a:xfrm>
              <a:prstGeom prst="rect">
                <a:avLst/>
              </a:prstGeom>
              <a:noFill/>
            </p:spPr>
            <p:txBody>
              <a:bodyPr wrap="square">
                <a:spAutoFit/>
              </a:bodyPr>
              <a:lstStyle/>
              <a:p>
                <a:pPr marL="342900" indent="-342900" defTabSz="504000">
                  <a:lnSpc>
                    <a:spcPct val="150000"/>
                  </a:lnSpc>
                </a:pPr>
                <a:r>
                  <a:rPr lang="en-US" altLang="zh-CN" dirty="0">
                    <a:latin typeface="Microsoft YaHei UI" panose="020B0503020204020204" pitchFamily="34" charset="-122"/>
                    <a:ea typeface="Microsoft YaHei UI" panose="020B0503020204020204" pitchFamily="34" charset="-122"/>
                  </a:rPr>
                  <a:t>Initial solution</a:t>
                </a:r>
              </a:p>
              <a:p>
                <a:pPr defTabSz="504000">
                  <a:lnSpc>
                    <a:spcPct val="150000"/>
                  </a:lnSpc>
                  <a:buNone/>
                </a:pPr>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由两步贪心算法给出。第一步包括解决每个工序的分配问题，第二步包括解决作业车间问题，而不修改工序的分配。</a:t>
                </a:r>
                <a:endParaRPr lang="en-US" altLang="zh-CN" sz="2000" b="0" dirty="0">
                  <a:latin typeface="Microsoft YaHei UI" panose="020B0503020204020204" pitchFamily="34" charset="-122"/>
                  <a:ea typeface="Microsoft YaHei UI" panose="020B0503020204020204" pitchFamily="34" charset="-122"/>
                </a:endParaRPr>
              </a:p>
              <a:p>
                <a:pPr defTabSz="504000">
                  <a:lnSpc>
                    <a:spcPct val="150000"/>
                  </a:lnSpc>
                  <a:buNone/>
                </a:pPr>
                <a:r>
                  <a:rPr lang="en-US" altLang="zh-CN" sz="2000" b="0" dirty="0">
                    <a:latin typeface="Microsoft YaHei UI" panose="020B0503020204020204" pitchFamily="34" charset="-122"/>
                    <a:ea typeface="Microsoft YaHei UI" panose="020B0503020204020204" pitchFamily="34" charset="-122"/>
                  </a:rPr>
                  <a:t>	</a:t>
                </a:r>
                <a:r>
                  <a:rPr lang="zh-CN" altLang="en-US" sz="2000" dirty="0">
                    <a:latin typeface="Microsoft YaHei UI" panose="020B0503020204020204" pitchFamily="34" charset="-122"/>
                    <a:ea typeface="Microsoft YaHei UI" panose="020B0503020204020204" pitchFamily="34" charset="-122"/>
                  </a:rPr>
                  <a:t>第一步：</a:t>
                </a:r>
                <a:r>
                  <a:rPr lang="zh-CN" altLang="en-US" sz="2000" b="0" dirty="0">
                    <a:latin typeface="Microsoft YaHei UI" panose="020B0503020204020204" pitchFamily="34" charset="-122"/>
                    <a:ea typeface="Microsoft YaHei UI" panose="020B0503020204020204" pitchFamily="34" charset="-122"/>
                  </a:rPr>
                  <a:t>将操作按 </a:t>
                </a:r>
                <a14:m>
                  <m:oMath xmlns:m="http://schemas.openxmlformats.org/officeDocument/2006/math">
                    <m:d>
                      <m:dPr>
                        <m:begChr m:val="|"/>
                        <m:endChr m:val="|"/>
                        <m:ctrlPr>
                          <a:rPr lang="en-US" altLang="zh-CN" sz="2000" b="0" i="1" dirty="0" smtClean="0">
                            <a:latin typeface="Cambria Math" panose="02040503050406030204" pitchFamily="18" charset="0"/>
                            <a:ea typeface="Microsoft YaHei UI" panose="020B0503020204020204" pitchFamily="34" charset="-122"/>
                          </a:rPr>
                        </m:ctrlPr>
                      </m:dPr>
                      <m:e>
                        <m:sSub>
                          <m:sSubPr>
                            <m:ctrlPr>
                              <a:rPr lang="en-US" altLang="zh-CN" sz="2000" b="0" i="1" dirty="0" smtClean="0">
                                <a:latin typeface="Cambria Math" panose="02040503050406030204" pitchFamily="18" charset="0"/>
                                <a:ea typeface="Microsoft YaHei UI" panose="020B0503020204020204" pitchFamily="34" charset="-122"/>
                              </a:rPr>
                            </m:ctrlPr>
                          </m:sSubPr>
                          <m:e>
                            <m:r>
                              <a:rPr lang="en-US" altLang="zh-CN" sz="2000" b="0" i="1" dirty="0" smtClean="0">
                                <a:latin typeface="Cambria Math" panose="02040503050406030204" pitchFamily="18" charset="0"/>
                                <a:ea typeface="Microsoft YaHei UI" panose="020B0503020204020204" pitchFamily="34" charset="-122"/>
                              </a:rPr>
                              <m:t>ℛ</m:t>
                            </m:r>
                          </m:e>
                          <m:sub>
                            <m:d>
                              <m:dPr>
                                <m:ctrlPr>
                                  <a:rPr lang="en-US" altLang="zh-CN" sz="2000" b="0" i="1" dirty="0" smtClean="0">
                                    <a:latin typeface="Cambria Math" panose="02040503050406030204" pitchFamily="18" charset="0"/>
                                    <a:ea typeface="Microsoft YaHei UI" panose="020B0503020204020204" pitchFamily="34" charset="-122"/>
                                  </a:rPr>
                                </m:ctrlPr>
                              </m:dPr>
                              <m:e>
                                <m:r>
                                  <a:rPr lang="zh-CN" altLang="en-US" sz="2000" b="0" i="1" dirty="0" smtClean="0">
                                    <a:latin typeface="Cambria Math" panose="02040503050406030204" pitchFamily="18" charset="0"/>
                                    <a:ea typeface="Microsoft YaHei UI" panose="020B0503020204020204" pitchFamily="34" charset="-122"/>
                                  </a:rPr>
                                  <m:t>𝑖</m:t>
                                </m:r>
                                <m:r>
                                  <a:rPr lang="en-US" altLang="zh-CN" sz="2000" b="0" i="1" dirty="0" smtClean="0">
                                    <a:latin typeface="Cambria Math" panose="02040503050406030204" pitchFamily="18" charset="0"/>
                                    <a:ea typeface="Microsoft YaHei UI" panose="020B0503020204020204" pitchFamily="34" charset="-122"/>
                                  </a:rPr>
                                  <m:t>,</m:t>
                                </m:r>
                                <m:r>
                                  <a:rPr lang="zh-CN" altLang="en-US" sz="2000" b="0" i="1" dirty="0" smtClean="0">
                                    <a:latin typeface="Cambria Math" panose="02040503050406030204" pitchFamily="18" charset="0"/>
                                    <a:ea typeface="Microsoft YaHei UI" panose="020B0503020204020204" pitchFamily="34" charset="-122"/>
                                  </a:rPr>
                                  <m:t>𝑗</m:t>
                                </m:r>
                              </m:e>
                            </m:d>
                          </m:sub>
                        </m:sSub>
                        <m:r>
                          <a:rPr lang="en-US" altLang="zh-CN" sz="2000" b="0" i="1" dirty="0" smtClean="0">
                            <a:latin typeface="Cambria Math" panose="02040503050406030204" pitchFamily="18" charset="0"/>
                            <a:ea typeface="Microsoft YaHei UI" panose="020B0503020204020204" pitchFamily="34" charset="-122"/>
                          </a:rPr>
                          <m:t> </m:t>
                        </m:r>
                      </m:e>
                    </m:d>
                    <m:r>
                      <a:rPr lang="en-US" altLang="zh-CN" sz="2000" b="0" i="1" dirty="0" smtClean="0">
                        <a:latin typeface="Cambria Math" panose="02040503050406030204" pitchFamily="18" charset="0"/>
                        <a:ea typeface="Microsoft YaHei UI" panose="020B0503020204020204" pitchFamily="34" charset="-122"/>
                      </a:rPr>
                      <m:t> </m:t>
                    </m:r>
                  </m:oMath>
                </a14:m>
                <a:r>
                  <a:rPr lang="zh-CN" altLang="en-US" sz="2000" b="0" dirty="0">
                    <a:latin typeface="Microsoft YaHei UI" panose="020B0503020204020204" pitchFamily="34" charset="-122"/>
                    <a:ea typeface="Microsoft YaHei UI" panose="020B0503020204020204" pitchFamily="34" charset="-122"/>
                  </a:rPr>
                  <a:t>非递减顺序排序，并按非递增 </a:t>
                </a:r>
                <a14:m>
                  <m:oMath xmlns:m="http://schemas.openxmlformats.org/officeDocument/2006/math">
                    <m:sSub>
                      <m:sSubPr>
                        <m:ctrlPr>
                          <a:rPr lang="en-US" altLang="zh-CN" sz="2000" b="0" i="1" dirty="0" smtClean="0">
                            <a:latin typeface="Cambria Math" panose="02040503050406030204" pitchFamily="18" charset="0"/>
                            <a:ea typeface="Microsoft YaHei UI" panose="020B0503020204020204" pitchFamily="34" charset="-122"/>
                          </a:rPr>
                        </m:ctrlPr>
                      </m:sSubPr>
                      <m:e>
                        <m:r>
                          <a:rPr lang="zh-CN" altLang="en-US" sz="2000" b="0" i="1" dirty="0" smtClean="0">
                            <a:latin typeface="Cambria Math" panose="02040503050406030204" pitchFamily="18" charset="0"/>
                            <a:ea typeface="Microsoft YaHei UI" panose="020B0503020204020204" pitchFamily="34" charset="-122"/>
                          </a:rPr>
                          <m:t>𝑝</m:t>
                        </m:r>
                      </m:e>
                      <m:sub>
                        <m:r>
                          <a:rPr lang="en-US" altLang="zh-CN" sz="2000" b="0" i="1" dirty="0" smtClean="0">
                            <a:latin typeface="Cambria Math" panose="02040503050406030204" pitchFamily="18" charset="0"/>
                            <a:ea typeface="Microsoft YaHei UI" panose="020B0503020204020204" pitchFamily="34" charset="-122"/>
                          </a:rPr>
                          <m:t>(</m:t>
                        </m:r>
                        <m:r>
                          <a:rPr lang="zh-CN" altLang="en-US" sz="2000" b="0" i="1" dirty="0" smtClean="0">
                            <a:latin typeface="Cambria Math" panose="02040503050406030204" pitchFamily="18" charset="0"/>
                            <a:ea typeface="Microsoft YaHei UI" panose="020B0503020204020204" pitchFamily="34" charset="-122"/>
                          </a:rPr>
                          <m:t>𝑖</m:t>
                        </m:r>
                        <m:r>
                          <a:rPr lang="en-US" altLang="zh-CN" sz="2000" b="0" i="1" dirty="0" smtClean="0">
                            <a:latin typeface="Cambria Math" panose="02040503050406030204" pitchFamily="18" charset="0"/>
                            <a:ea typeface="Microsoft YaHei UI" panose="020B0503020204020204" pitchFamily="34" charset="-122"/>
                          </a:rPr>
                          <m:t>,</m:t>
                        </m:r>
                        <m:r>
                          <a:rPr lang="zh-CN" altLang="en-US" sz="2000" b="0" i="1" dirty="0" smtClean="0">
                            <a:latin typeface="Cambria Math" panose="02040503050406030204" pitchFamily="18" charset="0"/>
                            <a:ea typeface="Microsoft YaHei UI" panose="020B0503020204020204" pitchFamily="34" charset="-122"/>
                          </a:rPr>
                          <m:t>𝑗</m:t>
                        </m:r>
                        <m:r>
                          <a:rPr lang="en-US" altLang="zh-CN" sz="2000" b="0" i="1" dirty="0" smtClean="0">
                            <a:latin typeface="Cambria Math" panose="02040503050406030204" pitchFamily="18" charset="0"/>
                            <a:ea typeface="Microsoft YaHei UI" panose="020B0503020204020204" pitchFamily="34" charset="-122"/>
                          </a:rPr>
                          <m:t>)</m:t>
                        </m:r>
                      </m:sub>
                    </m:sSub>
                    <m:r>
                      <a:rPr lang="en-US" altLang="zh-CN" sz="2000" b="0" i="1" dirty="0" smtClean="0">
                        <a:latin typeface="Cambria Math" panose="02040503050406030204" pitchFamily="18" charset="0"/>
                        <a:ea typeface="Microsoft YaHei UI" panose="020B0503020204020204" pitchFamily="34" charset="-122"/>
                      </a:rPr>
                      <m:t> </m:t>
                    </m:r>
                  </m:oMath>
                </a14:m>
                <a:r>
                  <a:rPr lang="zh-CN" altLang="en-US" sz="2000" b="0" dirty="0">
                    <a:latin typeface="Microsoft YaHei UI" panose="020B0503020204020204" pitchFamily="34" charset="-122"/>
                    <a:ea typeface="Microsoft YaHei UI" panose="020B0503020204020204" pitchFamily="34" charset="-122"/>
                  </a:rPr>
                  <a:t>顺序排序以打破平局，该列表定义为 </a:t>
                </a:r>
                <a14:m>
                  <m:oMath xmlns:m="http://schemas.openxmlformats.org/officeDocument/2006/math">
                    <m:r>
                      <a:rPr lang="zh-CN" altLang="en-US" sz="2000" b="0" i="1" dirty="0" smtClean="0">
                        <a:latin typeface="Cambria Math" panose="02040503050406030204" pitchFamily="18" charset="0"/>
                        <a:ea typeface="Microsoft YaHei UI" panose="020B0503020204020204" pitchFamily="34" charset="-122"/>
                      </a:rPr>
                      <m:t>𝒪</m:t>
                    </m:r>
                  </m:oMath>
                </a14:m>
                <a:r>
                  <a:rPr lang="zh-CN" altLang="en-US" sz="2000" b="0" dirty="0">
                    <a:latin typeface="Microsoft YaHei UI" panose="020B0503020204020204" pitchFamily="34" charset="-122"/>
                    <a:ea typeface="Microsoft YaHei UI" panose="020B0503020204020204" pitchFamily="34" charset="-122"/>
                  </a:rPr>
                  <a:t>。资源的工作负载由分配操作的处理时间之和来定义，资源按其工作量非递减顺序排序，该列表定义为</a:t>
                </a:r>
                <a14:m>
                  <m:oMath xmlns:m="http://schemas.openxmlformats.org/officeDocument/2006/math">
                    <m:r>
                      <a:rPr lang="en-US" altLang="zh-CN" sz="2000" b="0" i="1" dirty="0" smtClean="0">
                        <a:latin typeface="Cambria Math" panose="02040503050406030204" pitchFamily="18" charset="0"/>
                        <a:ea typeface="Microsoft YaHei UI" panose="020B0503020204020204" pitchFamily="34" charset="-122"/>
                      </a:rPr>
                      <m:t>ℛ</m:t>
                    </m:r>
                  </m:oMath>
                </a14:m>
                <a:r>
                  <a:rPr lang="zh-CN" altLang="en-US" sz="2000" b="0" dirty="0">
                    <a:latin typeface="Microsoft YaHei UI" panose="020B0503020204020204" pitchFamily="34" charset="-122"/>
                    <a:ea typeface="Microsoft YaHei UI" panose="020B0503020204020204" pitchFamily="34" charset="-122"/>
                  </a:rPr>
                  <a:t>。</a:t>
                </a:r>
                <a:endParaRPr lang="en-US" altLang="zh-CN" sz="2000" b="0" dirty="0">
                  <a:latin typeface="Microsoft YaHei UI" panose="020B0503020204020204" pitchFamily="34" charset="-122"/>
                  <a:ea typeface="Microsoft YaHei UI" panose="020B0503020204020204" pitchFamily="34" charset="-122"/>
                </a:endParaRPr>
              </a:p>
              <a:p>
                <a:pPr defTabSz="504000">
                  <a:lnSpc>
                    <a:spcPct val="150000"/>
                  </a:lnSpc>
                  <a:buNone/>
                </a:pPr>
                <a:r>
                  <a:rPr lang="en-US" altLang="zh-CN" sz="2000" b="0" dirty="0">
                    <a:latin typeface="Microsoft YaHei UI" panose="020B0503020204020204" pitchFamily="34" charset="-122"/>
                    <a:ea typeface="Microsoft YaHei UI" panose="020B0503020204020204" pitchFamily="34" charset="-122"/>
                  </a:rPr>
                  <a:t>	</a:t>
                </a:r>
                <a:r>
                  <a:rPr lang="zh-CN" altLang="en-US" sz="2000" dirty="0">
                    <a:latin typeface="Microsoft YaHei UI" panose="020B0503020204020204" pitchFamily="34" charset="-122"/>
                    <a:ea typeface="Microsoft YaHei UI" panose="020B0503020204020204" pitchFamily="34" charset="-122"/>
                  </a:rPr>
                  <a:t>第二步：</a:t>
                </a:r>
                <a:r>
                  <a:rPr lang="zh-CN" altLang="en-US" sz="2000" b="0" dirty="0">
                    <a:latin typeface="Microsoft YaHei UI" panose="020B0503020204020204" pitchFamily="34" charset="-122"/>
                    <a:ea typeface="Microsoft YaHei UI" panose="020B0503020204020204" pitchFamily="34" charset="-122"/>
                  </a:rPr>
                  <a:t>使用基于“松弛”规则的贪心算法解决作业车间问题。用 </a:t>
                </a:r>
                <a14:m>
                  <m:oMath xmlns:m="http://schemas.openxmlformats.org/officeDocument/2006/math">
                    <m:r>
                      <a:rPr lang="zh-CN" altLang="en-US" sz="2000" b="0" i="1">
                        <a:latin typeface="Cambria Math" panose="02040503050406030204" pitchFamily="18" charset="0"/>
                        <a:ea typeface="Microsoft YaHei UI" panose="020B0503020204020204" pitchFamily="34" charset="-122"/>
                      </a:rPr>
                      <m:t>𝒮</m:t>
                    </m:r>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表示候选操作集。开始阶段 </a:t>
                </a:r>
                <a14:m>
                  <m:oMath xmlns:m="http://schemas.openxmlformats.org/officeDocument/2006/math">
                    <m:r>
                      <a:rPr lang="zh-CN" altLang="en-US" sz="2000" b="0" i="1" dirty="0">
                        <a:latin typeface="Cambria Math" panose="02040503050406030204" pitchFamily="18" charset="0"/>
                        <a:ea typeface="Microsoft YaHei UI" panose="020B0503020204020204" pitchFamily="34" charset="-122"/>
                      </a:rPr>
                      <m:t>𝒮</m:t>
                    </m:r>
                    <m:r>
                      <a:rPr lang="en-US" altLang="zh-CN" sz="2000" b="0" i="1" dirty="0">
                        <a:latin typeface="Cambria Math" panose="02040503050406030204" pitchFamily="18" charset="0"/>
                        <a:ea typeface="Microsoft YaHei UI" panose="020B0503020204020204" pitchFamily="34" charset="-122"/>
                      </a:rPr>
                      <m:t>={</m:t>
                    </m:r>
                    <m:sSub>
                      <m:sSubPr>
                        <m:ctrlPr>
                          <a:rPr lang="en-US" altLang="zh-CN" sz="2000" b="0" i="1" dirty="0">
                            <a:latin typeface="Cambria Math" panose="02040503050406030204" pitchFamily="18" charset="0"/>
                            <a:ea typeface="Microsoft YaHei UI" panose="020B0503020204020204" pitchFamily="34" charset="-122"/>
                          </a:rPr>
                        </m:ctrlPr>
                      </m:sSubPr>
                      <m:e>
                        <m:r>
                          <a:rPr lang="en-US" altLang="zh-CN" sz="2000" b="0" i="1" dirty="0">
                            <a:latin typeface="Cambria Math" panose="02040503050406030204" pitchFamily="18" charset="0"/>
                            <a:ea typeface="Microsoft YaHei UI" panose="020B0503020204020204" pitchFamily="34" charset="-122"/>
                          </a:rPr>
                          <m:t>𝑂</m:t>
                        </m:r>
                      </m:e>
                      <m:sub>
                        <m:r>
                          <a:rPr lang="en-US" altLang="zh-CN" sz="2000" b="0" i="1" dirty="0">
                            <a:latin typeface="Cambria Math" panose="02040503050406030204" pitchFamily="18" charset="0"/>
                            <a:ea typeface="Microsoft YaHei UI" panose="020B0503020204020204" pitchFamily="34" charset="-122"/>
                          </a:rPr>
                          <m:t>1,</m:t>
                        </m:r>
                        <m:r>
                          <a:rPr lang="en-US" altLang="zh-CN" sz="2000" b="0" i="1" dirty="0">
                            <a:latin typeface="Cambria Math" panose="02040503050406030204" pitchFamily="18" charset="0"/>
                            <a:ea typeface="Microsoft YaHei UI" panose="020B0503020204020204" pitchFamily="34" charset="-122"/>
                          </a:rPr>
                          <m:t>𝑗</m:t>
                        </m:r>
                      </m:sub>
                    </m:sSub>
                    <m:r>
                      <a:rPr lang="en-US" altLang="zh-CN" sz="2000" b="0" i="1" dirty="0">
                        <a:latin typeface="Cambria Math" panose="02040503050406030204" pitchFamily="18" charset="0"/>
                        <a:ea typeface="Microsoft YaHei UI" panose="020B0503020204020204" pitchFamily="34" charset="-122"/>
                      </a:rPr>
                      <m:t>,1≤</m:t>
                    </m:r>
                    <m:r>
                      <a:rPr lang="en-US" altLang="zh-CN" sz="2000" b="0" i="1" dirty="0">
                        <a:latin typeface="Cambria Math" panose="02040503050406030204" pitchFamily="18" charset="0"/>
                        <a:ea typeface="Microsoft YaHei UI" panose="020B0503020204020204" pitchFamily="34" charset="-122"/>
                      </a:rPr>
                      <m:t>𝑗</m:t>
                    </m:r>
                    <m:r>
                      <a:rPr lang="en-US" altLang="zh-CN" sz="2000" b="0" i="1" dirty="0">
                        <a:latin typeface="Cambria Math" panose="02040503050406030204" pitchFamily="18" charset="0"/>
                        <a:ea typeface="Microsoft YaHei UI" panose="020B0503020204020204" pitchFamily="34" charset="-122"/>
                      </a:rPr>
                      <m:t>≤</m:t>
                    </m:r>
                    <m:r>
                      <a:rPr lang="en-US" altLang="zh-CN" sz="2000" b="0" i="1" dirty="0">
                        <a:latin typeface="Cambria Math" panose="02040503050406030204" pitchFamily="18" charset="0"/>
                        <a:ea typeface="Microsoft YaHei UI" panose="020B0503020204020204" pitchFamily="34" charset="-122"/>
                      </a:rPr>
                      <m:t>𝑛</m:t>
                    </m:r>
                    <m:r>
                      <a:rPr lang="en-US" altLang="zh-CN" sz="2000" b="0" i="1" dirty="0">
                        <a:latin typeface="Cambria Math" panose="02040503050406030204" pitchFamily="18" charset="0"/>
                        <a:ea typeface="Microsoft YaHei UI" panose="020B0503020204020204" pitchFamily="34" charset="-122"/>
                      </a:rPr>
                      <m:t>}</m:t>
                    </m:r>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，候选操作按其发布时间非递减顺序排序（以及松弛非递减顺序以打破平局）。</a:t>
                </a:r>
                <a:endParaRPr lang="en-US" altLang="zh-CN" sz="2000" b="0" dirty="0">
                  <a:latin typeface="Microsoft YaHei UI" panose="020B0503020204020204" pitchFamily="34" charset="-122"/>
                  <a:ea typeface="Microsoft YaHei UI" panose="020B0503020204020204" pitchFamily="34" charset="-122"/>
                </a:endParaRPr>
              </a:p>
            </p:txBody>
          </p:sp>
        </mc:Choice>
        <mc:Fallback xmlns="">
          <p:sp>
            <p:nvSpPr>
              <p:cNvPr id="6" name="文本框 5">
                <a:extLst>
                  <a:ext uri="{FF2B5EF4-FFF2-40B4-BE49-F238E27FC236}">
                    <a16:creationId xmlns:a16="http://schemas.microsoft.com/office/drawing/2014/main" id="{3861FB32-9733-548D-7E32-98B409CDCDC8}"/>
                  </a:ext>
                </a:extLst>
              </p:cNvPr>
              <p:cNvSpPr txBox="1">
                <a:spLocks noRot="1" noChangeAspect="1" noMove="1" noResize="1" noEditPoints="1" noAdjustHandles="1" noChangeArrowheads="1" noChangeShapeType="1" noTextEdit="1"/>
              </p:cNvSpPr>
              <p:nvPr/>
            </p:nvSpPr>
            <p:spPr>
              <a:xfrm>
                <a:off x="282370" y="1196752"/>
                <a:ext cx="8538102" cy="4587218"/>
              </a:xfrm>
              <a:prstGeom prst="rect">
                <a:avLst/>
              </a:prstGeom>
              <a:blipFill>
                <a:blip r:embed="rId4"/>
                <a:stretch>
                  <a:fillRect l="-928" b="-13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43187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A5A6E63-198D-8E78-9CA6-2DC84902AC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4" name="文本框 3">
            <a:extLst>
              <a:ext uri="{FF2B5EF4-FFF2-40B4-BE49-F238E27FC236}">
                <a16:creationId xmlns:a16="http://schemas.microsoft.com/office/drawing/2014/main" id="{34C20FFA-E588-4ADA-733B-AC243EA9CA00}"/>
              </a:ext>
            </a:extLst>
          </p:cNvPr>
          <p:cNvSpPr txBox="1"/>
          <p:nvPr/>
        </p:nvSpPr>
        <p:spPr>
          <a:xfrm>
            <a:off x="899592" y="278602"/>
            <a:ext cx="2122697" cy="424732"/>
          </a:xfrm>
          <a:prstGeom prst="rect">
            <a:avLst/>
          </a:prstGeom>
          <a:noFill/>
        </p:spPr>
        <p:txBody>
          <a:bodyPr wrap="none" rtlCol="0">
            <a:spAutoFit/>
          </a:bodyPr>
          <a:lstStyle/>
          <a:p>
            <a:pPr>
              <a:buNone/>
            </a:pP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禁忌搜索算法</a:t>
            </a:r>
            <a:endParaRPr lang="en-US" altLang="zh-CN" dirty="0">
              <a:latin typeface="Microsoft YaHei UI" panose="020B0503020204020204" pitchFamily="34" charset="-122"/>
              <a:ea typeface="Microsoft YaHei UI" panose="020B0503020204020204" pitchFamily="34" charset="-122"/>
            </a:endParaRPr>
          </a:p>
        </p:txBody>
      </p:sp>
      <p:sp>
        <p:nvSpPr>
          <p:cNvPr id="3" name="文本框 2">
            <a:extLst>
              <a:ext uri="{FF2B5EF4-FFF2-40B4-BE49-F238E27FC236}">
                <a16:creationId xmlns:a16="http://schemas.microsoft.com/office/drawing/2014/main" id="{463AA823-DCFC-779C-5887-D3088B5F4059}"/>
              </a:ext>
            </a:extLst>
          </p:cNvPr>
          <p:cNvSpPr txBox="1"/>
          <p:nvPr/>
        </p:nvSpPr>
        <p:spPr>
          <a:xfrm>
            <a:off x="282370" y="1052736"/>
            <a:ext cx="8640960" cy="581826"/>
          </a:xfrm>
          <a:prstGeom prst="rect">
            <a:avLst/>
          </a:prstGeom>
          <a:noFill/>
        </p:spPr>
        <p:txBody>
          <a:bodyPr wrap="square">
            <a:spAutoFit/>
          </a:bodyPr>
          <a:lstStyle/>
          <a:p>
            <a:pPr marL="342900" indent="-342900" defTabSz="504000">
              <a:lnSpc>
                <a:spcPct val="150000"/>
              </a:lnSpc>
            </a:pPr>
            <a:r>
              <a:rPr lang="en-US" altLang="zh-CN" dirty="0" err="1">
                <a:latin typeface="Microsoft YaHei UI" panose="020B0503020204020204" pitchFamily="34" charset="-122"/>
                <a:ea typeface="Microsoft YaHei UI" panose="020B0503020204020204" pitchFamily="34" charset="-122"/>
              </a:rPr>
              <a:t>Neighbour</a:t>
            </a: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定义</a:t>
            </a:r>
            <a:endParaRPr lang="en-US" altLang="zh-CN" dirty="0">
              <a:latin typeface="Microsoft YaHei UI" panose="020B0503020204020204" pitchFamily="34" charset="-122"/>
              <a:ea typeface="Microsoft YaHei UI" panose="020B0503020204020204" pitchFamily="34" charset="-122"/>
            </a:endParaRPr>
          </a:p>
        </p:txBody>
      </p:sp>
      <p:pic>
        <p:nvPicPr>
          <p:cNvPr id="6" name="图片 5">
            <a:extLst>
              <a:ext uri="{FF2B5EF4-FFF2-40B4-BE49-F238E27FC236}">
                <a16:creationId xmlns:a16="http://schemas.microsoft.com/office/drawing/2014/main" id="{14510648-DC14-7655-4768-D599A3338D0E}"/>
              </a:ext>
            </a:extLst>
          </p:cNvPr>
          <p:cNvPicPr>
            <a:picLocks noChangeAspect="1"/>
          </p:cNvPicPr>
          <p:nvPr/>
        </p:nvPicPr>
        <p:blipFill>
          <a:blip r:embed="rId4"/>
          <a:stretch>
            <a:fillRect/>
          </a:stretch>
        </p:blipFill>
        <p:spPr>
          <a:xfrm>
            <a:off x="795987" y="1958586"/>
            <a:ext cx="7552025" cy="3369365"/>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6C3D5A1-0797-C2C7-D9FA-2DCE2E647011}"/>
                  </a:ext>
                </a:extLst>
              </p:cNvPr>
              <p:cNvSpPr txBox="1"/>
              <p:nvPr/>
            </p:nvSpPr>
            <p:spPr>
              <a:xfrm>
                <a:off x="2328046" y="5451920"/>
                <a:ext cx="4487906" cy="400110"/>
              </a:xfrm>
              <a:prstGeom prst="rect">
                <a:avLst/>
              </a:prstGeom>
              <a:noFill/>
            </p:spPr>
            <p:txBody>
              <a:bodyPr wrap="square">
                <a:spAutoFit/>
              </a:bodyPr>
              <a:lstStyle/>
              <a:p>
                <a:pPr algn="ctr" defTabSz="504000">
                  <a:lnSpc>
                    <a:spcPct val="100000"/>
                  </a:lnSpc>
                  <a:buNone/>
                </a:pPr>
                <a:r>
                  <a:rPr lang="zh-CN" altLang="en-US" sz="2000" dirty="0">
                    <a:latin typeface="Microsoft YaHei UI" panose="020B0503020204020204" pitchFamily="34" charset="-122"/>
                    <a:ea typeface="Microsoft YaHei UI" panose="020B0503020204020204" pitchFamily="34" charset="-122"/>
                  </a:rPr>
                  <a:t>图</a:t>
                </a:r>
                <a:r>
                  <a:rPr lang="en-US" altLang="zh-CN" sz="2000" dirty="0">
                    <a:latin typeface="Microsoft YaHei UI" panose="020B0503020204020204" pitchFamily="34" charset="-122"/>
                    <a:ea typeface="Microsoft YaHei UI" panose="020B0503020204020204" pitchFamily="34" charset="-122"/>
                  </a:rPr>
                  <a:t>2.</a:t>
                </a:r>
                <a:r>
                  <a:rPr lang="zh-CN" altLang="en-US" sz="2000" dirty="0">
                    <a:latin typeface="Microsoft YaHei UI" panose="020B0503020204020204" pitchFamily="34" charset="-122"/>
                    <a:ea typeface="Microsoft YaHei UI" panose="020B0503020204020204" pitchFamily="34" charset="-122"/>
                  </a:rPr>
                  <a:t> 在</a:t>
                </a:r>
                <a14:m>
                  <m:oMath xmlns:m="http://schemas.openxmlformats.org/officeDocument/2006/math">
                    <m:r>
                      <a:rPr lang="en-US" altLang="zh-CN" sz="2000" b="1" i="1" smtClean="0">
                        <a:latin typeface="Cambria Math" panose="02040503050406030204" pitchFamily="18" charset="0"/>
                        <a:ea typeface="Microsoft YaHei UI" panose="020B0503020204020204" pitchFamily="34" charset="-122"/>
                      </a:rPr>
                      <m:t>𝒚</m:t>
                    </m:r>
                  </m:oMath>
                </a14:m>
                <a:r>
                  <a:rPr lang="zh-CN" altLang="en-US" sz="2000" dirty="0">
                    <a:latin typeface="Microsoft YaHei UI" panose="020B0503020204020204" pitchFamily="34" charset="-122"/>
                    <a:ea typeface="Microsoft YaHei UI" panose="020B0503020204020204" pitchFamily="34" charset="-122"/>
                  </a:rPr>
                  <a:t>和</a:t>
                </a:r>
                <a14:m>
                  <m:oMath xmlns:m="http://schemas.openxmlformats.org/officeDocument/2006/math">
                    <m:r>
                      <a:rPr lang="en-US" altLang="zh-CN" sz="2000" b="1" i="1" dirty="0" smtClean="0">
                        <a:latin typeface="Cambria Math" panose="02040503050406030204" pitchFamily="18" charset="0"/>
                        <a:ea typeface="Microsoft YaHei UI" panose="020B0503020204020204" pitchFamily="34" charset="-122"/>
                      </a:rPr>
                      <m:t>𝒛</m:t>
                    </m:r>
                  </m:oMath>
                </a14:m>
                <a:r>
                  <a:rPr lang="zh-CN" altLang="en-US" sz="2000" dirty="0">
                    <a:latin typeface="Microsoft YaHei UI" panose="020B0503020204020204" pitchFamily="34" charset="-122"/>
                    <a:ea typeface="Microsoft YaHei UI" panose="020B0503020204020204" pitchFamily="34" charset="-122"/>
                  </a:rPr>
                  <a:t>之间移动操作</a:t>
                </a:r>
                <a14:m>
                  <m:oMath xmlns:m="http://schemas.openxmlformats.org/officeDocument/2006/math">
                    <m:r>
                      <a:rPr lang="en-US" altLang="zh-CN" sz="2000" b="1" i="1" smtClean="0">
                        <a:latin typeface="Cambria Math" panose="02040503050406030204" pitchFamily="18" charset="0"/>
                        <a:ea typeface="Microsoft YaHei UI" panose="020B0503020204020204" pitchFamily="34" charset="-122"/>
                      </a:rPr>
                      <m:t>𝒙</m:t>
                    </m:r>
                  </m:oMath>
                </a14:m>
                <a:endParaRPr lang="en-US" altLang="zh-CN" sz="2000" dirty="0">
                  <a:latin typeface="Microsoft YaHei UI" panose="020B0503020204020204" pitchFamily="34" charset="-122"/>
                  <a:ea typeface="Microsoft YaHei UI" panose="020B0503020204020204" pitchFamily="34" charset="-122"/>
                </a:endParaRPr>
              </a:p>
            </p:txBody>
          </p:sp>
        </mc:Choice>
        <mc:Fallback xmlns="">
          <p:sp>
            <p:nvSpPr>
              <p:cNvPr id="5" name="文本框 4">
                <a:extLst>
                  <a:ext uri="{FF2B5EF4-FFF2-40B4-BE49-F238E27FC236}">
                    <a16:creationId xmlns:a16="http://schemas.microsoft.com/office/drawing/2014/main" id="{96C3D5A1-0797-C2C7-D9FA-2DCE2E647011}"/>
                  </a:ext>
                </a:extLst>
              </p:cNvPr>
              <p:cNvSpPr txBox="1">
                <a:spLocks noRot="1" noChangeAspect="1" noMove="1" noResize="1" noEditPoints="1" noAdjustHandles="1" noChangeArrowheads="1" noChangeShapeType="1" noTextEdit="1"/>
              </p:cNvSpPr>
              <p:nvPr/>
            </p:nvSpPr>
            <p:spPr>
              <a:xfrm>
                <a:off x="2328046" y="5451920"/>
                <a:ext cx="4487906" cy="400110"/>
              </a:xfrm>
              <a:prstGeom prst="rect">
                <a:avLst/>
              </a:prstGeom>
              <a:blipFill>
                <a:blip r:embed="rId5"/>
                <a:stretch>
                  <a:fillRect t="-7576" b="-257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2346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A5A6E63-198D-8E78-9CA6-2DC84902AC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4" name="文本框 3">
            <a:extLst>
              <a:ext uri="{FF2B5EF4-FFF2-40B4-BE49-F238E27FC236}">
                <a16:creationId xmlns:a16="http://schemas.microsoft.com/office/drawing/2014/main" id="{34C20FFA-E588-4ADA-733B-AC243EA9CA00}"/>
              </a:ext>
            </a:extLst>
          </p:cNvPr>
          <p:cNvSpPr txBox="1"/>
          <p:nvPr/>
        </p:nvSpPr>
        <p:spPr>
          <a:xfrm>
            <a:off x="899592" y="278602"/>
            <a:ext cx="2122697" cy="424732"/>
          </a:xfrm>
          <a:prstGeom prst="rect">
            <a:avLst/>
          </a:prstGeom>
          <a:noFill/>
        </p:spPr>
        <p:txBody>
          <a:bodyPr wrap="none" rtlCol="0">
            <a:spAutoFit/>
          </a:bodyPr>
          <a:lstStyle/>
          <a:p>
            <a:pPr>
              <a:buNone/>
            </a:pP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禁忌搜索算法</a:t>
            </a:r>
            <a:endParaRPr lang="en-US" altLang="zh-CN" dirty="0">
              <a:latin typeface="Microsoft YaHei UI" panose="020B0503020204020204" pitchFamily="34" charset="-122"/>
              <a:ea typeface="Microsoft YaHei UI" panose="020B0503020204020204" pitchFamily="34" charset="-122"/>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463AA823-DCFC-779C-5887-D3088B5F4059}"/>
                  </a:ext>
                </a:extLst>
              </p:cNvPr>
              <p:cNvSpPr txBox="1"/>
              <p:nvPr/>
            </p:nvSpPr>
            <p:spPr>
              <a:xfrm>
                <a:off x="282370" y="1196752"/>
                <a:ext cx="8640960" cy="3485698"/>
              </a:xfrm>
              <a:prstGeom prst="rect">
                <a:avLst/>
              </a:prstGeom>
              <a:noFill/>
            </p:spPr>
            <p:txBody>
              <a:bodyPr wrap="square">
                <a:spAutoFit/>
              </a:bodyPr>
              <a:lstStyle/>
              <a:p>
                <a:pPr marL="342900" indent="-342900" defTabSz="504000">
                  <a:lnSpc>
                    <a:spcPct val="150000"/>
                  </a:lnSpc>
                </a:pPr>
                <a:r>
                  <a:rPr lang="en-US" altLang="zh-CN" dirty="0">
                    <a:latin typeface="Microsoft YaHei UI" panose="020B0503020204020204" pitchFamily="34" charset="-122"/>
                    <a:ea typeface="Microsoft YaHei UI" panose="020B0503020204020204" pitchFamily="34" charset="-122"/>
                  </a:rPr>
                  <a:t>The tabu list</a:t>
                </a:r>
              </a:p>
              <a:p>
                <a:pPr defTabSz="504000">
                  <a:lnSpc>
                    <a:spcPct val="150000"/>
                  </a:lnSpc>
                  <a:buNone/>
                </a:pPr>
                <a:r>
                  <a:rPr lang="en-US" altLang="zh-CN" sz="200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禁忌列表 </a:t>
                </a:r>
                <a14:m>
                  <m:oMath xmlns:m="http://schemas.openxmlformats.org/officeDocument/2006/math">
                    <m:r>
                      <a:rPr lang="en-US" altLang="zh-CN" sz="2000" b="0" i="1" smtClean="0">
                        <a:latin typeface="Cambria Math" panose="02040503050406030204" pitchFamily="18" charset="0"/>
                        <a:ea typeface="Microsoft YaHei UI" panose="020B0503020204020204" pitchFamily="34" charset="-122"/>
                      </a:rPr>
                      <m:t>𝑇</m:t>
                    </m:r>
                    <m:r>
                      <a:rPr lang="en-US" altLang="zh-CN" sz="2000" b="0" i="1" smtClean="0">
                        <a:latin typeface="Cambria Math" panose="02040503050406030204" pitchFamily="18" charset="0"/>
                        <a:ea typeface="Cambria Math" panose="02040503050406030204" pitchFamily="18" charset="0"/>
                      </a:rPr>
                      <m:t>ℓ</m:t>
                    </m:r>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用于防止搜索在解决方案之间循环。文中禁忌列表有固定大小，当列表已满时，最旧的元素将被新元素替换（列表的先进先出管理）。</a:t>
                </a:r>
              </a:p>
              <a:p>
                <a:pPr defTabSz="504000">
                  <a:lnSpc>
                    <a:spcPct val="150000"/>
                  </a:lnSpc>
                  <a:buNone/>
                </a:pPr>
                <a:r>
                  <a:rPr lang="en-US" altLang="zh-CN" sz="2000" b="0" dirty="0">
                    <a:latin typeface="Microsoft YaHei UI" panose="020B0503020204020204" pitchFamily="34" charset="-122"/>
                    <a:ea typeface="Microsoft YaHei UI" panose="020B0503020204020204" pitchFamily="34" charset="-122"/>
                  </a:rPr>
                  <a:t>	</a:t>
                </a:r>
                <a:r>
                  <a:rPr lang="en-US" altLang="zh-CN" sz="2000" b="0" dirty="0" err="1">
                    <a:latin typeface="Microsoft YaHei UI" panose="020B0503020204020204" pitchFamily="34" charset="-122"/>
                    <a:ea typeface="Microsoft YaHei UI" panose="020B0503020204020204" pitchFamily="34" charset="-122"/>
                  </a:rPr>
                  <a:t>Dauze`re-Pe´re`s</a:t>
                </a:r>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和 </a:t>
                </a:r>
                <a:r>
                  <a:rPr lang="en-US" altLang="zh-CN" sz="2000" b="0" dirty="0" err="1">
                    <a:latin typeface="Microsoft YaHei UI" panose="020B0503020204020204" pitchFamily="34" charset="-122"/>
                    <a:ea typeface="Microsoft YaHei UI" panose="020B0503020204020204" pitchFamily="34" charset="-122"/>
                  </a:rPr>
                  <a:t>Paulli</a:t>
                </a:r>
                <a:r>
                  <a:rPr lang="en-US" altLang="zh-CN" sz="2000" b="0" dirty="0">
                    <a:latin typeface="Microsoft YaHei UI" panose="020B0503020204020204" pitchFamily="34" charset="-122"/>
                    <a:ea typeface="Microsoft YaHei UI" panose="020B0503020204020204" pitchFamily="34" charset="-122"/>
                  </a:rPr>
                  <a:t> (1997) </a:t>
                </a:r>
                <a:r>
                  <a:rPr lang="zh-CN" altLang="en-US" sz="2000" b="0" dirty="0">
                    <a:latin typeface="Microsoft YaHei UI" panose="020B0503020204020204" pitchFamily="34" charset="-122"/>
                    <a:ea typeface="Microsoft YaHei UI" panose="020B0503020204020204" pitchFamily="34" charset="-122"/>
                  </a:rPr>
                  <a:t>提出了三种类型的禁忌列表，文中使用他们提出的最佳类型的列表。该禁忌列表的工作原理如下：在 </a:t>
                </a:r>
                <a14:m>
                  <m:oMath xmlns:m="http://schemas.openxmlformats.org/officeDocument/2006/math">
                    <m:r>
                      <a:rPr lang="en-US" altLang="zh-CN" sz="2000" b="0" i="1" dirty="0" smtClean="0">
                        <a:latin typeface="Cambria Math" panose="02040503050406030204" pitchFamily="18" charset="0"/>
                        <a:ea typeface="Microsoft YaHei UI" panose="020B0503020204020204" pitchFamily="34" charset="-122"/>
                      </a:rPr>
                      <m:t>𝑦</m:t>
                    </m:r>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和 </a:t>
                </a:r>
                <a14:m>
                  <m:oMath xmlns:m="http://schemas.openxmlformats.org/officeDocument/2006/math">
                    <m:r>
                      <a:rPr lang="en-US" altLang="zh-CN" sz="2000" b="0" i="1" dirty="0" smtClean="0">
                        <a:latin typeface="Cambria Math" panose="02040503050406030204" pitchFamily="18" charset="0"/>
                        <a:ea typeface="Microsoft YaHei UI" panose="020B0503020204020204" pitchFamily="34" charset="-122"/>
                      </a:rPr>
                      <m:t>𝑧</m:t>
                    </m:r>
                    <m:r>
                      <a:rPr lang="en-US" altLang="zh-CN" sz="2000" b="0" i="1" dirty="0" smtClean="0">
                        <a:latin typeface="Cambria Math" panose="02040503050406030204" pitchFamily="18" charset="0"/>
                        <a:ea typeface="Microsoft YaHei UI" panose="020B0503020204020204" pitchFamily="34" charset="-122"/>
                      </a:rPr>
                      <m:t> </m:t>
                    </m:r>
                  </m:oMath>
                </a14:m>
                <a:r>
                  <a:rPr lang="zh-CN" altLang="en-US" sz="2000" b="0" dirty="0">
                    <a:latin typeface="Microsoft YaHei UI" panose="020B0503020204020204" pitchFamily="34" charset="-122"/>
                    <a:ea typeface="Microsoft YaHei UI" panose="020B0503020204020204" pitchFamily="34" charset="-122"/>
                  </a:rPr>
                  <a:t>之间移动 </a:t>
                </a:r>
                <a14:m>
                  <m:oMath xmlns:m="http://schemas.openxmlformats.org/officeDocument/2006/math">
                    <m:r>
                      <a:rPr lang="en-US" altLang="zh-CN" sz="2000" b="0" i="1" dirty="0" smtClean="0">
                        <a:latin typeface="Cambria Math" panose="02040503050406030204" pitchFamily="18" charset="0"/>
                        <a:ea typeface="Microsoft YaHei UI" panose="020B0503020204020204" pitchFamily="34" charset="-122"/>
                      </a:rPr>
                      <m:t>𝑥</m:t>
                    </m:r>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后，</a:t>
                </a:r>
                <a14:m>
                  <m:oMath xmlns:m="http://schemas.openxmlformats.org/officeDocument/2006/math">
                    <m:d>
                      <m:dPr>
                        <m:ctrlPr>
                          <a:rPr lang="en-US" altLang="zh-CN" sz="2000" b="0" i="1" dirty="0" smtClean="0">
                            <a:latin typeface="Cambria Math" panose="02040503050406030204" pitchFamily="18" charset="0"/>
                            <a:ea typeface="Microsoft YaHei UI" panose="020B0503020204020204" pitchFamily="34" charset="-122"/>
                          </a:rPr>
                        </m:ctrlPr>
                      </m:dPr>
                      <m:e>
                        <m:r>
                          <a:rPr lang="en-US" altLang="zh-CN" sz="2000" b="0" i="1" dirty="0" err="1">
                            <a:latin typeface="Cambria Math" panose="02040503050406030204" pitchFamily="18" charset="0"/>
                            <a:ea typeface="Microsoft YaHei UI" panose="020B0503020204020204" pitchFamily="34" charset="-122"/>
                          </a:rPr>
                          <m:t>𝑥</m:t>
                        </m:r>
                        <m:r>
                          <a:rPr lang="en-US" altLang="zh-CN" sz="2000" b="0" i="1" dirty="0" smtClean="0">
                            <a:latin typeface="Cambria Math" panose="02040503050406030204" pitchFamily="18" charset="0"/>
                            <a:ea typeface="Microsoft YaHei UI" panose="020B0503020204020204" pitchFamily="34" charset="-122"/>
                          </a:rPr>
                          <m:t>,</m:t>
                        </m:r>
                        <m:r>
                          <a:rPr lang="en-US" altLang="zh-CN" sz="2000" b="0" i="1" dirty="0" err="1">
                            <a:latin typeface="Cambria Math" panose="02040503050406030204" pitchFamily="18" charset="0"/>
                            <a:ea typeface="Microsoft YaHei UI" panose="020B0503020204020204" pitchFamily="34" charset="-122"/>
                          </a:rPr>
                          <m:t>𝑦</m:t>
                        </m:r>
                      </m:e>
                    </m:d>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和 </a:t>
                </a:r>
                <a14:m>
                  <m:oMath xmlns:m="http://schemas.openxmlformats.org/officeDocument/2006/math">
                    <m:d>
                      <m:dPr>
                        <m:ctrlPr>
                          <a:rPr lang="en-US" altLang="zh-CN" sz="2000" b="0" i="1" dirty="0" smtClean="0">
                            <a:latin typeface="Cambria Math" panose="02040503050406030204" pitchFamily="18" charset="0"/>
                            <a:ea typeface="Microsoft YaHei UI" panose="020B0503020204020204" pitchFamily="34" charset="-122"/>
                          </a:rPr>
                        </m:ctrlPr>
                      </m:dPr>
                      <m:e>
                        <m:r>
                          <a:rPr lang="en-US" altLang="zh-CN" sz="2000" b="0" i="1" dirty="0" err="1">
                            <a:latin typeface="Cambria Math" panose="02040503050406030204" pitchFamily="18" charset="0"/>
                            <a:ea typeface="Microsoft YaHei UI" panose="020B0503020204020204" pitchFamily="34" charset="-122"/>
                          </a:rPr>
                          <m:t>𝑧</m:t>
                        </m:r>
                        <m:r>
                          <a:rPr lang="en-US" altLang="zh-CN" sz="2000" b="0" i="1" dirty="0" smtClean="0">
                            <a:latin typeface="Cambria Math" panose="02040503050406030204" pitchFamily="18" charset="0"/>
                            <a:ea typeface="Microsoft YaHei UI" panose="020B0503020204020204" pitchFamily="34" charset="-122"/>
                          </a:rPr>
                          <m:t>,</m:t>
                        </m:r>
                        <m:r>
                          <a:rPr lang="en-US" altLang="zh-CN" sz="2000" b="0" i="1" dirty="0" err="1">
                            <a:latin typeface="Cambria Math" panose="02040503050406030204" pitchFamily="18" charset="0"/>
                            <a:ea typeface="Microsoft YaHei UI" panose="020B0503020204020204" pitchFamily="34" charset="-122"/>
                          </a:rPr>
                          <m:t>𝑥</m:t>
                        </m:r>
                      </m:e>
                    </m:d>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将添加到禁忌列表中。如果 </a:t>
                </a:r>
                <a14:m>
                  <m:oMath xmlns:m="http://schemas.openxmlformats.org/officeDocument/2006/math">
                    <m:d>
                      <m:dPr>
                        <m:ctrlPr>
                          <a:rPr lang="en-US" altLang="zh-CN" sz="2000" b="0" i="1" dirty="0" smtClean="0">
                            <a:latin typeface="Cambria Math" panose="02040503050406030204" pitchFamily="18" charset="0"/>
                            <a:ea typeface="Microsoft YaHei UI" panose="020B0503020204020204" pitchFamily="34" charset="-122"/>
                          </a:rPr>
                        </m:ctrlPr>
                      </m:dPr>
                      <m:e>
                        <m:sSup>
                          <m:sSupPr>
                            <m:ctrlPr>
                              <a:rPr lang="en-US" altLang="zh-CN" sz="2000" b="0" i="1" dirty="0" smtClean="0">
                                <a:latin typeface="Cambria Math" panose="02040503050406030204" pitchFamily="18" charset="0"/>
                                <a:ea typeface="Microsoft YaHei UI" panose="020B0503020204020204" pitchFamily="34" charset="-122"/>
                              </a:rPr>
                            </m:ctrlPr>
                          </m:sSupPr>
                          <m:e>
                            <m:r>
                              <a:rPr lang="en-US" altLang="zh-CN" sz="2000" b="0" i="1" dirty="0" smtClean="0">
                                <a:latin typeface="Cambria Math" panose="02040503050406030204" pitchFamily="18" charset="0"/>
                                <a:ea typeface="Microsoft YaHei UI" panose="020B0503020204020204" pitchFamily="34" charset="-122"/>
                              </a:rPr>
                              <m:t>𝑥</m:t>
                            </m:r>
                          </m:e>
                          <m:sup>
                            <m:r>
                              <a:rPr lang="en-US" altLang="zh-CN" sz="2000" b="0" i="1" dirty="0" smtClean="0">
                                <a:latin typeface="Cambria Math" panose="02040503050406030204" pitchFamily="18" charset="0"/>
                                <a:ea typeface="Microsoft YaHei UI" panose="020B0503020204020204" pitchFamily="34" charset="-122"/>
                              </a:rPr>
                              <m:t>′</m:t>
                            </m:r>
                          </m:sup>
                        </m:sSup>
                        <m:r>
                          <a:rPr lang="en-US" altLang="zh-CN" sz="2000" b="0" i="1" dirty="0" smtClean="0">
                            <a:latin typeface="Cambria Math" panose="02040503050406030204" pitchFamily="18" charset="0"/>
                            <a:ea typeface="Microsoft YaHei UI" panose="020B0503020204020204" pitchFamily="34" charset="-122"/>
                          </a:rPr>
                          <m:t>, </m:t>
                        </m:r>
                        <m:sSup>
                          <m:sSupPr>
                            <m:ctrlPr>
                              <a:rPr lang="en-US" altLang="zh-CN" sz="2000" b="0" i="1" dirty="0" smtClean="0">
                                <a:latin typeface="Cambria Math" panose="02040503050406030204" pitchFamily="18" charset="0"/>
                                <a:ea typeface="Microsoft YaHei UI" panose="020B0503020204020204" pitchFamily="34" charset="-122"/>
                              </a:rPr>
                            </m:ctrlPr>
                          </m:sSupPr>
                          <m:e>
                            <m:r>
                              <a:rPr lang="en-US" altLang="zh-CN" sz="2000" b="0" i="1" dirty="0" smtClean="0">
                                <a:latin typeface="Cambria Math" panose="02040503050406030204" pitchFamily="18" charset="0"/>
                                <a:ea typeface="Microsoft YaHei UI" panose="020B0503020204020204" pitchFamily="34" charset="-122"/>
                              </a:rPr>
                              <m:t>𝑦</m:t>
                            </m:r>
                          </m:e>
                          <m:sup>
                            <m:r>
                              <a:rPr lang="en-US" altLang="zh-CN" sz="2000" b="0" i="1" dirty="0" smtClean="0">
                                <a:latin typeface="Cambria Math" panose="02040503050406030204" pitchFamily="18" charset="0"/>
                                <a:ea typeface="Microsoft YaHei UI" panose="020B0503020204020204" pitchFamily="34" charset="-122"/>
                              </a:rPr>
                              <m:t>′</m:t>
                            </m:r>
                          </m:sup>
                        </m:sSup>
                      </m:e>
                    </m:d>
                    <m:r>
                      <a:rPr lang="en-US" altLang="zh-CN" sz="2000" b="0" i="1" dirty="0" smtClean="0">
                        <a:latin typeface="Cambria Math" panose="02040503050406030204" pitchFamily="18" charset="0"/>
                        <a:ea typeface="Microsoft YaHei UI" panose="020B0503020204020204" pitchFamily="34" charset="-122"/>
                      </a:rPr>
                      <m:t>∈</m:t>
                    </m:r>
                    <m:r>
                      <a:rPr lang="en-US" altLang="zh-CN" sz="2000" b="0" i="1" dirty="0" smtClean="0">
                        <a:latin typeface="Cambria Math" panose="02040503050406030204" pitchFamily="18" charset="0"/>
                        <a:ea typeface="Microsoft YaHei UI" panose="020B0503020204020204" pitchFamily="34" charset="-122"/>
                      </a:rPr>
                      <m:t>𝑇</m:t>
                    </m:r>
                    <m:r>
                      <a:rPr lang="en-US" altLang="zh-CN" sz="2000" b="0" i="1" dirty="0" smtClean="0">
                        <a:latin typeface="Cambria Math" panose="02040503050406030204" pitchFamily="18" charset="0"/>
                        <a:ea typeface="Cambria Math" panose="02040503050406030204" pitchFamily="18" charset="0"/>
                      </a:rPr>
                      <m:t>ℓ</m:t>
                    </m:r>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或 </a:t>
                </a:r>
                <a14:m>
                  <m:oMath xmlns:m="http://schemas.openxmlformats.org/officeDocument/2006/math">
                    <m:d>
                      <m:dPr>
                        <m:ctrlPr>
                          <a:rPr lang="en-US" altLang="zh-CN" sz="2000" b="0" i="1" dirty="0" smtClean="0">
                            <a:latin typeface="Cambria Math" panose="02040503050406030204" pitchFamily="18" charset="0"/>
                            <a:ea typeface="Microsoft YaHei UI" panose="020B0503020204020204" pitchFamily="34" charset="-122"/>
                          </a:rPr>
                        </m:ctrlPr>
                      </m:dPr>
                      <m:e>
                        <m:sSup>
                          <m:sSupPr>
                            <m:ctrlPr>
                              <a:rPr lang="en-US" altLang="zh-CN" sz="2000" b="0" i="1" dirty="0" smtClean="0">
                                <a:latin typeface="Cambria Math" panose="02040503050406030204" pitchFamily="18" charset="0"/>
                                <a:ea typeface="Microsoft YaHei UI" panose="020B0503020204020204" pitchFamily="34" charset="-122"/>
                              </a:rPr>
                            </m:ctrlPr>
                          </m:sSupPr>
                          <m:e>
                            <m:r>
                              <a:rPr lang="en-US" altLang="zh-CN" sz="2000" b="0" i="1" dirty="0" smtClean="0">
                                <a:latin typeface="Cambria Math" panose="02040503050406030204" pitchFamily="18" charset="0"/>
                                <a:ea typeface="Microsoft YaHei UI" panose="020B0503020204020204" pitchFamily="34" charset="-122"/>
                              </a:rPr>
                              <m:t>𝑧</m:t>
                            </m:r>
                          </m:e>
                          <m:sup>
                            <m:r>
                              <a:rPr lang="en-US" altLang="zh-CN" sz="2000" b="0" i="1" dirty="0" smtClean="0">
                                <a:latin typeface="Cambria Math" panose="02040503050406030204" pitchFamily="18" charset="0"/>
                                <a:ea typeface="Microsoft YaHei UI" panose="020B0503020204020204" pitchFamily="34" charset="-122"/>
                              </a:rPr>
                              <m:t>′</m:t>
                            </m:r>
                          </m:sup>
                        </m:sSup>
                        <m:r>
                          <a:rPr lang="en-US" altLang="zh-CN" sz="2000" b="0" i="1" dirty="0" smtClean="0">
                            <a:latin typeface="Cambria Math" panose="02040503050406030204" pitchFamily="18" charset="0"/>
                            <a:ea typeface="Microsoft YaHei UI" panose="020B0503020204020204" pitchFamily="34" charset="-122"/>
                          </a:rPr>
                          <m:t>,</m:t>
                        </m:r>
                        <m:sSup>
                          <m:sSupPr>
                            <m:ctrlPr>
                              <a:rPr lang="en-US" altLang="zh-CN" sz="2000" b="0" i="1" dirty="0" smtClean="0">
                                <a:latin typeface="Cambria Math" panose="02040503050406030204" pitchFamily="18" charset="0"/>
                                <a:ea typeface="Microsoft YaHei UI" panose="020B0503020204020204" pitchFamily="34" charset="-122"/>
                              </a:rPr>
                            </m:ctrlPr>
                          </m:sSupPr>
                          <m:e>
                            <m:r>
                              <a:rPr lang="en-US" altLang="zh-CN" sz="2000" b="0" i="1" dirty="0" smtClean="0">
                                <a:latin typeface="Cambria Math" panose="02040503050406030204" pitchFamily="18" charset="0"/>
                                <a:ea typeface="Microsoft YaHei UI" panose="020B0503020204020204" pitchFamily="34" charset="-122"/>
                              </a:rPr>
                              <m:t>𝑥</m:t>
                            </m:r>
                          </m:e>
                          <m:sup>
                            <m:r>
                              <a:rPr lang="en-US" altLang="zh-CN" sz="2000" b="0" i="1" dirty="0" smtClean="0">
                                <a:latin typeface="Cambria Math" panose="02040503050406030204" pitchFamily="18" charset="0"/>
                                <a:ea typeface="Microsoft YaHei UI" panose="020B0503020204020204" pitchFamily="34" charset="-122"/>
                              </a:rPr>
                              <m:t>′</m:t>
                            </m:r>
                          </m:sup>
                        </m:sSup>
                      </m:e>
                    </m:d>
                    <m:r>
                      <a:rPr lang="en-US" altLang="zh-CN" sz="2000" b="0" i="1" dirty="0" smtClean="0">
                        <a:latin typeface="Cambria Math" panose="02040503050406030204" pitchFamily="18" charset="0"/>
                        <a:ea typeface="Microsoft YaHei UI" panose="020B0503020204020204" pitchFamily="34" charset="-122"/>
                      </a:rPr>
                      <m:t>∈</m:t>
                    </m:r>
                    <m:r>
                      <a:rPr lang="en-US" altLang="zh-CN" sz="2000" b="0" i="1" dirty="0" smtClean="0">
                        <a:latin typeface="Cambria Math" panose="02040503050406030204" pitchFamily="18" charset="0"/>
                        <a:ea typeface="Microsoft YaHei UI" panose="020B0503020204020204" pitchFamily="34" charset="-122"/>
                      </a:rPr>
                      <m:t>𝑇</m:t>
                    </m:r>
                    <m:r>
                      <a:rPr lang="en-US" altLang="zh-CN" sz="2000" b="0" i="1" dirty="0" smtClean="0">
                        <a:latin typeface="Cambria Math" panose="02040503050406030204" pitchFamily="18" charset="0"/>
                        <a:ea typeface="Cambria Math" panose="02040503050406030204" pitchFamily="18" charset="0"/>
                      </a:rPr>
                      <m:t>ℓ</m:t>
                    </m:r>
                  </m:oMath>
                </a14:m>
                <a:r>
                  <a:rPr lang="zh-CN" altLang="en-US" sz="2000" b="0" dirty="0">
                    <a:latin typeface="Microsoft YaHei UI" panose="020B0503020204020204" pitchFamily="34" charset="-122"/>
                    <a:ea typeface="Microsoft YaHei UI" panose="020B0503020204020204" pitchFamily="34" charset="-122"/>
                  </a:rPr>
                  <a:t>则禁止移动 </a:t>
                </a:r>
                <a14:m>
                  <m:oMath xmlns:m="http://schemas.openxmlformats.org/officeDocument/2006/math">
                    <m:r>
                      <a:rPr lang="en-US" altLang="zh-CN" sz="2000" b="0" i="1" dirty="0" smtClean="0">
                        <a:latin typeface="Cambria Math" panose="02040503050406030204" pitchFamily="18" charset="0"/>
                        <a:ea typeface="Microsoft YaHei UI" panose="020B0503020204020204" pitchFamily="34" charset="-122"/>
                      </a:rPr>
                      <m:t>{</m:t>
                    </m:r>
                    <m:sSup>
                      <m:sSupPr>
                        <m:ctrlPr>
                          <a:rPr lang="en-US" altLang="zh-CN" sz="2000" b="0" i="1" dirty="0" smtClean="0">
                            <a:latin typeface="Cambria Math" panose="02040503050406030204" pitchFamily="18" charset="0"/>
                            <a:ea typeface="Microsoft YaHei UI" panose="020B0503020204020204" pitchFamily="34" charset="-122"/>
                          </a:rPr>
                        </m:ctrlPr>
                      </m:sSupPr>
                      <m:e>
                        <m:r>
                          <a:rPr lang="en-US" altLang="zh-CN" sz="2000" b="0" i="1" dirty="0" smtClean="0">
                            <a:latin typeface="Cambria Math" panose="02040503050406030204" pitchFamily="18" charset="0"/>
                            <a:ea typeface="Microsoft YaHei UI" panose="020B0503020204020204" pitchFamily="34" charset="-122"/>
                          </a:rPr>
                          <m:t>𝑥</m:t>
                        </m:r>
                      </m:e>
                      <m:sup>
                        <m:r>
                          <a:rPr lang="en-US" altLang="zh-CN" sz="2000" b="0" i="1" dirty="0" smtClean="0">
                            <a:latin typeface="Cambria Math" panose="02040503050406030204" pitchFamily="18" charset="0"/>
                            <a:ea typeface="Microsoft YaHei UI" panose="020B0503020204020204" pitchFamily="34" charset="-122"/>
                          </a:rPr>
                          <m:t>′</m:t>
                        </m:r>
                      </m:sup>
                    </m:sSup>
                    <m:r>
                      <a:rPr lang="en-US" altLang="zh-CN" sz="2000" b="0" i="1" dirty="0" smtClean="0">
                        <a:latin typeface="Cambria Math" panose="02040503050406030204" pitchFamily="18" charset="0"/>
                        <a:ea typeface="Microsoft YaHei UI" panose="020B0503020204020204" pitchFamily="34" charset="-122"/>
                      </a:rPr>
                      <m:t>,</m:t>
                    </m:r>
                    <m:sSup>
                      <m:sSupPr>
                        <m:ctrlPr>
                          <a:rPr lang="en-US" altLang="zh-CN" sz="2000" b="0" i="1" dirty="0" smtClean="0">
                            <a:latin typeface="Cambria Math" panose="02040503050406030204" pitchFamily="18" charset="0"/>
                            <a:ea typeface="Microsoft YaHei UI" panose="020B0503020204020204" pitchFamily="34" charset="-122"/>
                          </a:rPr>
                        </m:ctrlPr>
                      </m:sSupPr>
                      <m:e>
                        <m:r>
                          <a:rPr lang="en-US" altLang="zh-CN" sz="2000" b="0" i="1" dirty="0" smtClean="0">
                            <a:latin typeface="Cambria Math" panose="02040503050406030204" pitchFamily="18" charset="0"/>
                            <a:ea typeface="Microsoft YaHei UI" panose="020B0503020204020204" pitchFamily="34" charset="-122"/>
                          </a:rPr>
                          <m:t>𝑦</m:t>
                        </m:r>
                      </m:e>
                      <m:sup>
                        <m:r>
                          <a:rPr lang="en-US" altLang="zh-CN" sz="2000" b="0" i="1" dirty="0" smtClean="0">
                            <a:latin typeface="Cambria Math" panose="02040503050406030204" pitchFamily="18" charset="0"/>
                            <a:ea typeface="Microsoft YaHei UI" panose="020B0503020204020204" pitchFamily="34" charset="-122"/>
                          </a:rPr>
                          <m:t>′</m:t>
                        </m:r>
                      </m:sup>
                    </m:sSup>
                    <m:r>
                      <a:rPr lang="en-US" altLang="zh-CN" sz="2000" b="0" i="1" dirty="0" smtClean="0">
                        <a:latin typeface="Cambria Math" panose="02040503050406030204" pitchFamily="18" charset="0"/>
                        <a:ea typeface="Microsoft YaHei UI" panose="020B0503020204020204" pitchFamily="34" charset="-122"/>
                      </a:rPr>
                      <m:t>,</m:t>
                    </m:r>
                    <m:sSup>
                      <m:sSupPr>
                        <m:ctrlPr>
                          <a:rPr lang="en-US" altLang="zh-CN" sz="2000" b="0" i="1" dirty="0" smtClean="0">
                            <a:latin typeface="Cambria Math" panose="02040503050406030204" pitchFamily="18" charset="0"/>
                            <a:ea typeface="Microsoft YaHei UI" panose="020B0503020204020204" pitchFamily="34" charset="-122"/>
                          </a:rPr>
                        </m:ctrlPr>
                      </m:sSupPr>
                      <m:e>
                        <m:r>
                          <a:rPr lang="en-US" altLang="zh-CN" sz="2000" b="0" i="1" dirty="0" smtClean="0">
                            <a:latin typeface="Cambria Math" panose="02040503050406030204" pitchFamily="18" charset="0"/>
                            <a:ea typeface="Microsoft YaHei UI" panose="020B0503020204020204" pitchFamily="34" charset="-122"/>
                          </a:rPr>
                          <m:t>𝑧</m:t>
                        </m:r>
                      </m:e>
                      <m:sup>
                        <m:r>
                          <a:rPr lang="en-US" altLang="zh-CN" sz="2000" b="0" i="1" dirty="0" smtClean="0">
                            <a:latin typeface="Cambria Math" panose="02040503050406030204" pitchFamily="18" charset="0"/>
                            <a:ea typeface="Microsoft YaHei UI" panose="020B0503020204020204" pitchFamily="34" charset="-122"/>
                          </a:rPr>
                          <m:t>′</m:t>
                        </m:r>
                      </m:sup>
                    </m:sSup>
                    <m:r>
                      <a:rPr lang="en-US" altLang="zh-CN" sz="2000" b="0" i="1" dirty="0" smtClean="0">
                        <a:latin typeface="Cambria Math" panose="02040503050406030204" pitchFamily="18" charset="0"/>
                        <a:ea typeface="Microsoft YaHei UI" panose="020B0503020204020204" pitchFamily="34" charset="-122"/>
                      </a:rPr>
                      <m:t>}</m:t>
                    </m:r>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a:t>
                </a:r>
              </a:p>
            </p:txBody>
          </p:sp>
        </mc:Choice>
        <mc:Fallback xmlns="">
          <p:sp>
            <p:nvSpPr>
              <p:cNvPr id="3" name="文本框 2">
                <a:extLst>
                  <a:ext uri="{FF2B5EF4-FFF2-40B4-BE49-F238E27FC236}">
                    <a16:creationId xmlns:a16="http://schemas.microsoft.com/office/drawing/2014/main" id="{463AA823-DCFC-779C-5887-D3088B5F4059}"/>
                  </a:ext>
                </a:extLst>
              </p:cNvPr>
              <p:cNvSpPr txBox="1">
                <a:spLocks noRot="1" noChangeAspect="1" noMove="1" noResize="1" noEditPoints="1" noAdjustHandles="1" noChangeArrowheads="1" noChangeShapeType="1" noTextEdit="1"/>
              </p:cNvSpPr>
              <p:nvPr/>
            </p:nvSpPr>
            <p:spPr>
              <a:xfrm>
                <a:off x="282370" y="1196752"/>
                <a:ext cx="8640960" cy="3485698"/>
              </a:xfrm>
              <a:prstGeom prst="rect">
                <a:avLst/>
              </a:prstGeom>
              <a:blipFill>
                <a:blip r:embed="rId4"/>
                <a:stretch>
                  <a:fillRect l="-917" r="-2821" b="-20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20819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A5A6E63-198D-8E78-9CA6-2DC84902AC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4" name="文本框 3">
            <a:extLst>
              <a:ext uri="{FF2B5EF4-FFF2-40B4-BE49-F238E27FC236}">
                <a16:creationId xmlns:a16="http://schemas.microsoft.com/office/drawing/2014/main" id="{34C20FFA-E588-4ADA-733B-AC243EA9CA00}"/>
              </a:ext>
            </a:extLst>
          </p:cNvPr>
          <p:cNvSpPr txBox="1"/>
          <p:nvPr/>
        </p:nvSpPr>
        <p:spPr>
          <a:xfrm>
            <a:off x="899592" y="278602"/>
            <a:ext cx="2122697" cy="424732"/>
          </a:xfrm>
          <a:prstGeom prst="rect">
            <a:avLst/>
          </a:prstGeom>
          <a:noFill/>
        </p:spPr>
        <p:txBody>
          <a:bodyPr wrap="none" rtlCol="0">
            <a:spAutoFit/>
          </a:bodyPr>
          <a:lstStyle/>
          <a:p>
            <a:pPr>
              <a:buNone/>
            </a:pP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禁忌搜索算法</a:t>
            </a:r>
            <a:endParaRPr lang="en-US" altLang="zh-CN" dirty="0">
              <a:latin typeface="Microsoft YaHei UI" panose="020B0503020204020204" pitchFamily="34" charset="-122"/>
              <a:ea typeface="Microsoft YaHei UI" panose="020B0503020204020204" pitchFamily="34" charset="-122"/>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463AA823-DCFC-779C-5887-D3088B5F4059}"/>
                  </a:ext>
                </a:extLst>
              </p:cNvPr>
              <p:cNvSpPr txBox="1"/>
              <p:nvPr/>
            </p:nvSpPr>
            <p:spPr>
              <a:xfrm>
                <a:off x="3466147" y="6309320"/>
                <a:ext cx="2273406" cy="400110"/>
              </a:xfrm>
              <a:prstGeom prst="rect">
                <a:avLst/>
              </a:prstGeom>
              <a:noFill/>
            </p:spPr>
            <p:txBody>
              <a:bodyPr wrap="square">
                <a:spAutoFit/>
              </a:bodyPr>
              <a:lstStyle/>
              <a:p>
                <a:pPr algn="ctr" defTabSz="504000">
                  <a:lnSpc>
                    <a:spcPct val="100000"/>
                  </a:lnSpc>
                  <a:buNone/>
                </a:pPr>
                <a:r>
                  <a:rPr lang="zh-CN" altLang="en-US" sz="2000" dirty="0">
                    <a:latin typeface="Microsoft YaHei UI" panose="020B0503020204020204" pitchFamily="34" charset="-122"/>
                    <a:ea typeface="Microsoft YaHei UI" panose="020B0503020204020204" pitchFamily="34" charset="-122"/>
                  </a:rPr>
                  <a:t>图</a:t>
                </a:r>
                <a:r>
                  <a:rPr lang="en-US" altLang="zh-CN" sz="2000" dirty="0">
                    <a:latin typeface="Microsoft YaHei UI" panose="020B0503020204020204" pitchFamily="34" charset="-122"/>
                    <a:ea typeface="Microsoft YaHei UI" panose="020B0503020204020204" pitchFamily="34" charset="-122"/>
                  </a:rPr>
                  <a:t>3.</a:t>
                </a:r>
                <a:r>
                  <a:rPr lang="zh-CN" altLang="en-US" sz="2000" dirty="0">
                    <a:latin typeface="Microsoft YaHei UI" panose="020B0503020204020204" pitchFamily="34" charset="-122"/>
                    <a:ea typeface="Microsoft YaHei UI" panose="020B0503020204020204" pitchFamily="34" charset="-122"/>
                  </a:rPr>
                  <a:t> </a:t>
                </a:r>
                <a14:m>
                  <m:oMath xmlns:m="http://schemas.openxmlformats.org/officeDocument/2006/math">
                    <m:r>
                      <a:rPr lang="en-US" altLang="zh-CN" sz="2000" b="1" i="1" smtClean="0">
                        <a:latin typeface="Cambria Math" panose="02040503050406030204" pitchFamily="18" charset="0"/>
                        <a:ea typeface="Microsoft YaHei UI" panose="020B0503020204020204" pitchFamily="34" charset="-122"/>
                      </a:rPr>
                      <m:t>𝒙</m:t>
                    </m:r>
                  </m:oMath>
                </a14:m>
                <a:r>
                  <a:rPr lang="zh-CN" altLang="en-US" sz="2000" dirty="0">
                    <a:latin typeface="Microsoft YaHei UI" panose="020B0503020204020204" pitchFamily="34" charset="-122"/>
                    <a:ea typeface="Microsoft YaHei UI" panose="020B0503020204020204" pitchFamily="34" charset="-122"/>
                  </a:rPr>
                  <a:t> 的赋值修改</a:t>
                </a:r>
              </a:p>
            </p:txBody>
          </p:sp>
        </mc:Choice>
        <mc:Fallback xmlns="">
          <p:sp>
            <p:nvSpPr>
              <p:cNvPr id="3" name="文本框 2">
                <a:extLst>
                  <a:ext uri="{FF2B5EF4-FFF2-40B4-BE49-F238E27FC236}">
                    <a16:creationId xmlns:a16="http://schemas.microsoft.com/office/drawing/2014/main" id="{463AA823-DCFC-779C-5887-D3088B5F4059}"/>
                  </a:ext>
                </a:extLst>
              </p:cNvPr>
              <p:cNvSpPr txBox="1">
                <a:spLocks noRot="1" noChangeAspect="1" noMove="1" noResize="1" noEditPoints="1" noAdjustHandles="1" noChangeArrowheads="1" noChangeShapeType="1" noTextEdit="1"/>
              </p:cNvSpPr>
              <p:nvPr/>
            </p:nvSpPr>
            <p:spPr>
              <a:xfrm>
                <a:off x="3466147" y="6309320"/>
                <a:ext cx="2273406" cy="400110"/>
              </a:xfrm>
              <a:prstGeom prst="rect">
                <a:avLst/>
              </a:prstGeom>
              <a:blipFill>
                <a:blip r:embed="rId4"/>
                <a:stretch>
                  <a:fillRect l="-2413" t="-9091" r="-2145" b="-25758"/>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4BDCE173-FF3D-3BFD-A0E9-1503E9C02132}"/>
              </a:ext>
            </a:extLst>
          </p:cNvPr>
          <p:cNvPicPr>
            <a:picLocks noChangeAspect="1"/>
          </p:cNvPicPr>
          <p:nvPr/>
        </p:nvPicPr>
        <p:blipFill>
          <a:blip r:embed="rId5"/>
          <a:stretch>
            <a:fillRect/>
          </a:stretch>
        </p:blipFill>
        <p:spPr>
          <a:xfrm>
            <a:off x="1979712" y="4031054"/>
            <a:ext cx="5184576" cy="2200121"/>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090CE93E-CBDF-C2E9-729A-BEDBB02D4F33}"/>
                  </a:ext>
                </a:extLst>
              </p:cNvPr>
              <p:cNvSpPr txBox="1"/>
              <p:nvPr/>
            </p:nvSpPr>
            <p:spPr>
              <a:xfrm>
                <a:off x="282370" y="1196752"/>
                <a:ext cx="8640960" cy="2834302"/>
              </a:xfrm>
              <a:prstGeom prst="rect">
                <a:avLst/>
              </a:prstGeom>
              <a:noFill/>
            </p:spPr>
            <p:txBody>
              <a:bodyPr wrap="square">
                <a:spAutoFit/>
              </a:bodyPr>
              <a:lstStyle/>
              <a:p>
                <a:pPr marL="342900" indent="-342900" defTabSz="504000">
                  <a:lnSpc>
                    <a:spcPct val="100000"/>
                  </a:lnSpc>
                </a:pPr>
                <a:r>
                  <a:rPr lang="en-US" altLang="zh-CN" dirty="0">
                    <a:latin typeface="Microsoft YaHei UI" panose="020B0503020204020204" pitchFamily="34" charset="-122"/>
                    <a:ea typeface="Microsoft YaHei UI" panose="020B0503020204020204" pitchFamily="34" charset="-122"/>
                  </a:rPr>
                  <a:t>The </a:t>
                </a:r>
                <a:r>
                  <a:rPr lang="en-US" altLang="zh-CN" dirty="0" err="1">
                    <a:latin typeface="Microsoft YaHei UI" panose="020B0503020204020204" pitchFamily="34" charset="-122"/>
                    <a:ea typeface="Microsoft YaHei UI" panose="020B0503020204020204" pitchFamily="34" charset="-122"/>
                  </a:rPr>
                  <a:t>neighbourhood</a:t>
                </a:r>
                <a:r>
                  <a:rPr lang="en-US" altLang="zh-CN" dirty="0">
                    <a:latin typeface="Microsoft YaHei UI" panose="020B0503020204020204" pitchFamily="34" charset="-122"/>
                    <a:ea typeface="Microsoft YaHei UI" panose="020B0503020204020204" pitchFamily="34" charset="-122"/>
                  </a:rPr>
                  <a:t> structure</a:t>
                </a:r>
              </a:p>
              <a:p>
                <a:pPr defTabSz="504000">
                  <a:lnSpc>
                    <a:spcPct val="100000"/>
                  </a:lnSpc>
                  <a:buNone/>
                </a:pPr>
                <a:r>
                  <a:rPr lang="en-US" altLang="zh-CN" sz="200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邻域 </a:t>
                </a:r>
                <a14:m>
                  <m:oMath xmlns:m="http://schemas.openxmlformats.org/officeDocument/2006/math">
                    <m:r>
                      <a:rPr lang="en-US" altLang="zh-CN" sz="2000" b="0" i="1" smtClean="0">
                        <a:latin typeface="Cambria Math" panose="02040503050406030204" pitchFamily="18" charset="0"/>
                        <a:ea typeface="Microsoft YaHei UI" panose="020B0503020204020204" pitchFamily="34" charset="-122"/>
                      </a:rPr>
                      <m:t>𝑁</m:t>
                    </m:r>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定义如下：对于每个操作 </a:t>
                </a:r>
                <a14:m>
                  <m:oMath xmlns:m="http://schemas.openxmlformats.org/officeDocument/2006/math">
                    <m:sSub>
                      <m:sSubPr>
                        <m:ctrlPr>
                          <a:rPr lang="en-US" altLang="zh-CN" sz="2000" b="0" i="1" dirty="0" smtClean="0">
                            <a:latin typeface="Cambria Math" panose="02040503050406030204" pitchFamily="18" charset="0"/>
                            <a:ea typeface="Microsoft YaHei UI" panose="020B0503020204020204" pitchFamily="34" charset="-122"/>
                          </a:rPr>
                        </m:ctrlPr>
                      </m:sSubPr>
                      <m:e>
                        <m:r>
                          <a:rPr lang="en-US" altLang="zh-CN" sz="2000" b="0" i="1" dirty="0" smtClean="0">
                            <a:latin typeface="Cambria Math" panose="02040503050406030204" pitchFamily="18" charset="0"/>
                            <a:ea typeface="Microsoft YaHei UI" panose="020B0503020204020204" pitchFamily="34" charset="-122"/>
                          </a:rPr>
                          <m:t>𝑂</m:t>
                        </m:r>
                      </m:e>
                      <m:sub>
                        <m:r>
                          <a:rPr lang="en-US" altLang="zh-CN" sz="2000" b="0" i="1" dirty="0" err="1" smtClean="0">
                            <a:latin typeface="Cambria Math" panose="02040503050406030204" pitchFamily="18" charset="0"/>
                            <a:ea typeface="Microsoft YaHei UI" panose="020B0503020204020204" pitchFamily="34" charset="-122"/>
                          </a:rPr>
                          <m:t>𝑖</m:t>
                        </m:r>
                        <m:r>
                          <a:rPr lang="en-US" altLang="zh-CN" sz="2000" b="0" i="1" dirty="0" smtClean="0">
                            <a:latin typeface="Cambria Math" panose="02040503050406030204" pitchFamily="18" charset="0"/>
                            <a:ea typeface="Microsoft YaHei UI" panose="020B0503020204020204" pitchFamily="34" charset="-122"/>
                          </a:rPr>
                          <m:t>,</m:t>
                        </m:r>
                        <m:r>
                          <a:rPr lang="en-US" altLang="zh-CN" sz="2000" b="0" i="1" dirty="0" smtClean="0">
                            <a:latin typeface="Cambria Math" panose="02040503050406030204" pitchFamily="18" charset="0"/>
                            <a:ea typeface="Microsoft YaHei UI" panose="020B0503020204020204" pitchFamily="34" charset="-122"/>
                          </a:rPr>
                          <m:t>𝑗</m:t>
                        </m:r>
                      </m:sub>
                    </m:sSub>
                  </m:oMath>
                </a14:m>
                <a:r>
                  <a:rPr lang="zh-CN" altLang="en-US" sz="2000" b="0" dirty="0">
                    <a:latin typeface="Microsoft YaHei UI" panose="020B0503020204020204" pitchFamily="34" charset="-122"/>
                    <a:ea typeface="Microsoft YaHei UI" panose="020B0503020204020204" pitchFamily="34" charset="-122"/>
                  </a:rPr>
                  <a:t>，如果该操作不在第一位置，则该操作与其执行资源上的前一个操作交换。为了改变分配，对于</a:t>
                </a:r>
                <a14:m>
                  <m:oMath xmlns:m="http://schemas.openxmlformats.org/officeDocument/2006/math">
                    <m:r>
                      <a:rPr lang="en-US" altLang="zh-CN" sz="2000" b="0" i="0" dirty="0" smtClean="0">
                        <a:latin typeface="Cambria Math" panose="02040503050406030204" pitchFamily="18" charset="0"/>
                        <a:ea typeface="Microsoft YaHei UI" panose="020B0503020204020204" pitchFamily="34" charset="-122"/>
                      </a:rPr>
                      <m:t> </m:t>
                    </m:r>
                    <m:sSub>
                      <m:sSubPr>
                        <m:ctrlPr>
                          <a:rPr lang="en-US" altLang="zh-CN" sz="2000" b="0" i="1" dirty="0" smtClean="0">
                            <a:latin typeface="Cambria Math" panose="02040503050406030204" pitchFamily="18" charset="0"/>
                            <a:ea typeface="Microsoft YaHei UI" panose="020B0503020204020204" pitchFamily="34" charset="-122"/>
                          </a:rPr>
                        </m:ctrlPr>
                      </m:sSubPr>
                      <m:e>
                        <m:r>
                          <a:rPr lang="en-US" altLang="zh-CN" sz="2000" b="0" i="1" dirty="0" smtClean="0">
                            <a:latin typeface="Cambria Math" panose="02040503050406030204" pitchFamily="18" charset="0"/>
                            <a:ea typeface="Microsoft YaHei UI" panose="020B0503020204020204" pitchFamily="34" charset="-122"/>
                          </a:rPr>
                          <m:t>𝑅</m:t>
                        </m:r>
                      </m:e>
                      <m:sub>
                        <m:r>
                          <a:rPr lang="en-US" altLang="zh-CN" sz="2000" b="0" i="1" dirty="0" err="1" smtClean="0">
                            <a:latin typeface="Cambria Math" panose="02040503050406030204" pitchFamily="18" charset="0"/>
                            <a:ea typeface="Microsoft YaHei UI" panose="020B0503020204020204" pitchFamily="34" charset="-122"/>
                          </a:rPr>
                          <m:t>𝑖</m:t>
                        </m:r>
                        <m:r>
                          <a:rPr lang="en-US" altLang="zh-CN" sz="2000" b="0" i="1" dirty="0" smtClean="0">
                            <a:latin typeface="Cambria Math" panose="02040503050406030204" pitchFamily="18" charset="0"/>
                            <a:ea typeface="Microsoft YaHei UI" panose="020B0503020204020204" pitchFamily="34" charset="-122"/>
                          </a:rPr>
                          <m:t>,</m:t>
                        </m:r>
                        <m:r>
                          <a:rPr lang="en-US" altLang="zh-CN" sz="2000" b="0" i="1" dirty="0" smtClean="0">
                            <a:latin typeface="Cambria Math" panose="02040503050406030204" pitchFamily="18" charset="0"/>
                            <a:ea typeface="Microsoft YaHei UI" panose="020B0503020204020204" pitchFamily="34" charset="-122"/>
                          </a:rPr>
                          <m:t>𝑗</m:t>
                        </m:r>
                      </m:sub>
                    </m:sSub>
                    <m:r>
                      <a:rPr lang="en-US" altLang="zh-CN" sz="2000" b="0" i="1" dirty="0" smtClean="0">
                        <a:latin typeface="Cambria Math" panose="02040503050406030204" pitchFamily="18" charset="0"/>
                        <a:ea typeface="Microsoft YaHei UI" panose="020B0503020204020204" pitchFamily="34" charset="-122"/>
                      </a:rPr>
                      <m:t> </m:t>
                    </m:r>
                  </m:oMath>
                </a14:m>
                <a:r>
                  <a:rPr lang="zh-CN" altLang="en-US" sz="2000" b="0" dirty="0">
                    <a:latin typeface="Microsoft YaHei UI" panose="020B0503020204020204" pitchFamily="34" charset="-122"/>
                    <a:ea typeface="Microsoft YaHei UI" panose="020B0503020204020204" pitchFamily="34" charset="-122"/>
                  </a:rPr>
                  <a:t>中的每个资源，</a:t>
                </a:r>
                <a14:m>
                  <m:oMath xmlns:m="http://schemas.openxmlformats.org/officeDocument/2006/math">
                    <m:sSub>
                      <m:sSubPr>
                        <m:ctrlPr>
                          <a:rPr lang="en-US" altLang="zh-CN" sz="2000" b="0" i="1" dirty="0">
                            <a:latin typeface="Cambria Math" panose="02040503050406030204" pitchFamily="18" charset="0"/>
                            <a:ea typeface="Microsoft YaHei UI" panose="020B0503020204020204" pitchFamily="34" charset="-122"/>
                          </a:rPr>
                        </m:ctrlPr>
                      </m:sSubPr>
                      <m:e>
                        <m:r>
                          <a:rPr lang="en-US" altLang="zh-CN" sz="2000" b="0" i="1" dirty="0">
                            <a:latin typeface="Cambria Math" panose="02040503050406030204" pitchFamily="18" charset="0"/>
                            <a:ea typeface="Microsoft YaHei UI" panose="020B0503020204020204" pitchFamily="34" charset="-122"/>
                          </a:rPr>
                          <m:t>𝑂</m:t>
                        </m:r>
                      </m:e>
                      <m:sub>
                        <m:r>
                          <a:rPr lang="en-US" altLang="zh-CN" sz="2000" b="0" i="1" dirty="0" err="1">
                            <a:latin typeface="Cambria Math" panose="02040503050406030204" pitchFamily="18" charset="0"/>
                            <a:ea typeface="Microsoft YaHei UI" panose="020B0503020204020204" pitchFamily="34" charset="-122"/>
                          </a:rPr>
                          <m:t>𝑖</m:t>
                        </m:r>
                        <m:r>
                          <a:rPr lang="en-US" altLang="zh-CN" sz="2000" b="0" i="1" dirty="0">
                            <a:latin typeface="Cambria Math" panose="02040503050406030204" pitchFamily="18" charset="0"/>
                            <a:ea typeface="Microsoft YaHei UI" panose="020B0503020204020204" pitchFamily="34" charset="-122"/>
                          </a:rPr>
                          <m:t>,</m:t>
                        </m:r>
                        <m:r>
                          <a:rPr lang="en-US" altLang="zh-CN" sz="2000" b="0" i="1" dirty="0">
                            <a:latin typeface="Cambria Math" panose="02040503050406030204" pitchFamily="18" charset="0"/>
                            <a:ea typeface="Microsoft YaHei UI" panose="020B0503020204020204" pitchFamily="34" charset="-122"/>
                          </a:rPr>
                          <m:t>𝑗</m:t>
                        </m:r>
                      </m:sub>
                    </m:sSub>
                    <m:r>
                      <a:rPr lang="en-US" altLang="zh-CN" sz="2000" b="0" i="1" dirty="0" smtClean="0">
                        <a:latin typeface="Cambria Math" panose="02040503050406030204" pitchFamily="18" charset="0"/>
                        <a:ea typeface="Microsoft YaHei UI" panose="020B0503020204020204" pitchFamily="34" charset="-122"/>
                      </a:rPr>
                      <m:t> </m:t>
                    </m:r>
                  </m:oMath>
                </a14:m>
                <a:r>
                  <a:rPr lang="zh-CN" altLang="en-US" sz="2000" b="0" dirty="0">
                    <a:latin typeface="Microsoft YaHei UI" panose="020B0503020204020204" pitchFamily="34" charset="-122"/>
                    <a:ea typeface="Microsoft YaHei UI" panose="020B0503020204020204" pitchFamily="34" charset="-122"/>
                  </a:rPr>
                  <a:t>被移动到在其实际开始时间或紧接着其实际开始时间开始的第一个可能的插入位置。</a:t>
                </a:r>
              </a:p>
              <a:p>
                <a:pPr defTabSz="504000">
                  <a:lnSpc>
                    <a:spcPct val="100000"/>
                  </a:lnSpc>
                  <a:buNone/>
                </a:pPr>
                <a:r>
                  <a:rPr lang="en-US" altLang="zh-CN" sz="2000" b="0" dirty="0">
                    <a:latin typeface="Microsoft YaHei UI" panose="020B0503020204020204" pitchFamily="34" charset="-122"/>
                    <a:ea typeface="Microsoft YaHei UI" panose="020B0503020204020204" pitchFamily="34" charset="-122"/>
                  </a:rPr>
                  <a:t>	</a:t>
                </a:r>
                <a:r>
                  <a:rPr lang="en-US" altLang="zh-CN" sz="2000" dirty="0">
                    <a:latin typeface="Microsoft YaHei UI" panose="020B0503020204020204" pitchFamily="34" charset="-122"/>
                    <a:ea typeface="Microsoft YaHei UI" panose="020B0503020204020204" pitchFamily="34" charset="-122"/>
                  </a:rPr>
                  <a:t>Algorithm 1 </a:t>
                </a:r>
                <a:r>
                  <a:rPr lang="zh-CN" altLang="en-US" sz="2000" b="0" dirty="0">
                    <a:latin typeface="Microsoft YaHei UI" panose="020B0503020204020204" pitchFamily="34" charset="-122"/>
                    <a:ea typeface="Microsoft YaHei UI" panose="020B0503020204020204" pitchFamily="34" charset="-122"/>
                  </a:rPr>
                  <a:t>描述了邻域探索。</a:t>
                </a:r>
                <a14:m>
                  <m:oMath xmlns:m="http://schemas.openxmlformats.org/officeDocument/2006/math">
                    <m:r>
                      <a:rPr lang="en-US" altLang="zh-CN" sz="2000" b="0" i="1" dirty="0" smtClean="0">
                        <a:latin typeface="Cambria Math" panose="02040503050406030204" pitchFamily="18" charset="0"/>
                        <a:ea typeface="Microsoft YaHei UI" panose="020B0503020204020204" pitchFamily="34" charset="-122"/>
                      </a:rPr>
                      <m:t>𝑆𝑒</m:t>
                    </m:r>
                    <m:sSub>
                      <m:sSubPr>
                        <m:ctrlPr>
                          <a:rPr lang="en-US" altLang="zh-CN" sz="2000" b="0" i="1" dirty="0" smtClean="0">
                            <a:latin typeface="Cambria Math" panose="02040503050406030204" pitchFamily="18" charset="0"/>
                            <a:ea typeface="Microsoft YaHei UI" panose="020B0503020204020204" pitchFamily="34" charset="-122"/>
                          </a:rPr>
                        </m:ctrlPr>
                      </m:sSubPr>
                      <m:e>
                        <m:r>
                          <a:rPr lang="en-US" altLang="zh-CN" sz="2000" b="0" i="1" dirty="0" smtClean="0">
                            <a:latin typeface="Cambria Math" panose="02040503050406030204" pitchFamily="18" charset="0"/>
                            <a:ea typeface="Microsoft YaHei UI" panose="020B0503020204020204" pitchFamily="34" charset="-122"/>
                          </a:rPr>
                          <m:t>𝑞</m:t>
                        </m:r>
                      </m:e>
                      <m:sub>
                        <m:r>
                          <a:rPr lang="en-US" altLang="zh-CN" sz="2000" b="0" i="1" dirty="0" smtClean="0">
                            <a:latin typeface="Cambria Math" panose="02040503050406030204" pitchFamily="18" charset="0"/>
                            <a:ea typeface="Microsoft YaHei UI" panose="020B0503020204020204" pitchFamily="34" charset="-122"/>
                          </a:rPr>
                          <m:t>𝑘</m:t>
                        </m:r>
                      </m:sub>
                    </m:sSub>
                  </m:oMath>
                </a14:m>
                <a:r>
                  <a:rPr lang="zh-CN" altLang="en-US" sz="2000" b="0" dirty="0">
                    <a:latin typeface="Microsoft YaHei UI" panose="020B0503020204020204" pitchFamily="34" charset="-122"/>
                    <a:ea typeface="Microsoft YaHei UI" panose="020B0503020204020204" pitchFamily="34" charset="-122"/>
                  </a:rPr>
                  <a:t>是在 </a:t>
                </a:r>
                <a14:m>
                  <m:oMath xmlns:m="http://schemas.openxmlformats.org/officeDocument/2006/math">
                    <m:sSub>
                      <m:sSubPr>
                        <m:ctrlPr>
                          <a:rPr lang="en-US" altLang="zh-CN" sz="2000" b="0" i="1" dirty="0" smtClean="0">
                            <a:latin typeface="Cambria Math" panose="02040503050406030204" pitchFamily="18" charset="0"/>
                            <a:ea typeface="Microsoft YaHei UI" panose="020B0503020204020204" pitchFamily="34" charset="-122"/>
                          </a:rPr>
                        </m:ctrlPr>
                      </m:sSubPr>
                      <m:e>
                        <m:r>
                          <a:rPr lang="en-US" altLang="zh-CN" sz="2000" b="0" i="1" dirty="0" smtClean="0">
                            <a:latin typeface="Cambria Math" panose="02040503050406030204" pitchFamily="18" charset="0"/>
                            <a:ea typeface="Microsoft YaHei UI" panose="020B0503020204020204" pitchFamily="34" charset="-122"/>
                          </a:rPr>
                          <m:t>𝑀</m:t>
                        </m:r>
                      </m:e>
                      <m:sub>
                        <m:r>
                          <a:rPr lang="en-US" altLang="zh-CN" sz="2000" b="0" i="1" dirty="0" smtClean="0">
                            <a:latin typeface="Cambria Math" panose="02040503050406030204" pitchFamily="18" charset="0"/>
                            <a:ea typeface="Microsoft YaHei UI" panose="020B0503020204020204" pitchFamily="34" charset="-122"/>
                          </a:rPr>
                          <m:t>𝑘</m:t>
                        </m:r>
                      </m:sub>
                    </m:sSub>
                  </m:oMath>
                </a14:m>
                <a:r>
                  <a:rPr lang="zh-CN" altLang="en-US" sz="2000" b="0" dirty="0">
                    <a:latin typeface="Microsoft YaHei UI" panose="020B0503020204020204" pitchFamily="34" charset="-122"/>
                    <a:ea typeface="Microsoft YaHei UI" panose="020B0503020204020204" pitchFamily="34" charset="-122"/>
                  </a:rPr>
                  <a:t> 上排序的操作集合，</a:t>
                </a:r>
                <a14:m>
                  <m:oMath xmlns:m="http://schemas.openxmlformats.org/officeDocument/2006/math">
                    <m:r>
                      <a:rPr lang="en-US" altLang="zh-CN" sz="2000" b="0" i="1" dirty="0" smtClean="0">
                        <a:latin typeface="Cambria Math" panose="02040503050406030204" pitchFamily="18" charset="0"/>
                        <a:ea typeface="Microsoft YaHei UI" panose="020B0503020204020204" pitchFamily="34" charset="-122"/>
                      </a:rPr>
                      <m:t>𝑆𝑒</m:t>
                    </m:r>
                    <m:sSub>
                      <m:sSubPr>
                        <m:ctrlPr>
                          <a:rPr lang="en-US" altLang="zh-CN" sz="2000" b="0" i="1" dirty="0" smtClean="0">
                            <a:latin typeface="Cambria Math" panose="02040503050406030204" pitchFamily="18" charset="0"/>
                            <a:ea typeface="Microsoft YaHei UI" panose="020B0503020204020204" pitchFamily="34" charset="-122"/>
                          </a:rPr>
                        </m:ctrlPr>
                      </m:sSubPr>
                      <m:e>
                        <m:r>
                          <a:rPr lang="en-US" altLang="zh-CN" sz="2000" b="0" i="1" dirty="0" smtClean="0">
                            <a:latin typeface="Cambria Math" panose="02040503050406030204" pitchFamily="18" charset="0"/>
                            <a:ea typeface="Microsoft YaHei UI" panose="020B0503020204020204" pitchFamily="34" charset="-122"/>
                          </a:rPr>
                          <m:t>𝑞</m:t>
                        </m:r>
                      </m:e>
                      <m:sub>
                        <m:r>
                          <a:rPr lang="en-US" altLang="zh-CN" sz="2000" b="0" i="1" dirty="0" err="1" smtClean="0">
                            <a:latin typeface="Cambria Math" panose="02040503050406030204" pitchFamily="18" charset="0"/>
                            <a:ea typeface="Microsoft YaHei UI" panose="020B0503020204020204" pitchFamily="34" charset="-122"/>
                          </a:rPr>
                          <m:t>𝑘</m:t>
                        </m:r>
                        <m:r>
                          <a:rPr lang="en-US" altLang="zh-CN" sz="2000" b="0" i="1" dirty="0" smtClean="0">
                            <a:latin typeface="Cambria Math" panose="02040503050406030204" pitchFamily="18" charset="0"/>
                            <a:ea typeface="Microsoft YaHei UI" panose="020B0503020204020204" pitchFamily="34" charset="-122"/>
                          </a:rPr>
                          <m:t>,</m:t>
                        </m:r>
                        <m:r>
                          <a:rPr lang="en-US" altLang="zh-CN" sz="2000" b="0" i="1" dirty="0" smtClean="0">
                            <a:latin typeface="Cambria Math" panose="02040503050406030204" pitchFamily="18" charset="0"/>
                            <a:ea typeface="Microsoft YaHei UI" panose="020B0503020204020204" pitchFamily="34" charset="-122"/>
                          </a:rPr>
                          <m:t>𝑙</m:t>
                        </m:r>
                      </m:sub>
                    </m:sSub>
                  </m:oMath>
                </a14:m>
                <a:r>
                  <a:rPr lang="zh-CN" altLang="en-US" sz="2000" b="0" dirty="0">
                    <a:latin typeface="Microsoft YaHei UI" panose="020B0503020204020204" pitchFamily="34" charset="-122"/>
                    <a:ea typeface="Microsoft YaHei UI" panose="020B0503020204020204" pitchFamily="34" charset="-122"/>
                  </a:rPr>
                  <a:t> 表示资源 </a:t>
                </a:r>
                <a14:m>
                  <m:oMath xmlns:m="http://schemas.openxmlformats.org/officeDocument/2006/math">
                    <m:sSub>
                      <m:sSubPr>
                        <m:ctrlPr>
                          <a:rPr lang="en-US" altLang="zh-CN" sz="2000" b="0" i="1" dirty="0" smtClean="0">
                            <a:latin typeface="Cambria Math" panose="02040503050406030204" pitchFamily="18" charset="0"/>
                            <a:ea typeface="Microsoft YaHei UI" panose="020B0503020204020204" pitchFamily="34" charset="-122"/>
                          </a:rPr>
                        </m:ctrlPr>
                      </m:sSubPr>
                      <m:e>
                        <m:r>
                          <a:rPr lang="en-US" altLang="zh-CN" sz="2000" b="0" i="1" dirty="0" smtClean="0">
                            <a:latin typeface="Cambria Math" panose="02040503050406030204" pitchFamily="18" charset="0"/>
                            <a:ea typeface="Microsoft YaHei UI" panose="020B0503020204020204" pitchFamily="34" charset="-122"/>
                          </a:rPr>
                          <m:t>𝑀</m:t>
                        </m:r>
                      </m:e>
                      <m:sub>
                        <m:r>
                          <a:rPr lang="en-US" altLang="zh-CN" sz="2000" b="0" i="1" dirty="0" smtClean="0">
                            <a:latin typeface="Cambria Math" panose="02040503050406030204" pitchFamily="18" charset="0"/>
                            <a:ea typeface="Microsoft YaHei UI" panose="020B0503020204020204" pitchFamily="34" charset="-122"/>
                          </a:rPr>
                          <m:t>𝑘</m:t>
                        </m:r>
                      </m:sub>
                    </m:sSub>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上位置 </a:t>
                </a:r>
                <a14:m>
                  <m:oMath xmlns:m="http://schemas.openxmlformats.org/officeDocument/2006/math">
                    <m:r>
                      <a:rPr lang="en-US" altLang="zh-CN" sz="2000" b="0" i="1" dirty="0" smtClean="0">
                        <a:latin typeface="Cambria Math" panose="02040503050406030204" pitchFamily="18" charset="0"/>
                        <a:ea typeface="Microsoft YaHei UI" panose="020B0503020204020204" pitchFamily="34" charset="-122"/>
                      </a:rPr>
                      <m:t>𝑙</m:t>
                    </m:r>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的操作。</a:t>
                </a:r>
                <a14:m>
                  <m:oMath xmlns:m="http://schemas.openxmlformats.org/officeDocument/2006/math">
                    <m:r>
                      <a:rPr lang="en-US" altLang="zh-CN" sz="2000" b="0" i="1" dirty="0" smtClean="0">
                        <a:latin typeface="Cambria Math" panose="02040503050406030204" pitchFamily="18" charset="0"/>
                        <a:ea typeface="Microsoft YaHei UI" panose="020B0503020204020204" pitchFamily="34" charset="-122"/>
                      </a:rPr>
                      <m:t>𝑆𝑒𝑎𝑟𝑐h𝐼𝑛𝑠𝑒𝑟𝑡𝑖𝑜𝑛</m:t>
                    </m:r>
                    <m:d>
                      <m:dPr>
                        <m:ctrlPr>
                          <a:rPr lang="en-US" altLang="zh-CN" sz="2000" b="0" i="1" dirty="0" smtClean="0">
                            <a:latin typeface="Cambria Math" panose="02040503050406030204" pitchFamily="18" charset="0"/>
                            <a:ea typeface="Microsoft YaHei UI" panose="020B0503020204020204" pitchFamily="34" charset="-122"/>
                          </a:rPr>
                        </m:ctrlPr>
                      </m:dPr>
                      <m:e>
                        <m:r>
                          <a:rPr lang="en-US" altLang="zh-CN" sz="2000" b="0" i="1" dirty="0" err="1">
                            <a:latin typeface="Cambria Math" panose="02040503050406030204" pitchFamily="18" charset="0"/>
                            <a:ea typeface="Microsoft YaHei UI" panose="020B0503020204020204" pitchFamily="34" charset="-122"/>
                          </a:rPr>
                          <m:t>𝑟</m:t>
                        </m:r>
                        <m:r>
                          <a:rPr lang="en-US" altLang="zh-CN" sz="2000" b="0" i="1" dirty="0" err="1">
                            <a:latin typeface="Cambria Math" panose="02040503050406030204" pitchFamily="18" charset="0"/>
                            <a:ea typeface="Microsoft YaHei UI" panose="020B0503020204020204" pitchFamily="34" charset="-122"/>
                          </a:rPr>
                          <m:t>,</m:t>
                        </m:r>
                        <m:r>
                          <a:rPr lang="en-US" altLang="zh-CN" sz="2000" b="0" i="1" dirty="0" err="1">
                            <a:latin typeface="Cambria Math" panose="02040503050406030204" pitchFamily="18" charset="0"/>
                            <a:ea typeface="Microsoft YaHei UI" panose="020B0503020204020204" pitchFamily="34" charset="-122"/>
                          </a:rPr>
                          <m:t>𝑜</m:t>
                        </m:r>
                      </m:e>
                    </m:d>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查找操作 </a:t>
                </a:r>
                <a14:m>
                  <m:oMath xmlns:m="http://schemas.openxmlformats.org/officeDocument/2006/math">
                    <m:r>
                      <a:rPr lang="en-US" altLang="zh-CN" sz="2000" b="0" i="1" dirty="0" smtClean="0">
                        <a:latin typeface="Cambria Math" panose="02040503050406030204" pitchFamily="18" charset="0"/>
                        <a:ea typeface="Microsoft YaHei UI" panose="020B0503020204020204" pitchFamily="34" charset="-122"/>
                      </a:rPr>
                      <m:t>𝑜</m:t>
                    </m:r>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在资源 </a:t>
                </a:r>
                <a14:m>
                  <m:oMath xmlns:m="http://schemas.openxmlformats.org/officeDocument/2006/math">
                    <m:sSub>
                      <m:sSubPr>
                        <m:ctrlPr>
                          <a:rPr lang="en-US" altLang="zh-CN" sz="2000" b="0" i="1" dirty="0" smtClean="0">
                            <a:latin typeface="Cambria Math" panose="02040503050406030204" pitchFamily="18" charset="0"/>
                            <a:ea typeface="Microsoft YaHei UI" panose="020B0503020204020204" pitchFamily="34" charset="-122"/>
                          </a:rPr>
                        </m:ctrlPr>
                      </m:sSubPr>
                      <m:e>
                        <m:r>
                          <a:rPr lang="en-US" altLang="zh-CN" sz="2000" b="0" i="1" dirty="0" smtClean="0">
                            <a:latin typeface="Cambria Math" panose="02040503050406030204" pitchFamily="18" charset="0"/>
                            <a:ea typeface="Microsoft YaHei UI" panose="020B0503020204020204" pitchFamily="34" charset="-122"/>
                          </a:rPr>
                          <m:t>𝑀</m:t>
                        </m:r>
                      </m:e>
                      <m:sub>
                        <m:r>
                          <a:rPr lang="en-US" altLang="zh-CN" sz="2000" b="0" i="1" dirty="0" smtClean="0">
                            <a:latin typeface="Cambria Math" panose="02040503050406030204" pitchFamily="18" charset="0"/>
                            <a:ea typeface="Microsoft YaHei UI" panose="020B0503020204020204" pitchFamily="34" charset="-122"/>
                          </a:rPr>
                          <m:t>𝑟</m:t>
                        </m:r>
                      </m:sub>
                    </m:sSub>
                  </m:oMath>
                </a14:m>
                <a:r>
                  <a:rPr lang="zh-CN" altLang="en-US" sz="2000" b="0" dirty="0">
                    <a:latin typeface="Microsoft YaHei UI" panose="020B0503020204020204" pitchFamily="34" charset="-122"/>
                    <a:ea typeface="Microsoft YaHei UI" panose="020B0503020204020204" pitchFamily="34" charset="-122"/>
                  </a:rPr>
                  <a:t> 上的插入位置。</a:t>
                </a:r>
              </a:p>
            </p:txBody>
          </p:sp>
        </mc:Choice>
        <mc:Fallback xmlns="">
          <p:sp>
            <p:nvSpPr>
              <p:cNvPr id="9" name="文本框 8">
                <a:extLst>
                  <a:ext uri="{FF2B5EF4-FFF2-40B4-BE49-F238E27FC236}">
                    <a16:creationId xmlns:a16="http://schemas.microsoft.com/office/drawing/2014/main" id="{090CE93E-CBDF-C2E9-729A-BEDBB02D4F33}"/>
                  </a:ext>
                </a:extLst>
              </p:cNvPr>
              <p:cNvSpPr txBox="1">
                <a:spLocks noRot="1" noChangeAspect="1" noMove="1" noResize="1" noEditPoints="1" noAdjustHandles="1" noChangeArrowheads="1" noChangeShapeType="1" noTextEdit="1"/>
              </p:cNvSpPr>
              <p:nvPr/>
            </p:nvSpPr>
            <p:spPr>
              <a:xfrm>
                <a:off x="282370" y="1196752"/>
                <a:ext cx="8640960" cy="2834302"/>
              </a:xfrm>
              <a:prstGeom prst="rect">
                <a:avLst/>
              </a:prstGeom>
              <a:blipFill>
                <a:blip r:embed="rId6"/>
                <a:stretch>
                  <a:fillRect l="-917" t="-1720" r="-282" b="-27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33742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A5A6E63-198D-8E78-9CA6-2DC84902AC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4" name="文本框 3">
            <a:extLst>
              <a:ext uri="{FF2B5EF4-FFF2-40B4-BE49-F238E27FC236}">
                <a16:creationId xmlns:a16="http://schemas.microsoft.com/office/drawing/2014/main" id="{34C20FFA-E588-4ADA-733B-AC243EA9CA00}"/>
              </a:ext>
            </a:extLst>
          </p:cNvPr>
          <p:cNvSpPr txBox="1"/>
          <p:nvPr/>
        </p:nvSpPr>
        <p:spPr>
          <a:xfrm>
            <a:off x="899592" y="278602"/>
            <a:ext cx="2122697" cy="424732"/>
          </a:xfrm>
          <a:prstGeom prst="rect">
            <a:avLst/>
          </a:prstGeom>
          <a:noFill/>
        </p:spPr>
        <p:txBody>
          <a:bodyPr wrap="none" rtlCol="0">
            <a:spAutoFit/>
          </a:bodyPr>
          <a:lstStyle/>
          <a:p>
            <a:pPr>
              <a:buNone/>
            </a:pP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禁忌搜索算法</a:t>
            </a:r>
            <a:endParaRPr lang="en-US" altLang="zh-CN" dirty="0">
              <a:latin typeface="Microsoft YaHei UI" panose="020B0503020204020204" pitchFamily="34" charset="-122"/>
              <a:ea typeface="Microsoft YaHei UI" panose="020B0503020204020204" pitchFamily="34" charset="-122"/>
            </a:endParaRPr>
          </a:p>
        </p:txBody>
      </p:sp>
      <mc:AlternateContent xmlns:mc="http://schemas.openxmlformats.org/markup-compatibility/2006" xmlns:a14="http://schemas.microsoft.com/office/drawing/2010/main">
        <mc:Choice Requires="a14">
          <p:graphicFrame>
            <p:nvGraphicFramePr>
              <p:cNvPr id="5" name="表格 4">
                <a:extLst>
                  <a:ext uri="{FF2B5EF4-FFF2-40B4-BE49-F238E27FC236}">
                    <a16:creationId xmlns:a16="http://schemas.microsoft.com/office/drawing/2014/main" id="{D9876A9F-391B-36B6-0FA8-692205BDE18A}"/>
                  </a:ext>
                </a:extLst>
              </p:cNvPr>
              <p:cNvGraphicFramePr>
                <a:graphicFrameLocks noGrp="1"/>
              </p:cNvGraphicFramePr>
              <p:nvPr>
                <p:extLst>
                  <p:ext uri="{D42A27DB-BD31-4B8C-83A1-F6EECF244321}">
                    <p14:modId xmlns:p14="http://schemas.microsoft.com/office/powerpoint/2010/main" val="2246793924"/>
                  </p:ext>
                </p:extLst>
              </p:nvPr>
            </p:nvGraphicFramePr>
            <p:xfrm>
              <a:off x="53752" y="1105620"/>
              <a:ext cx="9036496" cy="5752380"/>
            </p:xfrm>
            <a:graphic>
              <a:graphicData uri="http://schemas.openxmlformats.org/drawingml/2006/table">
                <a:tbl>
                  <a:tblPr firstRow="1" bandRow="1">
                    <a:tableStyleId>{3B4B98B0-60AC-42C2-AFA5-B58CD77FA1E5}</a:tableStyleId>
                  </a:tblPr>
                  <a:tblGrid>
                    <a:gridCol w="467544">
                      <a:extLst>
                        <a:ext uri="{9D8B030D-6E8A-4147-A177-3AD203B41FA5}">
                          <a16:colId xmlns:a16="http://schemas.microsoft.com/office/drawing/2014/main" val="2758929567"/>
                        </a:ext>
                      </a:extLst>
                    </a:gridCol>
                    <a:gridCol w="8568952">
                      <a:extLst>
                        <a:ext uri="{9D8B030D-6E8A-4147-A177-3AD203B41FA5}">
                          <a16:colId xmlns:a16="http://schemas.microsoft.com/office/drawing/2014/main" val="899750942"/>
                        </a:ext>
                      </a:extLst>
                    </a:gridCol>
                  </a:tblGrid>
                  <a:tr h="298832">
                    <a:tc gridSpan="2">
                      <a:txBody>
                        <a:bodyPr/>
                        <a:lstStyle/>
                        <a:p>
                          <a:r>
                            <a:rPr lang="en-US" altLang="zh-CN" dirty="0">
                              <a:latin typeface="Microsoft YaHei UI" panose="020B0503020204020204" pitchFamily="34" charset="-122"/>
                              <a:ea typeface="Microsoft YaHei UI" panose="020B0503020204020204" pitchFamily="34" charset="-122"/>
                            </a:rPr>
                            <a:t>Algorithm 1:</a:t>
                          </a:r>
                          <a:endParaRPr lang="zh-CN" altLang="en-US" dirty="0">
                            <a:latin typeface="Microsoft YaHei UI" panose="020B0503020204020204" pitchFamily="34" charset="-122"/>
                            <a:ea typeface="Microsoft YaHei UI" panose="020B0503020204020204" pitchFamily="34" charset="-122"/>
                          </a:endParaRPr>
                        </a:p>
                      </a:txBody>
                      <a:tcPr/>
                    </a:tc>
                    <a:tc hMerge="1">
                      <a:txBody>
                        <a:bodyPr/>
                        <a:lstStyle/>
                        <a:p>
                          <a:endParaRPr lang="zh-CN" altLang="en-US" dirty="0"/>
                        </a:p>
                      </a:txBody>
                      <a:tcPr/>
                    </a:tc>
                    <a:extLst>
                      <a:ext uri="{0D108BD9-81ED-4DB2-BD59-A6C34878D82A}">
                        <a16:rowId xmlns:a16="http://schemas.microsoft.com/office/drawing/2014/main" val="447751129"/>
                      </a:ext>
                    </a:extLst>
                  </a:tr>
                  <a:tr h="370840">
                    <a:tc>
                      <a:txBody>
                        <a:bodyPr/>
                        <a:lstStyle/>
                        <a:p>
                          <a:r>
                            <a:rPr lang="en-US" altLang="zh-CN" sz="1600" dirty="0">
                              <a:latin typeface="Microsoft YaHei UI" panose="020B0503020204020204" pitchFamily="34" charset="-122"/>
                              <a:ea typeface="Microsoft YaHei UI" panose="020B0503020204020204" pitchFamily="34" charset="-122"/>
                            </a:rPr>
                            <a:t>1:</a:t>
                          </a:r>
                          <a:endParaRPr lang="zh-CN" altLang="en-US" sz="1600" dirty="0">
                            <a:latin typeface="Microsoft YaHei UI" panose="020B0503020204020204" pitchFamily="34" charset="-122"/>
                            <a:ea typeface="Microsoft YaHei UI" panose="020B0503020204020204" pitchFamily="34" charset="-122"/>
                          </a:endParaRPr>
                        </a:p>
                      </a:txBody>
                      <a:tcPr/>
                    </a:tc>
                    <a:tc>
                      <a:txBody>
                        <a:bodyPr/>
                        <a:lstStyle/>
                        <a:p>
                          <a:r>
                            <a:rPr lang="en-US" altLang="zh-CN" sz="1600" b="1" dirty="0">
                              <a:latin typeface="Microsoft YaHei UI" panose="020B0503020204020204" pitchFamily="34" charset="-122"/>
                              <a:ea typeface="Microsoft YaHei UI" panose="020B0503020204020204" pitchFamily="34" charset="-122"/>
                            </a:rPr>
                            <a:t>for all </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𝑀</m:t>
                                  </m:r>
                                </m:e>
                                <m:sub>
                                  <m:r>
                                    <a:rPr lang="en-US" altLang="zh-CN" sz="1600" b="0" i="1" smtClean="0">
                                      <a:latin typeface="Cambria Math" panose="02040503050406030204" pitchFamily="18" charset="0"/>
                                    </a:rPr>
                                    <m:t>𝑘</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ℳ</m:t>
                              </m:r>
                            </m:oMath>
                          </a14:m>
                          <a:r>
                            <a:rPr lang="zh-CN" altLang="en-US" sz="1600" dirty="0">
                              <a:latin typeface="Microsoft YaHei UI" panose="020B0503020204020204" pitchFamily="34" charset="-122"/>
                              <a:ea typeface="Microsoft YaHei UI" panose="020B0503020204020204" pitchFamily="34" charset="-122"/>
                            </a:rPr>
                            <a:t> </a:t>
                          </a:r>
                          <a:r>
                            <a:rPr lang="en-US" altLang="zh-CN" sz="1600" b="1" dirty="0">
                              <a:latin typeface="Microsoft YaHei UI" panose="020B0503020204020204" pitchFamily="34" charset="-122"/>
                              <a:ea typeface="Microsoft YaHei UI" panose="020B0503020204020204" pitchFamily="34" charset="-122"/>
                            </a:rPr>
                            <a:t>do</a:t>
                          </a:r>
                          <a:endParaRPr lang="zh-CN" altLang="en-US" sz="1600" b="1" dirty="0">
                            <a:latin typeface="Microsoft YaHei UI" panose="020B0503020204020204" pitchFamily="34" charset="-122"/>
                            <a:ea typeface="Microsoft YaHei UI" panose="020B0503020204020204" pitchFamily="34" charset="-122"/>
                          </a:endParaRPr>
                        </a:p>
                      </a:txBody>
                      <a:tcPr/>
                    </a:tc>
                    <a:extLst>
                      <a:ext uri="{0D108BD9-81ED-4DB2-BD59-A6C34878D82A}">
                        <a16:rowId xmlns:a16="http://schemas.microsoft.com/office/drawing/2014/main" val="1644941092"/>
                      </a:ext>
                    </a:extLst>
                  </a:tr>
                  <a:tr h="370840">
                    <a:tc>
                      <a:txBody>
                        <a:bodyPr/>
                        <a:lstStyle/>
                        <a:p>
                          <a:r>
                            <a:rPr lang="en-US" altLang="zh-CN" sz="1600" dirty="0">
                              <a:latin typeface="Microsoft YaHei UI" panose="020B0503020204020204" pitchFamily="34" charset="-122"/>
                              <a:ea typeface="Microsoft YaHei UI" panose="020B0503020204020204" pitchFamily="34" charset="-122"/>
                            </a:rPr>
                            <a:t>2:</a:t>
                          </a:r>
                          <a:endParaRPr lang="zh-CN" altLang="en-US" sz="1600" dirty="0">
                            <a:latin typeface="Microsoft YaHei UI" panose="020B0503020204020204" pitchFamily="34" charset="-122"/>
                            <a:ea typeface="Microsoft YaHei UI" panose="020B0503020204020204" pitchFamily="34" charset="-122"/>
                          </a:endParaRPr>
                        </a:p>
                      </a:txBody>
                      <a:tcPr/>
                    </a:tc>
                    <a:tc>
                      <a:txBody>
                        <a:bodyPr/>
                        <a:lstStyle/>
                        <a:p>
                          <a:r>
                            <a:rPr lang="en-US" altLang="zh-CN" sz="1600" dirty="0">
                              <a:latin typeface="Microsoft YaHei UI" panose="020B0503020204020204" pitchFamily="34" charset="-122"/>
                              <a:ea typeface="Microsoft YaHei UI" panose="020B0503020204020204" pitchFamily="34" charset="-122"/>
                            </a:rPr>
                            <a:t>    </a:t>
                          </a:r>
                          <a:r>
                            <a:rPr lang="en-US" altLang="zh-CN" sz="1600" b="1" dirty="0">
                              <a:latin typeface="Microsoft YaHei UI" panose="020B0503020204020204" pitchFamily="34" charset="-122"/>
                              <a:ea typeface="Microsoft YaHei UI" panose="020B0503020204020204" pitchFamily="34" charset="-122"/>
                            </a:rPr>
                            <a:t>for</a:t>
                          </a:r>
                          <a:r>
                            <a:rPr lang="en-US" altLang="zh-CN" sz="1600" dirty="0">
                              <a:latin typeface="Microsoft YaHei UI" panose="020B0503020204020204" pitchFamily="34" charset="-122"/>
                              <a:ea typeface="Microsoft YaHei UI" panose="020B0503020204020204" pitchFamily="34" charset="-122"/>
                            </a:rPr>
                            <a:t> </a:t>
                          </a:r>
                          <a14:m>
                            <m:oMath xmlns:m="http://schemas.openxmlformats.org/officeDocument/2006/math">
                              <m:r>
                                <a:rPr lang="en-US" altLang="zh-CN" sz="1600" b="0" i="1" smtClean="0">
                                  <a:latin typeface="Cambria Math" panose="02040503050406030204" pitchFamily="18" charset="0"/>
                                </a:rPr>
                                <m:t>𝑙</m:t>
                              </m:r>
                              <m:r>
                                <a:rPr lang="en-US" altLang="zh-CN" sz="1600" b="0" i="1" smtClean="0">
                                  <a:latin typeface="Cambria Math" panose="02040503050406030204" pitchFamily="18" charset="0"/>
                                </a:rPr>
                                <m:t>=1</m:t>
                              </m:r>
                            </m:oMath>
                          </a14:m>
                          <a:r>
                            <a:rPr lang="zh-CN" altLang="en-US" sz="1600" dirty="0">
                              <a:latin typeface="Microsoft YaHei UI" panose="020B0503020204020204" pitchFamily="34" charset="-122"/>
                              <a:ea typeface="Microsoft YaHei UI" panose="020B0503020204020204" pitchFamily="34" charset="-122"/>
                            </a:rPr>
                            <a:t> </a:t>
                          </a:r>
                          <a:r>
                            <a:rPr lang="en-US" altLang="zh-CN" sz="1600" b="1" dirty="0">
                              <a:latin typeface="Microsoft YaHei UI" panose="020B0503020204020204" pitchFamily="34" charset="-122"/>
                              <a:ea typeface="Microsoft YaHei UI" panose="020B0503020204020204" pitchFamily="34" charset="-122"/>
                            </a:rPr>
                            <a:t>to</a:t>
                          </a:r>
                          <a:r>
                            <a:rPr lang="en-US" altLang="zh-CN" sz="1600" dirty="0">
                              <a:latin typeface="Microsoft YaHei UI" panose="020B0503020204020204" pitchFamily="34" charset="-122"/>
                              <a:ea typeface="Microsoft YaHei UI" panose="020B0503020204020204" pitchFamily="34" charset="-122"/>
                            </a:rPr>
                            <a:t> </a:t>
                          </a:r>
                          <a14:m>
                            <m:oMath xmlns:m="http://schemas.openxmlformats.org/officeDocument/2006/math">
                              <m:d>
                                <m:dPr>
                                  <m:begChr m:val="|"/>
                                  <m:endChr m:val="|"/>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𝑆𝑒</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𝑞</m:t>
                                      </m:r>
                                    </m:e>
                                    <m:sub>
                                      <m:r>
                                        <a:rPr lang="en-US" altLang="zh-CN" sz="1600" b="0" i="1" smtClean="0">
                                          <a:latin typeface="Cambria Math" panose="02040503050406030204" pitchFamily="18" charset="0"/>
                                        </a:rPr>
                                        <m:t>𝑘</m:t>
                                      </m:r>
                                    </m:sub>
                                  </m:sSub>
                                </m:e>
                              </m:d>
                            </m:oMath>
                          </a14:m>
                          <a:r>
                            <a:rPr lang="zh-CN" altLang="en-US" sz="1600" dirty="0">
                              <a:latin typeface="Microsoft YaHei UI" panose="020B0503020204020204" pitchFamily="34" charset="-122"/>
                              <a:ea typeface="Microsoft YaHei UI" panose="020B0503020204020204" pitchFamily="34" charset="-122"/>
                            </a:rPr>
                            <a:t> </a:t>
                          </a:r>
                          <a:r>
                            <a:rPr lang="en-US" altLang="zh-CN" sz="1600" b="1" dirty="0">
                              <a:latin typeface="Microsoft YaHei UI" panose="020B0503020204020204" pitchFamily="34" charset="-122"/>
                              <a:ea typeface="Microsoft YaHei UI" panose="020B0503020204020204" pitchFamily="34" charset="-122"/>
                            </a:rPr>
                            <a:t>do</a:t>
                          </a:r>
                          <a:endParaRPr lang="zh-CN" altLang="en-US" sz="1600" b="1" dirty="0">
                            <a:latin typeface="Microsoft YaHei UI" panose="020B0503020204020204" pitchFamily="34" charset="-122"/>
                            <a:ea typeface="Microsoft YaHei UI" panose="020B0503020204020204" pitchFamily="34" charset="-122"/>
                          </a:endParaRPr>
                        </a:p>
                      </a:txBody>
                      <a:tcPr/>
                    </a:tc>
                    <a:extLst>
                      <a:ext uri="{0D108BD9-81ED-4DB2-BD59-A6C34878D82A}">
                        <a16:rowId xmlns:a16="http://schemas.microsoft.com/office/drawing/2014/main" val="3864827961"/>
                      </a:ext>
                    </a:extLst>
                  </a:tr>
                  <a:tr h="471656">
                    <a:tc>
                      <a:txBody>
                        <a:bodyPr/>
                        <a:lstStyle/>
                        <a:p>
                          <a:r>
                            <a:rPr lang="en-US" altLang="zh-CN" sz="1600" dirty="0">
                              <a:latin typeface="Microsoft YaHei UI" panose="020B0503020204020204" pitchFamily="34" charset="-122"/>
                              <a:ea typeface="Microsoft YaHei UI" panose="020B0503020204020204" pitchFamily="34" charset="-122"/>
                            </a:rPr>
                            <a:t>3:</a:t>
                          </a:r>
                          <a:endParaRPr lang="zh-CN" altLang="en-US" sz="1600" dirty="0">
                            <a:latin typeface="Microsoft YaHei UI" panose="020B0503020204020204" pitchFamily="34" charset="-122"/>
                            <a:ea typeface="Microsoft YaHei UI" panose="020B0503020204020204" pitchFamily="34" charset="-122"/>
                          </a:endParaRPr>
                        </a:p>
                      </a:txBody>
                      <a:tcPr/>
                    </a:tc>
                    <a:tc>
                      <a:txBody>
                        <a:bodyPr/>
                        <a:lstStyle/>
                        <a:p>
                          <a:r>
                            <a:rPr lang="en-US" altLang="zh-CN" sz="1600" dirty="0">
                              <a:latin typeface="Microsoft YaHei UI" panose="020B0503020204020204" pitchFamily="34" charset="-122"/>
                              <a:ea typeface="Microsoft YaHei UI" panose="020B0503020204020204" pitchFamily="34" charset="-122"/>
                            </a:rPr>
                            <a:t>        </a:t>
                          </a:r>
                          <a:r>
                            <a:rPr lang="en-US" altLang="zh-CN" sz="1600" b="1" dirty="0">
                              <a:latin typeface="Microsoft YaHei UI" panose="020B0503020204020204" pitchFamily="34" charset="-122"/>
                              <a:ea typeface="Microsoft YaHei UI" panose="020B0503020204020204" pitchFamily="34" charset="-122"/>
                            </a:rPr>
                            <a:t>if</a:t>
                          </a:r>
                          <a:r>
                            <a:rPr lang="en-US" altLang="zh-CN" sz="1600" dirty="0">
                              <a:latin typeface="Microsoft YaHei UI" panose="020B0503020204020204" pitchFamily="34" charset="-122"/>
                              <a:ea typeface="Microsoft YaHei UI" panose="020B0503020204020204" pitchFamily="34" charset="-122"/>
                            </a:rPr>
                            <a:t> </a:t>
                          </a:r>
                          <a14:m>
                            <m:oMath xmlns:m="http://schemas.openxmlformats.org/officeDocument/2006/math">
                              <m:r>
                                <a:rPr lang="en-US" altLang="zh-CN" sz="1600" b="0" i="1" smtClean="0">
                                  <a:latin typeface="Cambria Math" panose="02040503050406030204" pitchFamily="18" charset="0"/>
                                </a:rPr>
                                <m:t>𝑙</m:t>
                              </m:r>
                              <m:r>
                                <a:rPr lang="en-US" altLang="zh-CN" sz="1600" b="0" i="1" smtClean="0">
                                  <a:latin typeface="Cambria Math" panose="02040503050406030204" pitchFamily="18" charset="0"/>
                                </a:rPr>
                                <m:t>≥2</m:t>
                              </m:r>
                            </m:oMath>
                          </a14:m>
                          <a:r>
                            <a:rPr lang="zh-CN" altLang="en-US" sz="1600" dirty="0">
                              <a:latin typeface="Microsoft YaHei UI" panose="020B0503020204020204" pitchFamily="34" charset="-122"/>
                              <a:ea typeface="Microsoft YaHei UI" panose="020B0503020204020204" pitchFamily="34" charset="-122"/>
                            </a:rPr>
                            <a:t> </a:t>
                          </a:r>
                          <a:r>
                            <a:rPr lang="en-US" altLang="zh-CN" sz="1600" b="1" dirty="0">
                              <a:latin typeface="Microsoft YaHei UI" panose="020B0503020204020204" pitchFamily="34" charset="-122"/>
                              <a:ea typeface="Microsoft YaHei UI" panose="020B0503020204020204" pitchFamily="34" charset="-122"/>
                            </a:rPr>
                            <a:t>and</a:t>
                          </a:r>
                          <a:r>
                            <a:rPr lang="en-US" altLang="zh-CN" sz="1600" baseline="0" dirty="0">
                              <a:latin typeface="Microsoft YaHei UI" panose="020B0503020204020204" pitchFamily="34" charset="-122"/>
                              <a:ea typeface="Microsoft YaHei UI" panose="020B0503020204020204" pitchFamily="34" charset="-122"/>
                            </a:rPr>
                            <a:t> </a:t>
                          </a:r>
                          <a14:m>
                            <m:oMath xmlns:m="http://schemas.openxmlformats.org/officeDocument/2006/math">
                              <m:d>
                                <m:dPr>
                                  <m:ctrlPr>
                                    <a:rPr lang="en-US" altLang="zh-CN" sz="1600" b="0" i="1" baseline="0" smtClean="0">
                                      <a:latin typeface="Cambria Math" panose="02040503050406030204" pitchFamily="18" charset="0"/>
                                    </a:rPr>
                                  </m:ctrlPr>
                                </m:dPr>
                                <m:e>
                                  <m:r>
                                    <a:rPr lang="en-US" altLang="zh-CN" sz="1600" b="0" i="1" baseline="0" smtClean="0">
                                      <a:latin typeface="Cambria Math" panose="02040503050406030204" pitchFamily="18" charset="0"/>
                                    </a:rPr>
                                    <m:t>𝑆𝑒</m:t>
                                  </m:r>
                                  <m:sSub>
                                    <m:sSubPr>
                                      <m:ctrlPr>
                                        <a:rPr lang="en-US" altLang="zh-CN" sz="1600" b="0" i="1" baseline="0" smtClean="0">
                                          <a:latin typeface="Cambria Math" panose="02040503050406030204" pitchFamily="18" charset="0"/>
                                        </a:rPr>
                                      </m:ctrlPr>
                                    </m:sSubPr>
                                    <m:e>
                                      <m:r>
                                        <a:rPr lang="en-US" altLang="zh-CN" sz="1600" b="0" i="1" baseline="0" smtClean="0">
                                          <a:latin typeface="Cambria Math" panose="02040503050406030204" pitchFamily="18" charset="0"/>
                                        </a:rPr>
                                        <m:t>𝑞</m:t>
                                      </m:r>
                                    </m:e>
                                    <m:sub>
                                      <m:r>
                                        <a:rPr lang="en-US" altLang="zh-CN" sz="1600" b="0" i="1" baseline="0" smtClean="0">
                                          <a:latin typeface="Cambria Math" panose="02040503050406030204" pitchFamily="18" charset="0"/>
                                        </a:rPr>
                                        <m:t>𝑘</m:t>
                                      </m:r>
                                      <m:r>
                                        <a:rPr lang="en-US" altLang="zh-CN" sz="1600" b="0" i="1" baseline="0" smtClean="0">
                                          <a:latin typeface="Cambria Math" panose="02040503050406030204" pitchFamily="18" charset="0"/>
                                        </a:rPr>
                                        <m:t>,</m:t>
                                      </m:r>
                                      <m:r>
                                        <a:rPr lang="en-US" altLang="zh-CN" sz="1600" b="0" i="1" baseline="0" smtClean="0">
                                          <a:latin typeface="Cambria Math" panose="02040503050406030204" pitchFamily="18" charset="0"/>
                                        </a:rPr>
                                        <m:t>𝑙</m:t>
                                      </m:r>
                                    </m:sub>
                                  </m:sSub>
                                  <m:r>
                                    <a:rPr lang="en-US" altLang="zh-CN" sz="1600" b="0" i="1" baseline="0" smtClean="0">
                                      <a:latin typeface="Cambria Math" panose="02040503050406030204" pitchFamily="18" charset="0"/>
                                    </a:rPr>
                                    <m:t>, </m:t>
                                  </m:r>
                                  <m:r>
                                    <a:rPr lang="en-US" altLang="zh-CN" sz="1600" b="0" i="1" baseline="0" smtClean="0">
                                      <a:latin typeface="Cambria Math" panose="02040503050406030204" pitchFamily="18" charset="0"/>
                                    </a:rPr>
                                    <m:t>𝑆𝑒</m:t>
                                  </m:r>
                                  <m:sSub>
                                    <m:sSubPr>
                                      <m:ctrlPr>
                                        <a:rPr lang="en-US" altLang="zh-CN" sz="1600" b="0" i="1" baseline="0" smtClean="0">
                                          <a:latin typeface="Cambria Math" panose="02040503050406030204" pitchFamily="18" charset="0"/>
                                        </a:rPr>
                                      </m:ctrlPr>
                                    </m:sSubPr>
                                    <m:e>
                                      <m:r>
                                        <a:rPr lang="en-US" altLang="zh-CN" sz="1600" b="0" i="1" baseline="0" smtClean="0">
                                          <a:latin typeface="Cambria Math" panose="02040503050406030204" pitchFamily="18" charset="0"/>
                                        </a:rPr>
                                        <m:t>𝑞</m:t>
                                      </m:r>
                                    </m:e>
                                    <m:sub>
                                      <m:r>
                                        <a:rPr lang="en-US" altLang="zh-CN" sz="1600" b="0" i="1" baseline="0" smtClean="0">
                                          <a:latin typeface="Cambria Math" panose="02040503050406030204" pitchFamily="18" charset="0"/>
                                        </a:rPr>
                                        <m:t>𝑘</m:t>
                                      </m:r>
                                      <m:r>
                                        <a:rPr lang="en-US" altLang="zh-CN" sz="1600" b="0" i="1" baseline="0" smtClean="0">
                                          <a:latin typeface="Cambria Math" panose="02040503050406030204" pitchFamily="18" charset="0"/>
                                        </a:rPr>
                                        <m:t>,</m:t>
                                      </m:r>
                                      <m:r>
                                        <a:rPr lang="en-US" altLang="zh-CN" sz="1600" b="0" i="1" baseline="0" smtClean="0">
                                          <a:latin typeface="Cambria Math" panose="02040503050406030204" pitchFamily="18" charset="0"/>
                                        </a:rPr>
                                        <m:t>𝑙</m:t>
                                      </m:r>
                                      <m:r>
                                        <a:rPr lang="en-US" altLang="zh-CN" sz="1600" b="0" i="1" baseline="0" smtClean="0">
                                          <a:latin typeface="Cambria Math" panose="02040503050406030204" pitchFamily="18" charset="0"/>
                                        </a:rPr>
                                        <m:t>−2</m:t>
                                      </m:r>
                                    </m:sub>
                                  </m:sSub>
                                </m:e>
                              </m:d>
                              <m:r>
                                <a:rPr lang="en-US" altLang="zh-CN" sz="1600" b="0" i="1" baseline="0" smtClean="0">
                                  <a:latin typeface="Cambria Math" panose="02040503050406030204" pitchFamily="18" charset="0"/>
                                  <a:ea typeface="Cambria Math" panose="02040503050406030204" pitchFamily="18" charset="0"/>
                                </a:rPr>
                                <m:t>∉</m:t>
                              </m:r>
                              <m:r>
                                <a:rPr lang="en-US" altLang="zh-CN" sz="1600" b="0" i="1" baseline="0" smtClean="0">
                                  <a:latin typeface="Cambria Math" panose="02040503050406030204" pitchFamily="18" charset="0"/>
                                  <a:ea typeface="Cambria Math" panose="02040503050406030204" pitchFamily="18" charset="0"/>
                                </a:rPr>
                                <m:t>𝑇</m:t>
                              </m:r>
                              <m:r>
                                <a:rPr lang="en-US" altLang="zh-CN" sz="1600" b="0" i="1" baseline="0" smtClean="0">
                                  <a:latin typeface="Cambria Math" panose="02040503050406030204" pitchFamily="18" charset="0"/>
                                  <a:ea typeface="Cambria Math" panose="02040503050406030204" pitchFamily="18" charset="0"/>
                                </a:rPr>
                                <m:t>ℓ</m:t>
                              </m:r>
                            </m:oMath>
                          </a14:m>
                          <a:r>
                            <a:rPr lang="zh-CN" altLang="en-US" sz="1600" dirty="0">
                              <a:latin typeface="Microsoft YaHei UI" panose="020B0503020204020204" pitchFamily="34" charset="-122"/>
                              <a:ea typeface="Microsoft YaHei UI" panose="020B0503020204020204" pitchFamily="34" charset="-122"/>
                            </a:rPr>
                            <a:t> </a:t>
                          </a:r>
                          <a:r>
                            <a:rPr lang="en-US" altLang="zh-CN" sz="1600" b="1" dirty="0">
                              <a:latin typeface="Microsoft YaHei UI" panose="020B0503020204020204" pitchFamily="34" charset="-122"/>
                              <a:ea typeface="Microsoft YaHei UI" panose="020B0503020204020204" pitchFamily="34" charset="-122"/>
                            </a:rPr>
                            <a:t>and</a:t>
                          </a:r>
                          <a:r>
                            <a:rPr lang="en-US" altLang="zh-CN" sz="1600" dirty="0">
                              <a:latin typeface="Microsoft YaHei UI" panose="020B0503020204020204" pitchFamily="34" charset="-122"/>
                              <a:ea typeface="Microsoft YaHei UI" panose="020B0503020204020204" pitchFamily="34" charset="-122"/>
                            </a:rPr>
                            <a:t> </a:t>
                          </a:r>
                          <a14:m>
                            <m:oMath xmlns:m="http://schemas.openxmlformats.org/officeDocument/2006/math">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𝑆𝑒</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𝑞</m:t>
                                      </m:r>
                                    </m:e>
                                    <m:sub>
                                      <m: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𝑙</m:t>
                                      </m:r>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 </m:t>
                                  </m:r>
                                  <m:r>
                                    <a:rPr lang="en-US" altLang="zh-CN" sz="1600" b="0" i="1" smtClean="0">
                                      <a:latin typeface="Cambria Math" panose="02040503050406030204" pitchFamily="18" charset="0"/>
                                    </a:rPr>
                                    <m:t>𝑆𝑒</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𝑞</m:t>
                                      </m:r>
                                    </m:e>
                                    <m:sub>
                                      <m: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 </m:t>
                                      </m:r>
                                      <m:r>
                                        <a:rPr lang="en-US" altLang="zh-CN" sz="1600" b="0" i="1" smtClean="0">
                                          <a:latin typeface="Cambria Math" panose="02040503050406030204" pitchFamily="18" charset="0"/>
                                        </a:rPr>
                                        <m:t>𝑙</m:t>
                                      </m:r>
                                      <m:r>
                                        <a:rPr lang="en-US" altLang="zh-CN" sz="1600" b="0" i="1" smtClean="0">
                                          <a:latin typeface="Cambria Math" panose="02040503050406030204" pitchFamily="18" charset="0"/>
                                        </a:rPr>
                                        <m:t>−1</m:t>
                                      </m:r>
                                    </m:sub>
                                  </m:sSub>
                                </m:e>
                              </m:d>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𝑇</m:t>
                              </m:r>
                              <m:r>
                                <a:rPr lang="en-US" altLang="zh-CN" sz="1600" b="0" i="1" smtClean="0">
                                  <a:latin typeface="Cambria Math" panose="02040503050406030204" pitchFamily="18" charset="0"/>
                                  <a:ea typeface="Cambria Math" panose="02040503050406030204" pitchFamily="18" charset="0"/>
                                </a:rPr>
                                <m:t>ℓ</m:t>
                              </m:r>
                            </m:oMath>
                          </a14:m>
                          <a:r>
                            <a:rPr lang="zh-CN" altLang="en-US" sz="1600" dirty="0">
                              <a:latin typeface="Microsoft YaHei UI" panose="020B0503020204020204" pitchFamily="34" charset="-122"/>
                              <a:ea typeface="Microsoft YaHei UI" panose="020B0503020204020204" pitchFamily="34" charset="-122"/>
                            </a:rPr>
                            <a:t> </a:t>
                          </a:r>
                          <a:r>
                            <a:rPr lang="en-US" altLang="zh-CN" sz="1600" b="1" dirty="0">
                              <a:latin typeface="Microsoft YaHei UI" panose="020B0503020204020204" pitchFamily="34" charset="-122"/>
                              <a:ea typeface="Microsoft YaHei UI" panose="020B0503020204020204" pitchFamily="34" charset="-122"/>
                            </a:rPr>
                            <a:t>then</a:t>
                          </a:r>
                          <a:endParaRPr lang="zh-CN" altLang="en-US" sz="1600" b="1" dirty="0">
                            <a:latin typeface="Microsoft YaHei UI" panose="020B0503020204020204" pitchFamily="34" charset="-122"/>
                            <a:ea typeface="Microsoft YaHei UI" panose="020B0503020204020204" pitchFamily="34" charset="-122"/>
                          </a:endParaRPr>
                        </a:p>
                      </a:txBody>
                      <a:tcPr/>
                    </a:tc>
                    <a:extLst>
                      <a:ext uri="{0D108BD9-81ED-4DB2-BD59-A6C34878D82A}">
                        <a16:rowId xmlns:a16="http://schemas.microsoft.com/office/drawing/2014/main" val="2138549655"/>
                      </a:ext>
                    </a:extLst>
                  </a:tr>
                  <a:tr h="370840">
                    <a:tc>
                      <a:txBody>
                        <a:bodyPr/>
                        <a:lstStyle/>
                        <a:p>
                          <a:r>
                            <a:rPr lang="en-US" altLang="zh-CN" sz="1600" dirty="0">
                              <a:latin typeface="Microsoft YaHei UI" panose="020B0503020204020204" pitchFamily="34" charset="-122"/>
                              <a:ea typeface="Microsoft YaHei UI" panose="020B0503020204020204" pitchFamily="34" charset="-122"/>
                            </a:rPr>
                            <a:t>4:</a:t>
                          </a:r>
                          <a:endParaRPr lang="zh-CN" altLang="en-US" sz="1600" dirty="0">
                            <a:latin typeface="Microsoft YaHei UI" panose="020B0503020204020204" pitchFamily="34" charset="-122"/>
                            <a:ea typeface="Microsoft YaHei UI" panose="020B0503020204020204" pitchFamily="34" charset="-122"/>
                          </a:endParaRPr>
                        </a:p>
                      </a:txBody>
                      <a:tcPr/>
                    </a:tc>
                    <a:tc>
                      <a:txBody>
                        <a:bodyPr/>
                        <a:lstStyle/>
                        <a:p>
                          <a:r>
                            <a:rPr lang="en-US" altLang="zh-CN" sz="1600" dirty="0">
                              <a:latin typeface="Microsoft YaHei UI" panose="020B0503020204020204" pitchFamily="34" charset="-122"/>
                              <a:ea typeface="Microsoft YaHei UI" panose="020B0503020204020204" pitchFamily="34" charset="-122"/>
                            </a:rPr>
                            <a:t>            Move </a:t>
                          </a:r>
                          <a14:m>
                            <m:oMath xmlns:m="http://schemas.openxmlformats.org/officeDocument/2006/math">
                              <m:r>
                                <a:rPr lang="en-US" altLang="zh-CN" sz="1600" b="0" i="1" smtClean="0">
                                  <a:latin typeface="Cambria Math" panose="02040503050406030204" pitchFamily="18" charset="0"/>
                                </a:rPr>
                                <m:t>𝑆𝑒</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𝑞</m:t>
                                  </m:r>
                                </m:e>
                                <m:sub>
                                  <m: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 </m:t>
                                  </m:r>
                                  <m:r>
                                    <a:rPr lang="en-US" altLang="zh-CN" sz="1600" b="0" i="1" smtClean="0">
                                      <a:latin typeface="Cambria Math" panose="02040503050406030204" pitchFamily="18" charset="0"/>
                                    </a:rPr>
                                    <m:t>𝑙</m:t>
                                  </m:r>
                                </m:sub>
                              </m:sSub>
                            </m:oMath>
                          </a14:m>
                          <a:r>
                            <a:rPr lang="zh-CN" altLang="en-US" sz="1600" dirty="0">
                              <a:latin typeface="Microsoft YaHei UI" panose="020B0503020204020204" pitchFamily="34" charset="-122"/>
                              <a:ea typeface="Microsoft YaHei UI" panose="020B0503020204020204" pitchFamily="34" charset="-122"/>
                            </a:rPr>
                            <a:t> </a:t>
                          </a:r>
                          <a:r>
                            <a:rPr lang="en-US" altLang="zh-CN" sz="1600" dirty="0">
                              <a:latin typeface="Microsoft YaHei UI" panose="020B0503020204020204" pitchFamily="34" charset="-122"/>
                              <a:ea typeface="Microsoft YaHei UI" panose="020B0503020204020204" pitchFamily="34" charset="-122"/>
                            </a:rPr>
                            <a:t>between</a:t>
                          </a:r>
                          <a:r>
                            <a:rPr lang="en-US" altLang="zh-CN" sz="1600" baseline="0" dirty="0">
                              <a:latin typeface="Microsoft YaHei UI" panose="020B0503020204020204" pitchFamily="34" charset="-122"/>
                              <a:ea typeface="Microsoft YaHei UI" panose="020B0503020204020204" pitchFamily="34" charset="-122"/>
                            </a:rPr>
                            <a:t> </a:t>
                          </a:r>
                          <a14:m>
                            <m:oMath xmlns:m="http://schemas.openxmlformats.org/officeDocument/2006/math">
                              <m:r>
                                <a:rPr lang="en-US" altLang="zh-CN" sz="1600" b="0" i="1" baseline="0" smtClean="0">
                                  <a:latin typeface="Cambria Math" panose="02040503050406030204" pitchFamily="18" charset="0"/>
                                </a:rPr>
                                <m:t>𝑆𝑒</m:t>
                              </m:r>
                              <m:sSub>
                                <m:sSubPr>
                                  <m:ctrlPr>
                                    <a:rPr lang="en-US" altLang="zh-CN" sz="1600" b="0" i="1" baseline="0" smtClean="0">
                                      <a:latin typeface="Cambria Math" panose="02040503050406030204" pitchFamily="18" charset="0"/>
                                    </a:rPr>
                                  </m:ctrlPr>
                                </m:sSubPr>
                                <m:e>
                                  <m:r>
                                    <a:rPr lang="en-US" altLang="zh-CN" sz="1600" b="0" i="1" baseline="0" smtClean="0">
                                      <a:latin typeface="Cambria Math" panose="02040503050406030204" pitchFamily="18" charset="0"/>
                                    </a:rPr>
                                    <m:t>𝑞</m:t>
                                  </m:r>
                                </m:e>
                                <m:sub>
                                  <m:r>
                                    <a:rPr lang="en-US" altLang="zh-CN" sz="1600" b="0" i="1" baseline="0" smtClean="0">
                                      <a:latin typeface="Cambria Math" panose="02040503050406030204" pitchFamily="18" charset="0"/>
                                    </a:rPr>
                                    <m:t>𝑘</m:t>
                                  </m:r>
                                  <m:r>
                                    <a:rPr lang="en-US" altLang="zh-CN" sz="1600" b="0" i="1" baseline="0" smtClean="0">
                                      <a:latin typeface="Cambria Math" panose="02040503050406030204" pitchFamily="18" charset="0"/>
                                    </a:rPr>
                                    <m:t>, </m:t>
                                  </m:r>
                                  <m:r>
                                    <a:rPr lang="en-US" altLang="zh-CN" sz="1600" b="0" i="1" baseline="0" smtClean="0">
                                      <a:latin typeface="Cambria Math" panose="02040503050406030204" pitchFamily="18" charset="0"/>
                                    </a:rPr>
                                    <m:t>𝑙</m:t>
                                  </m:r>
                                  <m:r>
                                    <a:rPr lang="en-US" altLang="zh-CN" sz="1600" b="0" i="1" baseline="0" smtClean="0">
                                      <a:latin typeface="Cambria Math" panose="02040503050406030204" pitchFamily="18" charset="0"/>
                                    </a:rPr>
                                    <m:t>−2</m:t>
                                  </m:r>
                                </m:sub>
                              </m:sSub>
                            </m:oMath>
                          </a14:m>
                          <a:r>
                            <a:rPr lang="zh-CN" altLang="en-US" sz="1600" dirty="0">
                              <a:latin typeface="Microsoft YaHei UI" panose="020B0503020204020204" pitchFamily="34" charset="-122"/>
                              <a:ea typeface="Microsoft YaHei UI" panose="020B0503020204020204" pitchFamily="34" charset="-122"/>
                            </a:rPr>
                            <a:t> </a:t>
                          </a:r>
                          <a:r>
                            <a:rPr lang="en-US" altLang="zh-CN" sz="1600" dirty="0">
                              <a:latin typeface="Microsoft YaHei UI" panose="020B0503020204020204" pitchFamily="34" charset="-122"/>
                              <a:ea typeface="Microsoft YaHei UI" panose="020B0503020204020204" pitchFamily="34" charset="-122"/>
                            </a:rPr>
                            <a:t>and </a:t>
                          </a:r>
                          <a14:m>
                            <m:oMath xmlns:m="http://schemas.openxmlformats.org/officeDocument/2006/math">
                              <m:r>
                                <a:rPr lang="en-US" altLang="zh-CN" sz="1600" b="0" i="1" smtClean="0">
                                  <a:latin typeface="Cambria Math" panose="02040503050406030204" pitchFamily="18" charset="0"/>
                                </a:rPr>
                                <m:t>𝑆𝑒</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𝑞</m:t>
                                  </m:r>
                                </m:e>
                                <m:sub>
                                  <m: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𝑙</m:t>
                                  </m:r>
                                  <m:r>
                                    <a:rPr lang="en-US" altLang="zh-CN" sz="1600" b="0" i="1" smtClean="0">
                                      <a:latin typeface="Cambria Math" panose="02040503050406030204" pitchFamily="18" charset="0"/>
                                    </a:rPr>
                                    <m:t>−1</m:t>
                                  </m:r>
                                </m:sub>
                              </m:sSub>
                            </m:oMath>
                          </a14:m>
                          <a:r>
                            <a:rPr lang="en-US" altLang="zh-CN" sz="1600" dirty="0">
                              <a:latin typeface="Microsoft YaHei UI" panose="020B0503020204020204" pitchFamily="34" charset="-122"/>
                              <a:ea typeface="Microsoft YaHei UI" panose="020B0503020204020204" pitchFamily="34" charset="-122"/>
                            </a:rPr>
                            <a:t>; </a:t>
                          </a:r>
                          <a:r>
                            <a:rPr lang="en-US" altLang="zh-CN" sz="1600" dirty="0" err="1">
                              <a:latin typeface="Microsoft YaHei UI" panose="020B0503020204020204" pitchFamily="34" charset="-122"/>
                              <a:ea typeface="Microsoft YaHei UI" panose="020B0503020204020204" pitchFamily="34" charset="-122"/>
                            </a:rPr>
                            <a:t>Evaluate_the</a:t>
                          </a:r>
                          <a:r>
                            <a:rPr lang="en-US" altLang="zh-CN" sz="1600" baseline="0" dirty="0" err="1">
                              <a:latin typeface="Microsoft YaHei UI" panose="020B0503020204020204" pitchFamily="34" charset="-122"/>
                              <a:ea typeface="Microsoft YaHei UI" panose="020B0503020204020204" pitchFamily="34" charset="-122"/>
                            </a:rPr>
                            <a:t>_neighbour</a:t>
                          </a:r>
                          <a:r>
                            <a:rPr lang="en-US" altLang="zh-CN" sz="1600" baseline="0" dirty="0">
                              <a:latin typeface="Microsoft YaHei UI" panose="020B0503020204020204" pitchFamily="34" charset="-122"/>
                              <a:ea typeface="Microsoft YaHei UI" panose="020B0503020204020204" pitchFamily="34" charset="-122"/>
                            </a:rPr>
                            <a:t>; </a:t>
                          </a:r>
                        </a:p>
                        <a:p>
                          <a:r>
                            <a:rPr lang="zh-CN" altLang="en-US" sz="1600" dirty="0">
                              <a:latin typeface="Microsoft YaHei UI" panose="020B0503020204020204" pitchFamily="34" charset="-122"/>
                              <a:ea typeface="Microsoft YaHei UI" panose="020B0503020204020204" pitchFamily="34" charset="-122"/>
                            </a:rPr>
                            <a:t>            </a:t>
                          </a:r>
                          <a:r>
                            <a:rPr lang="en-US" altLang="zh-CN" sz="1600" dirty="0">
                              <a:latin typeface="Microsoft YaHei UI" panose="020B0503020204020204" pitchFamily="34" charset="-122"/>
                              <a:ea typeface="Microsoft YaHei UI" panose="020B0503020204020204" pitchFamily="34" charset="-122"/>
                            </a:rPr>
                            <a:t>Undo the move</a:t>
                          </a:r>
                          <a:endParaRPr lang="zh-CN" altLang="en-US" sz="1600" dirty="0">
                            <a:latin typeface="Microsoft YaHei UI" panose="020B0503020204020204" pitchFamily="34" charset="-122"/>
                            <a:ea typeface="Microsoft YaHei UI" panose="020B0503020204020204" pitchFamily="34" charset="-122"/>
                          </a:endParaRPr>
                        </a:p>
                      </a:txBody>
                      <a:tcPr/>
                    </a:tc>
                    <a:extLst>
                      <a:ext uri="{0D108BD9-81ED-4DB2-BD59-A6C34878D82A}">
                        <a16:rowId xmlns:a16="http://schemas.microsoft.com/office/drawing/2014/main" val="2634565005"/>
                      </a:ext>
                    </a:extLst>
                  </a:tr>
                  <a:tr h="370840">
                    <a:tc>
                      <a:txBody>
                        <a:bodyPr/>
                        <a:lstStyle/>
                        <a:p>
                          <a:r>
                            <a:rPr lang="en-US" altLang="zh-CN" sz="1600" dirty="0">
                              <a:latin typeface="Microsoft YaHei UI" panose="020B0503020204020204" pitchFamily="34" charset="-122"/>
                              <a:ea typeface="Microsoft YaHei UI" panose="020B0503020204020204" pitchFamily="34" charset="-122"/>
                            </a:rPr>
                            <a:t>5:</a:t>
                          </a:r>
                          <a:endParaRPr lang="zh-CN" altLang="en-US" sz="1600" dirty="0">
                            <a:latin typeface="Microsoft YaHei UI" panose="020B0503020204020204" pitchFamily="34" charset="-122"/>
                            <a:ea typeface="Microsoft YaHei UI" panose="020B0503020204020204" pitchFamily="34" charset="-122"/>
                          </a:endParaRPr>
                        </a:p>
                      </a:txBody>
                      <a:tcPr/>
                    </a:tc>
                    <a:tc>
                      <a:txBody>
                        <a:bodyPr/>
                        <a:lstStyle/>
                        <a:p>
                          <a:r>
                            <a:rPr lang="en-US" altLang="zh-CN" sz="1600" b="1" dirty="0">
                              <a:latin typeface="Microsoft YaHei UI" panose="020B0503020204020204" pitchFamily="34" charset="-122"/>
                              <a:ea typeface="Microsoft YaHei UI" panose="020B0503020204020204" pitchFamily="34" charset="-122"/>
                            </a:rPr>
                            <a:t>        end if</a:t>
                          </a:r>
                          <a:endParaRPr lang="zh-CN" altLang="en-US" sz="1600" b="1" dirty="0">
                            <a:latin typeface="Microsoft YaHei UI" panose="020B0503020204020204" pitchFamily="34" charset="-122"/>
                            <a:ea typeface="Microsoft YaHei UI" panose="020B0503020204020204" pitchFamily="34" charset="-122"/>
                          </a:endParaRPr>
                        </a:p>
                      </a:txBody>
                      <a:tcPr/>
                    </a:tc>
                    <a:extLst>
                      <a:ext uri="{0D108BD9-81ED-4DB2-BD59-A6C34878D82A}">
                        <a16:rowId xmlns:a16="http://schemas.microsoft.com/office/drawing/2014/main" val="3007035650"/>
                      </a:ext>
                    </a:extLst>
                  </a:tr>
                  <a:tr h="370840">
                    <a:tc>
                      <a:txBody>
                        <a:bodyPr/>
                        <a:lstStyle/>
                        <a:p>
                          <a:r>
                            <a:rPr lang="en-US" altLang="zh-CN" sz="1600" dirty="0">
                              <a:latin typeface="Microsoft YaHei UI" panose="020B0503020204020204" pitchFamily="34" charset="-122"/>
                              <a:ea typeface="Microsoft YaHei UI" panose="020B0503020204020204" pitchFamily="34" charset="-122"/>
                            </a:rPr>
                            <a:t>6:</a:t>
                          </a:r>
                          <a:endParaRPr lang="zh-CN" altLang="en-US" sz="1600" dirty="0">
                            <a:latin typeface="Microsoft YaHei UI" panose="020B0503020204020204" pitchFamily="34" charset="-122"/>
                            <a:ea typeface="Microsoft YaHei UI" panose="020B0503020204020204" pitchFamily="34" charset="-122"/>
                          </a:endParaRPr>
                        </a:p>
                      </a:txBody>
                      <a:tcPr/>
                    </a:tc>
                    <a:tc>
                      <a:txBody>
                        <a:bodyPr/>
                        <a:lstStyle/>
                        <a:p>
                          <a:r>
                            <a:rPr lang="en-US" altLang="zh-CN" sz="1600" b="1" dirty="0">
                              <a:latin typeface="Microsoft YaHei UI" panose="020B0503020204020204" pitchFamily="34" charset="-122"/>
                              <a:ea typeface="Microsoft YaHei UI" panose="020B0503020204020204" pitchFamily="34" charset="-122"/>
                            </a:rPr>
                            <a:t>        for all </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𝑀</m:t>
                                  </m:r>
                                </m:e>
                                <m:sub>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𝑘</m:t>
                                      </m:r>
                                    </m:e>
                                    <m:sup>
                                      <m:r>
                                        <a:rPr lang="en-US" altLang="zh-CN" sz="1600" b="0" i="1" smtClean="0">
                                          <a:latin typeface="Cambria Math" panose="02040503050406030204" pitchFamily="18" charset="0"/>
                                        </a:rPr>
                                        <m:t>′</m:t>
                                      </m:r>
                                    </m:sup>
                                  </m:sSup>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ℛ</m:t>
                                  </m:r>
                                </m:e>
                                <m:sub>
                                  <m:r>
                                    <a:rPr lang="en-US" altLang="zh-CN" sz="1600" b="0" i="1" smtClean="0">
                                      <a:latin typeface="Cambria Math" panose="02040503050406030204" pitchFamily="18" charset="0"/>
                                      <a:ea typeface="Cambria Math" panose="02040503050406030204" pitchFamily="18" charset="0"/>
                                    </a:rPr>
                                    <m:t>𝑆𝑒</m:t>
                                  </m:r>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𝑞</m:t>
                                      </m:r>
                                    </m:e>
                                    <m:sub>
                                      <m:r>
                                        <a:rPr lang="en-US" altLang="zh-CN" sz="1600" b="0" i="1" smtClean="0">
                                          <a:latin typeface="Cambria Math" panose="02040503050406030204" pitchFamily="18" charset="0"/>
                                          <a:ea typeface="Cambria Math" panose="02040503050406030204" pitchFamily="18" charset="0"/>
                                        </a:rPr>
                                        <m:t>𝑘𝑙</m:t>
                                      </m:r>
                                    </m:sub>
                                  </m:sSub>
                                </m:sub>
                              </m:sSub>
                            </m:oMath>
                          </a14:m>
                          <a:r>
                            <a:rPr lang="zh-CN" altLang="en-US" sz="1600" b="0" dirty="0">
                              <a:latin typeface="Microsoft YaHei UI" panose="020B0503020204020204" pitchFamily="34" charset="-122"/>
                              <a:ea typeface="Microsoft YaHei UI" panose="020B0503020204020204" pitchFamily="34" charset="-122"/>
                            </a:rPr>
                            <a:t> </a:t>
                          </a:r>
                          <a:r>
                            <a:rPr lang="en-US" altLang="zh-CN" sz="1600" b="1" dirty="0">
                              <a:latin typeface="Microsoft YaHei UI" panose="020B0503020204020204" pitchFamily="34" charset="-122"/>
                              <a:ea typeface="Microsoft YaHei UI" panose="020B0503020204020204" pitchFamily="34" charset="-122"/>
                            </a:rPr>
                            <a:t>do</a:t>
                          </a:r>
                          <a:endParaRPr lang="zh-CN" altLang="en-US" sz="1600" b="0" dirty="0">
                            <a:latin typeface="Microsoft YaHei UI" panose="020B0503020204020204" pitchFamily="34" charset="-122"/>
                            <a:ea typeface="Microsoft YaHei UI" panose="020B0503020204020204" pitchFamily="34" charset="-122"/>
                          </a:endParaRPr>
                        </a:p>
                      </a:txBody>
                      <a:tcPr/>
                    </a:tc>
                    <a:extLst>
                      <a:ext uri="{0D108BD9-81ED-4DB2-BD59-A6C34878D82A}">
                        <a16:rowId xmlns:a16="http://schemas.microsoft.com/office/drawing/2014/main" val="2145216996"/>
                      </a:ext>
                    </a:extLst>
                  </a:tr>
                  <a:tr h="370840">
                    <a:tc>
                      <a:txBody>
                        <a:bodyPr/>
                        <a:lstStyle/>
                        <a:p>
                          <a:r>
                            <a:rPr lang="en-US" altLang="zh-CN" sz="1600" dirty="0">
                              <a:latin typeface="Microsoft YaHei UI" panose="020B0503020204020204" pitchFamily="34" charset="-122"/>
                              <a:ea typeface="Microsoft YaHei UI" panose="020B0503020204020204" pitchFamily="34" charset="-122"/>
                            </a:rPr>
                            <a:t>7:</a:t>
                          </a:r>
                          <a:endParaRPr lang="zh-CN" altLang="en-US" sz="1600" dirty="0">
                            <a:latin typeface="Microsoft YaHei UI" panose="020B0503020204020204" pitchFamily="34" charset="-122"/>
                            <a:ea typeface="Microsoft YaHei UI" panose="020B0503020204020204" pitchFamily="34" charset="-122"/>
                          </a:endParaRPr>
                        </a:p>
                      </a:txBody>
                      <a:tcPr/>
                    </a:tc>
                    <a:tc>
                      <a:txBody>
                        <a:bodyPr/>
                        <a:lstStyle/>
                        <a:p>
                          <a:r>
                            <a:rPr lang="en-US" altLang="zh-CN" sz="1600" dirty="0">
                              <a:latin typeface="Microsoft YaHei UI" panose="020B0503020204020204" pitchFamily="34" charset="-122"/>
                              <a:ea typeface="Microsoft YaHei UI" panose="020B0503020204020204" pitchFamily="34" charset="-122"/>
                            </a:rPr>
                            <a:t>            </a:t>
                          </a:r>
                          <a14:m>
                            <m:oMath xmlns:m="http://schemas.openxmlformats.org/officeDocument/2006/math">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𝑙</m:t>
                                  </m:r>
                                </m:e>
                                <m:sup>
                                  <m:r>
                                    <a:rPr lang="en-US" altLang="zh-CN" sz="1600" b="0" i="1" smtClean="0">
                                      <a:latin typeface="Cambria Math" panose="02040503050406030204" pitchFamily="18" charset="0"/>
                                    </a:rPr>
                                    <m:t>′</m:t>
                                  </m:r>
                                </m:sup>
                              </m:sSup>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𝑆𝑒𝑎𝑟𝑐h𝐼𝑛𝑠𝑒𝑟𝑡𝑖𝑜𝑛</m:t>
                              </m:r>
                              <m:d>
                                <m:dPr>
                                  <m:ctrlPr>
                                    <a:rPr lang="en-US" altLang="zh-CN" sz="1600" b="0" i="1" smtClean="0">
                                      <a:latin typeface="Cambria Math" panose="02040503050406030204" pitchFamily="18" charset="0"/>
                                      <a:ea typeface="Cambria Math" panose="02040503050406030204" pitchFamily="18" charset="0"/>
                                    </a:rPr>
                                  </m:ctrlPr>
                                </m:dPr>
                                <m:e>
                                  <m:sSup>
                                    <m:sSupPr>
                                      <m:ctrlPr>
                                        <a:rPr lang="en-US" altLang="zh-CN" sz="1600" b="0" i="1" smtClean="0">
                                          <a:latin typeface="Cambria Math" panose="02040503050406030204" pitchFamily="18" charset="0"/>
                                          <a:ea typeface="Cambria Math" panose="02040503050406030204" pitchFamily="18" charset="0"/>
                                        </a:rPr>
                                      </m:ctrlPr>
                                    </m:sSupPr>
                                    <m:e>
                                      <m:r>
                                        <a:rPr lang="en-US" altLang="zh-CN" sz="1600" b="0" i="1" smtClean="0">
                                          <a:latin typeface="Cambria Math" panose="02040503050406030204" pitchFamily="18" charset="0"/>
                                          <a:ea typeface="Cambria Math" panose="02040503050406030204" pitchFamily="18" charset="0"/>
                                        </a:rPr>
                                        <m:t>𝑘</m:t>
                                      </m:r>
                                    </m:e>
                                    <m:sup>
                                      <m:r>
                                        <a:rPr lang="en-US" altLang="zh-CN" sz="1600" b="0" i="1" smtClean="0">
                                          <a:latin typeface="Cambria Math" panose="02040503050406030204" pitchFamily="18" charset="0"/>
                                          <a:ea typeface="Cambria Math" panose="02040503050406030204" pitchFamily="18" charset="0"/>
                                        </a:rPr>
                                        <m:t>′</m:t>
                                      </m:r>
                                    </m:sup>
                                  </m:sSup>
                                  <m:r>
                                    <a:rPr lang="en-US" altLang="zh-CN" sz="1600" b="0" i="1" smtClean="0">
                                      <a:latin typeface="Cambria Math" panose="02040503050406030204" pitchFamily="18" charset="0"/>
                                      <a:ea typeface="Cambria Math" panose="02040503050406030204" pitchFamily="18" charset="0"/>
                                    </a:rPr>
                                    <m:t>, </m:t>
                                  </m:r>
                                  <m:r>
                                    <a:rPr lang="en-US" altLang="zh-CN" sz="1600" b="0" i="1" smtClean="0">
                                      <a:latin typeface="Cambria Math" panose="02040503050406030204" pitchFamily="18" charset="0"/>
                                      <a:ea typeface="Cambria Math" panose="02040503050406030204" pitchFamily="18" charset="0"/>
                                    </a:rPr>
                                    <m:t>𝑆𝑒</m:t>
                                  </m:r>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𝑞</m:t>
                                      </m:r>
                                    </m:e>
                                    <m:sub>
                                      <m:r>
                                        <a:rPr lang="en-US" altLang="zh-CN" sz="1600" b="0" i="1" smtClean="0">
                                          <a:latin typeface="Cambria Math" panose="02040503050406030204" pitchFamily="18" charset="0"/>
                                          <a:ea typeface="Cambria Math" panose="02040503050406030204" pitchFamily="18" charset="0"/>
                                        </a:rPr>
                                        <m:t>𝑘</m:t>
                                      </m:r>
                                      <m:r>
                                        <a:rPr lang="en-US" altLang="zh-CN" sz="1600" b="0" i="1" smtClean="0">
                                          <a:latin typeface="Cambria Math" panose="02040503050406030204" pitchFamily="18" charset="0"/>
                                          <a:ea typeface="Cambria Math" panose="02040503050406030204" pitchFamily="18" charset="0"/>
                                        </a:rPr>
                                        <m:t>, </m:t>
                                      </m:r>
                                      <m:r>
                                        <a:rPr lang="en-US" altLang="zh-CN" sz="1600" b="0" i="1" smtClean="0">
                                          <a:latin typeface="Cambria Math" panose="02040503050406030204" pitchFamily="18" charset="0"/>
                                          <a:ea typeface="Cambria Math" panose="02040503050406030204" pitchFamily="18" charset="0"/>
                                        </a:rPr>
                                        <m:t>𝑙</m:t>
                                      </m:r>
                                    </m:sub>
                                  </m:sSub>
                                </m:e>
                              </m:d>
                            </m:oMath>
                          </a14:m>
                          <a:endParaRPr lang="zh-CN" altLang="en-US" sz="1600" dirty="0">
                            <a:latin typeface="Microsoft YaHei UI" panose="020B0503020204020204" pitchFamily="34" charset="-122"/>
                            <a:ea typeface="Microsoft YaHei UI" panose="020B0503020204020204" pitchFamily="34" charset="-122"/>
                          </a:endParaRPr>
                        </a:p>
                      </a:txBody>
                      <a:tcPr/>
                    </a:tc>
                    <a:extLst>
                      <a:ext uri="{0D108BD9-81ED-4DB2-BD59-A6C34878D82A}">
                        <a16:rowId xmlns:a16="http://schemas.microsoft.com/office/drawing/2014/main" val="918681700"/>
                      </a:ext>
                    </a:extLst>
                  </a:tr>
                  <a:tr h="370840">
                    <a:tc>
                      <a:txBody>
                        <a:bodyPr/>
                        <a:lstStyle/>
                        <a:p>
                          <a:r>
                            <a:rPr lang="en-US" altLang="zh-CN" sz="1600" dirty="0">
                              <a:latin typeface="Microsoft YaHei UI" panose="020B0503020204020204" pitchFamily="34" charset="-122"/>
                              <a:ea typeface="Microsoft YaHei UI" panose="020B0503020204020204" pitchFamily="34" charset="-122"/>
                            </a:rPr>
                            <a:t>8:</a:t>
                          </a:r>
                          <a:endParaRPr lang="zh-CN" altLang="en-US" sz="1600" dirty="0">
                            <a:latin typeface="Microsoft YaHei UI" panose="020B0503020204020204" pitchFamily="34" charset="-122"/>
                            <a:ea typeface="Microsoft YaHei UI" panose="020B0503020204020204" pitchFamily="34" charset="-122"/>
                          </a:endParaRPr>
                        </a:p>
                      </a:txBody>
                      <a:tcPr/>
                    </a:tc>
                    <a:tc>
                      <a:txBody>
                        <a:bodyPr/>
                        <a:lstStyle/>
                        <a:p>
                          <a:r>
                            <a:rPr lang="en-US" altLang="zh-CN" sz="1600" dirty="0">
                              <a:latin typeface="Microsoft YaHei UI" panose="020B0503020204020204" pitchFamily="34" charset="-122"/>
                              <a:ea typeface="Microsoft YaHei UI" panose="020B0503020204020204" pitchFamily="34" charset="-122"/>
                            </a:rPr>
                            <a:t>            </a:t>
                          </a:r>
                          <a:r>
                            <a:rPr lang="en-US" altLang="zh-CN" sz="1600" b="1" dirty="0">
                              <a:latin typeface="Microsoft YaHei UI" panose="020B0503020204020204" pitchFamily="34" charset="-122"/>
                              <a:ea typeface="Microsoft YaHei UI" panose="020B0503020204020204" pitchFamily="34" charset="-122"/>
                            </a:rPr>
                            <a:t>if </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𝑀</m:t>
                                  </m:r>
                                </m:e>
                                <m:sub>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𝑘</m:t>
                                      </m:r>
                                    </m:e>
                                    <m:sup>
                                      <m:r>
                                        <a:rPr lang="en-US" altLang="zh-CN" sz="1600" b="0" i="1" smtClean="0">
                                          <a:latin typeface="Cambria Math" panose="02040503050406030204" pitchFamily="18" charset="0"/>
                                        </a:rPr>
                                        <m:t>′</m:t>
                                      </m:r>
                                    </m:sup>
                                  </m:sSup>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𝑀</m:t>
                                  </m:r>
                                </m:e>
                                <m:sub>
                                  <m:r>
                                    <a:rPr lang="en-US" altLang="zh-CN" sz="1600" b="0" i="1" smtClean="0">
                                      <a:latin typeface="Cambria Math" panose="02040503050406030204" pitchFamily="18" charset="0"/>
                                    </a:rPr>
                                    <m:t>𝑘</m:t>
                                  </m:r>
                                </m:sub>
                              </m:sSub>
                            </m:oMath>
                          </a14:m>
                          <a:r>
                            <a:rPr lang="zh-CN" altLang="en-US" sz="1600" b="0" dirty="0">
                              <a:latin typeface="Microsoft YaHei UI" panose="020B0503020204020204" pitchFamily="34" charset="-122"/>
                              <a:ea typeface="Microsoft YaHei UI" panose="020B0503020204020204" pitchFamily="34" charset="-122"/>
                            </a:rPr>
                            <a:t> </a:t>
                          </a:r>
                          <a:r>
                            <a:rPr lang="en-US" altLang="zh-CN" sz="1600" b="1" dirty="0">
                              <a:latin typeface="Microsoft YaHei UI" panose="020B0503020204020204" pitchFamily="34" charset="-122"/>
                              <a:ea typeface="Microsoft YaHei UI" panose="020B0503020204020204" pitchFamily="34" charset="-122"/>
                            </a:rPr>
                            <a:t>and </a:t>
                          </a:r>
                          <a14:m>
                            <m:oMath xmlns:m="http://schemas.openxmlformats.org/officeDocument/2006/math">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𝑆𝑒</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𝑞</m:t>
                                      </m:r>
                                    </m:e>
                                    <m:sub>
                                      <m: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𝑙</m:t>
                                      </m:r>
                                    </m:sub>
                                  </m:sSub>
                                  <m:r>
                                    <a:rPr lang="en-US" altLang="zh-CN" sz="1600" b="0" i="1" smtClean="0">
                                      <a:latin typeface="Cambria Math" panose="02040503050406030204" pitchFamily="18" charset="0"/>
                                    </a:rPr>
                                    <m:t>, </m:t>
                                  </m:r>
                                  <m:r>
                                    <a:rPr lang="en-US" altLang="zh-CN" sz="1600" b="0" i="1" smtClean="0">
                                      <a:latin typeface="Cambria Math" panose="02040503050406030204" pitchFamily="18" charset="0"/>
                                    </a:rPr>
                                    <m:t>𝑆𝑒</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𝑞</m:t>
                                      </m:r>
                                    </m:e>
                                    <m:sub>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𝑘</m:t>
                                          </m:r>
                                        </m:e>
                                        <m:sup>
                                          <m:r>
                                            <a:rPr lang="en-US" altLang="zh-CN" sz="1600" b="0" i="1" smtClean="0">
                                              <a:latin typeface="Cambria Math" panose="02040503050406030204" pitchFamily="18" charset="0"/>
                                            </a:rPr>
                                            <m:t>′</m:t>
                                          </m:r>
                                        </m:sup>
                                      </m:sSup>
                                      <m:r>
                                        <a:rPr lang="en-US" altLang="zh-CN" sz="1600" b="0" i="1" smtClean="0">
                                          <a:latin typeface="Cambria Math" panose="02040503050406030204" pitchFamily="18" charset="0"/>
                                        </a:rPr>
                                        <m:t>, </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𝑙</m:t>
                                          </m:r>
                                        </m:e>
                                        <m:sup>
                                          <m:r>
                                            <a:rPr lang="en-US" altLang="zh-CN" sz="1600" b="0" i="1" smtClean="0">
                                              <a:latin typeface="Cambria Math" panose="02040503050406030204" pitchFamily="18" charset="0"/>
                                            </a:rPr>
                                            <m:t>′</m:t>
                                          </m:r>
                                        </m:sup>
                                      </m:sSup>
                                      <m:r>
                                        <a:rPr lang="en-US" altLang="zh-CN" sz="1600" b="0" i="1" smtClean="0">
                                          <a:latin typeface="Cambria Math" panose="02040503050406030204" pitchFamily="18" charset="0"/>
                                        </a:rPr>
                                        <m:t>−1</m:t>
                                      </m:r>
                                    </m:sub>
                                  </m:sSub>
                                </m:e>
                              </m:d>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𝑇</m:t>
                              </m:r>
                              <m:r>
                                <a:rPr lang="en-US" altLang="zh-CN" sz="1600" b="0" i="1" smtClean="0">
                                  <a:latin typeface="Cambria Math" panose="02040503050406030204" pitchFamily="18" charset="0"/>
                                  <a:ea typeface="Cambria Math" panose="02040503050406030204" pitchFamily="18" charset="0"/>
                                </a:rPr>
                                <m:t>ℓ</m:t>
                              </m:r>
                            </m:oMath>
                          </a14:m>
                          <a:r>
                            <a:rPr lang="zh-CN" altLang="en-US" sz="1600" b="0" dirty="0">
                              <a:latin typeface="Microsoft YaHei UI" panose="020B0503020204020204" pitchFamily="34" charset="-122"/>
                              <a:ea typeface="Microsoft YaHei UI" panose="020B0503020204020204" pitchFamily="34" charset="-122"/>
                            </a:rPr>
                            <a:t> </a:t>
                          </a:r>
                          <a:r>
                            <a:rPr lang="en-US" altLang="zh-CN" sz="1600" b="1" dirty="0">
                              <a:latin typeface="Microsoft YaHei UI" panose="020B0503020204020204" pitchFamily="34" charset="-122"/>
                              <a:ea typeface="Microsoft YaHei UI" panose="020B0503020204020204" pitchFamily="34" charset="-122"/>
                            </a:rPr>
                            <a:t>and </a:t>
                          </a:r>
                          <a14:m>
                            <m:oMath xmlns:m="http://schemas.openxmlformats.org/officeDocument/2006/math">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𝑆𝑒</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𝑞</m:t>
                                      </m:r>
                                    </m:e>
                                    <m:sub>
                                      <m: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𝑙</m:t>
                                          </m:r>
                                        </m:e>
                                        <m:sup>
                                          <m:r>
                                            <a:rPr lang="en-US" altLang="zh-CN" sz="1600" b="0" i="1" smtClean="0">
                                              <a:latin typeface="Cambria Math" panose="02040503050406030204" pitchFamily="18" charset="0"/>
                                            </a:rPr>
                                            <m:t>′</m:t>
                                          </m:r>
                                        </m:sup>
                                      </m:sSup>
                                    </m:sub>
                                  </m:sSub>
                                  <m:r>
                                    <a:rPr lang="en-US" altLang="zh-CN" sz="1600" b="0" i="1" smtClean="0">
                                      <a:latin typeface="Cambria Math" panose="02040503050406030204" pitchFamily="18" charset="0"/>
                                    </a:rPr>
                                    <m:t>, </m:t>
                                  </m:r>
                                  <m:r>
                                    <a:rPr lang="en-US" altLang="zh-CN" sz="1600" b="0" i="1" smtClean="0">
                                      <a:latin typeface="Cambria Math" panose="02040503050406030204" pitchFamily="18" charset="0"/>
                                    </a:rPr>
                                    <m:t>𝑆𝑒</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𝑞</m:t>
                                      </m:r>
                                    </m:e>
                                    <m:sub>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𝑘</m:t>
                                          </m:r>
                                        </m:e>
                                        <m:sup>
                                          <m:r>
                                            <a:rPr lang="en-US" altLang="zh-CN" sz="1600" b="0" i="1" smtClean="0">
                                              <a:latin typeface="Cambria Math" panose="02040503050406030204" pitchFamily="18" charset="0"/>
                                            </a:rPr>
                                            <m:t>′</m:t>
                                          </m:r>
                                        </m:sup>
                                      </m:sSup>
                                      <m:r>
                                        <a:rPr lang="en-US" altLang="zh-CN" sz="1600" b="0" i="1" smtClean="0">
                                          <a:latin typeface="Cambria Math" panose="02040503050406030204" pitchFamily="18" charset="0"/>
                                        </a:rPr>
                                        <m:t>, </m:t>
                                      </m:r>
                                      <m:r>
                                        <a:rPr lang="en-US" altLang="zh-CN" sz="1600" b="0" i="1" smtClean="0">
                                          <a:latin typeface="Cambria Math" panose="02040503050406030204" pitchFamily="18" charset="0"/>
                                        </a:rPr>
                                        <m:t>𝑙</m:t>
                                      </m:r>
                                      <m:r>
                                        <a:rPr lang="en-US" altLang="zh-CN" sz="1600" b="0" i="1" smtClean="0">
                                          <a:latin typeface="Cambria Math" panose="02040503050406030204" pitchFamily="18" charset="0"/>
                                        </a:rPr>
                                        <m:t>)</m:t>
                                      </m:r>
                                    </m:sub>
                                  </m:sSub>
                                </m:e>
                              </m:d>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𝑇</m:t>
                              </m:r>
                              <m:r>
                                <a:rPr lang="en-US" altLang="zh-CN" sz="1600" b="0" i="1" smtClean="0">
                                  <a:latin typeface="Cambria Math" panose="02040503050406030204" pitchFamily="18" charset="0"/>
                                  <a:ea typeface="Cambria Math" panose="02040503050406030204" pitchFamily="18" charset="0"/>
                                </a:rPr>
                                <m:t>ℓ</m:t>
                              </m:r>
                            </m:oMath>
                          </a14:m>
                          <a:r>
                            <a:rPr lang="zh-CN" altLang="en-US" sz="1600" b="0" dirty="0">
                              <a:latin typeface="Microsoft YaHei UI" panose="020B0503020204020204" pitchFamily="34" charset="-122"/>
                              <a:ea typeface="Microsoft YaHei UI" panose="020B0503020204020204" pitchFamily="34" charset="-122"/>
                            </a:rPr>
                            <a:t> </a:t>
                          </a:r>
                          <a:r>
                            <a:rPr lang="en-US" altLang="zh-CN" sz="1600" b="1" dirty="0">
                              <a:latin typeface="Microsoft YaHei UI" panose="020B0503020204020204" pitchFamily="34" charset="-122"/>
                              <a:ea typeface="Microsoft YaHei UI" panose="020B0503020204020204" pitchFamily="34" charset="-122"/>
                            </a:rPr>
                            <a:t>then</a:t>
                          </a:r>
                          <a:endParaRPr lang="zh-CN" altLang="en-US" sz="1600" b="0" dirty="0">
                            <a:latin typeface="Microsoft YaHei UI" panose="020B0503020204020204" pitchFamily="34" charset="-122"/>
                            <a:ea typeface="Microsoft YaHei UI" panose="020B0503020204020204" pitchFamily="34" charset="-122"/>
                          </a:endParaRPr>
                        </a:p>
                      </a:txBody>
                      <a:tcPr/>
                    </a:tc>
                    <a:extLst>
                      <a:ext uri="{0D108BD9-81ED-4DB2-BD59-A6C34878D82A}">
                        <a16:rowId xmlns:a16="http://schemas.microsoft.com/office/drawing/2014/main" val="2246282440"/>
                      </a:ext>
                    </a:extLst>
                  </a:tr>
                  <a:tr h="370840">
                    <a:tc>
                      <a:txBody>
                        <a:bodyPr/>
                        <a:lstStyle/>
                        <a:p>
                          <a:r>
                            <a:rPr lang="en-US" altLang="zh-CN" sz="1600" dirty="0">
                              <a:latin typeface="Microsoft YaHei UI" panose="020B0503020204020204" pitchFamily="34" charset="-122"/>
                              <a:ea typeface="Microsoft YaHei UI" panose="020B0503020204020204" pitchFamily="34" charset="-122"/>
                            </a:rPr>
                            <a:t>9:</a:t>
                          </a:r>
                          <a:endParaRPr lang="zh-CN" altLang="en-US" sz="1600" dirty="0">
                            <a:latin typeface="Microsoft YaHei UI" panose="020B0503020204020204" pitchFamily="34" charset="-122"/>
                            <a:ea typeface="Microsoft YaHei UI" panose="020B0503020204020204" pitchFamily="34" charset="-122"/>
                          </a:endParaRPr>
                        </a:p>
                      </a:txBody>
                      <a:tcPr/>
                    </a:tc>
                    <a:tc>
                      <a:txBody>
                        <a:bodyPr/>
                        <a:lstStyle/>
                        <a:p>
                          <a:r>
                            <a:rPr lang="en-US" altLang="zh-CN" sz="1600" dirty="0">
                              <a:latin typeface="Microsoft YaHei UI" panose="020B0503020204020204" pitchFamily="34" charset="-122"/>
                              <a:ea typeface="Microsoft YaHei UI" panose="020B0503020204020204" pitchFamily="34" charset="-122"/>
                            </a:rPr>
                            <a:t>                Move </a:t>
                          </a:r>
                          <a14:m>
                            <m:oMath xmlns:m="http://schemas.openxmlformats.org/officeDocument/2006/math">
                              <m:r>
                                <a:rPr lang="en-US" altLang="zh-CN" sz="1600" b="0" i="1" smtClean="0">
                                  <a:latin typeface="Cambria Math" panose="02040503050406030204" pitchFamily="18" charset="0"/>
                                </a:rPr>
                                <m:t>𝑆𝑒</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𝑞</m:t>
                                  </m:r>
                                </m:e>
                                <m:sub>
                                  <m: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𝑙</m:t>
                                  </m:r>
                                </m:sub>
                              </m:sSub>
                            </m:oMath>
                          </a14:m>
                          <a:r>
                            <a:rPr lang="zh-CN" altLang="en-US" sz="1600" dirty="0">
                              <a:latin typeface="Microsoft YaHei UI" panose="020B0503020204020204" pitchFamily="34" charset="-122"/>
                              <a:ea typeface="Microsoft YaHei UI" panose="020B0503020204020204" pitchFamily="34" charset="-122"/>
                            </a:rPr>
                            <a:t> </a:t>
                          </a:r>
                          <a:r>
                            <a:rPr lang="en-US" altLang="zh-CN" sz="1600" dirty="0">
                              <a:latin typeface="Microsoft YaHei UI" panose="020B0503020204020204" pitchFamily="34" charset="-122"/>
                              <a:ea typeface="Microsoft YaHei UI" panose="020B0503020204020204" pitchFamily="34" charset="-122"/>
                            </a:rPr>
                            <a:t>between </a:t>
                          </a:r>
                          <a14:m>
                            <m:oMath xmlns:m="http://schemas.openxmlformats.org/officeDocument/2006/math">
                              <m:r>
                                <a:rPr lang="en-US" altLang="zh-CN" sz="1600" b="0" i="1" smtClean="0">
                                  <a:latin typeface="Cambria Math" panose="02040503050406030204" pitchFamily="18" charset="0"/>
                                </a:rPr>
                                <m:t>𝑆𝑒</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𝑞</m:t>
                                  </m:r>
                                </m:e>
                                <m:sub>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𝑘</m:t>
                                      </m:r>
                                    </m:e>
                                    <m:sup>
                                      <m:r>
                                        <a:rPr lang="en-US" altLang="zh-CN" sz="1600" b="0" i="1" smtClean="0">
                                          <a:latin typeface="Cambria Math" panose="02040503050406030204" pitchFamily="18" charset="0"/>
                                        </a:rPr>
                                        <m:t>′</m:t>
                                      </m:r>
                                    </m:sup>
                                  </m:sSup>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𝑙</m:t>
                                      </m:r>
                                    </m:e>
                                    <m:sup>
                                      <m:r>
                                        <a:rPr lang="en-US" altLang="zh-CN" sz="1600" b="0" i="1" smtClean="0">
                                          <a:latin typeface="Cambria Math" panose="02040503050406030204" pitchFamily="18" charset="0"/>
                                        </a:rPr>
                                        <m:t>′</m:t>
                                      </m:r>
                                    </m:sup>
                                  </m:sSup>
                                  <m:r>
                                    <a:rPr lang="en-US" altLang="zh-CN" sz="1600" b="0" i="1" smtClean="0">
                                      <a:latin typeface="Cambria Math" panose="02040503050406030204" pitchFamily="18" charset="0"/>
                                    </a:rPr>
                                    <m:t>−1</m:t>
                                  </m:r>
                                </m:sub>
                              </m:sSub>
                            </m:oMath>
                          </a14:m>
                          <a:r>
                            <a:rPr lang="zh-CN" altLang="en-US" sz="1600" dirty="0">
                              <a:latin typeface="Microsoft YaHei UI" panose="020B0503020204020204" pitchFamily="34" charset="-122"/>
                              <a:ea typeface="Microsoft YaHei UI" panose="020B0503020204020204" pitchFamily="34" charset="-122"/>
                            </a:rPr>
                            <a:t> </a:t>
                          </a:r>
                          <a:r>
                            <a:rPr lang="en-US" altLang="zh-CN" sz="1600" dirty="0">
                              <a:latin typeface="Microsoft YaHei UI" panose="020B0503020204020204" pitchFamily="34" charset="-122"/>
                              <a:ea typeface="Microsoft YaHei UI" panose="020B0503020204020204" pitchFamily="34" charset="-122"/>
                            </a:rPr>
                            <a:t>and </a:t>
                          </a:r>
                          <a14:m>
                            <m:oMath xmlns:m="http://schemas.openxmlformats.org/officeDocument/2006/math">
                              <m:r>
                                <a:rPr lang="en-US" altLang="zh-CN" sz="1600" b="0" i="1" smtClean="0">
                                  <a:latin typeface="Cambria Math" panose="02040503050406030204" pitchFamily="18" charset="0"/>
                                </a:rPr>
                                <m:t>𝑆𝑒</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𝑞</m:t>
                                  </m:r>
                                </m:e>
                                <m:sub>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𝑘</m:t>
                                      </m:r>
                                    </m:e>
                                    <m:sup>
                                      <m:r>
                                        <a:rPr lang="en-US" altLang="zh-CN" sz="1600" b="0" i="1" smtClean="0">
                                          <a:latin typeface="Cambria Math" panose="02040503050406030204" pitchFamily="18" charset="0"/>
                                        </a:rPr>
                                        <m:t>′</m:t>
                                      </m:r>
                                    </m:sup>
                                  </m:sSup>
                                  <m:r>
                                    <a:rPr lang="en-US" altLang="zh-CN" sz="1600" b="0" i="1" smtClean="0">
                                      <a:latin typeface="Cambria Math" panose="02040503050406030204" pitchFamily="18" charset="0"/>
                                    </a:rPr>
                                    <m:t>, </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𝑙</m:t>
                                      </m:r>
                                    </m:e>
                                    <m:sup>
                                      <m:r>
                                        <a:rPr lang="en-US" altLang="zh-CN" sz="1600" b="0" i="1" smtClean="0">
                                          <a:latin typeface="Cambria Math" panose="02040503050406030204" pitchFamily="18" charset="0"/>
                                        </a:rPr>
                                        <m:t>′</m:t>
                                      </m:r>
                                    </m:sup>
                                  </m:sSup>
                                </m:sub>
                              </m:sSub>
                            </m:oMath>
                          </a14:m>
                          <a:r>
                            <a:rPr lang="en-US" altLang="zh-CN" sz="1600" dirty="0">
                              <a:latin typeface="Microsoft YaHei UI" panose="020B0503020204020204" pitchFamily="34" charset="-122"/>
                              <a:ea typeface="Microsoft YaHei UI" panose="020B0503020204020204" pitchFamily="34" charset="-122"/>
                            </a:rPr>
                            <a:t>; </a:t>
                          </a:r>
                          <a:r>
                            <a:rPr lang="en-US" altLang="zh-CN" sz="1600" dirty="0" err="1">
                              <a:latin typeface="Microsoft YaHei UI" panose="020B0503020204020204" pitchFamily="34" charset="-122"/>
                              <a:ea typeface="Microsoft YaHei UI" panose="020B0503020204020204" pitchFamily="34" charset="-122"/>
                            </a:rPr>
                            <a:t>Evalutate_the</a:t>
                          </a:r>
                          <a:r>
                            <a:rPr lang="en-US" altLang="zh-CN" sz="1600" baseline="0" dirty="0" err="1">
                              <a:latin typeface="Microsoft YaHei UI" panose="020B0503020204020204" pitchFamily="34" charset="-122"/>
                              <a:ea typeface="Microsoft YaHei UI" panose="020B0503020204020204" pitchFamily="34" charset="-122"/>
                            </a:rPr>
                            <a:t>_neightbour</a:t>
                          </a:r>
                          <a:r>
                            <a:rPr lang="en-US" altLang="zh-CN" sz="1600" baseline="0" dirty="0">
                              <a:latin typeface="Microsoft YaHei UI" panose="020B0503020204020204" pitchFamily="34" charset="-122"/>
                              <a:ea typeface="Microsoft YaHei UI" panose="020B0503020204020204" pitchFamily="34" charset="-122"/>
                            </a:rPr>
                            <a:t>; Undo </a:t>
                          </a:r>
                        </a:p>
                        <a:p>
                          <a:r>
                            <a:rPr lang="en-US" altLang="zh-CN" sz="1600" baseline="0" dirty="0">
                              <a:latin typeface="Microsoft YaHei UI" panose="020B0503020204020204" pitchFamily="34" charset="-122"/>
                              <a:ea typeface="Microsoft YaHei UI" panose="020B0503020204020204" pitchFamily="34" charset="-122"/>
                            </a:rPr>
                            <a:t>                the move</a:t>
                          </a:r>
                          <a:endParaRPr lang="zh-CN" altLang="en-US" sz="1600" dirty="0">
                            <a:latin typeface="Microsoft YaHei UI" panose="020B0503020204020204" pitchFamily="34" charset="-122"/>
                            <a:ea typeface="Microsoft YaHei UI" panose="020B0503020204020204" pitchFamily="34" charset="-122"/>
                          </a:endParaRPr>
                        </a:p>
                      </a:txBody>
                      <a:tcPr/>
                    </a:tc>
                    <a:extLst>
                      <a:ext uri="{0D108BD9-81ED-4DB2-BD59-A6C34878D82A}">
                        <a16:rowId xmlns:a16="http://schemas.microsoft.com/office/drawing/2014/main" val="347589723"/>
                      </a:ext>
                    </a:extLst>
                  </a:tr>
                  <a:tr h="370840">
                    <a:tc>
                      <a:txBody>
                        <a:bodyPr/>
                        <a:lstStyle/>
                        <a:p>
                          <a:r>
                            <a:rPr lang="en-US" altLang="zh-CN" sz="1600" dirty="0">
                              <a:latin typeface="Microsoft YaHei UI" panose="020B0503020204020204" pitchFamily="34" charset="-122"/>
                              <a:ea typeface="Microsoft YaHei UI" panose="020B0503020204020204" pitchFamily="34" charset="-122"/>
                            </a:rPr>
                            <a:t>10:</a:t>
                          </a:r>
                          <a:endParaRPr lang="zh-CN" altLang="en-US" sz="1600" dirty="0">
                            <a:latin typeface="Microsoft YaHei UI" panose="020B0503020204020204" pitchFamily="34" charset="-122"/>
                            <a:ea typeface="Microsoft YaHei UI" panose="020B0503020204020204" pitchFamily="34" charset="-122"/>
                          </a:endParaRPr>
                        </a:p>
                      </a:txBody>
                      <a:tcPr/>
                    </a:tc>
                    <a:tc>
                      <a:txBody>
                        <a:bodyPr/>
                        <a:lstStyle/>
                        <a:p>
                          <a:r>
                            <a:rPr lang="en-US" altLang="zh-CN" sz="1600" dirty="0">
                              <a:latin typeface="Microsoft YaHei UI" panose="020B0503020204020204" pitchFamily="34" charset="-122"/>
                              <a:ea typeface="Microsoft YaHei UI" panose="020B0503020204020204" pitchFamily="34" charset="-122"/>
                            </a:rPr>
                            <a:t>             </a:t>
                          </a:r>
                          <a:r>
                            <a:rPr lang="en-US" altLang="zh-CN" sz="1600" b="1" dirty="0">
                              <a:latin typeface="Microsoft YaHei UI" panose="020B0503020204020204" pitchFamily="34" charset="-122"/>
                              <a:ea typeface="Microsoft YaHei UI" panose="020B0503020204020204" pitchFamily="34" charset="-122"/>
                            </a:rPr>
                            <a:t>end if</a:t>
                          </a:r>
                          <a:endParaRPr lang="zh-CN" altLang="en-US" sz="1600" dirty="0">
                            <a:latin typeface="Microsoft YaHei UI" panose="020B0503020204020204" pitchFamily="34" charset="-122"/>
                            <a:ea typeface="Microsoft YaHei UI" panose="020B0503020204020204" pitchFamily="34" charset="-122"/>
                          </a:endParaRPr>
                        </a:p>
                      </a:txBody>
                      <a:tcPr/>
                    </a:tc>
                    <a:extLst>
                      <a:ext uri="{0D108BD9-81ED-4DB2-BD59-A6C34878D82A}">
                        <a16:rowId xmlns:a16="http://schemas.microsoft.com/office/drawing/2014/main" val="212496490"/>
                      </a:ext>
                    </a:extLst>
                  </a:tr>
                  <a:tr h="370840">
                    <a:tc>
                      <a:txBody>
                        <a:bodyPr/>
                        <a:lstStyle/>
                        <a:p>
                          <a:r>
                            <a:rPr lang="en-US" altLang="zh-CN" sz="1600" dirty="0">
                              <a:latin typeface="Microsoft YaHei UI" panose="020B0503020204020204" pitchFamily="34" charset="-122"/>
                              <a:ea typeface="Microsoft YaHei UI" panose="020B0503020204020204" pitchFamily="34" charset="-122"/>
                            </a:rPr>
                            <a:t>11:</a:t>
                          </a:r>
                          <a:endParaRPr lang="zh-CN" altLang="en-US" sz="1600" dirty="0">
                            <a:latin typeface="Microsoft YaHei UI" panose="020B0503020204020204" pitchFamily="34" charset="-122"/>
                            <a:ea typeface="Microsoft YaHei UI" panose="020B0503020204020204" pitchFamily="34" charset="-122"/>
                          </a:endParaRPr>
                        </a:p>
                      </a:txBody>
                      <a:tcPr/>
                    </a:tc>
                    <a:tc>
                      <a:txBody>
                        <a:bodyPr/>
                        <a:lstStyle/>
                        <a:p>
                          <a:r>
                            <a:rPr lang="en-US" altLang="zh-CN" sz="1600" dirty="0">
                              <a:latin typeface="Microsoft YaHei UI" panose="020B0503020204020204" pitchFamily="34" charset="-122"/>
                              <a:ea typeface="Microsoft YaHei UI" panose="020B0503020204020204" pitchFamily="34" charset="-122"/>
                            </a:rPr>
                            <a:t>        </a:t>
                          </a:r>
                          <a:r>
                            <a:rPr lang="en-US" altLang="zh-CN" sz="1600" b="1" dirty="0">
                              <a:latin typeface="Microsoft YaHei UI" panose="020B0503020204020204" pitchFamily="34" charset="-122"/>
                              <a:ea typeface="Microsoft YaHei UI" panose="020B0503020204020204" pitchFamily="34" charset="-122"/>
                            </a:rPr>
                            <a:t>end for</a:t>
                          </a:r>
                          <a:endParaRPr lang="zh-CN" altLang="en-US" sz="1600" dirty="0">
                            <a:latin typeface="Microsoft YaHei UI" panose="020B0503020204020204" pitchFamily="34" charset="-122"/>
                            <a:ea typeface="Microsoft YaHei UI" panose="020B0503020204020204" pitchFamily="34" charset="-122"/>
                          </a:endParaRPr>
                        </a:p>
                      </a:txBody>
                      <a:tcPr/>
                    </a:tc>
                    <a:extLst>
                      <a:ext uri="{0D108BD9-81ED-4DB2-BD59-A6C34878D82A}">
                        <a16:rowId xmlns:a16="http://schemas.microsoft.com/office/drawing/2014/main" val="981566353"/>
                      </a:ext>
                    </a:extLst>
                  </a:tr>
                  <a:tr h="370840">
                    <a:tc>
                      <a:txBody>
                        <a:bodyPr/>
                        <a:lstStyle/>
                        <a:p>
                          <a:r>
                            <a:rPr lang="en-US" altLang="zh-CN" sz="1600" dirty="0">
                              <a:latin typeface="Microsoft YaHei UI" panose="020B0503020204020204" pitchFamily="34" charset="-122"/>
                              <a:ea typeface="Microsoft YaHei UI" panose="020B0503020204020204" pitchFamily="34" charset="-122"/>
                            </a:rPr>
                            <a:t>12:</a:t>
                          </a:r>
                          <a:endParaRPr lang="zh-CN" altLang="en-US" sz="1600" dirty="0">
                            <a:latin typeface="Microsoft YaHei UI" panose="020B0503020204020204" pitchFamily="34" charset="-122"/>
                            <a:ea typeface="Microsoft YaHei UI" panose="020B0503020204020204" pitchFamily="34" charset="-122"/>
                          </a:endParaRPr>
                        </a:p>
                      </a:txBody>
                      <a:tcPr/>
                    </a:tc>
                    <a:tc>
                      <a:txBody>
                        <a:bodyPr/>
                        <a:lstStyle/>
                        <a:p>
                          <a:r>
                            <a:rPr lang="en-US" altLang="zh-CN" sz="1600" dirty="0">
                              <a:latin typeface="Microsoft YaHei UI" panose="020B0503020204020204" pitchFamily="34" charset="-122"/>
                              <a:ea typeface="Microsoft YaHei UI" panose="020B0503020204020204" pitchFamily="34" charset="-122"/>
                            </a:rPr>
                            <a:t>    </a:t>
                          </a:r>
                          <a:r>
                            <a:rPr lang="en-US" altLang="zh-CN" sz="1600" b="1" dirty="0">
                              <a:latin typeface="Microsoft YaHei UI" panose="020B0503020204020204" pitchFamily="34" charset="-122"/>
                              <a:ea typeface="Microsoft YaHei UI" panose="020B0503020204020204" pitchFamily="34" charset="-122"/>
                            </a:rPr>
                            <a:t>end for</a:t>
                          </a:r>
                          <a:endParaRPr lang="zh-CN" altLang="en-US" sz="1600" dirty="0">
                            <a:latin typeface="Microsoft YaHei UI" panose="020B0503020204020204" pitchFamily="34" charset="-122"/>
                            <a:ea typeface="Microsoft YaHei UI" panose="020B0503020204020204" pitchFamily="34" charset="-122"/>
                          </a:endParaRPr>
                        </a:p>
                      </a:txBody>
                      <a:tcPr/>
                    </a:tc>
                    <a:extLst>
                      <a:ext uri="{0D108BD9-81ED-4DB2-BD59-A6C34878D82A}">
                        <a16:rowId xmlns:a16="http://schemas.microsoft.com/office/drawing/2014/main" val="3717360868"/>
                      </a:ext>
                    </a:extLst>
                  </a:tr>
                  <a:tr h="370840">
                    <a:tc>
                      <a:txBody>
                        <a:bodyPr/>
                        <a:lstStyle/>
                        <a:p>
                          <a:r>
                            <a:rPr lang="en-US" altLang="zh-CN" sz="1600" dirty="0">
                              <a:latin typeface="Microsoft YaHei UI" panose="020B0503020204020204" pitchFamily="34" charset="-122"/>
                              <a:ea typeface="Microsoft YaHei UI" panose="020B0503020204020204" pitchFamily="34" charset="-122"/>
                            </a:rPr>
                            <a:t>13:</a:t>
                          </a:r>
                          <a:endParaRPr lang="zh-CN" altLang="en-US" sz="1600" dirty="0">
                            <a:latin typeface="Microsoft YaHei UI" panose="020B0503020204020204" pitchFamily="34" charset="-122"/>
                            <a:ea typeface="Microsoft YaHei UI" panose="020B0503020204020204" pitchFamily="34" charset="-122"/>
                          </a:endParaRPr>
                        </a:p>
                      </a:txBody>
                      <a:tcPr/>
                    </a:tc>
                    <a:tc>
                      <a:txBody>
                        <a:bodyPr/>
                        <a:lstStyle/>
                        <a:p>
                          <a:r>
                            <a:rPr lang="en-US" altLang="zh-CN" sz="1600" b="1" dirty="0">
                              <a:latin typeface="Microsoft YaHei UI" panose="020B0503020204020204" pitchFamily="34" charset="-122"/>
                              <a:ea typeface="Microsoft YaHei UI" panose="020B0503020204020204" pitchFamily="34" charset="-122"/>
                            </a:rPr>
                            <a:t>end for</a:t>
                          </a:r>
                          <a:endParaRPr lang="zh-CN" altLang="en-US" sz="1600" b="1" dirty="0">
                            <a:latin typeface="Microsoft YaHei UI" panose="020B0503020204020204" pitchFamily="34" charset="-122"/>
                            <a:ea typeface="Microsoft YaHei UI" panose="020B0503020204020204" pitchFamily="34" charset="-122"/>
                          </a:endParaRPr>
                        </a:p>
                      </a:txBody>
                      <a:tcPr/>
                    </a:tc>
                    <a:extLst>
                      <a:ext uri="{0D108BD9-81ED-4DB2-BD59-A6C34878D82A}">
                        <a16:rowId xmlns:a16="http://schemas.microsoft.com/office/drawing/2014/main" val="1147780254"/>
                      </a:ext>
                    </a:extLst>
                  </a:tr>
                </a:tbl>
              </a:graphicData>
            </a:graphic>
          </p:graphicFrame>
        </mc:Choice>
        <mc:Fallback xmlns="">
          <p:graphicFrame>
            <p:nvGraphicFramePr>
              <p:cNvPr id="5" name="表格 4">
                <a:extLst>
                  <a:ext uri="{FF2B5EF4-FFF2-40B4-BE49-F238E27FC236}">
                    <a16:creationId xmlns:a16="http://schemas.microsoft.com/office/drawing/2014/main" id="{D9876A9F-391B-36B6-0FA8-692205BDE18A}"/>
                  </a:ext>
                </a:extLst>
              </p:cNvPr>
              <p:cNvGraphicFramePr>
                <a:graphicFrameLocks noGrp="1"/>
              </p:cNvGraphicFramePr>
              <p:nvPr>
                <p:extLst>
                  <p:ext uri="{D42A27DB-BD31-4B8C-83A1-F6EECF244321}">
                    <p14:modId xmlns:p14="http://schemas.microsoft.com/office/powerpoint/2010/main" val="2246793924"/>
                  </p:ext>
                </p:extLst>
              </p:nvPr>
            </p:nvGraphicFramePr>
            <p:xfrm>
              <a:off x="53752" y="1105620"/>
              <a:ext cx="9036496" cy="5752380"/>
            </p:xfrm>
            <a:graphic>
              <a:graphicData uri="http://schemas.openxmlformats.org/drawingml/2006/table">
                <a:tbl>
                  <a:tblPr firstRow="1" bandRow="1">
                    <a:tableStyleId>{3B4B98B0-60AC-42C2-AFA5-B58CD77FA1E5}</a:tableStyleId>
                  </a:tblPr>
                  <a:tblGrid>
                    <a:gridCol w="467544">
                      <a:extLst>
                        <a:ext uri="{9D8B030D-6E8A-4147-A177-3AD203B41FA5}">
                          <a16:colId xmlns:a16="http://schemas.microsoft.com/office/drawing/2014/main" val="2758929567"/>
                        </a:ext>
                      </a:extLst>
                    </a:gridCol>
                    <a:gridCol w="8568952">
                      <a:extLst>
                        <a:ext uri="{9D8B030D-6E8A-4147-A177-3AD203B41FA5}">
                          <a16:colId xmlns:a16="http://schemas.microsoft.com/office/drawing/2014/main" val="899750942"/>
                        </a:ext>
                      </a:extLst>
                    </a:gridCol>
                  </a:tblGrid>
                  <a:tr h="365760">
                    <a:tc gridSpan="2">
                      <a:txBody>
                        <a:bodyPr/>
                        <a:lstStyle/>
                        <a:p>
                          <a:r>
                            <a:rPr lang="en-US" altLang="zh-CN" dirty="0">
                              <a:latin typeface="Microsoft YaHei UI" panose="020B0503020204020204" pitchFamily="34" charset="-122"/>
                              <a:ea typeface="Microsoft YaHei UI" panose="020B0503020204020204" pitchFamily="34" charset="-122"/>
                            </a:rPr>
                            <a:t>Algorithm 1:</a:t>
                          </a:r>
                          <a:endParaRPr lang="zh-CN" altLang="en-US" dirty="0">
                            <a:latin typeface="Microsoft YaHei UI" panose="020B0503020204020204" pitchFamily="34" charset="-122"/>
                            <a:ea typeface="Microsoft YaHei UI" panose="020B0503020204020204" pitchFamily="34" charset="-122"/>
                          </a:endParaRPr>
                        </a:p>
                      </a:txBody>
                      <a:tcPr/>
                    </a:tc>
                    <a:tc hMerge="1">
                      <a:txBody>
                        <a:bodyPr/>
                        <a:lstStyle/>
                        <a:p>
                          <a:endParaRPr lang="zh-CN" altLang="en-US" dirty="0"/>
                        </a:p>
                      </a:txBody>
                      <a:tcPr/>
                    </a:tc>
                    <a:extLst>
                      <a:ext uri="{0D108BD9-81ED-4DB2-BD59-A6C34878D82A}">
                        <a16:rowId xmlns:a16="http://schemas.microsoft.com/office/drawing/2014/main" val="447751129"/>
                      </a:ext>
                    </a:extLst>
                  </a:tr>
                  <a:tr h="370840">
                    <a:tc>
                      <a:txBody>
                        <a:bodyPr/>
                        <a:lstStyle/>
                        <a:p>
                          <a:r>
                            <a:rPr lang="en-US" altLang="zh-CN" sz="1600" dirty="0">
                              <a:latin typeface="Microsoft YaHei UI" panose="020B0503020204020204" pitchFamily="34" charset="-122"/>
                              <a:ea typeface="Microsoft YaHei UI" panose="020B0503020204020204" pitchFamily="34" charset="-122"/>
                            </a:rPr>
                            <a:t>1:</a:t>
                          </a:r>
                          <a:endParaRPr lang="zh-CN" altLang="en-US" sz="1600" dirty="0">
                            <a:latin typeface="Microsoft YaHei UI" panose="020B0503020204020204" pitchFamily="34" charset="-122"/>
                            <a:ea typeface="Microsoft YaHei UI" panose="020B0503020204020204" pitchFamily="34" charset="-122"/>
                          </a:endParaRPr>
                        </a:p>
                      </a:txBody>
                      <a:tcPr/>
                    </a:tc>
                    <a:tc>
                      <a:txBody>
                        <a:bodyPr/>
                        <a:lstStyle/>
                        <a:p>
                          <a:endParaRPr lang="zh-CN"/>
                        </a:p>
                      </a:txBody>
                      <a:tcPr>
                        <a:blipFill>
                          <a:blip r:embed="rId4"/>
                          <a:stretch>
                            <a:fillRect l="-5473" t="-106557" r="-71" b="-1360656"/>
                          </a:stretch>
                        </a:blipFill>
                      </a:tcPr>
                    </a:tc>
                    <a:extLst>
                      <a:ext uri="{0D108BD9-81ED-4DB2-BD59-A6C34878D82A}">
                        <a16:rowId xmlns:a16="http://schemas.microsoft.com/office/drawing/2014/main" val="1644941092"/>
                      </a:ext>
                    </a:extLst>
                  </a:tr>
                  <a:tr h="370840">
                    <a:tc>
                      <a:txBody>
                        <a:bodyPr/>
                        <a:lstStyle/>
                        <a:p>
                          <a:r>
                            <a:rPr lang="en-US" altLang="zh-CN" sz="1600" dirty="0">
                              <a:latin typeface="Microsoft YaHei UI" panose="020B0503020204020204" pitchFamily="34" charset="-122"/>
                              <a:ea typeface="Microsoft YaHei UI" panose="020B0503020204020204" pitchFamily="34" charset="-122"/>
                            </a:rPr>
                            <a:t>2:</a:t>
                          </a:r>
                          <a:endParaRPr lang="zh-CN" altLang="en-US" sz="1600" dirty="0">
                            <a:latin typeface="Microsoft YaHei UI" panose="020B0503020204020204" pitchFamily="34" charset="-122"/>
                            <a:ea typeface="Microsoft YaHei UI" panose="020B0503020204020204" pitchFamily="34" charset="-122"/>
                          </a:endParaRPr>
                        </a:p>
                      </a:txBody>
                      <a:tcPr/>
                    </a:tc>
                    <a:tc>
                      <a:txBody>
                        <a:bodyPr/>
                        <a:lstStyle/>
                        <a:p>
                          <a:endParaRPr lang="zh-CN"/>
                        </a:p>
                      </a:txBody>
                      <a:tcPr>
                        <a:blipFill>
                          <a:blip r:embed="rId4"/>
                          <a:stretch>
                            <a:fillRect l="-5473" t="-206557" r="-71" b="-1260656"/>
                          </a:stretch>
                        </a:blipFill>
                      </a:tcPr>
                    </a:tc>
                    <a:extLst>
                      <a:ext uri="{0D108BD9-81ED-4DB2-BD59-A6C34878D82A}">
                        <a16:rowId xmlns:a16="http://schemas.microsoft.com/office/drawing/2014/main" val="3864827961"/>
                      </a:ext>
                    </a:extLst>
                  </a:tr>
                  <a:tr h="471656">
                    <a:tc>
                      <a:txBody>
                        <a:bodyPr/>
                        <a:lstStyle/>
                        <a:p>
                          <a:r>
                            <a:rPr lang="en-US" altLang="zh-CN" sz="1600" dirty="0">
                              <a:latin typeface="Microsoft YaHei UI" panose="020B0503020204020204" pitchFamily="34" charset="-122"/>
                              <a:ea typeface="Microsoft YaHei UI" panose="020B0503020204020204" pitchFamily="34" charset="-122"/>
                            </a:rPr>
                            <a:t>3:</a:t>
                          </a:r>
                          <a:endParaRPr lang="zh-CN" altLang="en-US" sz="1600" dirty="0">
                            <a:latin typeface="Microsoft YaHei UI" panose="020B0503020204020204" pitchFamily="34" charset="-122"/>
                            <a:ea typeface="Microsoft YaHei UI" panose="020B0503020204020204" pitchFamily="34" charset="-122"/>
                          </a:endParaRPr>
                        </a:p>
                      </a:txBody>
                      <a:tcPr/>
                    </a:tc>
                    <a:tc>
                      <a:txBody>
                        <a:bodyPr/>
                        <a:lstStyle/>
                        <a:p>
                          <a:endParaRPr lang="zh-CN"/>
                        </a:p>
                      </a:txBody>
                      <a:tcPr>
                        <a:blipFill>
                          <a:blip r:embed="rId4"/>
                          <a:stretch>
                            <a:fillRect l="-5473" t="-242857" r="-71" b="-898701"/>
                          </a:stretch>
                        </a:blipFill>
                      </a:tcPr>
                    </a:tc>
                    <a:extLst>
                      <a:ext uri="{0D108BD9-81ED-4DB2-BD59-A6C34878D82A}">
                        <a16:rowId xmlns:a16="http://schemas.microsoft.com/office/drawing/2014/main" val="2138549655"/>
                      </a:ext>
                    </a:extLst>
                  </a:tr>
                  <a:tr h="589788">
                    <a:tc>
                      <a:txBody>
                        <a:bodyPr/>
                        <a:lstStyle/>
                        <a:p>
                          <a:r>
                            <a:rPr lang="en-US" altLang="zh-CN" sz="1600" dirty="0">
                              <a:latin typeface="Microsoft YaHei UI" panose="020B0503020204020204" pitchFamily="34" charset="-122"/>
                              <a:ea typeface="Microsoft YaHei UI" panose="020B0503020204020204" pitchFamily="34" charset="-122"/>
                            </a:rPr>
                            <a:t>4:</a:t>
                          </a:r>
                          <a:endParaRPr lang="zh-CN" altLang="en-US" sz="1600" dirty="0">
                            <a:latin typeface="Microsoft YaHei UI" panose="020B0503020204020204" pitchFamily="34" charset="-122"/>
                            <a:ea typeface="Microsoft YaHei UI" panose="020B0503020204020204" pitchFamily="34" charset="-122"/>
                          </a:endParaRPr>
                        </a:p>
                      </a:txBody>
                      <a:tcPr/>
                    </a:tc>
                    <a:tc>
                      <a:txBody>
                        <a:bodyPr/>
                        <a:lstStyle/>
                        <a:p>
                          <a:endParaRPr lang="zh-CN"/>
                        </a:p>
                      </a:txBody>
                      <a:tcPr>
                        <a:blipFill>
                          <a:blip r:embed="rId4"/>
                          <a:stretch>
                            <a:fillRect l="-5473" t="-272165" r="-71" b="-613402"/>
                          </a:stretch>
                        </a:blipFill>
                      </a:tcPr>
                    </a:tc>
                    <a:extLst>
                      <a:ext uri="{0D108BD9-81ED-4DB2-BD59-A6C34878D82A}">
                        <a16:rowId xmlns:a16="http://schemas.microsoft.com/office/drawing/2014/main" val="2634565005"/>
                      </a:ext>
                    </a:extLst>
                  </a:tr>
                  <a:tr h="370840">
                    <a:tc>
                      <a:txBody>
                        <a:bodyPr/>
                        <a:lstStyle/>
                        <a:p>
                          <a:r>
                            <a:rPr lang="en-US" altLang="zh-CN" sz="1600" dirty="0">
                              <a:latin typeface="Microsoft YaHei UI" panose="020B0503020204020204" pitchFamily="34" charset="-122"/>
                              <a:ea typeface="Microsoft YaHei UI" panose="020B0503020204020204" pitchFamily="34" charset="-122"/>
                            </a:rPr>
                            <a:t>5:</a:t>
                          </a:r>
                          <a:endParaRPr lang="zh-CN" altLang="en-US" sz="1600" dirty="0">
                            <a:latin typeface="Microsoft YaHei UI" panose="020B0503020204020204" pitchFamily="34" charset="-122"/>
                            <a:ea typeface="Microsoft YaHei UI" panose="020B0503020204020204" pitchFamily="34" charset="-122"/>
                          </a:endParaRPr>
                        </a:p>
                      </a:txBody>
                      <a:tcPr/>
                    </a:tc>
                    <a:tc>
                      <a:txBody>
                        <a:bodyPr/>
                        <a:lstStyle/>
                        <a:p>
                          <a:r>
                            <a:rPr lang="en-US" altLang="zh-CN" sz="1600" b="1" dirty="0">
                              <a:latin typeface="Microsoft YaHei UI" panose="020B0503020204020204" pitchFamily="34" charset="-122"/>
                              <a:ea typeface="Microsoft YaHei UI" panose="020B0503020204020204" pitchFamily="34" charset="-122"/>
                            </a:rPr>
                            <a:t>        end if</a:t>
                          </a:r>
                          <a:endParaRPr lang="zh-CN" altLang="en-US" sz="1600" b="1" dirty="0">
                            <a:latin typeface="Microsoft YaHei UI" panose="020B0503020204020204" pitchFamily="34" charset="-122"/>
                            <a:ea typeface="Microsoft YaHei UI" panose="020B0503020204020204" pitchFamily="34" charset="-122"/>
                          </a:endParaRPr>
                        </a:p>
                      </a:txBody>
                      <a:tcPr/>
                    </a:tc>
                    <a:extLst>
                      <a:ext uri="{0D108BD9-81ED-4DB2-BD59-A6C34878D82A}">
                        <a16:rowId xmlns:a16="http://schemas.microsoft.com/office/drawing/2014/main" val="3007035650"/>
                      </a:ext>
                    </a:extLst>
                  </a:tr>
                  <a:tr h="370840">
                    <a:tc>
                      <a:txBody>
                        <a:bodyPr/>
                        <a:lstStyle/>
                        <a:p>
                          <a:r>
                            <a:rPr lang="en-US" altLang="zh-CN" sz="1600" dirty="0">
                              <a:latin typeface="Microsoft YaHei UI" panose="020B0503020204020204" pitchFamily="34" charset="-122"/>
                              <a:ea typeface="Microsoft YaHei UI" panose="020B0503020204020204" pitchFamily="34" charset="-122"/>
                            </a:rPr>
                            <a:t>6:</a:t>
                          </a:r>
                          <a:endParaRPr lang="zh-CN" altLang="en-US" sz="1600" dirty="0">
                            <a:latin typeface="Microsoft YaHei UI" panose="020B0503020204020204" pitchFamily="34" charset="-122"/>
                            <a:ea typeface="Microsoft YaHei UI" panose="020B0503020204020204" pitchFamily="34" charset="-122"/>
                          </a:endParaRPr>
                        </a:p>
                      </a:txBody>
                      <a:tcPr/>
                    </a:tc>
                    <a:tc>
                      <a:txBody>
                        <a:bodyPr/>
                        <a:lstStyle/>
                        <a:p>
                          <a:endParaRPr lang="zh-CN"/>
                        </a:p>
                      </a:txBody>
                      <a:tcPr>
                        <a:blipFill>
                          <a:blip r:embed="rId4"/>
                          <a:stretch>
                            <a:fillRect l="-5473" t="-691803" r="-71" b="-775410"/>
                          </a:stretch>
                        </a:blipFill>
                      </a:tcPr>
                    </a:tc>
                    <a:extLst>
                      <a:ext uri="{0D108BD9-81ED-4DB2-BD59-A6C34878D82A}">
                        <a16:rowId xmlns:a16="http://schemas.microsoft.com/office/drawing/2014/main" val="2145216996"/>
                      </a:ext>
                    </a:extLst>
                  </a:tr>
                  <a:tr h="370840">
                    <a:tc>
                      <a:txBody>
                        <a:bodyPr/>
                        <a:lstStyle/>
                        <a:p>
                          <a:r>
                            <a:rPr lang="en-US" altLang="zh-CN" sz="1600" dirty="0">
                              <a:latin typeface="Microsoft YaHei UI" panose="020B0503020204020204" pitchFamily="34" charset="-122"/>
                              <a:ea typeface="Microsoft YaHei UI" panose="020B0503020204020204" pitchFamily="34" charset="-122"/>
                            </a:rPr>
                            <a:t>7:</a:t>
                          </a:r>
                          <a:endParaRPr lang="zh-CN" altLang="en-US" sz="1600" dirty="0">
                            <a:latin typeface="Microsoft YaHei UI" panose="020B0503020204020204" pitchFamily="34" charset="-122"/>
                            <a:ea typeface="Microsoft YaHei UI" panose="020B0503020204020204" pitchFamily="34" charset="-122"/>
                          </a:endParaRPr>
                        </a:p>
                      </a:txBody>
                      <a:tcPr/>
                    </a:tc>
                    <a:tc>
                      <a:txBody>
                        <a:bodyPr/>
                        <a:lstStyle/>
                        <a:p>
                          <a:endParaRPr lang="zh-CN"/>
                        </a:p>
                      </a:txBody>
                      <a:tcPr>
                        <a:blipFill>
                          <a:blip r:embed="rId4"/>
                          <a:stretch>
                            <a:fillRect l="-5473" t="-805000" r="-71" b="-688333"/>
                          </a:stretch>
                        </a:blipFill>
                      </a:tcPr>
                    </a:tc>
                    <a:extLst>
                      <a:ext uri="{0D108BD9-81ED-4DB2-BD59-A6C34878D82A}">
                        <a16:rowId xmlns:a16="http://schemas.microsoft.com/office/drawing/2014/main" val="918681700"/>
                      </a:ext>
                    </a:extLst>
                  </a:tr>
                  <a:tr h="387033">
                    <a:tc>
                      <a:txBody>
                        <a:bodyPr/>
                        <a:lstStyle/>
                        <a:p>
                          <a:r>
                            <a:rPr lang="en-US" altLang="zh-CN" sz="1600" dirty="0">
                              <a:latin typeface="Microsoft YaHei UI" panose="020B0503020204020204" pitchFamily="34" charset="-122"/>
                              <a:ea typeface="Microsoft YaHei UI" panose="020B0503020204020204" pitchFamily="34" charset="-122"/>
                            </a:rPr>
                            <a:t>8:</a:t>
                          </a:r>
                          <a:endParaRPr lang="zh-CN" altLang="en-US" sz="1600" dirty="0">
                            <a:latin typeface="Microsoft YaHei UI" panose="020B0503020204020204" pitchFamily="34" charset="-122"/>
                            <a:ea typeface="Microsoft YaHei UI" panose="020B0503020204020204" pitchFamily="34" charset="-122"/>
                          </a:endParaRPr>
                        </a:p>
                      </a:txBody>
                      <a:tcPr/>
                    </a:tc>
                    <a:tc>
                      <a:txBody>
                        <a:bodyPr/>
                        <a:lstStyle/>
                        <a:p>
                          <a:endParaRPr lang="zh-CN"/>
                        </a:p>
                      </a:txBody>
                      <a:tcPr>
                        <a:blipFill>
                          <a:blip r:embed="rId4"/>
                          <a:stretch>
                            <a:fillRect l="-5473" t="-848438" r="-71" b="-545313"/>
                          </a:stretch>
                        </a:blipFill>
                      </a:tcPr>
                    </a:tc>
                    <a:extLst>
                      <a:ext uri="{0D108BD9-81ED-4DB2-BD59-A6C34878D82A}">
                        <a16:rowId xmlns:a16="http://schemas.microsoft.com/office/drawing/2014/main" val="2246282440"/>
                      </a:ext>
                    </a:extLst>
                  </a:tr>
                  <a:tr h="600583">
                    <a:tc>
                      <a:txBody>
                        <a:bodyPr/>
                        <a:lstStyle/>
                        <a:p>
                          <a:r>
                            <a:rPr lang="en-US" altLang="zh-CN" sz="1600" dirty="0">
                              <a:latin typeface="Microsoft YaHei UI" panose="020B0503020204020204" pitchFamily="34" charset="-122"/>
                              <a:ea typeface="Microsoft YaHei UI" panose="020B0503020204020204" pitchFamily="34" charset="-122"/>
                            </a:rPr>
                            <a:t>9:</a:t>
                          </a:r>
                          <a:endParaRPr lang="zh-CN" altLang="en-US" sz="1600" dirty="0">
                            <a:latin typeface="Microsoft YaHei UI" panose="020B0503020204020204" pitchFamily="34" charset="-122"/>
                            <a:ea typeface="Microsoft YaHei UI" panose="020B0503020204020204" pitchFamily="34" charset="-122"/>
                          </a:endParaRPr>
                        </a:p>
                      </a:txBody>
                      <a:tcPr/>
                    </a:tc>
                    <a:tc>
                      <a:txBody>
                        <a:bodyPr/>
                        <a:lstStyle/>
                        <a:p>
                          <a:endParaRPr lang="zh-CN"/>
                        </a:p>
                      </a:txBody>
                      <a:tcPr>
                        <a:blipFill>
                          <a:blip r:embed="rId4"/>
                          <a:stretch>
                            <a:fillRect l="-5473" t="-613131" r="-71" b="-252525"/>
                          </a:stretch>
                        </a:blipFill>
                      </a:tcPr>
                    </a:tc>
                    <a:extLst>
                      <a:ext uri="{0D108BD9-81ED-4DB2-BD59-A6C34878D82A}">
                        <a16:rowId xmlns:a16="http://schemas.microsoft.com/office/drawing/2014/main" val="347589723"/>
                      </a:ext>
                    </a:extLst>
                  </a:tr>
                  <a:tr h="370840">
                    <a:tc>
                      <a:txBody>
                        <a:bodyPr/>
                        <a:lstStyle/>
                        <a:p>
                          <a:r>
                            <a:rPr lang="en-US" altLang="zh-CN" sz="1600" dirty="0">
                              <a:latin typeface="Microsoft YaHei UI" panose="020B0503020204020204" pitchFamily="34" charset="-122"/>
                              <a:ea typeface="Microsoft YaHei UI" panose="020B0503020204020204" pitchFamily="34" charset="-122"/>
                            </a:rPr>
                            <a:t>10:</a:t>
                          </a:r>
                          <a:endParaRPr lang="zh-CN" altLang="en-US" sz="1600" dirty="0">
                            <a:latin typeface="Microsoft YaHei UI" panose="020B0503020204020204" pitchFamily="34" charset="-122"/>
                            <a:ea typeface="Microsoft YaHei UI" panose="020B0503020204020204" pitchFamily="34" charset="-122"/>
                          </a:endParaRPr>
                        </a:p>
                      </a:txBody>
                      <a:tcPr/>
                    </a:tc>
                    <a:tc>
                      <a:txBody>
                        <a:bodyPr/>
                        <a:lstStyle/>
                        <a:p>
                          <a:r>
                            <a:rPr lang="en-US" altLang="zh-CN" sz="1600" dirty="0">
                              <a:latin typeface="Microsoft YaHei UI" panose="020B0503020204020204" pitchFamily="34" charset="-122"/>
                              <a:ea typeface="Microsoft YaHei UI" panose="020B0503020204020204" pitchFamily="34" charset="-122"/>
                            </a:rPr>
                            <a:t>             </a:t>
                          </a:r>
                          <a:r>
                            <a:rPr lang="en-US" altLang="zh-CN" sz="1600" b="1" dirty="0">
                              <a:latin typeface="Microsoft YaHei UI" panose="020B0503020204020204" pitchFamily="34" charset="-122"/>
                              <a:ea typeface="Microsoft YaHei UI" panose="020B0503020204020204" pitchFamily="34" charset="-122"/>
                            </a:rPr>
                            <a:t>end if</a:t>
                          </a:r>
                          <a:endParaRPr lang="zh-CN" altLang="en-US" sz="1600" dirty="0">
                            <a:latin typeface="Microsoft YaHei UI" panose="020B0503020204020204" pitchFamily="34" charset="-122"/>
                            <a:ea typeface="Microsoft YaHei UI" panose="020B0503020204020204" pitchFamily="34" charset="-122"/>
                          </a:endParaRPr>
                        </a:p>
                      </a:txBody>
                      <a:tcPr/>
                    </a:tc>
                    <a:extLst>
                      <a:ext uri="{0D108BD9-81ED-4DB2-BD59-A6C34878D82A}">
                        <a16:rowId xmlns:a16="http://schemas.microsoft.com/office/drawing/2014/main" val="212496490"/>
                      </a:ext>
                    </a:extLst>
                  </a:tr>
                  <a:tr h="370840">
                    <a:tc>
                      <a:txBody>
                        <a:bodyPr/>
                        <a:lstStyle/>
                        <a:p>
                          <a:r>
                            <a:rPr lang="en-US" altLang="zh-CN" sz="1600" dirty="0">
                              <a:latin typeface="Microsoft YaHei UI" panose="020B0503020204020204" pitchFamily="34" charset="-122"/>
                              <a:ea typeface="Microsoft YaHei UI" panose="020B0503020204020204" pitchFamily="34" charset="-122"/>
                            </a:rPr>
                            <a:t>11:</a:t>
                          </a:r>
                          <a:endParaRPr lang="zh-CN" altLang="en-US" sz="1600" dirty="0">
                            <a:latin typeface="Microsoft YaHei UI" panose="020B0503020204020204" pitchFamily="34" charset="-122"/>
                            <a:ea typeface="Microsoft YaHei UI" panose="020B0503020204020204" pitchFamily="34" charset="-122"/>
                          </a:endParaRPr>
                        </a:p>
                      </a:txBody>
                      <a:tcPr/>
                    </a:tc>
                    <a:tc>
                      <a:txBody>
                        <a:bodyPr/>
                        <a:lstStyle/>
                        <a:p>
                          <a:r>
                            <a:rPr lang="en-US" altLang="zh-CN" sz="1600" dirty="0">
                              <a:latin typeface="Microsoft YaHei UI" panose="020B0503020204020204" pitchFamily="34" charset="-122"/>
                              <a:ea typeface="Microsoft YaHei UI" panose="020B0503020204020204" pitchFamily="34" charset="-122"/>
                            </a:rPr>
                            <a:t>        </a:t>
                          </a:r>
                          <a:r>
                            <a:rPr lang="en-US" altLang="zh-CN" sz="1600" b="1" dirty="0">
                              <a:latin typeface="Microsoft YaHei UI" panose="020B0503020204020204" pitchFamily="34" charset="-122"/>
                              <a:ea typeface="Microsoft YaHei UI" panose="020B0503020204020204" pitchFamily="34" charset="-122"/>
                            </a:rPr>
                            <a:t>end for</a:t>
                          </a:r>
                          <a:endParaRPr lang="zh-CN" altLang="en-US" sz="1600" dirty="0">
                            <a:latin typeface="Microsoft YaHei UI" panose="020B0503020204020204" pitchFamily="34" charset="-122"/>
                            <a:ea typeface="Microsoft YaHei UI" panose="020B0503020204020204" pitchFamily="34" charset="-122"/>
                          </a:endParaRPr>
                        </a:p>
                      </a:txBody>
                      <a:tcPr/>
                    </a:tc>
                    <a:extLst>
                      <a:ext uri="{0D108BD9-81ED-4DB2-BD59-A6C34878D82A}">
                        <a16:rowId xmlns:a16="http://schemas.microsoft.com/office/drawing/2014/main" val="981566353"/>
                      </a:ext>
                    </a:extLst>
                  </a:tr>
                  <a:tr h="370840">
                    <a:tc>
                      <a:txBody>
                        <a:bodyPr/>
                        <a:lstStyle/>
                        <a:p>
                          <a:r>
                            <a:rPr lang="en-US" altLang="zh-CN" sz="1600" dirty="0">
                              <a:latin typeface="Microsoft YaHei UI" panose="020B0503020204020204" pitchFamily="34" charset="-122"/>
                              <a:ea typeface="Microsoft YaHei UI" panose="020B0503020204020204" pitchFamily="34" charset="-122"/>
                            </a:rPr>
                            <a:t>12:</a:t>
                          </a:r>
                          <a:endParaRPr lang="zh-CN" altLang="en-US" sz="1600" dirty="0">
                            <a:latin typeface="Microsoft YaHei UI" panose="020B0503020204020204" pitchFamily="34" charset="-122"/>
                            <a:ea typeface="Microsoft YaHei UI" panose="020B0503020204020204" pitchFamily="34" charset="-122"/>
                          </a:endParaRPr>
                        </a:p>
                      </a:txBody>
                      <a:tcPr/>
                    </a:tc>
                    <a:tc>
                      <a:txBody>
                        <a:bodyPr/>
                        <a:lstStyle/>
                        <a:p>
                          <a:r>
                            <a:rPr lang="en-US" altLang="zh-CN" sz="1600" dirty="0">
                              <a:latin typeface="Microsoft YaHei UI" panose="020B0503020204020204" pitchFamily="34" charset="-122"/>
                              <a:ea typeface="Microsoft YaHei UI" panose="020B0503020204020204" pitchFamily="34" charset="-122"/>
                            </a:rPr>
                            <a:t>    </a:t>
                          </a:r>
                          <a:r>
                            <a:rPr lang="en-US" altLang="zh-CN" sz="1600" b="1" dirty="0">
                              <a:latin typeface="Microsoft YaHei UI" panose="020B0503020204020204" pitchFamily="34" charset="-122"/>
                              <a:ea typeface="Microsoft YaHei UI" panose="020B0503020204020204" pitchFamily="34" charset="-122"/>
                            </a:rPr>
                            <a:t>end for</a:t>
                          </a:r>
                          <a:endParaRPr lang="zh-CN" altLang="en-US" sz="1600" dirty="0">
                            <a:latin typeface="Microsoft YaHei UI" panose="020B0503020204020204" pitchFamily="34" charset="-122"/>
                            <a:ea typeface="Microsoft YaHei UI" panose="020B0503020204020204" pitchFamily="34" charset="-122"/>
                          </a:endParaRPr>
                        </a:p>
                      </a:txBody>
                      <a:tcPr/>
                    </a:tc>
                    <a:extLst>
                      <a:ext uri="{0D108BD9-81ED-4DB2-BD59-A6C34878D82A}">
                        <a16:rowId xmlns:a16="http://schemas.microsoft.com/office/drawing/2014/main" val="3717360868"/>
                      </a:ext>
                    </a:extLst>
                  </a:tr>
                  <a:tr h="370840">
                    <a:tc>
                      <a:txBody>
                        <a:bodyPr/>
                        <a:lstStyle/>
                        <a:p>
                          <a:r>
                            <a:rPr lang="en-US" altLang="zh-CN" sz="1600" dirty="0">
                              <a:latin typeface="Microsoft YaHei UI" panose="020B0503020204020204" pitchFamily="34" charset="-122"/>
                              <a:ea typeface="Microsoft YaHei UI" panose="020B0503020204020204" pitchFamily="34" charset="-122"/>
                            </a:rPr>
                            <a:t>13:</a:t>
                          </a:r>
                          <a:endParaRPr lang="zh-CN" altLang="en-US" sz="1600" dirty="0">
                            <a:latin typeface="Microsoft YaHei UI" panose="020B0503020204020204" pitchFamily="34" charset="-122"/>
                            <a:ea typeface="Microsoft YaHei UI" panose="020B0503020204020204" pitchFamily="34" charset="-122"/>
                          </a:endParaRPr>
                        </a:p>
                      </a:txBody>
                      <a:tcPr/>
                    </a:tc>
                    <a:tc>
                      <a:txBody>
                        <a:bodyPr/>
                        <a:lstStyle/>
                        <a:p>
                          <a:r>
                            <a:rPr lang="en-US" altLang="zh-CN" sz="1600" b="1" dirty="0">
                              <a:latin typeface="Microsoft YaHei UI" panose="020B0503020204020204" pitchFamily="34" charset="-122"/>
                              <a:ea typeface="Microsoft YaHei UI" panose="020B0503020204020204" pitchFamily="34" charset="-122"/>
                            </a:rPr>
                            <a:t>end for</a:t>
                          </a:r>
                          <a:endParaRPr lang="zh-CN" altLang="en-US" sz="1600" b="1" dirty="0">
                            <a:latin typeface="Microsoft YaHei UI" panose="020B0503020204020204" pitchFamily="34" charset="-122"/>
                            <a:ea typeface="Microsoft YaHei UI" panose="020B0503020204020204" pitchFamily="34" charset="-122"/>
                          </a:endParaRPr>
                        </a:p>
                      </a:txBody>
                      <a:tcPr/>
                    </a:tc>
                    <a:extLst>
                      <a:ext uri="{0D108BD9-81ED-4DB2-BD59-A6C34878D82A}">
                        <a16:rowId xmlns:a16="http://schemas.microsoft.com/office/drawing/2014/main" val="1147780254"/>
                      </a:ext>
                    </a:extLst>
                  </a:tr>
                </a:tbl>
              </a:graphicData>
            </a:graphic>
          </p:graphicFrame>
        </mc:Fallback>
      </mc:AlternateContent>
    </p:spTree>
    <p:extLst>
      <p:ext uri="{BB962C8B-B14F-4D97-AF65-F5344CB8AC3E}">
        <p14:creationId xmlns:p14="http://schemas.microsoft.com/office/powerpoint/2010/main" val="2496131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A5A6E63-198D-8E78-9CA6-2DC84902AC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4" name="文本框 3">
            <a:extLst>
              <a:ext uri="{FF2B5EF4-FFF2-40B4-BE49-F238E27FC236}">
                <a16:creationId xmlns:a16="http://schemas.microsoft.com/office/drawing/2014/main" id="{34C20FFA-E588-4ADA-733B-AC243EA9CA00}"/>
              </a:ext>
            </a:extLst>
          </p:cNvPr>
          <p:cNvSpPr txBox="1"/>
          <p:nvPr/>
        </p:nvSpPr>
        <p:spPr>
          <a:xfrm>
            <a:off x="899592" y="278602"/>
            <a:ext cx="2122697" cy="424732"/>
          </a:xfrm>
          <a:prstGeom prst="rect">
            <a:avLst/>
          </a:prstGeom>
          <a:noFill/>
        </p:spPr>
        <p:txBody>
          <a:bodyPr wrap="none" rtlCol="0">
            <a:spAutoFit/>
          </a:bodyPr>
          <a:lstStyle/>
          <a:p>
            <a:pPr>
              <a:buNone/>
            </a:pP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禁忌搜索算法</a:t>
            </a:r>
            <a:endParaRPr lang="en-US" altLang="zh-CN" dirty="0">
              <a:latin typeface="Microsoft YaHei UI" panose="020B0503020204020204" pitchFamily="34" charset="-122"/>
              <a:ea typeface="Microsoft YaHei UI" panose="020B0503020204020204" pitchFamily="34" charset="-122"/>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8B7287E5-A6E8-5097-DBF1-5386C9116557}"/>
                  </a:ext>
                </a:extLst>
              </p:cNvPr>
              <p:cNvSpPr txBox="1"/>
              <p:nvPr/>
            </p:nvSpPr>
            <p:spPr>
              <a:xfrm>
                <a:off x="282370" y="1196752"/>
                <a:ext cx="8640960" cy="400110"/>
              </a:xfrm>
              <a:prstGeom prst="rect">
                <a:avLst/>
              </a:prstGeom>
              <a:noFill/>
            </p:spPr>
            <p:txBody>
              <a:bodyPr wrap="square">
                <a:spAutoFit/>
              </a:bodyPr>
              <a:lstStyle/>
              <a:p>
                <a:pPr marL="342900" indent="-342900" defTabSz="504000">
                  <a:lnSpc>
                    <a:spcPct val="100000"/>
                  </a:lnSpc>
                </a:pPr>
                <a:r>
                  <a:rPr lang="zh-CN" altLang="en-US" sz="2000" dirty="0">
                    <a:latin typeface="Microsoft YaHei UI" panose="020B0503020204020204" pitchFamily="34" charset="-122"/>
                    <a:ea typeface="Microsoft YaHei UI" panose="020B0503020204020204" pitchFamily="34" charset="-122"/>
                  </a:rPr>
                  <a:t>命题</a:t>
                </a:r>
                <a:r>
                  <a:rPr lang="en-US" altLang="zh-CN" sz="2000" dirty="0">
                    <a:latin typeface="Microsoft YaHei UI" panose="020B0503020204020204" pitchFamily="34" charset="-122"/>
                    <a:ea typeface="Microsoft YaHei UI" panose="020B0503020204020204" pitchFamily="34" charset="-122"/>
                  </a:rPr>
                  <a:t>3.1</a:t>
                </a:r>
                <a:r>
                  <a:rPr lang="zh-CN" altLang="en-US" sz="2000" dirty="0">
                    <a:latin typeface="Microsoft YaHei UI" panose="020B0503020204020204" pitchFamily="34" charset="-122"/>
                    <a:ea typeface="Microsoft YaHei UI" panose="020B0503020204020204" pitchFamily="34" charset="-122"/>
                  </a:rPr>
                  <a:t>：</a:t>
                </a:r>
                <a:r>
                  <a:rPr lang="zh-CN" altLang="en-US" sz="2000" b="0" dirty="0">
                    <a:latin typeface="Microsoft YaHei UI" panose="020B0503020204020204" pitchFamily="34" charset="-122"/>
                    <a:ea typeface="Microsoft YaHei UI" panose="020B0503020204020204" pitchFamily="34" charset="-122"/>
                  </a:rPr>
                  <a:t>邻域</a:t>
                </a:r>
                <a:r>
                  <a:rPr lang="en-US" altLang="zh-CN" sz="2000" b="0" dirty="0">
                    <a:latin typeface="Microsoft YaHei UI" panose="020B0503020204020204" pitchFamily="34" charset="-122"/>
                    <a:ea typeface="Microsoft YaHei UI" panose="020B0503020204020204" pitchFamily="34" charset="-122"/>
                  </a:rPr>
                  <a:t> </a:t>
                </a:r>
                <a14:m>
                  <m:oMath xmlns:m="http://schemas.openxmlformats.org/officeDocument/2006/math">
                    <m:r>
                      <a:rPr lang="en-US" altLang="zh-CN" sz="2000" b="0" i="1" smtClean="0">
                        <a:latin typeface="Cambria Math" panose="02040503050406030204" pitchFamily="18" charset="0"/>
                        <a:ea typeface="Microsoft YaHei UI" panose="020B0503020204020204" pitchFamily="34" charset="-122"/>
                      </a:rPr>
                      <m:t>𝑁</m:t>
                    </m:r>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是相通的</a:t>
                </a:r>
                <a:endParaRPr lang="en-US" altLang="zh-CN" sz="2000" b="0" dirty="0">
                  <a:latin typeface="Microsoft YaHei UI" panose="020B0503020204020204" pitchFamily="34" charset="-122"/>
                  <a:ea typeface="Microsoft YaHei UI" panose="020B0503020204020204" pitchFamily="34" charset="-122"/>
                </a:endParaRPr>
              </a:p>
            </p:txBody>
          </p:sp>
        </mc:Choice>
        <mc:Fallback xmlns="">
          <p:sp>
            <p:nvSpPr>
              <p:cNvPr id="6" name="文本框 5">
                <a:extLst>
                  <a:ext uri="{FF2B5EF4-FFF2-40B4-BE49-F238E27FC236}">
                    <a16:creationId xmlns:a16="http://schemas.microsoft.com/office/drawing/2014/main" id="{8B7287E5-A6E8-5097-DBF1-5386C9116557}"/>
                  </a:ext>
                </a:extLst>
              </p:cNvPr>
              <p:cNvSpPr txBox="1">
                <a:spLocks noRot="1" noChangeAspect="1" noMove="1" noResize="1" noEditPoints="1" noAdjustHandles="1" noChangeArrowheads="1" noChangeShapeType="1" noTextEdit="1"/>
              </p:cNvSpPr>
              <p:nvPr/>
            </p:nvSpPr>
            <p:spPr>
              <a:xfrm>
                <a:off x="282370" y="1196752"/>
                <a:ext cx="8640960" cy="400110"/>
              </a:xfrm>
              <a:prstGeom prst="rect">
                <a:avLst/>
              </a:prstGeom>
              <a:blipFill>
                <a:blip r:embed="rId4"/>
                <a:stretch>
                  <a:fillRect l="-635" t="-7576" b="-25758"/>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E89A2D2F-2C68-FB64-D295-BAAAFB4FB672}"/>
              </a:ext>
            </a:extLst>
          </p:cNvPr>
          <p:cNvSpPr txBox="1"/>
          <p:nvPr/>
        </p:nvSpPr>
        <p:spPr>
          <a:xfrm>
            <a:off x="2133999" y="5189130"/>
            <a:ext cx="4937702" cy="400110"/>
          </a:xfrm>
          <a:prstGeom prst="rect">
            <a:avLst/>
          </a:prstGeom>
          <a:noFill/>
        </p:spPr>
        <p:txBody>
          <a:bodyPr wrap="square">
            <a:spAutoFit/>
          </a:bodyPr>
          <a:lstStyle/>
          <a:p>
            <a:pPr algn="ctr" defTabSz="504000">
              <a:lnSpc>
                <a:spcPct val="100000"/>
              </a:lnSpc>
              <a:buNone/>
            </a:pPr>
            <a:r>
              <a:rPr lang="zh-CN" altLang="en-US" sz="2000" dirty="0">
                <a:latin typeface="Microsoft YaHei UI" panose="020B0503020204020204" pitchFamily="34" charset="-122"/>
                <a:ea typeface="Microsoft YaHei UI" panose="020B0503020204020204" pitchFamily="34" charset="-122"/>
              </a:rPr>
              <a:t>图</a:t>
            </a:r>
            <a:r>
              <a:rPr lang="en-US" altLang="zh-CN" sz="2000" dirty="0">
                <a:latin typeface="Microsoft YaHei UI" panose="020B0503020204020204" pitchFamily="34" charset="-122"/>
                <a:ea typeface="Microsoft YaHei UI" panose="020B0503020204020204" pitchFamily="34" charset="-122"/>
              </a:rPr>
              <a:t>4. </a:t>
            </a:r>
            <a:r>
              <a:rPr lang="en-US" altLang="zh-CN" sz="2000" b="0" i="1" dirty="0">
                <a:latin typeface="Microsoft YaHei UI" panose="020B0503020204020204" pitchFamily="34" charset="-122"/>
                <a:ea typeface="Microsoft YaHei UI" panose="020B0503020204020204" pitchFamily="34" charset="-122"/>
              </a:rPr>
              <a:t>swap move </a:t>
            </a:r>
            <a:r>
              <a:rPr lang="zh-CN" altLang="en-US" sz="2000" dirty="0">
                <a:latin typeface="Microsoft YaHei UI" panose="020B0503020204020204" pitchFamily="34" charset="-122"/>
                <a:ea typeface="Microsoft YaHei UI" panose="020B0503020204020204" pitchFamily="34" charset="-122"/>
              </a:rPr>
              <a:t>后的循环生成</a:t>
            </a:r>
            <a:endParaRPr lang="en-US" altLang="zh-CN" sz="2000" dirty="0">
              <a:latin typeface="Microsoft YaHei UI" panose="020B0503020204020204" pitchFamily="34" charset="-122"/>
              <a:ea typeface="Microsoft YaHei UI" panose="020B0503020204020204" pitchFamily="34" charset="-122"/>
            </a:endParaRPr>
          </a:p>
        </p:txBody>
      </p:sp>
      <p:pic>
        <p:nvPicPr>
          <p:cNvPr id="8" name="图片 7">
            <a:extLst>
              <a:ext uri="{FF2B5EF4-FFF2-40B4-BE49-F238E27FC236}">
                <a16:creationId xmlns:a16="http://schemas.microsoft.com/office/drawing/2014/main" id="{209D4527-4663-1550-034A-BABA3D34CA53}"/>
              </a:ext>
            </a:extLst>
          </p:cNvPr>
          <p:cNvPicPr>
            <a:picLocks noChangeAspect="1"/>
          </p:cNvPicPr>
          <p:nvPr/>
        </p:nvPicPr>
        <p:blipFill>
          <a:blip r:embed="rId5"/>
          <a:stretch>
            <a:fillRect/>
          </a:stretch>
        </p:blipFill>
        <p:spPr>
          <a:xfrm>
            <a:off x="1300984" y="2220866"/>
            <a:ext cx="6542031" cy="2664296"/>
          </a:xfrm>
          <a:prstGeom prst="rect">
            <a:avLst/>
          </a:prstGeom>
        </p:spPr>
      </p:pic>
    </p:spTree>
    <p:extLst>
      <p:ext uri="{BB962C8B-B14F-4D97-AF65-F5344CB8AC3E}">
        <p14:creationId xmlns:p14="http://schemas.microsoft.com/office/powerpoint/2010/main" val="2754890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A5A6E63-198D-8E78-9CA6-2DC84902AC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4" name="文本框 3">
            <a:extLst>
              <a:ext uri="{FF2B5EF4-FFF2-40B4-BE49-F238E27FC236}">
                <a16:creationId xmlns:a16="http://schemas.microsoft.com/office/drawing/2014/main" id="{34C20FFA-E588-4ADA-733B-AC243EA9CA00}"/>
              </a:ext>
            </a:extLst>
          </p:cNvPr>
          <p:cNvSpPr txBox="1"/>
          <p:nvPr/>
        </p:nvSpPr>
        <p:spPr>
          <a:xfrm>
            <a:off x="899592" y="278602"/>
            <a:ext cx="2122697" cy="424732"/>
          </a:xfrm>
          <a:prstGeom prst="rect">
            <a:avLst/>
          </a:prstGeom>
          <a:noFill/>
        </p:spPr>
        <p:txBody>
          <a:bodyPr wrap="none" rtlCol="0">
            <a:spAutoFit/>
          </a:bodyPr>
          <a:lstStyle/>
          <a:p>
            <a:pPr>
              <a:buNone/>
            </a:pP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禁忌搜索算法</a:t>
            </a:r>
            <a:endParaRPr lang="en-US" altLang="zh-CN" dirty="0">
              <a:latin typeface="Microsoft YaHei UI" panose="020B0503020204020204" pitchFamily="34" charset="-122"/>
              <a:ea typeface="Microsoft YaHei UI" panose="020B0503020204020204" pitchFamily="34" charset="-122"/>
            </a:endParaRPr>
          </a:p>
        </p:txBody>
      </p:sp>
      <p:sp>
        <p:nvSpPr>
          <p:cNvPr id="6" name="文本框 5">
            <a:extLst>
              <a:ext uri="{FF2B5EF4-FFF2-40B4-BE49-F238E27FC236}">
                <a16:creationId xmlns:a16="http://schemas.microsoft.com/office/drawing/2014/main" id="{8B7287E5-A6E8-5097-DBF1-5386C9116557}"/>
              </a:ext>
            </a:extLst>
          </p:cNvPr>
          <p:cNvSpPr txBox="1"/>
          <p:nvPr/>
        </p:nvSpPr>
        <p:spPr>
          <a:xfrm>
            <a:off x="2103149" y="6413266"/>
            <a:ext cx="4937702" cy="400110"/>
          </a:xfrm>
          <a:prstGeom prst="rect">
            <a:avLst/>
          </a:prstGeom>
          <a:noFill/>
        </p:spPr>
        <p:txBody>
          <a:bodyPr wrap="square">
            <a:spAutoFit/>
          </a:bodyPr>
          <a:lstStyle/>
          <a:p>
            <a:pPr algn="ctr" defTabSz="504000">
              <a:lnSpc>
                <a:spcPct val="100000"/>
              </a:lnSpc>
              <a:buNone/>
            </a:pPr>
            <a:r>
              <a:rPr lang="zh-CN" altLang="en-US" sz="2000" dirty="0">
                <a:latin typeface="Microsoft YaHei UI" panose="020B0503020204020204" pitchFamily="34" charset="-122"/>
                <a:ea typeface="Microsoft YaHei UI" panose="020B0503020204020204" pitchFamily="34" charset="-122"/>
              </a:rPr>
              <a:t>图</a:t>
            </a:r>
            <a:r>
              <a:rPr lang="en-US" altLang="zh-CN" sz="2000" dirty="0">
                <a:latin typeface="Microsoft YaHei UI" panose="020B0503020204020204" pitchFamily="34" charset="-122"/>
                <a:ea typeface="Microsoft YaHei UI" panose="020B0503020204020204" pitchFamily="34" charset="-122"/>
              </a:rPr>
              <a:t>5. </a:t>
            </a:r>
            <a:r>
              <a:rPr lang="zh-CN" altLang="en-US" sz="2000" dirty="0">
                <a:latin typeface="Microsoft YaHei UI" panose="020B0503020204020204" pitchFamily="34" charset="-122"/>
                <a:ea typeface="Microsoft YaHei UI" panose="020B0503020204020204" pitchFamily="34" charset="-122"/>
              </a:rPr>
              <a:t>最佳邻域和搜索方向</a:t>
            </a:r>
            <a:endParaRPr lang="en-US" altLang="zh-CN" sz="2000" dirty="0">
              <a:latin typeface="Microsoft YaHei UI" panose="020B0503020204020204" pitchFamily="34" charset="-122"/>
              <a:ea typeface="Microsoft YaHei UI" panose="020B0503020204020204" pitchFamily="34" charset="-122"/>
            </a:endParaRPr>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4AC94055-F8C1-7368-2FA9-B6A71B79217B}"/>
                  </a:ext>
                </a:extLst>
              </p:cNvPr>
              <p:cNvSpPr txBox="1"/>
              <p:nvPr/>
            </p:nvSpPr>
            <p:spPr>
              <a:xfrm>
                <a:off x="282370" y="1196752"/>
                <a:ext cx="8640960" cy="3046988"/>
              </a:xfrm>
              <a:prstGeom prst="rect">
                <a:avLst/>
              </a:prstGeom>
              <a:noFill/>
            </p:spPr>
            <p:txBody>
              <a:bodyPr wrap="square">
                <a:spAutoFit/>
              </a:bodyPr>
              <a:lstStyle/>
              <a:p>
                <a:pPr marL="342900" indent="-342900" defTabSz="504000">
                  <a:lnSpc>
                    <a:spcPct val="100000"/>
                  </a:lnSpc>
                </a:pPr>
                <a14:m>
                  <m:oMath xmlns:m="http://schemas.openxmlformats.org/officeDocument/2006/math">
                    <m:r>
                      <a:rPr lang="en-US" altLang="zh-CN" b="1" i="1" smtClean="0">
                        <a:latin typeface="Cambria Math" panose="02040503050406030204" pitchFamily="18" charset="0"/>
                        <a:ea typeface="Microsoft YaHei UI" panose="020B0503020204020204" pitchFamily="34" charset="-122"/>
                      </a:rPr>
                      <m:t>𝑻𝑺</m:t>
                    </m:r>
                    <m:r>
                      <a:rPr lang="en-US" altLang="zh-CN" b="1" i="1" smtClean="0">
                        <a:latin typeface="Cambria Math" panose="02040503050406030204" pitchFamily="18" charset="0"/>
                        <a:ea typeface="Microsoft YaHei UI" panose="020B0503020204020204" pitchFamily="34" charset="-122"/>
                      </a:rPr>
                      <m:t>𝝐</m:t>
                    </m:r>
                  </m:oMath>
                </a14:m>
                <a:r>
                  <a:rPr lang="en-US" altLang="zh-CN" dirty="0">
                    <a:latin typeface="Microsoft YaHei UI" panose="020B0503020204020204" pitchFamily="34" charset="-122"/>
                    <a:ea typeface="Microsoft YaHei UI" panose="020B0503020204020204" pitchFamily="34" charset="-122"/>
                  </a:rPr>
                  <a:t> algorithm</a:t>
                </a:r>
              </a:p>
              <a:p>
                <a:pPr defTabSz="504000">
                  <a:lnSpc>
                    <a:spcPct val="100000"/>
                  </a:lnSpc>
                  <a:buNone/>
                </a:pPr>
                <a:r>
                  <a:rPr lang="en-US" altLang="zh-CN" sz="200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使用 </a:t>
                </a:r>
                <a14:m>
                  <m:oMath xmlns:m="http://schemas.openxmlformats.org/officeDocument/2006/math">
                    <m:r>
                      <a:rPr lang="en-US" altLang="zh-CN" sz="2000" b="0" i="1" smtClean="0">
                        <a:latin typeface="Cambria Math" panose="02040503050406030204" pitchFamily="18" charset="0"/>
                        <a:ea typeface="Microsoft YaHei UI" panose="020B0503020204020204" pitchFamily="34" charset="-122"/>
                      </a:rPr>
                      <m:t>𝜖</m:t>
                    </m:r>
                  </m:oMath>
                </a14:m>
                <a:r>
                  <a:rPr lang="en-US" altLang="zh-CN" sz="2000" b="0" dirty="0">
                    <a:latin typeface="Microsoft YaHei UI" panose="020B0503020204020204" pitchFamily="34" charset="-122"/>
                    <a:ea typeface="Microsoft YaHei UI" panose="020B0503020204020204" pitchFamily="34" charset="-122"/>
                  </a:rPr>
                  <a:t>-constraint </a:t>
                </a:r>
                <a:r>
                  <a:rPr lang="zh-CN" altLang="en-US" sz="2000" b="0" dirty="0">
                    <a:latin typeface="Microsoft YaHei UI" panose="020B0503020204020204" pitchFamily="34" charset="-122"/>
                    <a:ea typeface="Microsoft YaHei UI" panose="020B0503020204020204" pitchFamily="34" charset="-122"/>
                  </a:rPr>
                  <a:t>方法，需要对邻域进行特定的评估。在文中假设最小化的目标是完工时间，并受到最大延迟的限制。</a:t>
                </a:r>
              </a:p>
              <a:p>
                <a:pPr defTabSz="504000">
                  <a:lnSpc>
                    <a:spcPct val="100000"/>
                  </a:lnSpc>
                  <a:buNone/>
                </a:pPr>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由于试图解决约束问题，因此最佳邻域的定义取决于邻居集的结构。解决方案的最佳邻居是 </a:t>
                </a:r>
                <a14:m>
                  <m:oMath xmlns:m="http://schemas.openxmlformats.org/officeDocument/2006/math">
                    <m:sSub>
                      <m:sSubPr>
                        <m:ctrlPr>
                          <a:rPr lang="en-US" altLang="zh-CN" sz="2000" b="0" i="1" dirty="0" smtClean="0">
                            <a:latin typeface="Cambria Math" panose="02040503050406030204" pitchFamily="18" charset="0"/>
                            <a:ea typeface="Microsoft YaHei UI" panose="020B0503020204020204" pitchFamily="34" charset="-122"/>
                          </a:rPr>
                        </m:ctrlPr>
                      </m:sSubPr>
                      <m:e>
                        <m:r>
                          <a:rPr lang="en-US" altLang="zh-CN" sz="2000" b="0" i="1" dirty="0" smtClean="0">
                            <a:latin typeface="Cambria Math" panose="02040503050406030204" pitchFamily="18" charset="0"/>
                            <a:ea typeface="Microsoft YaHei UI" panose="020B0503020204020204" pitchFamily="34" charset="-122"/>
                          </a:rPr>
                          <m:t>𝐿</m:t>
                        </m:r>
                      </m:e>
                      <m:sub>
                        <m:r>
                          <a:rPr lang="en-US" altLang="zh-CN" sz="2000" b="0" i="1" dirty="0" smtClean="0">
                            <a:latin typeface="Cambria Math" panose="02040503050406030204" pitchFamily="18" charset="0"/>
                            <a:ea typeface="Microsoft YaHei UI" panose="020B0503020204020204" pitchFamily="34" charset="-122"/>
                          </a:rPr>
                          <m:t>𝑚𝑎𝑥</m:t>
                        </m:r>
                      </m:sub>
                    </m:sSub>
                    <m:r>
                      <a:rPr lang="zh-CN" altLang="en-US" sz="2000" b="0" i="1" dirty="0" smtClean="0">
                        <a:latin typeface="Cambria Math" panose="02040503050406030204" pitchFamily="18" charset="0"/>
                        <a:ea typeface="Microsoft YaHei UI" panose="020B0503020204020204" pitchFamily="34" charset="-122"/>
                      </a:rPr>
                      <m:t>⁡</m:t>
                    </m:r>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的邻居中具有最小 </a:t>
                </a:r>
                <a14:m>
                  <m:oMath xmlns:m="http://schemas.openxmlformats.org/officeDocument/2006/math">
                    <m:sSub>
                      <m:sSubPr>
                        <m:ctrlPr>
                          <a:rPr lang="en-US" altLang="zh-CN" sz="2000" b="0" i="1" dirty="0" smtClean="0">
                            <a:latin typeface="Cambria Math" panose="02040503050406030204" pitchFamily="18" charset="0"/>
                            <a:ea typeface="Microsoft YaHei UI" panose="020B0503020204020204" pitchFamily="34" charset="-122"/>
                          </a:rPr>
                        </m:ctrlPr>
                      </m:sSubPr>
                      <m:e>
                        <m:r>
                          <a:rPr lang="en-US" altLang="zh-CN" sz="2000" b="0" i="1" dirty="0" smtClean="0">
                            <a:latin typeface="Cambria Math" panose="02040503050406030204" pitchFamily="18" charset="0"/>
                            <a:ea typeface="Microsoft YaHei UI" panose="020B0503020204020204" pitchFamily="34" charset="-122"/>
                          </a:rPr>
                          <m:t>𝐶</m:t>
                        </m:r>
                      </m:e>
                      <m:sub>
                        <m:r>
                          <a:rPr lang="en-US" altLang="zh-CN" sz="2000" b="0" i="1" dirty="0" smtClean="0">
                            <a:latin typeface="Cambria Math" panose="02040503050406030204" pitchFamily="18" charset="0"/>
                            <a:ea typeface="Microsoft YaHei UI" panose="020B0503020204020204" pitchFamily="34" charset="-122"/>
                          </a:rPr>
                          <m:t>𝑚𝑎𝑥</m:t>
                        </m:r>
                      </m:sub>
                    </m:sSub>
                    <m:r>
                      <a:rPr lang="en-US" altLang="zh-CN" sz="2000" b="0" i="1" dirty="0" smtClean="0">
                        <a:latin typeface="Cambria Math" panose="02040503050406030204" pitchFamily="18" charset="0"/>
                        <a:ea typeface="Microsoft YaHei UI" panose="020B0503020204020204" pitchFamily="34" charset="-122"/>
                      </a:rPr>
                      <m:t>&lt;</m:t>
                    </m:r>
                    <m:r>
                      <a:rPr lang="en-US" altLang="zh-CN" sz="2000" b="0" i="1" dirty="0" smtClean="0">
                        <a:latin typeface="Cambria Math" panose="02040503050406030204" pitchFamily="18" charset="0"/>
                        <a:ea typeface="Microsoft YaHei UI" panose="020B0503020204020204" pitchFamily="34" charset="-122"/>
                      </a:rPr>
                      <m:t>𝜖</m:t>
                    </m:r>
                  </m:oMath>
                </a14:m>
                <a:r>
                  <a:rPr lang="zh-CN" altLang="en-US" sz="2000" b="0" dirty="0">
                    <a:latin typeface="Microsoft YaHei UI" panose="020B0503020204020204" pitchFamily="34" charset="-122"/>
                    <a:ea typeface="Microsoft YaHei UI" panose="020B0503020204020204" pitchFamily="34" charset="-122"/>
                  </a:rPr>
                  <a:t> 的解决方案。如果所有邻居都满足 </a:t>
                </a:r>
                <a14:m>
                  <m:oMath xmlns:m="http://schemas.openxmlformats.org/officeDocument/2006/math">
                    <m:sSub>
                      <m:sSubPr>
                        <m:ctrlPr>
                          <a:rPr lang="en-US" altLang="zh-CN" sz="2000" b="0" i="1" dirty="0" smtClean="0">
                            <a:latin typeface="Cambria Math" panose="02040503050406030204" pitchFamily="18" charset="0"/>
                            <a:ea typeface="Microsoft YaHei UI" panose="020B0503020204020204" pitchFamily="34" charset="-122"/>
                          </a:rPr>
                        </m:ctrlPr>
                      </m:sSubPr>
                      <m:e>
                        <m:r>
                          <a:rPr lang="en-US" altLang="zh-CN" sz="2000" b="0" i="1" dirty="0" smtClean="0">
                            <a:latin typeface="Cambria Math" panose="02040503050406030204" pitchFamily="18" charset="0"/>
                            <a:ea typeface="Microsoft YaHei UI" panose="020B0503020204020204" pitchFamily="34" charset="-122"/>
                          </a:rPr>
                          <m:t>𝐿</m:t>
                        </m:r>
                      </m:e>
                      <m:sub>
                        <m:r>
                          <a:rPr lang="en-US" altLang="zh-CN" sz="2000" b="0" i="1" dirty="0" smtClean="0">
                            <a:latin typeface="Cambria Math" panose="02040503050406030204" pitchFamily="18" charset="0"/>
                            <a:ea typeface="Microsoft YaHei UI" panose="020B0503020204020204" pitchFamily="34" charset="-122"/>
                          </a:rPr>
                          <m:t>𝑚𝑎𝑥</m:t>
                        </m:r>
                      </m:sub>
                    </m:sSub>
                  </m:oMath>
                </a14:m>
                <a:r>
                  <a:rPr lang="zh-CN" altLang="en-US" sz="2000" b="0" dirty="0">
                    <a:latin typeface="Microsoft YaHei UI" panose="020B0503020204020204" pitchFamily="34" charset="-122"/>
                    <a:ea typeface="Microsoft YaHei UI" panose="020B0503020204020204" pitchFamily="34" charset="-122"/>
                  </a:rPr>
                  <a:t>，则最好的邻居是延迟时间最小的邻居，如果可能的话，其生产时间值不大于当前解决方案的生产时间值。在所有其他情况下，文中选择最小化 </a:t>
                </a:r>
                <a14:m>
                  <m:oMath xmlns:m="http://schemas.openxmlformats.org/officeDocument/2006/math">
                    <m:sSub>
                      <m:sSubPr>
                        <m:ctrlPr>
                          <a:rPr lang="en-US" altLang="zh-CN" sz="2000" b="0" i="1" dirty="0" smtClean="0">
                            <a:latin typeface="Cambria Math" panose="02040503050406030204" pitchFamily="18" charset="0"/>
                            <a:ea typeface="Microsoft YaHei UI" panose="020B0503020204020204" pitchFamily="34" charset="-122"/>
                          </a:rPr>
                        </m:ctrlPr>
                      </m:sSubPr>
                      <m:e>
                        <m:r>
                          <a:rPr lang="en-US" altLang="zh-CN" sz="2000" b="0" i="1" dirty="0" smtClean="0">
                            <a:latin typeface="Cambria Math" panose="02040503050406030204" pitchFamily="18" charset="0"/>
                            <a:ea typeface="Microsoft YaHei UI" panose="020B0503020204020204" pitchFamily="34" charset="-122"/>
                          </a:rPr>
                          <m:t>𝐿</m:t>
                        </m:r>
                      </m:e>
                      <m:sub>
                        <m:r>
                          <a:rPr lang="en-US" altLang="zh-CN" sz="2000" b="0" i="1" dirty="0" smtClean="0">
                            <a:latin typeface="Cambria Math" panose="02040503050406030204" pitchFamily="18" charset="0"/>
                            <a:ea typeface="Microsoft YaHei UI" panose="020B0503020204020204" pitchFamily="34" charset="-122"/>
                          </a:rPr>
                          <m:t>𝑚𝑎𝑥</m:t>
                        </m:r>
                      </m:sub>
                    </m:sSub>
                  </m:oMath>
                </a14:m>
                <a:r>
                  <a:rPr lang="zh-CN" altLang="en-US" sz="2000" b="0" dirty="0">
                    <a:latin typeface="Microsoft YaHei UI" panose="020B0503020204020204" pitchFamily="34" charset="-122"/>
                    <a:ea typeface="Microsoft YaHei UI" panose="020B0503020204020204" pitchFamily="34" charset="-122"/>
                  </a:rPr>
                  <a:t> 的邻居。通过使用最佳邻居的定义，首先尝试尊重</a:t>
                </a:r>
                <a14:m>
                  <m:oMath xmlns:m="http://schemas.openxmlformats.org/officeDocument/2006/math">
                    <m:r>
                      <a:rPr lang="en-US" altLang="zh-CN" sz="2000" b="0" i="1" smtClean="0">
                        <a:latin typeface="Cambria Math" panose="02040503050406030204" pitchFamily="18" charset="0"/>
                        <a:ea typeface="Microsoft YaHei UI" panose="020B0503020204020204" pitchFamily="34" charset="-122"/>
                      </a:rPr>
                      <m:t>𝜖</m:t>
                    </m:r>
                  </m:oMath>
                </a14:m>
                <a:r>
                  <a:rPr lang="zh-CN" altLang="en-US" sz="2000" b="0" dirty="0">
                    <a:latin typeface="Microsoft YaHei UI" panose="020B0503020204020204" pitchFamily="34" charset="-122"/>
                    <a:ea typeface="Microsoft YaHei UI" panose="020B0503020204020204" pitchFamily="34" charset="-122"/>
                  </a:rPr>
                  <a:t>界限，然后在</a:t>
                </a:r>
                <a14:m>
                  <m:oMath xmlns:m="http://schemas.openxmlformats.org/officeDocument/2006/math">
                    <m:r>
                      <a:rPr lang="en-US" altLang="zh-CN" sz="2000" b="0" i="1" smtClean="0">
                        <a:latin typeface="Cambria Math" panose="02040503050406030204" pitchFamily="18" charset="0"/>
                        <a:ea typeface="Microsoft YaHei UI" panose="020B0503020204020204" pitchFamily="34" charset="-122"/>
                      </a:rPr>
                      <m:t>𝜖</m:t>
                    </m:r>
                  </m:oMath>
                </a14:m>
                <a:r>
                  <a:rPr lang="zh-CN" altLang="en-US" sz="2000" b="0" dirty="0">
                    <a:latin typeface="Microsoft YaHei UI" panose="020B0503020204020204" pitchFamily="34" charset="-122"/>
                    <a:ea typeface="Microsoft YaHei UI" panose="020B0503020204020204" pitchFamily="34" charset="-122"/>
                  </a:rPr>
                  <a:t>约束下提高完工时间</a:t>
                </a:r>
                <a:r>
                  <a:rPr lang="zh-CN" altLang="en-US" sz="2000" dirty="0">
                    <a:latin typeface="Microsoft YaHei UI" panose="020B0503020204020204" pitchFamily="34" charset="-122"/>
                    <a:ea typeface="Microsoft YaHei UI" panose="020B0503020204020204" pitchFamily="34" charset="-122"/>
                  </a:rPr>
                  <a:t>。 </a:t>
                </a:r>
              </a:p>
            </p:txBody>
          </p:sp>
        </mc:Choice>
        <mc:Fallback>
          <p:sp>
            <p:nvSpPr>
              <p:cNvPr id="7" name="文本框 6">
                <a:extLst>
                  <a:ext uri="{FF2B5EF4-FFF2-40B4-BE49-F238E27FC236}">
                    <a16:creationId xmlns:a16="http://schemas.microsoft.com/office/drawing/2014/main" id="{4AC94055-F8C1-7368-2FA9-B6A71B79217B}"/>
                  </a:ext>
                </a:extLst>
              </p:cNvPr>
              <p:cNvSpPr txBox="1">
                <a:spLocks noRot="1" noChangeAspect="1" noMove="1" noResize="1" noEditPoints="1" noAdjustHandles="1" noChangeArrowheads="1" noChangeShapeType="1" noTextEdit="1"/>
              </p:cNvSpPr>
              <p:nvPr/>
            </p:nvSpPr>
            <p:spPr>
              <a:xfrm>
                <a:off x="282370" y="1196752"/>
                <a:ext cx="8640960" cy="3046988"/>
              </a:xfrm>
              <a:prstGeom prst="rect">
                <a:avLst/>
              </a:prstGeom>
              <a:blipFill>
                <a:blip r:embed="rId4"/>
                <a:stretch>
                  <a:fillRect l="-917" t="-1600" r="-705" b="-2600"/>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8BF96F93-F9DB-2342-70CA-9391031D75A5}"/>
              </a:ext>
            </a:extLst>
          </p:cNvPr>
          <p:cNvPicPr>
            <a:picLocks noChangeAspect="1"/>
          </p:cNvPicPr>
          <p:nvPr/>
        </p:nvPicPr>
        <p:blipFill>
          <a:blip r:embed="rId5"/>
          <a:stretch>
            <a:fillRect/>
          </a:stretch>
        </p:blipFill>
        <p:spPr>
          <a:xfrm>
            <a:off x="1161907" y="4221088"/>
            <a:ext cx="6820185" cy="2016224"/>
          </a:xfrm>
          <a:prstGeom prst="rect">
            <a:avLst/>
          </a:prstGeom>
        </p:spPr>
      </p:pic>
    </p:spTree>
    <p:extLst>
      <p:ext uri="{BB962C8B-B14F-4D97-AF65-F5344CB8AC3E}">
        <p14:creationId xmlns:p14="http://schemas.microsoft.com/office/powerpoint/2010/main" val="1431563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A5A6E63-198D-8E78-9CA6-2DC84902AC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4" name="文本框 3">
            <a:extLst>
              <a:ext uri="{FF2B5EF4-FFF2-40B4-BE49-F238E27FC236}">
                <a16:creationId xmlns:a16="http://schemas.microsoft.com/office/drawing/2014/main" id="{34C20FFA-E588-4ADA-733B-AC243EA9CA00}"/>
              </a:ext>
            </a:extLst>
          </p:cNvPr>
          <p:cNvSpPr txBox="1"/>
          <p:nvPr/>
        </p:nvSpPr>
        <p:spPr>
          <a:xfrm>
            <a:off x="899592" y="278602"/>
            <a:ext cx="2122697" cy="424732"/>
          </a:xfrm>
          <a:prstGeom prst="rect">
            <a:avLst/>
          </a:prstGeom>
          <a:noFill/>
        </p:spPr>
        <p:txBody>
          <a:bodyPr wrap="none" rtlCol="0">
            <a:spAutoFit/>
          </a:bodyPr>
          <a:lstStyle/>
          <a:p>
            <a:pPr>
              <a:buNone/>
            </a:pP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禁忌搜索算法</a:t>
            </a:r>
            <a:endParaRPr lang="en-US" altLang="zh-CN" dirty="0">
              <a:latin typeface="Microsoft YaHei UI" panose="020B0503020204020204" pitchFamily="34" charset="-122"/>
              <a:ea typeface="Microsoft YaHei UI" panose="020B0503020204020204" pitchFamily="34" charset="-122"/>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AC94055-F8C1-7368-2FA9-B6A71B79217B}"/>
                  </a:ext>
                </a:extLst>
              </p:cNvPr>
              <p:cNvSpPr txBox="1"/>
              <p:nvPr/>
            </p:nvSpPr>
            <p:spPr>
              <a:xfrm>
                <a:off x="282370" y="1196752"/>
                <a:ext cx="8640960" cy="4970143"/>
              </a:xfrm>
              <a:prstGeom prst="rect">
                <a:avLst/>
              </a:prstGeom>
              <a:noFill/>
            </p:spPr>
            <p:txBody>
              <a:bodyPr wrap="square">
                <a:spAutoFit/>
              </a:bodyPr>
              <a:lstStyle/>
              <a:p>
                <a:pPr marL="342900" indent="-342900" defTabSz="504000">
                  <a:lnSpc>
                    <a:spcPct val="150000"/>
                  </a:lnSpc>
                </a:pPr>
                <a14:m>
                  <m:oMath xmlns:m="http://schemas.openxmlformats.org/officeDocument/2006/math">
                    <m:r>
                      <a:rPr lang="en-US" altLang="zh-CN" b="1" i="1" smtClean="0">
                        <a:latin typeface="Cambria Math" panose="02040503050406030204" pitchFamily="18" charset="0"/>
                        <a:ea typeface="Microsoft YaHei UI" panose="020B0503020204020204" pitchFamily="34" charset="-122"/>
                      </a:rPr>
                      <m:t>𝑻𝑺</m:t>
                    </m:r>
                    <m:r>
                      <a:rPr lang="zh-CN" altLang="en-US" b="1" i="1" smtClean="0">
                        <a:latin typeface="Cambria Math" panose="02040503050406030204" pitchFamily="18" charset="0"/>
                        <a:ea typeface="Microsoft YaHei UI" panose="020B0503020204020204" pitchFamily="34" charset="-122"/>
                      </a:rPr>
                      <m:t>𝓵</m:t>
                    </m:r>
                    <m:r>
                      <a:rPr lang="en-US" altLang="zh-CN" b="1" i="1" smtClean="0">
                        <a:latin typeface="Cambria Math" panose="02040503050406030204" pitchFamily="18" charset="0"/>
                        <a:ea typeface="Microsoft YaHei UI" panose="020B0503020204020204" pitchFamily="34" charset="-122"/>
                      </a:rPr>
                      <m:t>𝒄</m:t>
                    </m:r>
                  </m:oMath>
                </a14:m>
                <a:r>
                  <a:rPr lang="en-US" altLang="zh-CN" dirty="0">
                    <a:latin typeface="Microsoft YaHei UI" panose="020B0503020204020204" pitchFamily="34" charset="-122"/>
                    <a:ea typeface="Microsoft YaHei UI" panose="020B0503020204020204" pitchFamily="34" charset="-122"/>
                  </a:rPr>
                  <a:t> algorithm</a:t>
                </a:r>
              </a:p>
              <a:p>
                <a:pPr defTabSz="504000">
                  <a:lnSpc>
                    <a:spcPct val="150000"/>
                  </a:lnSpc>
                  <a:buNone/>
                </a:pPr>
                <a:r>
                  <a:rPr lang="en-US" altLang="zh-CN" sz="200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通过标准的线性组合来评估解决方案。考虑的标准是：完工时间 </a:t>
                </a:r>
                <a:r>
                  <a:rPr lang="en-US" altLang="zh-CN" sz="2000" b="0" dirty="0">
                    <a:latin typeface="Microsoft YaHei UI" panose="020B0503020204020204" pitchFamily="34" charset="-122"/>
                    <a:ea typeface="Microsoft YaHei UI" panose="020B0503020204020204" pitchFamily="34" charset="-122"/>
                  </a:rPr>
                  <a:t>(</a:t>
                </a:r>
                <a14:m>
                  <m:oMath xmlns:m="http://schemas.openxmlformats.org/officeDocument/2006/math">
                    <m:sSub>
                      <m:sSubPr>
                        <m:ctrlPr>
                          <a:rPr lang="en-US" altLang="zh-CN" sz="2000" b="0" i="1" dirty="0" smtClean="0">
                            <a:latin typeface="Cambria Math" panose="02040503050406030204" pitchFamily="18" charset="0"/>
                            <a:ea typeface="Microsoft YaHei UI" panose="020B0503020204020204" pitchFamily="34" charset="-122"/>
                          </a:rPr>
                        </m:ctrlPr>
                      </m:sSubPr>
                      <m:e>
                        <m:r>
                          <a:rPr lang="en-US" altLang="zh-CN" sz="2000" b="0" i="1" dirty="0" smtClean="0">
                            <a:latin typeface="Cambria Math" panose="02040503050406030204" pitchFamily="18" charset="0"/>
                            <a:ea typeface="Microsoft YaHei UI" panose="020B0503020204020204" pitchFamily="34" charset="-122"/>
                          </a:rPr>
                          <m:t>𝐶</m:t>
                        </m:r>
                      </m:e>
                      <m:sub>
                        <m:r>
                          <a:rPr lang="en-US" altLang="zh-CN" sz="2000" b="0" i="1" dirty="0" smtClean="0">
                            <a:latin typeface="Cambria Math" panose="02040503050406030204" pitchFamily="18" charset="0"/>
                            <a:ea typeface="Microsoft YaHei UI" panose="020B0503020204020204" pitchFamily="34" charset="-122"/>
                          </a:rPr>
                          <m:t>𝑚𝑎𝑥</m:t>
                        </m:r>
                      </m:sub>
                    </m:sSub>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和最大延迟时间 </a:t>
                </a:r>
                <a:r>
                  <a:rPr lang="en-US" altLang="zh-CN" sz="2000" b="0" dirty="0">
                    <a:latin typeface="Microsoft YaHei UI" panose="020B0503020204020204" pitchFamily="34" charset="-122"/>
                    <a:ea typeface="Microsoft YaHei UI" panose="020B0503020204020204" pitchFamily="34" charset="-122"/>
                  </a:rPr>
                  <a:t>(</a:t>
                </a:r>
                <a14:m>
                  <m:oMath xmlns:m="http://schemas.openxmlformats.org/officeDocument/2006/math">
                    <m:sSub>
                      <m:sSubPr>
                        <m:ctrlPr>
                          <a:rPr lang="en-US" altLang="zh-CN" sz="2000" b="0" i="1" dirty="0" smtClean="0">
                            <a:latin typeface="Cambria Math" panose="02040503050406030204" pitchFamily="18" charset="0"/>
                            <a:ea typeface="Microsoft YaHei UI" panose="020B0503020204020204" pitchFamily="34" charset="-122"/>
                          </a:rPr>
                        </m:ctrlPr>
                      </m:sSubPr>
                      <m:e>
                        <m:r>
                          <a:rPr lang="en-US" altLang="zh-CN" sz="2000" b="0" i="1" dirty="0" smtClean="0">
                            <a:latin typeface="Cambria Math" panose="02040503050406030204" pitchFamily="18" charset="0"/>
                            <a:ea typeface="Microsoft YaHei UI" panose="020B0503020204020204" pitchFamily="34" charset="-122"/>
                          </a:rPr>
                          <m:t>𝐿</m:t>
                        </m:r>
                      </m:e>
                      <m:sub>
                        <m:r>
                          <a:rPr lang="en-US" altLang="zh-CN" sz="2000" b="0" i="1" dirty="0" smtClean="0">
                            <a:latin typeface="Cambria Math" panose="02040503050406030204" pitchFamily="18" charset="0"/>
                            <a:ea typeface="Microsoft YaHei UI" panose="020B0503020204020204" pitchFamily="34" charset="-122"/>
                          </a:rPr>
                          <m:t>𝑚𝑎𝑥</m:t>
                        </m:r>
                      </m:sub>
                    </m:sSub>
                  </m:oMath>
                </a14:m>
                <a:r>
                  <a:rPr lang="en-US" altLang="zh-CN" sz="2000" b="0" dirty="0">
                    <a:latin typeface="Microsoft YaHei UI" panose="020B0503020204020204" pitchFamily="34" charset="-122"/>
                    <a:ea typeface="Microsoft YaHei UI" panose="020B0503020204020204" pitchFamily="34" charset="-122"/>
                  </a:rPr>
                  <a:t>)</a:t>
                </a:r>
                <a:r>
                  <a:rPr lang="zh-CN" altLang="en-US" sz="2000" b="0" dirty="0">
                    <a:latin typeface="Microsoft YaHei UI" panose="020B0503020204020204" pitchFamily="34" charset="-122"/>
                    <a:ea typeface="Microsoft YaHei UI" panose="020B0503020204020204" pitchFamily="34" charset="-122"/>
                  </a:rPr>
                  <a:t>。</a:t>
                </a:r>
              </a:p>
              <a:p>
                <a:pPr defTabSz="504000">
                  <a:lnSpc>
                    <a:spcPct val="150000"/>
                  </a:lnSpc>
                  <a:buNone/>
                </a:pPr>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这种方法的困难之一在于标准范围。例如，完工时间可以等于 </a:t>
                </a:r>
                <a:r>
                  <a:rPr lang="en-US" altLang="zh-CN" sz="2000" b="0" dirty="0">
                    <a:latin typeface="Microsoft YaHei UI" panose="020B0503020204020204" pitchFamily="34" charset="-122"/>
                    <a:ea typeface="Microsoft YaHei UI" panose="020B0503020204020204" pitchFamily="34" charset="-122"/>
                  </a:rPr>
                  <a:t>1000</a:t>
                </a:r>
                <a:r>
                  <a:rPr lang="zh-CN" altLang="en-US" sz="2000" b="0" dirty="0">
                    <a:latin typeface="Microsoft YaHei UI" panose="020B0503020204020204" pitchFamily="34" charset="-122"/>
                    <a:ea typeface="Microsoft YaHei UI" panose="020B0503020204020204" pitchFamily="34" charset="-122"/>
                  </a:rPr>
                  <a:t>，最大延迟时间可以等于 </a:t>
                </a:r>
                <a:r>
                  <a:rPr lang="en-US" altLang="zh-CN" sz="2000" b="0" dirty="0">
                    <a:latin typeface="Microsoft YaHei UI" panose="020B0503020204020204" pitchFamily="34" charset="-122"/>
                    <a:ea typeface="Microsoft YaHei UI" panose="020B0503020204020204" pitchFamily="34" charset="-122"/>
                  </a:rPr>
                  <a:t>10</a:t>
                </a:r>
                <a:r>
                  <a:rPr lang="zh-CN" altLang="en-US" sz="2000" b="0" dirty="0">
                    <a:latin typeface="Microsoft YaHei UI" panose="020B0503020204020204" pitchFamily="34" charset="-122"/>
                    <a:ea typeface="Microsoft YaHei UI" panose="020B0503020204020204" pitchFamily="34" charset="-122"/>
                  </a:rPr>
                  <a:t>。在这种情况下，完工时间会超过最大延迟时间。此外，不可能先验估计每个标准的范围。为了绕过这个困难，线性组合的系数已被归一化。解决方案的评估如下式：</a:t>
                </a:r>
                <a:endParaRPr lang="en-US" altLang="zh-CN" sz="2000" b="0" dirty="0">
                  <a:latin typeface="Microsoft YaHei UI" panose="020B0503020204020204" pitchFamily="34" charset="-122"/>
                  <a:ea typeface="Microsoft YaHei UI" panose="020B0503020204020204" pitchFamily="34" charset="-122"/>
                </a:endParaRPr>
              </a:p>
              <a:p>
                <a:pPr defTabSz="504000">
                  <a:lnSpc>
                    <a:spcPct val="150000"/>
                  </a:lnSpc>
                  <a:buNone/>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ea typeface="Microsoft YaHei UI" panose="020B0503020204020204" pitchFamily="34" charset="-122"/>
                        </a:rPr>
                        <m:t>𝑍</m:t>
                      </m:r>
                      <m:d>
                        <m:dPr>
                          <m:ctrlPr>
                            <a:rPr lang="en-US" altLang="zh-CN" sz="2000" b="0" i="1" smtClean="0">
                              <a:latin typeface="Cambria Math" panose="02040503050406030204" pitchFamily="18" charset="0"/>
                              <a:ea typeface="Microsoft YaHei UI" panose="020B0503020204020204" pitchFamily="34" charset="-122"/>
                            </a:rPr>
                          </m:ctrlPr>
                        </m:dPr>
                        <m:e>
                          <m:r>
                            <a:rPr lang="en-US" altLang="zh-CN" sz="2000" b="0" i="1" smtClean="0">
                              <a:latin typeface="Cambria Math" panose="02040503050406030204" pitchFamily="18" charset="0"/>
                              <a:ea typeface="Microsoft YaHei UI" panose="020B0503020204020204" pitchFamily="34" charset="-122"/>
                            </a:rPr>
                            <m:t>𝑆</m:t>
                          </m:r>
                        </m:e>
                      </m:d>
                      <m:r>
                        <a:rPr lang="en-US" altLang="zh-CN" sz="2000" b="0" i="1" smtClean="0">
                          <a:latin typeface="Cambria Math" panose="02040503050406030204" pitchFamily="18" charset="0"/>
                          <a:ea typeface="Microsoft YaHei UI" panose="020B0503020204020204" pitchFamily="34" charset="-122"/>
                        </a:rPr>
                        <m:t>=</m:t>
                      </m:r>
                      <m:f>
                        <m:fPr>
                          <m:ctrlPr>
                            <a:rPr lang="en-US" altLang="zh-CN" sz="2000" b="0" i="1" smtClean="0">
                              <a:latin typeface="Cambria Math" panose="02040503050406030204" pitchFamily="18" charset="0"/>
                              <a:ea typeface="Microsoft YaHei UI" panose="020B0503020204020204" pitchFamily="34" charset="-122"/>
                            </a:rPr>
                          </m:ctrlPr>
                        </m:fPr>
                        <m:num>
                          <m:r>
                            <a:rPr lang="en-US" altLang="zh-CN" sz="2000" b="0" i="1" smtClean="0">
                              <a:latin typeface="Cambria Math" panose="02040503050406030204" pitchFamily="18" charset="0"/>
                              <a:ea typeface="Microsoft YaHei UI" panose="020B0503020204020204" pitchFamily="34" charset="-122"/>
                            </a:rPr>
                            <m:t>𝛼</m:t>
                          </m:r>
                          <m:r>
                            <a:rPr lang="en-US" altLang="zh-CN" sz="2000" b="0" i="1" smtClean="0">
                              <a:latin typeface="Cambria Math" panose="02040503050406030204" pitchFamily="18" charset="0"/>
                              <a:ea typeface="Microsoft YaHei UI" panose="020B0503020204020204" pitchFamily="34" charset="-122"/>
                            </a:rPr>
                            <m:t>×</m:t>
                          </m:r>
                          <m:sSub>
                            <m:sSubPr>
                              <m:ctrlPr>
                                <a:rPr lang="en-US" altLang="zh-CN" sz="2000" b="0" i="1" smtClean="0">
                                  <a:latin typeface="Cambria Math" panose="02040503050406030204" pitchFamily="18" charset="0"/>
                                  <a:ea typeface="Microsoft YaHei UI" panose="020B0503020204020204" pitchFamily="34" charset="-122"/>
                                </a:rPr>
                              </m:ctrlPr>
                            </m:sSubPr>
                            <m:e>
                              <m:r>
                                <a:rPr lang="en-US" altLang="zh-CN" sz="2000" b="0" i="1" smtClean="0">
                                  <a:latin typeface="Cambria Math" panose="02040503050406030204" pitchFamily="18" charset="0"/>
                                  <a:ea typeface="Microsoft YaHei UI" panose="020B0503020204020204" pitchFamily="34" charset="-122"/>
                                </a:rPr>
                                <m:t>𝐶</m:t>
                              </m:r>
                            </m:e>
                            <m:sub>
                              <m:r>
                                <a:rPr lang="en-US" altLang="zh-CN" sz="2000" b="0" i="1" smtClean="0">
                                  <a:latin typeface="Cambria Math" panose="02040503050406030204" pitchFamily="18" charset="0"/>
                                  <a:ea typeface="Microsoft YaHei UI" panose="020B0503020204020204" pitchFamily="34" charset="-122"/>
                                </a:rPr>
                                <m:t>𝑚𝑎𝑥</m:t>
                              </m:r>
                            </m:sub>
                          </m:sSub>
                          <m:r>
                            <a:rPr lang="en-US" altLang="zh-CN" sz="2000" b="0" i="1" smtClean="0">
                              <a:latin typeface="Cambria Math" panose="02040503050406030204" pitchFamily="18" charset="0"/>
                              <a:ea typeface="Microsoft YaHei UI" panose="020B0503020204020204" pitchFamily="34" charset="-122"/>
                            </a:rPr>
                            <m:t>(</m:t>
                          </m:r>
                          <m:r>
                            <a:rPr lang="en-US" altLang="zh-CN" sz="2000" b="0" i="1" smtClean="0">
                              <a:latin typeface="Cambria Math" panose="02040503050406030204" pitchFamily="18" charset="0"/>
                              <a:ea typeface="Microsoft YaHei UI" panose="020B0503020204020204" pitchFamily="34" charset="-122"/>
                            </a:rPr>
                            <m:t>𝑆</m:t>
                          </m:r>
                          <m:r>
                            <a:rPr lang="en-US" altLang="zh-CN" sz="2000" b="0" i="1" smtClean="0">
                              <a:latin typeface="Cambria Math" panose="02040503050406030204" pitchFamily="18" charset="0"/>
                              <a:ea typeface="Microsoft YaHei UI" panose="020B0503020204020204" pitchFamily="34" charset="-122"/>
                            </a:rPr>
                            <m:t>)</m:t>
                          </m:r>
                        </m:num>
                        <m:den>
                          <m:func>
                            <m:funcPr>
                              <m:ctrlPr>
                                <a:rPr lang="en-US" altLang="zh-CN" sz="2000" b="0" i="1" smtClean="0">
                                  <a:latin typeface="Cambria Math" panose="02040503050406030204" pitchFamily="18" charset="0"/>
                                  <a:ea typeface="Microsoft YaHei UI" panose="020B0503020204020204" pitchFamily="34" charset="-122"/>
                                </a:rPr>
                              </m:ctrlPr>
                            </m:funcPr>
                            <m:fName>
                              <m:r>
                                <m:rPr>
                                  <m:sty m:val="p"/>
                                </m:rPr>
                                <a:rPr lang="en-US" altLang="zh-CN" sz="2000" b="0" i="0" smtClean="0">
                                  <a:latin typeface="Cambria Math" panose="02040503050406030204" pitchFamily="18" charset="0"/>
                                  <a:ea typeface="Microsoft YaHei UI" panose="020B0503020204020204" pitchFamily="34" charset="-122"/>
                                </a:rPr>
                                <m:t>max</m:t>
                              </m:r>
                            </m:fName>
                            <m:e>
                              <m:d>
                                <m:dPr>
                                  <m:ctrlPr>
                                    <a:rPr lang="en-US" altLang="zh-CN" sz="2000" b="0" i="1" smtClean="0">
                                      <a:latin typeface="Cambria Math" panose="02040503050406030204" pitchFamily="18" charset="0"/>
                                      <a:ea typeface="Microsoft YaHei UI" panose="020B0503020204020204" pitchFamily="34" charset="-122"/>
                                    </a:rPr>
                                  </m:ctrlPr>
                                </m:dPr>
                                <m:e>
                                  <m:sSub>
                                    <m:sSubPr>
                                      <m:ctrlPr>
                                        <a:rPr lang="en-US" altLang="zh-CN" sz="2000" b="0" i="1" smtClean="0">
                                          <a:latin typeface="Cambria Math" panose="02040503050406030204" pitchFamily="18" charset="0"/>
                                          <a:ea typeface="Microsoft YaHei UI" panose="020B0503020204020204" pitchFamily="34" charset="-122"/>
                                        </a:rPr>
                                      </m:ctrlPr>
                                    </m:sSubPr>
                                    <m:e>
                                      <m:r>
                                        <a:rPr lang="en-US" altLang="zh-CN" sz="2000" b="0" i="1" smtClean="0">
                                          <a:latin typeface="Cambria Math" panose="02040503050406030204" pitchFamily="18" charset="0"/>
                                          <a:ea typeface="Microsoft YaHei UI" panose="020B0503020204020204" pitchFamily="34" charset="-122"/>
                                        </a:rPr>
                                        <m:t>𝐶</m:t>
                                      </m:r>
                                    </m:e>
                                    <m:sub>
                                      <m:r>
                                        <a:rPr lang="en-US" altLang="zh-CN" sz="2000" b="0" i="1" smtClean="0">
                                          <a:latin typeface="Cambria Math" panose="02040503050406030204" pitchFamily="18" charset="0"/>
                                          <a:ea typeface="Microsoft YaHei UI" panose="020B0503020204020204" pitchFamily="34" charset="-122"/>
                                        </a:rPr>
                                        <m:t>𝑚𝑎𝑥</m:t>
                                      </m:r>
                                    </m:sub>
                                  </m:sSub>
                                </m:e>
                              </m:d>
                              <m:r>
                                <a:rPr lang="en-US" altLang="zh-CN" sz="2000" b="0" i="1" smtClean="0">
                                  <a:latin typeface="Cambria Math" panose="02040503050406030204" pitchFamily="18" charset="0"/>
                                  <a:ea typeface="Microsoft YaHei UI" panose="020B0503020204020204" pitchFamily="34" charset="-122"/>
                                </a:rPr>
                                <m:t>−</m:t>
                              </m:r>
                              <m:func>
                                <m:funcPr>
                                  <m:ctrlPr>
                                    <a:rPr lang="en-US" altLang="zh-CN" sz="2000" b="0" i="1" smtClean="0">
                                      <a:latin typeface="Cambria Math" panose="02040503050406030204" pitchFamily="18" charset="0"/>
                                      <a:ea typeface="Microsoft YaHei UI" panose="020B0503020204020204" pitchFamily="34" charset="-122"/>
                                    </a:rPr>
                                  </m:ctrlPr>
                                </m:funcPr>
                                <m:fName>
                                  <m:r>
                                    <m:rPr>
                                      <m:sty m:val="p"/>
                                    </m:rPr>
                                    <a:rPr lang="en-US" altLang="zh-CN" sz="2000" b="0" i="0" smtClean="0">
                                      <a:latin typeface="Cambria Math" panose="02040503050406030204" pitchFamily="18" charset="0"/>
                                      <a:ea typeface="Microsoft YaHei UI" panose="020B0503020204020204" pitchFamily="34" charset="-122"/>
                                    </a:rPr>
                                    <m:t>min</m:t>
                                  </m:r>
                                </m:fName>
                                <m:e>
                                  <m:r>
                                    <a:rPr lang="en-US" altLang="zh-CN" sz="2000" b="0" i="1" smtClean="0">
                                      <a:latin typeface="Cambria Math" panose="02040503050406030204" pitchFamily="18" charset="0"/>
                                      <a:ea typeface="Microsoft YaHei UI" panose="020B0503020204020204" pitchFamily="34" charset="-122"/>
                                    </a:rPr>
                                    <m:t>(</m:t>
                                  </m:r>
                                  <m:sSub>
                                    <m:sSubPr>
                                      <m:ctrlPr>
                                        <a:rPr lang="en-US" altLang="zh-CN" sz="2000" b="0" i="1" smtClean="0">
                                          <a:latin typeface="Cambria Math" panose="02040503050406030204" pitchFamily="18" charset="0"/>
                                          <a:ea typeface="Microsoft YaHei UI" panose="020B0503020204020204" pitchFamily="34" charset="-122"/>
                                        </a:rPr>
                                      </m:ctrlPr>
                                    </m:sSubPr>
                                    <m:e>
                                      <m:r>
                                        <a:rPr lang="en-US" altLang="zh-CN" sz="2000" b="0" i="1" smtClean="0">
                                          <a:latin typeface="Cambria Math" panose="02040503050406030204" pitchFamily="18" charset="0"/>
                                          <a:ea typeface="Microsoft YaHei UI" panose="020B0503020204020204" pitchFamily="34" charset="-122"/>
                                        </a:rPr>
                                        <m:t>𝐶</m:t>
                                      </m:r>
                                    </m:e>
                                    <m:sub>
                                      <m:r>
                                        <a:rPr lang="en-US" altLang="zh-CN" sz="2000" b="0" i="1" smtClean="0">
                                          <a:latin typeface="Cambria Math" panose="02040503050406030204" pitchFamily="18" charset="0"/>
                                          <a:ea typeface="Microsoft YaHei UI" panose="020B0503020204020204" pitchFamily="34" charset="-122"/>
                                        </a:rPr>
                                        <m:t>𝑚𝑎𝑥</m:t>
                                      </m:r>
                                    </m:sub>
                                  </m:sSub>
                                  <m:r>
                                    <a:rPr lang="en-US" altLang="zh-CN" sz="2000" b="0" i="1" smtClean="0">
                                      <a:latin typeface="Cambria Math" panose="02040503050406030204" pitchFamily="18" charset="0"/>
                                      <a:ea typeface="Microsoft YaHei UI" panose="020B0503020204020204" pitchFamily="34" charset="-122"/>
                                    </a:rPr>
                                    <m:t>)</m:t>
                                  </m:r>
                                </m:e>
                              </m:func>
                            </m:e>
                          </m:func>
                        </m:den>
                      </m:f>
                      <m:r>
                        <a:rPr lang="en-US" altLang="zh-CN" sz="2000" b="0" i="1" smtClean="0">
                          <a:latin typeface="Cambria Math" panose="02040503050406030204" pitchFamily="18" charset="0"/>
                          <a:ea typeface="Microsoft YaHei UI" panose="020B0503020204020204" pitchFamily="34" charset="-122"/>
                        </a:rPr>
                        <m:t>+</m:t>
                      </m:r>
                      <m:f>
                        <m:fPr>
                          <m:ctrlPr>
                            <a:rPr lang="en-US" altLang="zh-CN" sz="2000" b="0" i="1" smtClean="0">
                              <a:latin typeface="Cambria Math" panose="02040503050406030204" pitchFamily="18" charset="0"/>
                              <a:ea typeface="Microsoft YaHei UI" panose="020B0503020204020204" pitchFamily="34" charset="-122"/>
                            </a:rPr>
                          </m:ctrlPr>
                        </m:fPr>
                        <m:num>
                          <m:r>
                            <a:rPr lang="en-US" altLang="zh-CN" sz="2000" b="0" i="1" smtClean="0">
                              <a:latin typeface="Cambria Math" panose="02040503050406030204" pitchFamily="18" charset="0"/>
                              <a:ea typeface="Microsoft YaHei UI" panose="020B0503020204020204" pitchFamily="34" charset="-122"/>
                            </a:rPr>
                            <m:t>𝛽</m:t>
                          </m:r>
                          <m:r>
                            <a:rPr lang="en-US" altLang="zh-CN" sz="2000" b="0" i="1" smtClean="0">
                              <a:latin typeface="Cambria Math" panose="02040503050406030204" pitchFamily="18" charset="0"/>
                              <a:ea typeface="Microsoft YaHei UI" panose="020B0503020204020204" pitchFamily="34" charset="-122"/>
                            </a:rPr>
                            <m:t>×</m:t>
                          </m:r>
                          <m:sSub>
                            <m:sSubPr>
                              <m:ctrlPr>
                                <a:rPr lang="en-US" altLang="zh-CN" sz="2000" b="0" i="1" smtClean="0">
                                  <a:latin typeface="Cambria Math" panose="02040503050406030204" pitchFamily="18" charset="0"/>
                                  <a:ea typeface="Microsoft YaHei UI" panose="020B0503020204020204" pitchFamily="34" charset="-122"/>
                                </a:rPr>
                              </m:ctrlPr>
                            </m:sSubPr>
                            <m:e>
                              <m:r>
                                <a:rPr lang="en-US" altLang="zh-CN" sz="2000" b="0" i="1" smtClean="0">
                                  <a:latin typeface="Cambria Math" panose="02040503050406030204" pitchFamily="18" charset="0"/>
                                  <a:ea typeface="Microsoft YaHei UI" panose="020B0503020204020204" pitchFamily="34" charset="-122"/>
                                </a:rPr>
                                <m:t>𝐿</m:t>
                              </m:r>
                            </m:e>
                            <m:sub>
                              <m:r>
                                <a:rPr lang="en-US" altLang="zh-CN" sz="2000" b="0" i="1" smtClean="0">
                                  <a:latin typeface="Cambria Math" panose="02040503050406030204" pitchFamily="18" charset="0"/>
                                  <a:ea typeface="Microsoft YaHei UI" panose="020B0503020204020204" pitchFamily="34" charset="-122"/>
                                </a:rPr>
                                <m:t>𝑚𝑎𝑥</m:t>
                              </m:r>
                            </m:sub>
                          </m:sSub>
                          <m:r>
                            <a:rPr lang="en-US" altLang="zh-CN" sz="2000" b="0" i="1" smtClean="0">
                              <a:latin typeface="Cambria Math" panose="02040503050406030204" pitchFamily="18" charset="0"/>
                              <a:ea typeface="Microsoft YaHei UI" panose="020B0503020204020204" pitchFamily="34" charset="-122"/>
                            </a:rPr>
                            <m:t>(</m:t>
                          </m:r>
                          <m:r>
                            <a:rPr lang="en-US" altLang="zh-CN" sz="2000" b="0" i="1" smtClean="0">
                              <a:latin typeface="Cambria Math" panose="02040503050406030204" pitchFamily="18" charset="0"/>
                              <a:ea typeface="Microsoft YaHei UI" panose="020B0503020204020204" pitchFamily="34" charset="-122"/>
                            </a:rPr>
                            <m:t>𝑆</m:t>
                          </m:r>
                          <m:r>
                            <a:rPr lang="en-US" altLang="zh-CN" sz="2000" b="0" i="1" smtClean="0">
                              <a:latin typeface="Cambria Math" panose="02040503050406030204" pitchFamily="18" charset="0"/>
                              <a:ea typeface="Microsoft YaHei UI" panose="020B0503020204020204" pitchFamily="34" charset="-122"/>
                            </a:rPr>
                            <m:t>)</m:t>
                          </m:r>
                        </m:num>
                        <m:den>
                          <m:func>
                            <m:funcPr>
                              <m:ctrlPr>
                                <a:rPr lang="en-US" altLang="zh-CN" sz="2000" b="0" i="1" smtClean="0">
                                  <a:latin typeface="Cambria Math" panose="02040503050406030204" pitchFamily="18" charset="0"/>
                                  <a:ea typeface="Microsoft YaHei UI" panose="020B0503020204020204" pitchFamily="34" charset="-122"/>
                                </a:rPr>
                              </m:ctrlPr>
                            </m:funcPr>
                            <m:fName>
                              <m:r>
                                <m:rPr>
                                  <m:sty m:val="p"/>
                                </m:rPr>
                                <a:rPr lang="en-US" altLang="zh-CN" sz="2000" b="0" i="0" smtClean="0">
                                  <a:latin typeface="Cambria Math" panose="02040503050406030204" pitchFamily="18" charset="0"/>
                                  <a:ea typeface="Microsoft YaHei UI" panose="020B0503020204020204" pitchFamily="34" charset="-122"/>
                                </a:rPr>
                                <m:t>max</m:t>
                              </m:r>
                            </m:fName>
                            <m:e>
                              <m:d>
                                <m:dPr>
                                  <m:ctrlPr>
                                    <a:rPr lang="en-US" altLang="zh-CN" sz="2000" b="0" i="1" smtClean="0">
                                      <a:latin typeface="Cambria Math" panose="02040503050406030204" pitchFamily="18" charset="0"/>
                                      <a:ea typeface="Microsoft YaHei UI" panose="020B0503020204020204" pitchFamily="34" charset="-122"/>
                                    </a:rPr>
                                  </m:ctrlPr>
                                </m:dPr>
                                <m:e>
                                  <m:sSub>
                                    <m:sSubPr>
                                      <m:ctrlPr>
                                        <a:rPr lang="en-US" altLang="zh-CN" sz="2000" b="0" i="1" smtClean="0">
                                          <a:latin typeface="Cambria Math" panose="02040503050406030204" pitchFamily="18" charset="0"/>
                                          <a:ea typeface="Microsoft YaHei UI" panose="020B0503020204020204" pitchFamily="34" charset="-122"/>
                                        </a:rPr>
                                      </m:ctrlPr>
                                    </m:sSubPr>
                                    <m:e>
                                      <m:r>
                                        <a:rPr lang="en-US" altLang="zh-CN" sz="2000" b="0" i="1" smtClean="0">
                                          <a:latin typeface="Cambria Math" panose="02040503050406030204" pitchFamily="18" charset="0"/>
                                          <a:ea typeface="Microsoft YaHei UI" panose="020B0503020204020204" pitchFamily="34" charset="-122"/>
                                        </a:rPr>
                                        <m:t>𝐿</m:t>
                                      </m:r>
                                    </m:e>
                                    <m:sub>
                                      <m:r>
                                        <a:rPr lang="en-US" altLang="zh-CN" sz="2000" b="0" i="1" smtClean="0">
                                          <a:latin typeface="Cambria Math" panose="02040503050406030204" pitchFamily="18" charset="0"/>
                                          <a:ea typeface="Microsoft YaHei UI" panose="020B0503020204020204" pitchFamily="34" charset="-122"/>
                                        </a:rPr>
                                        <m:t>𝑚𝑎𝑥</m:t>
                                      </m:r>
                                    </m:sub>
                                  </m:sSub>
                                </m:e>
                              </m:d>
                              <m:r>
                                <a:rPr lang="en-US" altLang="zh-CN" sz="2000" b="0" i="1" smtClean="0">
                                  <a:latin typeface="Cambria Math" panose="02040503050406030204" pitchFamily="18" charset="0"/>
                                  <a:ea typeface="Microsoft YaHei UI" panose="020B0503020204020204" pitchFamily="34" charset="-122"/>
                                </a:rPr>
                                <m:t>−</m:t>
                              </m:r>
                              <m:func>
                                <m:funcPr>
                                  <m:ctrlPr>
                                    <a:rPr lang="en-US" altLang="zh-CN" sz="2000" b="0" i="1" smtClean="0">
                                      <a:latin typeface="Cambria Math" panose="02040503050406030204" pitchFamily="18" charset="0"/>
                                      <a:ea typeface="Microsoft YaHei UI" panose="020B0503020204020204" pitchFamily="34" charset="-122"/>
                                    </a:rPr>
                                  </m:ctrlPr>
                                </m:funcPr>
                                <m:fName>
                                  <m:r>
                                    <m:rPr>
                                      <m:sty m:val="p"/>
                                    </m:rPr>
                                    <a:rPr lang="en-US" altLang="zh-CN" sz="2000" b="0" i="0" smtClean="0">
                                      <a:latin typeface="Cambria Math" panose="02040503050406030204" pitchFamily="18" charset="0"/>
                                      <a:ea typeface="Microsoft YaHei UI" panose="020B0503020204020204" pitchFamily="34" charset="-122"/>
                                    </a:rPr>
                                    <m:t>min</m:t>
                                  </m:r>
                                </m:fName>
                                <m:e>
                                  <m:d>
                                    <m:dPr>
                                      <m:ctrlPr>
                                        <a:rPr lang="en-US" altLang="zh-CN" sz="2000" b="0" i="1" smtClean="0">
                                          <a:latin typeface="Cambria Math" panose="02040503050406030204" pitchFamily="18" charset="0"/>
                                          <a:ea typeface="Microsoft YaHei UI" panose="020B0503020204020204" pitchFamily="34" charset="-122"/>
                                        </a:rPr>
                                      </m:ctrlPr>
                                    </m:dPr>
                                    <m:e>
                                      <m:sSub>
                                        <m:sSubPr>
                                          <m:ctrlPr>
                                            <a:rPr lang="en-US" altLang="zh-CN" sz="2000" b="0" i="1" smtClean="0">
                                              <a:latin typeface="Cambria Math" panose="02040503050406030204" pitchFamily="18" charset="0"/>
                                              <a:ea typeface="Microsoft YaHei UI" panose="020B0503020204020204" pitchFamily="34" charset="-122"/>
                                            </a:rPr>
                                          </m:ctrlPr>
                                        </m:sSubPr>
                                        <m:e>
                                          <m:r>
                                            <a:rPr lang="en-US" altLang="zh-CN" sz="2000" b="0" i="1" smtClean="0">
                                              <a:latin typeface="Cambria Math" panose="02040503050406030204" pitchFamily="18" charset="0"/>
                                              <a:ea typeface="Microsoft YaHei UI" panose="020B0503020204020204" pitchFamily="34" charset="-122"/>
                                            </a:rPr>
                                            <m:t>𝐿</m:t>
                                          </m:r>
                                        </m:e>
                                        <m:sub>
                                          <m:r>
                                            <a:rPr lang="en-US" altLang="zh-CN" sz="2000" b="0" i="1" smtClean="0">
                                              <a:latin typeface="Cambria Math" panose="02040503050406030204" pitchFamily="18" charset="0"/>
                                              <a:ea typeface="Microsoft YaHei UI" panose="020B0503020204020204" pitchFamily="34" charset="-122"/>
                                            </a:rPr>
                                            <m:t>𝑚𝑎𝑥</m:t>
                                          </m:r>
                                        </m:sub>
                                      </m:sSub>
                                    </m:e>
                                  </m:d>
                                </m:e>
                              </m:func>
                            </m:e>
                          </m:func>
                        </m:den>
                      </m:f>
                    </m:oMath>
                  </m:oMathPara>
                </a14:m>
                <a:endParaRPr lang="zh-CN" altLang="en-US" sz="2000" b="0" dirty="0">
                  <a:latin typeface="Microsoft YaHei UI" panose="020B0503020204020204" pitchFamily="34" charset="-122"/>
                  <a:ea typeface="Microsoft YaHei UI" panose="020B0503020204020204" pitchFamily="34" charset="-122"/>
                </a:endParaRPr>
              </a:p>
              <a:p>
                <a:pPr defTabSz="504000">
                  <a:lnSpc>
                    <a:spcPct val="150000"/>
                  </a:lnSpc>
                  <a:buNone/>
                </a:pPr>
                <a:endParaRPr lang="en-US" altLang="zh-CN" sz="2000" dirty="0">
                  <a:latin typeface="Microsoft YaHei UI" panose="020B0503020204020204" pitchFamily="34" charset="-122"/>
                  <a:ea typeface="Microsoft YaHei UI" panose="020B0503020204020204" pitchFamily="34" charset="-122"/>
                </a:endParaRPr>
              </a:p>
            </p:txBody>
          </p:sp>
        </mc:Choice>
        <mc:Fallback xmlns="">
          <p:sp>
            <p:nvSpPr>
              <p:cNvPr id="7" name="文本框 6">
                <a:extLst>
                  <a:ext uri="{FF2B5EF4-FFF2-40B4-BE49-F238E27FC236}">
                    <a16:creationId xmlns:a16="http://schemas.microsoft.com/office/drawing/2014/main" id="{4AC94055-F8C1-7368-2FA9-B6A71B79217B}"/>
                  </a:ext>
                </a:extLst>
              </p:cNvPr>
              <p:cNvSpPr txBox="1">
                <a:spLocks noRot="1" noChangeAspect="1" noMove="1" noResize="1" noEditPoints="1" noAdjustHandles="1" noChangeArrowheads="1" noChangeShapeType="1" noTextEdit="1"/>
              </p:cNvSpPr>
              <p:nvPr/>
            </p:nvSpPr>
            <p:spPr>
              <a:xfrm>
                <a:off x="282370" y="1196752"/>
                <a:ext cx="8640960" cy="4970143"/>
              </a:xfrm>
              <a:prstGeom prst="rect">
                <a:avLst/>
              </a:prstGeom>
              <a:blipFill>
                <a:blip r:embed="rId4"/>
                <a:stretch>
                  <a:fillRect l="-917" r="-12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91179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7A5AD11-E2C8-854C-21D8-80C32DDB95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5" name="文本框 4">
            <a:extLst>
              <a:ext uri="{FF2B5EF4-FFF2-40B4-BE49-F238E27FC236}">
                <a16:creationId xmlns:a16="http://schemas.microsoft.com/office/drawing/2014/main" id="{C9C0FD5C-7B3B-A3D3-27A3-29A1D9C5EC11}"/>
              </a:ext>
            </a:extLst>
          </p:cNvPr>
          <p:cNvSpPr txBox="1"/>
          <p:nvPr/>
        </p:nvSpPr>
        <p:spPr>
          <a:xfrm>
            <a:off x="899592" y="278602"/>
            <a:ext cx="2122697" cy="424732"/>
          </a:xfrm>
          <a:prstGeom prst="rect">
            <a:avLst/>
          </a:prstGeom>
          <a:noFill/>
        </p:spPr>
        <p:txBody>
          <a:bodyPr wrap="none" rtlCol="0">
            <a:spAutoFit/>
          </a:bodyPr>
          <a:lstStyle/>
          <a:p>
            <a:pPr>
              <a:buNone/>
            </a:pP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禁忌搜索算法</a:t>
            </a:r>
            <a:endParaRPr lang="en-US" altLang="zh-CN" dirty="0">
              <a:latin typeface="Microsoft YaHei UI" panose="020B0503020204020204" pitchFamily="34" charset="-122"/>
              <a:ea typeface="Microsoft YaHei UI" panose="020B0503020204020204" pitchFamily="34" charset="-122"/>
            </a:endParaRP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FD6CB6E1-5C2E-71D3-3B0C-4DFAF35DCCE3}"/>
                  </a:ext>
                </a:extLst>
              </p:cNvPr>
              <p:cNvSpPr txBox="1"/>
              <p:nvPr/>
            </p:nvSpPr>
            <p:spPr>
              <a:xfrm>
                <a:off x="282370" y="1196752"/>
                <a:ext cx="8640960" cy="5062348"/>
              </a:xfrm>
              <a:prstGeom prst="rect">
                <a:avLst/>
              </a:prstGeom>
              <a:noFill/>
            </p:spPr>
            <p:txBody>
              <a:bodyPr wrap="square">
                <a:spAutoFit/>
              </a:bodyPr>
              <a:lstStyle/>
              <a:p>
                <a:pPr marL="342900" indent="-342900" defTabSz="504000">
                  <a:lnSpc>
                    <a:spcPct val="150000"/>
                  </a:lnSpc>
                </a:pPr>
                <a14:m>
                  <m:oMath xmlns:m="http://schemas.openxmlformats.org/officeDocument/2006/math">
                    <m:r>
                      <a:rPr lang="en-US" altLang="zh-CN" b="1" i="1" smtClean="0">
                        <a:latin typeface="Cambria Math" panose="02040503050406030204" pitchFamily="18" charset="0"/>
                        <a:ea typeface="Microsoft YaHei UI" panose="020B0503020204020204" pitchFamily="34" charset="-122"/>
                      </a:rPr>
                      <m:t>𝑻𝑺</m:t>
                    </m:r>
                    <m:r>
                      <a:rPr lang="zh-CN" altLang="en-US" b="1" i="1" smtClean="0">
                        <a:latin typeface="Cambria Math" panose="02040503050406030204" pitchFamily="18" charset="0"/>
                        <a:ea typeface="Microsoft YaHei UI" panose="020B0503020204020204" pitchFamily="34" charset="-122"/>
                      </a:rPr>
                      <m:t>𝓵</m:t>
                    </m:r>
                    <m:r>
                      <a:rPr lang="en-US" altLang="zh-CN" b="1" i="1" smtClean="0">
                        <a:latin typeface="Cambria Math" panose="02040503050406030204" pitchFamily="18" charset="0"/>
                        <a:ea typeface="Microsoft YaHei UI" panose="020B0503020204020204" pitchFamily="34" charset="-122"/>
                      </a:rPr>
                      <m:t>𝒄</m:t>
                    </m:r>
                  </m:oMath>
                </a14:m>
                <a:r>
                  <a:rPr lang="en-US" altLang="zh-CN" dirty="0">
                    <a:latin typeface="Microsoft YaHei UI" panose="020B0503020204020204" pitchFamily="34" charset="-122"/>
                    <a:ea typeface="Microsoft YaHei UI" panose="020B0503020204020204" pitchFamily="34" charset="-122"/>
                  </a:rPr>
                  <a:t> algorithm</a:t>
                </a:r>
              </a:p>
              <a:p>
                <a:pPr marL="342900" indent="-342900" defTabSz="504000">
                  <a:lnSpc>
                    <a:spcPct val="150000"/>
                  </a:lnSpc>
                </a:pPr>
                <a14:m>
                  <m:oMath xmlns:m="http://schemas.openxmlformats.org/officeDocument/2006/math">
                    <m:d>
                      <m:dPr>
                        <m:begChr m:val="{"/>
                        <m:endChr m:val="}"/>
                        <m:ctrlPr>
                          <a:rPr lang="en-US" altLang="zh-CN" sz="2000" b="0" i="1" dirty="0" smtClean="0">
                            <a:latin typeface="Cambria Math" panose="02040503050406030204" pitchFamily="18" charset="0"/>
                            <a:ea typeface="Microsoft YaHei UI" panose="020B0503020204020204" pitchFamily="34" charset="-122"/>
                          </a:rPr>
                        </m:ctrlPr>
                      </m:dPr>
                      <m:e>
                        <m:r>
                          <a:rPr lang="zh-CN" altLang="en-US" sz="2000" b="0" i="1" dirty="0">
                            <a:latin typeface="Cambria Math" panose="02040503050406030204" pitchFamily="18" charset="0"/>
                            <a:ea typeface="Microsoft YaHei UI" panose="020B0503020204020204" pitchFamily="34" charset="-122"/>
                          </a:rPr>
                          <m:t>𝛼</m:t>
                        </m:r>
                        <m:r>
                          <a:rPr lang="en-US" altLang="zh-CN" sz="2000" b="0" i="1" dirty="0">
                            <a:latin typeface="Cambria Math" panose="02040503050406030204" pitchFamily="18" charset="0"/>
                            <a:ea typeface="Microsoft YaHei UI" panose="020B0503020204020204" pitchFamily="34" charset="-122"/>
                          </a:rPr>
                          <m:t>, </m:t>
                        </m:r>
                        <m:r>
                          <a:rPr lang="zh-CN" altLang="en-US" sz="2000" b="0" i="1" dirty="0">
                            <a:latin typeface="Cambria Math" panose="02040503050406030204" pitchFamily="18" charset="0"/>
                            <a:ea typeface="Microsoft YaHei UI" panose="020B0503020204020204" pitchFamily="34" charset="-122"/>
                          </a:rPr>
                          <m:t>𝛽</m:t>
                        </m:r>
                      </m:e>
                    </m:d>
                  </m:oMath>
                </a14:m>
                <a:r>
                  <a:rPr lang="zh-CN" altLang="en-US" sz="2000" b="0" dirty="0">
                    <a:latin typeface="Microsoft YaHei UI" panose="020B0503020204020204" pitchFamily="34" charset="-122"/>
                    <a:ea typeface="Microsoft YaHei UI" panose="020B0503020204020204" pitchFamily="34" charset="-122"/>
                  </a:rPr>
                  <a:t> </a:t>
                </a:r>
                <a:r>
                  <a:rPr lang="zh-CN" altLang="en-US" sz="2000" b="0" u="sng" dirty="0">
                    <a:latin typeface="Microsoft YaHei UI" panose="020B0503020204020204" pitchFamily="34" charset="-122"/>
                    <a:ea typeface="Microsoft YaHei UI" panose="020B0503020204020204" pitchFamily="34" charset="-122"/>
                  </a:rPr>
                  <a:t>系数</a:t>
                </a:r>
                <a:r>
                  <a:rPr lang="zh-CN" altLang="en-US" sz="2000" b="0" dirty="0">
                    <a:latin typeface="Microsoft YaHei UI" panose="020B0503020204020204" pitchFamily="34" charset="-122"/>
                    <a:ea typeface="Microsoft YaHei UI" panose="020B0503020204020204" pitchFamily="34" charset="-122"/>
                  </a:rPr>
                  <a:t>；</a:t>
                </a:r>
              </a:p>
              <a:p>
                <a:pPr marL="342900" indent="-342900" defTabSz="504000">
                  <a:lnSpc>
                    <a:spcPct val="150000"/>
                  </a:lnSpc>
                </a:pPr>
                <a14:m>
                  <m:oMath xmlns:m="http://schemas.openxmlformats.org/officeDocument/2006/math">
                    <m:sSub>
                      <m:sSubPr>
                        <m:ctrlPr>
                          <a:rPr lang="en-US" altLang="zh-CN" sz="2000" b="0" i="1" dirty="0" smtClean="0">
                            <a:latin typeface="Cambria Math" panose="02040503050406030204" pitchFamily="18" charset="0"/>
                            <a:ea typeface="Microsoft YaHei UI" panose="020B0503020204020204" pitchFamily="34" charset="-122"/>
                          </a:rPr>
                        </m:ctrlPr>
                      </m:sSubPr>
                      <m:e>
                        <m:r>
                          <a:rPr lang="zh-CN" altLang="en-US" sz="2000" b="0" i="1" dirty="0" smtClean="0">
                            <a:latin typeface="Cambria Math" panose="02040503050406030204" pitchFamily="18" charset="0"/>
                            <a:ea typeface="Microsoft YaHei UI" panose="020B0503020204020204" pitchFamily="34" charset="-122"/>
                          </a:rPr>
                          <m:t>𝐶</m:t>
                        </m:r>
                      </m:e>
                      <m:sub>
                        <m:r>
                          <a:rPr lang="en-US" altLang="zh-CN" sz="2000" b="0" i="1" dirty="0" smtClean="0">
                            <a:latin typeface="Cambria Math" panose="02040503050406030204" pitchFamily="18" charset="0"/>
                            <a:ea typeface="Microsoft YaHei UI" panose="020B0503020204020204" pitchFamily="34" charset="-122"/>
                          </a:rPr>
                          <m:t>𝑚𝑎𝑥</m:t>
                        </m:r>
                      </m:sub>
                    </m:sSub>
                    <m:d>
                      <m:dPr>
                        <m:ctrlPr>
                          <a:rPr lang="en-US" altLang="zh-CN" sz="2000" b="0" i="1" dirty="0" smtClean="0">
                            <a:latin typeface="Cambria Math" panose="02040503050406030204" pitchFamily="18" charset="0"/>
                            <a:ea typeface="Microsoft YaHei UI" panose="020B0503020204020204" pitchFamily="34" charset="-122"/>
                          </a:rPr>
                        </m:ctrlPr>
                      </m:dPr>
                      <m:e>
                        <m:r>
                          <a:rPr lang="zh-CN" altLang="en-US" sz="2000" b="0" i="1" dirty="0">
                            <a:latin typeface="Cambria Math" panose="02040503050406030204" pitchFamily="18" charset="0"/>
                            <a:ea typeface="Microsoft YaHei UI" panose="020B0503020204020204" pitchFamily="34" charset="-122"/>
                          </a:rPr>
                          <m:t>𝑆</m:t>
                        </m:r>
                      </m:e>
                    </m:d>
                  </m:oMath>
                </a14:m>
                <a:r>
                  <a:rPr lang="zh-CN" altLang="en-US" sz="2000" b="0" dirty="0">
                    <a:latin typeface="Microsoft YaHei UI" panose="020B0503020204020204" pitchFamily="34" charset="-122"/>
                    <a:ea typeface="Microsoft YaHei UI" panose="020B0503020204020204" pitchFamily="34" charset="-122"/>
                  </a:rPr>
                  <a:t> 和 </a:t>
                </a:r>
                <a14:m>
                  <m:oMath xmlns:m="http://schemas.openxmlformats.org/officeDocument/2006/math">
                    <m:sSub>
                      <m:sSubPr>
                        <m:ctrlPr>
                          <a:rPr lang="en-US" altLang="zh-CN" sz="2000" b="0" i="1" dirty="0" smtClean="0">
                            <a:latin typeface="Cambria Math" panose="02040503050406030204" pitchFamily="18" charset="0"/>
                            <a:ea typeface="Microsoft YaHei UI" panose="020B0503020204020204" pitchFamily="34" charset="-122"/>
                          </a:rPr>
                        </m:ctrlPr>
                      </m:sSubPr>
                      <m:e>
                        <m:r>
                          <a:rPr lang="zh-CN" altLang="en-US" sz="2000" b="0" i="1" dirty="0" smtClean="0">
                            <a:latin typeface="Cambria Math" panose="02040503050406030204" pitchFamily="18" charset="0"/>
                            <a:ea typeface="Microsoft YaHei UI" panose="020B0503020204020204" pitchFamily="34" charset="-122"/>
                          </a:rPr>
                          <m:t>𝐿</m:t>
                        </m:r>
                      </m:e>
                      <m:sub>
                        <m:r>
                          <a:rPr lang="en-US" altLang="zh-CN" sz="2000" b="0" i="1" dirty="0" smtClean="0">
                            <a:latin typeface="Cambria Math" panose="02040503050406030204" pitchFamily="18" charset="0"/>
                            <a:ea typeface="Microsoft YaHei UI" panose="020B0503020204020204" pitchFamily="34" charset="-122"/>
                          </a:rPr>
                          <m:t>𝑚𝑎𝑥</m:t>
                        </m:r>
                      </m:sub>
                    </m:sSub>
                    <m:r>
                      <a:rPr lang="zh-CN" altLang="en-US" sz="2000" b="0" i="0" dirty="0">
                        <a:latin typeface="Cambria Math" panose="02040503050406030204" pitchFamily="18" charset="0"/>
                        <a:ea typeface="Microsoft YaHei UI" panose="020B0503020204020204" pitchFamily="34" charset="-122"/>
                      </a:rPr>
                      <m:t>⁡</m:t>
                    </m:r>
                    <m:r>
                      <a:rPr lang="en-US" altLang="zh-CN" sz="2000" b="0" i="1" dirty="0">
                        <a:latin typeface="Cambria Math" panose="02040503050406030204" pitchFamily="18" charset="0"/>
                        <a:ea typeface="Microsoft YaHei UI" panose="020B0503020204020204" pitchFamily="34" charset="-122"/>
                      </a:rPr>
                      <m:t>(</m:t>
                    </m:r>
                    <m:r>
                      <a:rPr lang="zh-CN" altLang="en-US" sz="2000" b="0" i="1" dirty="0">
                        <a:latin typeface="Cambria Math" panose="02040503050406030204" pitchFamily="18" charset="0"/>
                        <a:ea typeface="Microsoft YaHei UI" panose="020B0503020204020204" pitchFamily="34" charset="-122"/>
                      </a:rPr>
                      <m:t>𝑆</m:t>
                    </m:r>
                    <m:r>
                      <a:rPr lang="en-US" altLang="zh-CN" sz="2000" b="0" i="1" dirty="0">
                        <a:latin typeface="Cambria Math" panose="02040503050406030204" pitchFamily="18" charset="0"/>
                        <a:ea typeface="Microsoft YaHei UI" panose="020B0503020204020204" pitchFamily="34" charset="-122"/>
                      </a:rPr>
                      <m:t>)</m:t>
                    </m:r>
                  </m:oMath>
                </a14:m>
                <a:r>
                  <a:rPr lang="zh-CN" altLang="en-US" sz="2000" b="0" dirty="0">
                    <a:latin typeface="Microsoft YaHei UI" panose="020B0503020204020204" pitchFamily="34" charset="-122"/>
                    <a:ea typeface="Microsoft YaHei UI" panose="020B0503020204020204" pitchFamily="34" charset="-122"/>
                  </a:rPr>
                  <a:t> 解决方案的完工时间和最大延迟时间；</a:t>
                </a:r>
              </a:p>
              <a:p>
                <a:pPr marL="342900" indent="-342900" defTabSz="504000">
                  <a:lnSpc>
                    <a:spcPct val="150000"/>
                  </a:lnSpc>
                </a:pPr>
                <a:r>
                  <a:rPr lang="zh-CN" altLang="en-US" sz="2000" b="0" dirty="0">
                    <a:latin typeface="Microsoft YaHei UI" panose="020B0503020204020204" pitchFamily="34" charset="-122"/>
                    <a:ea typeface="Microsoft YaHei UI" panose="020B0503020204020204" pitchFamily="34" charset="-122"/>
                  </a:rPr>
                  <a:t>以及</a:t>
                </a:r>
                <a14:m>
                  <m:oMath xmlns:m="http://schemas.openxmlformats.org/officeDocument/2006/math">
                    <m:func>
                      <m:funcPr>
                        <m:ctrlPr>
                          <a:rPr lang="en-US" altLang="zh-CN" sz="2000" b="0" i="1" dirty="0" smtClean="0">
                            <a:latin typeface="Cambria Math" panose="02040503050406030204" pitchFamily="18" charset="0"/>
                            <a:ea typeface="Microsoft YaHei UI" panose="020B0503020204020204" pitchFamily="34" charset="-122"/>
                          </a:rPr>
                        </m:ctrlPr>
                      </m:funcPr>
                      <m:fName>
                        <m:r>
                          <m:rPr>
                            <m:sty m:val="p"/>
                          </m:rPr>
                          <a:rPr lang="en-US" altLang="zh-CN" sz="2000" b="0" i="0" dirty="0" smtClean="0">
                            <a:latin typeface="Cambria Math" panose="02040503050406030204" pitchFamily="18" charset="0"/>
                            <a:ea typeface="Microsoft YaHei UI" panose="020B0503020204020204" pitchFamily="34" charset="-122"/>
                          </a:rPr>
                          <m:t>max</m:t>
                        </m:r>
                      </m:fName>
                      <m:e>
                        <m:r>
                          <a:rPr lang="en-US" altLang="zh-CN" sz="2000" b="0" i="1" dirty="0">
                            <a:latin typeface="Cambria Math" panose="02040503050406030204" pitchFamily="18" charset="0"/>
                            <a:ea typeface="Microsoft YaHei UI" panose="020B0503020204020204" pitchFamily="34" charset="-122"/>
                          </a:rPr>
                          <m:t>(</m:t>
                        </m:r>
                        <m:sSub>
                          <m:sSubPr>
                            <m:ctrlPr>
                              <a:rPr lang="en-US" altLang="zh-CN" sz="2000" b="0" i="1" dirty="0">
                                <a:latin typeface="Cambria Math" panose="02040503050406030204" pitchFamily="18" charset="0"/>
                                <a:ea typeface="Microsoft YaHei UI" panose="020B0503020204020204" pitchFamily="34" charset="-122"/>
                              </a:rPr>
                            </m:ctrlPr>
                          </m:sSubPr>
                          <m:e>
                            <m:r>
                              <a:rPr lang="zh-CN" altLang="en-US" sz="2000" b="0" i="1" dirty="0">
                                <a:latin typeface="Cambria Math" panose="02040503050406030204" pitchFamily="18" charset="0"/>
                                <a:ea typeface="Microsoft YaHei UI" panose="020B0503020204020204" pitchFamily="34" charset="-122"/>
                              </a:rPr>
                              <m:t>𝐶</m:t>
                            </m:r>
                          </m:e>
                          <m:sub>
                            <m:r>
                              <a:rPr lang="en-US" altLang="zh-CN" sz="2000" b="0" i="1" dirty="0">
                                <a:latin typeface="Cambria Math" panose="02040503050406030204" pitchFamily="18" charset="0"/>
                                <a:ea typeface="Microsoft YaHei UI" panose="020B0503020204020204" pitchFamily="34" charset="-122"/>
                              </a:rPr>
                              <m:t>𝑚𝑎𝑥</m:t>
                            </m:r>
                          </m:sub>
                        </m:sSub>
                        <m:r>
                          <a:rPr lang="zh-CN" altLang="en-US" sz="2000" b="0" dirty="0">
                            <a:latin typeface="Cambria Math" panose="02040503050406030204" pitchFamily="18" charset="0"/>
                            <a:ea typeface="Microsoft YaHei UI" panose="020B0503020204020204" pitchFamily="34" charset="-122"/>
                          </a:rPr>
                          <m:t>⁡</m:t>
                        </m:r>
                        <m:r>
                          <a:rPr lang="en-US" altLang="zh-CN" sz="2000" b="0" i="1" dirty="0">
                            <a:latin typeface="Cambria Math" panose="02040503050406030204" pitchFamily="18" charset="0"/>
                            <a:ea typeface="Microsoft YaHei UI" panose="020B0503020204020204" pitchFamily="34" charset="-122"/>
                          </a:rPr>
                          <m:t>),</m:t>
                        </m:r>
                      </m:e>
                    </m:func>
                    <m:func>
                      <m:funcPr>
                        <m:ctrlPr>
                          <a:rPr lang="en-US" altLang="zh-CN" sz="2000" b="0" i="1" dirty="0">
                            <a:latin typeface="Cambria Math" panose="02040503050406030204" pitchFamily="18" charset="0"/>
                            <a:ea typeface="Microsoft YaHei UI" panose="020B0503020204020204" pitchFamily="34" charset="-122"/>
                          </a:rPr>
                        </m:ctrlPr>
                      </m:funcPr>
                      <m:fName>
                        <m:r>
                          <m:rPr>
                            <m:sty m:val="p"/>
                          </m:rPr>
                          <a:rPr lang="en-US" altLang="zh-CN" sz="2000" b="0" i="0" dirty="0">
                            <a:latin typeface="Cambria Math" panose="02040503050406030204" pitchFamily="18" charset="0"/>
                            <a:ea typeface="Microsoft YaHei UI" panose="020B0503020204020204" pitchFamily="34" charset="-122"/>
                          </a:rPr>
                          <m:t>min</m:t>
                        </m:r>
                      </m:fName>
                      <m:e>
                        <m:sSub>
                          <m:sSubPr>
                            <m:ctrlPr>
                              <a:rPr lang="en-US" altLang="zh-CN" sz="2000" b="0" i="1" dirty="0" smtClean="0">
                                <a:latin typeface="Cambria Math" panose="02040503050406030204" pitchFamily="18" charset="0"/>
                                <a:ea typeface="Microsoft YaHei UI" panose="020B0503020204020204" pitchFamily="34" charset="-122"/>
                              </a:rPr>
                            </m:ctrlPr>
                          </m:sSubPr>
                          <m:e>
                            <m:r>
                              <a:rPr lang="en-US" altLang="zh-CN" sz="2000" b="0" i="1" dirty="0" smtClean="0">
                                <a:latin typeface="Cambria Math" panose="02040503050406030204" pitchFamily="18" charset="0"/>
                                <a:ea typeface="Microsoft YaHei UI" panose="020B0503020204020204" pitchFamily="34" charset="-122"/>
                              </a:rPr>
                              <m:t>(</m:t>
                            </m:r>
                            <m:r>
                              <a:rPr lang="en-US" altLang="zh-CN" sz="2000" b="0" i="1" dirty="0" smtClean="0">
                                <a:latin typeface="Cambria Math" panose="02040503050406030204" pitchFamily="18" charset="0"/>
                                <a:ea typeface="Microsoft YaHei UI" panose="020B0503020204020204" pitchFamily="34" charset="-122"/>
                              </a:rPr>
                              <m:t>𝐶</m:t>
                            </m:r>
                          </m:e>
                          <m:sub>
                            <m:r>
                              <a:rPr lang="en-US" altLang="zh-CN" sz="2000" b="0" i="1" dirty="0" smtClean="0">
                                <a:latin typeface="Cambria Math" panose="02040503050406030204" pitchFamily="18" charset="0"/>
                                <a:ea typeface="Microsoft YaHei UI" panose="020B0503020204020204" pitchFamily="34" charset="-122"/>
                              </a:rPr>
                              <m:t>𝑚𝑎𝑥</m:t>
                            </m:r>
                          </m:sub>
                        </m:sSub>
                        <m:r>
                          <a:rPr lang="en-US" altLang="zh-CN" sz="2000" b="0" i="1" dirty="0" smtClean="0">
                            <a:latin typeface="Cambria Math" panose="02040503050406030204" pitchFamily="18" charset="0"/>
                            <a:ea typeface="Microsoft YaHei UI" panose="020B0503020204020204" pitchFamily="34" charset="-122"/>
                          </a:rPr>
                          <m:t>)</m:t>
                        </m:r>
                      </m:e>
                    </m:func>
                    <m:r>
                      <a:rPr lang="en-US" altLang="zh-CN" sz="2000" b="0" i="1" dirty="0" smtClean="0">
                        <a:latin typeface="Cambria Math" panose="02040503050406030204" pitchFamily="18" charset="0"/>
                        <a:ea typeface="Microsoft YaHei UI" panose="020B0503020204020204" pitchFamily="34" charset="-122"/>
                      </a:rPr>
                      <m:t>,</m:t>
                    </m:r>
                    <m:func>
                      <m:funcPr>
                        <m:ctrlPr>
                          <a:rPr lang="en-US" altLang="zh-CN" sz="2000" b="0" i="1" dirty="0">
                            <a:latin typeface="Cambria Math" panose="02040503050406030204" pitchFamily="18" charset="0"/>
                            <a:ea typeface="Microsoft YaHei UI" panose="020B0503020204020204" pitchFamily="34" charset="-122"/>
                          </a:rPr>
                        </m:ctrlPr>
                      </m:funcPr>
                      <m:fName>
                        <m:r>
                          <m:rPr>
                            <m:sty m:val="p"/>
                          </m:rPr>
                          <a:rPr lang="en-US" altLang="zh-CN" sz="2000" b="0" i="0" dirty="0">
                            <a:latin typeface="Cambria Math" panose="02040503050406030204" pitchFamily="18" charset="0"/>
                            <a:ea typeface="Microsoft YaHei UI" panose="020B0503020204020204" pitchFamily="34" charset="-122"/>
                          </a:rPr>
                          <m:t>max</m:t>
                        </m:r>
                      </m:fName>
                      <m:e>
                        <m:r>
                          <a:rPr lang="en-US" altLang="zh-CN" sz="2000" b="0" i="1" dirty="0" smtClean="0">
                            <a:latin typeface="Cambria Math" panose="02040503050406030204" pitchFamily="18" charset="0"/>
                            <a:ea typeface="Microsoft YaHei UI" panose="020B0503020204020204" pitchFamily="34" charset="-122"/>
                          </a:rPr>
                          <m:t>(</m:t>
                        </m:r>
                        <m:sSub>
                          <m:sSubPr>
                            <m:ctrlPr>
                              <a:rPr lang="en-US" altLang="zh-CN" sz="2000" b="0" i="1" dirty="0" smtClean="0">
                                <a:latin typeface="Cambria Math" panose="02040503050406030204" pitchFamily="18" charset="0"/>
                                <a:ea typeface="Microsoft YaHei UI" panose="020B0503020204020204" pitchFamily="34" charset="-122"/>
                              </a:rPr>
                            </m:ctrlPr>
                          </m:sSubPr>
                          <m:e>
                            <m:r>
                              <a:rPr lang="en-US" altLang="zh-CN" sz="2000" b="0" i="1" dirty="0" smtClean="0">
                                <a:latin typeface="Cambria Math" panose="02040503050406030204" pitchFamily="18" charset="0"/>
                                <a:ea typeface="Microsoft YaHei UI" panose="020B0503020204020204" pitchFamily="34" charset="-122"/>
                              </a:rPr>
                              <m:t>𝐿</m:t>
                            </m:r>
                          </m:e>
                          <m:sub>
                            <m:r>
                              <a:rPr lang="en-US" altLang="zh-CN" sz="2000" b="0" i="1" dirty="0" smtClean="0">
                                <a:latin typeface="Cambria Math" panose="02040503050406030204" pitchFamily="18" charset="0"/>
                                <a:ea typeface="Microsoft YaHei UI" panose="020B0503020204020204" pitchFamily="34" charset="-122"/>
                              </a:rPr>
                              <m:t>𝑚𝑎𝑥</m:t>
                            </m:r>
                          </m:sub>
                        </m:sSub>
                        <m:r>
                          <a:rPr lang="en-US" altLang="zh-CN" sz="2000" b="0" i="1" dirty="0" smtClean="0">
                            <a:latin typeface="Cambria Math" panose="02040503050406030204" pitchFamily="18" charset="0"/>
                            <a:ea typeface="Microsoft YaHei UI" panose="020B0503020204020204" pitchFamily="34" charset="-122"/>
                          </a:rPr>
                          <m:t>)</m:t>
                        </m:r>
                      </m:e>
                    </m:func>
                  </m:oMath>
                </a14:m>
                <a:r>
                  <a:rPr lang="zh-CN" altLang="en-US" sz="2000" b="0" dirty="0">
                    <a:latin typeface="Microsoft YaHei UI" panose="020B0503020204020204" pitchFamily="34" charset="-122"/>
                    <a:ea typeface="Microsoft YaHei UI" panose="020B0503020204020204" pitchFamily="34" charset="-122"/>
                  </a:rPr>
                  <a:t>和</a:t>
                </a:r>
                <a14:m>
                  <m:oMath xmlns:m="http://schemas.openxmlformats.org/officeDocument/2006/math">
                    <m:func>
                      <m:funcPr>
                        <m:ctrlPr>
                          <a:rPr lang="en-US" altLang="zh-CN" sz="2000" b="0" i="1" dirty="0" smtClean="0">
                            <a:latin typeface="Cambria Math" panose="02040503050406030204" pitchFamily="18" charset="0"/>
                            <a:ea typeface="Microsoft YaHei UI" panose="020B0503020204020204" pitchFamily="34" charset="-122"/>
                          </a:rPr>
                        </m:ctrlPr>
                      </m:funcPr>
                      <m:fName>
                        <m:r>
                          <m:rPr>
                            <m:sty m:val="p"/>
                          </m:rPr>
                          <a:rPr lang="en-US" altLang="zh-CN" sz="2000" b="0" i="0" dirty="0">
                            <a:latin typeface="Cambria Math" panose="02040503050406030204" pitchFamily="18" charset="0"/>
                            <a:ea typeface="Microsoft YaHei UI" panose="020B0503020204020204" pitchFamily="34" charset="-122"/>
                          </a:rPr>
                          <m:t>min</m:t>
                        </m:r>
                      </m:fName>
                      <m:e>
                        <m:d>
                          <m:dPr>
                            <m:ctrlPr>
                              <a:rPr lang="en-US" altLang="zh-CN" sz="2000" b="0" i="1" dirty="0" smtClean="0">
                                <a:latin typeface="Cambria Math" panose="02040503050406030204" pitchFamily="18" charset="0"/>
                                <a:ea typeface="Microsoft YaHei UI" panose="020B0503020204020204" pitchFamily="34" charset="-122"/>
                              </a:rPr>
                            </m:ctrlPr>
                          </m:dPr>
                          <m:e>
                            <m:sSub>
                              <m:sSubPr>
                                <m:ctrlPr>
                                  <a:rPr lang="en-US" altLang="zh-CN" sz="2000" b="0" i="1" dirty="0" smtClean="0">
                                    <a:latin typeface="Cambria Math" panose="02040503050406030204" pitchFamily="18" charset="0"/>
                                    <a:ea typeface="Microsoft YaHei UI" panose="020B0503020204020204" pitchFamily="34" charset="-122"/>
                                  </a:rPr>
                                </m:ctrlPr>
                              </m:sSubPr>
                              <m:e>
                                <m:r>
                                  <a:rPr lang="en-US" altLang="zh-CN" sz="2000" b="0" i="1" dirty="0" smtClean="0">
                                    <a:latin typeface="Cambria Math" panose="02040503050406030204" pitchFamily="18" charset="0"/>
                                    <a:ea typeface="Microsoft YaHei UI" panose="020B0503020204020204" pitchFamily="34" charset="-122"/>
                                  </a:rPr>
                                  <m:t>𝐿</m:t>
                                </m:r>
                              </m:e>
                              <m:sub>
                                <m:r>
                                  <a:rPr lang="en-US" altLang="zh-CN" sz="2000" b="0" i="1" dirty="0" smtClean="0">
                                    <a:latin typeface="Cambria Math" panose="02040503050406030204" pitchFamily="18" charset="0"/>
                                    <a:ea typeface="Microsoft YaHei UI" panose="020B0503020204020204" pitchFamily="34" charset="-122"/>
                                  </a:rPr>
                                  <m:t>𝑚𝑎𝑥</m:t>
                                </m:r>
                              </m:sub>
                            </m:sSub>
                          </m:e>
                        </m:d>
                      </m:e>
                    </m:func>
                  </m:oMath>
                </a14:m>
                <a:r>
                  <a:rPr lang="zh-CN" altLang="en-US" sz="2000" b="0" dirty="0">
                    <a:latin typeface="Microsoft YaHei UI" panose="020B0503020204020204" pitchFamily="34" charset="-122"/>
                    <a:ea typeface="Microsoft YaHei UI" panose="020B0503020204020204" pitchFamily="34" charset="-122"/>
                  </a:rPr>
                  <a:t>，其计算如下。</a:t>
                </a:r>
              </a:p>
              <a:p>
                <a:pPr defTabSz="504000">
                  <a:lnSpc>
                    <a:spcPct val="150000"/>
                  </a:lnSpc>
                  <a:buNone/>
                </a:pPr>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用 </a:t>
                </a:r>
                <a14:m>
                  <m:oMath xmlns:m="http://schemas.openxmlformats.org/officeDocument/2006/math">
                    <m:sSubSup>
                      <m:sSubSupPr>
                        <m:ctrlPr>
                          <a:rPr lang="en-US" altLang="zh-CN" sz="2000" b="0" i="1" dirty="0" smtClean="0">
                            <a:latin typeface="Cambria Math" panose="02040503050406030204" pitchFamily="18" charset="0"/>
                            <a:ea typeface="Microsoft YaHei UI" panose="020B0503020204020204" pitchFamily="34" charset="-122"/>
                          </a:rPr>
                        </m:ctrlPr>
                      </m:sSubSupPr>
                      <m:e>
                        <m:r>
                          <a:rPr lang="en-US" altLang="zh-CN" sz="2000" b="0" i="1" dirty="0" smtClean="0">
                            <a:latin typeface="Cambria Math" panose="02040503050406030204" pitchFamily="18" charset="0"/>
                            <a:ea typeface="Microsoft YaHei UI" panose="020B0503020204020204" pitchFamily="34" charset="-122"/>
                          </a:rPr>
                          <m:t>𝑆</m:t>
                        </m:r>
                      </m:e>
                      <m:sub>
                        <m:r>
                          <a:rPr lang="en-US" altLang="zh-CN" sz="2000" b="0" i="1" dirty="0" smtClean="0">
                            <a:latin typeface="Cambria Math" panose="02040503050406030204" pitchFamily="18" charset="0"/>
                            <a:ea typeface="Microsoft YaHei UI" panose="020B0503020204020204" pitchFamily="34" charset="-122"/>
                          </a:rPr>
                          <m:t>𝑏𝑒𝑠𝑡</m:t>
                        </m:r>
                      </m:sub>
                      <m:sup>
                        <m:r>
                          <a:rPr lang="en-US" altLang="zh-CN" sz="2000" b="0" i="1" dirty="0" smtClean="0">
                            <a:latin typeface="Cambria Math" panose="02040503050406030204" pitchFamily="18" charset="0"/>
                            <a:ea typeface="Microsoft YaHei UI" panose="020B0503020204020204" pitchFamily="34" charset="-122"/>
                          </a:rPr>
                          <m:t>𝑖</m:t>
                        </m:r>
                      </m:sup>
                    </m:sSubSup>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表示第 </a:t>
                </a:r>
                <a14:m>
                  <m:oMath xmlns:m="http://schemas.openxmlformats.org/officeDocument/2006/math">
                    <m:r>
                      <a:rPr lang="en-US" altLang="zh-CN" sz="2000" b="0" i="1" dirty="0" smtClean="0">
                        <a:latin typeface="Cambria Math" panose="02040503050406030204" pitchFamily="18" charset="0"/>
                        <a:ea typeface="Microsoft YaHei UI" panose="020B0503020204020204" pitchFamily="34" charset="-122"/>
                      </a:rPr>
                      <m:t>𝑖</m:t>
                    </m:r>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次迭代时选择的邻居，令 </a:t>
                </a:r>
                <a14:m>
                  <m:oMath xmlns:m="http://schemas.openxmlformats.org/officeDocument/2006/math">
                    <m:r>
                      <a:rPr lang="en-US" altLang="zh-CN" sz="2000" b="0" i="1" dirty="0" smtClean="0">
                        <a:latin typeface="Cambria Math" panose="02040503050406030204" pitchFamily="18" charset="0"/>
                        <a:ea typeface="Microsoft YaHei UI" panose="020B0503020204020204" pitchFamily="34" charset="-122"/>
                      </a:rPr>
                      <m:t>𝑘</m:t>
                    </m:r>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为 </a:t>
                </a:r>
                <a14:m>
                  <m:oMath xmlns:m="http://schemas.openxmlformats.org/officeDocument/2006/math">
                    <m:r>
                      <a:rPr lang="en-US" altLang="zh-CN" sz="2000" b="0" i="1">
                        <a:latin typeface="Cambria Math" panose="02040503050406030204" pitchFamily="18" charset="0"/>
                        <a:ea typeface="Microsoft YaHei UI" panose="020B0503020204020204" pitchFamily="34" charset="-122"/>
                      </a:rPr>
                      <m:t>𝑇𝑆</m:t>
                    </m:r>
                    <m:r>
                      <a:rPr lang="zh-CN" altLang="en-US" sz="2000" b="0" i="1">
                        <a:latin typeface="Cambria Math" panose="02040503050406030204" pitchFamily="18" charset="0"/>
                        <a:ea typeface="Microsoft YaHei UI" panose="020B0503020204020204" pitchFamily="34" charset="-122"/>
                      </a:rPr>
                      <m:t>𝓁</m:t>
                    </m:r>
                    <m:r>
                      <a:rPr lang="en-US" altLang="zh-CN" sz="2000" b="0" i="1">
                        <a:latin typeface="Cambria Math" panose="02040503050406030204" pitchFamily="18" charset="0"/>
                        <a:ea typeface="Microsoft YaHei UI" panose="020B0503020204020204" pitchFamily="34" charset="-122"/>
                      </a:rPr>
                      <m:t>𝑐</m:t>
                    </m:r>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的当前迭代次数，标准的最大值和最小值计算如下：</a:t>
                </a:r>
              </a:p>
              <a:p>
                <a:pPr defTabSz="504000">
                  <a:lnSpc>
                    <a:spcPct val="150000"/>
                  </a:lnSpc>
                  <a:buNone/>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ea typeface="Microsoft YaHei UI" panose="020B0503020204020204" pitchFamily="34" charset="-122"/>
                        </a:rPr>
                        <m:t>𝑌</m:t>
                      </m:r>
                      <m:r>
                        <a:rPr lang="en-US" altLang="zh-CN" sz="2000" b="0" i="1" smtClean="0">
                          <a:latin typeface="Cambria Math" panose="02040503050406030204" pitchFamily="18" charset="0"/>
                          <a:ea typeface="Microsoft YaHei UI" panose="020B0503020204020204" pitchFamily="34" charset="-122"/>
                        </a:rPr>
                        <m:t>=</m:t>
                      </m:r>
                      <m:d>
                        <m:dPr>
                          <m:begChr m:val="{"/>
                          <m:endChr m:val="}"/>
                          <m:ctrlPr>
                            <a:rPr lang="en-US" altLang="zh-CN" sz="2000" b="0" i="1" smtClean="0">
                              <a:latin typeface="Cambria Math" panose="02040503050406030204" pitchFamily="18" charset="0"/>
                              <a:ea typeface="Microsoft YaHei UI" panose="020B0503020204020204" pitchFamily="34" charset="-122"/>
                            </a:rPr>
                          </m:ctrlPr>
                        </m:dPr>
                        <m:e>
                          <m:sSubSup>
                            <m:sSubSupPr>
                              <m:ctrlPr>
                                <a:rPr lang="en-US" altLang="zh-CN" sz="2000" b="0" i="1" smtClean="0">
                                  <a:latin typeface="Cambria Math" panose="02040503050406030204" pitchFamily="18" charset="0"/>
                                  <a:ea typeface="Microsoft YaHei UI" panose="020B0503020204020204" pitchFamily="34" charset="-122"/>
                                </a:rPr>
                              </m:ctrlPr>
                            </m:sSubSupPr>
                            <m:e>
                              <m:r>
                                <a:rPr lang="en-US" altLang="zh-CN" sz="2000" b="0" i="1" smtClean="0">
                                  <a:latin typeface="Cambria Math" panose="02040503050406030204" pitchFamily="18" charset="0"/>
                                  <a:ea typeface="Microsoft YaHei UI" panose="020B0503020204020204" pitchFamily="34" charset="-122"/>
                                </a:rPr>
                                <m:t>𝑆</m:t>
                              </m:r>
                            </m:e>
                            <m:sub>
                              <m:r>
                                <a:rPr lang="en-US" altLang="zh-CN" sz="2000" b="0" i="1" smtClean="0">
                                  <a:latin typeface="Cambria Math" panose="02040503050406030204" pitchFamily="18" charset="0"/>
                                  <a:ea typeface="Microsoft YaHei UI" panose="020B0503020204020204" pitchFamily="34" charset="-122"/>
                                </a:rPr>
                                <m:t>𝑏𝑒𝑠𝑡</m:t>
                              </m:r>
                            </m:sub>
                            <m:sup>
                              <m:r>
                                <a:rPr lang="en-US" altLang="zh-CN" sz="2000" b="0" i="1" smtClean="0">
                                  <a:latin typeface="Cambria Math" panose="02040503050406030204" pitchFamily="18" charset="0"/>
                                  <a:ea typeface="Microsoft YaHei UI" panose="020B0503020204020204" pitchFamily="34" charset="-122"/>
                                </a:rPr>
                                <m:t>𝑖</m:t>
                              </m:r>
                            </m:sup>
                          </m:sSubSup>
                          <m:r>
                            <a:rPr lang="en-US" altLang="zh-CN" sz="2000" b="0" i="1" smtClean="0">
                              <a:latin typeface="Cambria Math" panose="02040503050406030204" pitchFamily="18" charset="0"/>
                              <a:ea typeface="Microsoft YaHei UI" panose="020B0503020204020204" pitchFamily="34" charset="-122"/>
                            </a:rPr>
                            <m:t>, </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𝑖</m:t>
                          </m:r>
                          <m:r>
                            <a:rPr lang="en-US" altLang="zh-CN" sz="2000" b="0" i="1" smtClean="0">
                              <a:latin typeface="Cambria Math" panose="02040503050406030204" pitchFamily="18" charset="0"/>
                              <a:ea typeface="Cambria Math" panose="02040503050406030204" pitchFamily="18" charset="0"/>
                            </a:rPr>
                            <m:t>, </m:t>
                          </m:r>
                          <m:r>
                            <a:rPr lang="en-US" altLang="zh-CN" sz="2000" b="0" i="1" smtClean="0">
                              <a:latin typeface="Cambria Math" panose="02040503050406030204" pitchFamily="18" charset="0"/>
                              <a:ea typeface="Cambria Math" panose="02040503050406030204" pitchFamily="18" charset="0"/>
                            </a:rPr>
                            <m:t>𝑖</m:t>
                          </m:r>
                          <m:r>
                            <a:rPr lang="en-US" altLang="zh-CN" sz="2000" b="0" i="1" smtClean="0">
                              <a:latin typeface="Cambria Math" panose="02040503050406030204" pitchFamily="18" charset="0"/>
                              <a:ea typeface="Cambria Math" panose="02040503050406030204" pitchFamily="18" charset="0"/>
                            </a:rPr>
                            <m:t>&lt;</m:t>
                          </m:r>
                          <m:r>
                            <a:rPr lang="en-US" altLang="zh-CN" sz="2000" b="0" i="1" smtClean="0">
                              <a:latin typeface="Cambria Math" panose="02040503050406030204" pitchFamily="18" charset="0"/>
                              <a:ea typeface="Cambria Math" panose="02040503050406030204" pitchFamily="18" charset="0"/>
                            </a:rPr>
                            <m:t>𝑘</m:t>
                          </m:r>
                        </m:e>
                      </m:d>
                      <m:r>
                        <a:rPr lang="en-US" altLang="zh-CN" sz="2000" b="0" i="1" smtClean="0">
                          <a:latin typeface="Cambria Math" panose="02040503050406030204" pitchFamily="18" charset="0"/>
                          <a:ea typeface="Cambria Math" panose="02040503050406030204" pitchFamily="18" charset="0"/>
                        </a:rPr>
                        <m:t>;</m:t>
                      </m:r>
                      <m:func>
                        <m:funcPr>
                          <m:ctrlPr>
                            <a:rPr lang="en-US" altLang="zh-CN" sz="2000" b="0" i="1" smtClean="0">
                              <a:latin typeface="Cambria Math" panose="02040503050406030204" pitchFamily="18" charset="0"/>
                              <a:ea typeface="Cambria Math" panose="02040503050406030204" pitchFamily="18" charset="0"/>
                            </a:rPr>
                          </m:ctrlPr>
                        </m:funcPr>
                        <m:fName>
                          <m:r>
                            <m:rPr>
                              <m:sty m:val="p"/>
                            </m:rPr>
                            <a:rPr lang="en-US" altLang="zh-CN" sz="2000" b="0" i="0" smtClean="0">
                              <a:latin typeface="Cambria Math" panose="02040503050406030204" pitchFamily="18" charset="0"/>
                              <a:ea typeface="Cambria Math" panose="02040503050406030204" pitchFamily="18" charset="0"/>
                            </a:rPr>
                            <m:t>max</m:t>
                          </m:r>
                        </m:fName>
                        <m:e>
                          <m:d>
                            <m:dPr>
                              <m:ctrlPr>
                                <a:rPr lang="en-US" altLang="zh-CN" sz="2000" b="0" i="1" smtClean="0">
                                  <a:latin typeface="Cambria Math" panose="02040503050406030204" pitchFamily="18" charset="0"/>
                                  <a:ea typeface="Cambria Math" panose="02040503050406030204" pitchFamily="18" charset="0"/>
                                </a:rPr>
                              </m:ctrlPr>
                            </m:dPr>
                            <m:e>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𝐶</m:t>
                                  </m:r>
                                </m:e>
                                <m:sub>
                                  <m:r>
                                    <a:rPr lang="en-US" altLang="zh-CN" sz="2000" b="0" i="1" smtClean="0">
                                      <a:latin typeface="Cambria Math" panose="02040503050406030204" pitchFamily="18" charset="0"/>
                                      <a:ea typeface="Cambria Math" panose="02040503050406030204" pitchFamily="18" charset="0"/>
                                    </a:rPr>
                                    <m:t>𝑚𝑎𝑥</m:t>
                                  </m:r>
                                </m:sub>
                              </m:sSub>
                            </m:e>
                          </m:d>
                          <m:r>
                            <a:rPr lang="en-US" altLang="zh-CN" sz="2000" b="0" i="1" smtClean="0">
                              <a:latin typeface="Cambria Math" panose="02040503050406030204" pitchFamily="18" charset="0"/>
                              <a:ea typeface="Cambria Math" panose="02040503050406030204" pitchFamily="18" charset="0"/>
                            </a:rPr>
                            <m:t>=</m:t>
                          </m:r>
                          <m:func>
                            <m:funcPr>
                              <m:ctrlPr>
                                <a:rPr lang="en-US" altLang="zh-CN" sz="2000" b="0" i="1" smtClean="0">
                                  <a:latin typeface="Cambria Math" panose="02040503050406030204" pitchFamily="18" charset="0"/>
                                  <a:ea typeface="Cambria Math" panose="02040503050406030204" pitchFamily="18" charset="0"/>
                                </a:rPr>
                              </m:ctrlPr>
                            </m:funcPr>
                            <m:fName>
                              <m:limLow>
                                <m:limLowPr>
                                  <m:ctrlPr>
                                    <a:rPr lang="en-US" altLang="zh-CN" sz="2000" b="0" i="1" smtClean="0">
                                      <a:latin typeface="Cambria Math" panose="02040503050406030204" pitchFamily="18" charset="0"/>
                                      <a:ea typeface="Cambria Math" panose="02040503050406030204" pitchFamily="18" charset="0"/>
                                    </a:rPr>
                                  </m:ctrlPr>
                                </m:limLowPr>
                                <m:e>
                                  <m:r>
                                    <m:rPr>
                                      <m:sty m:val="p"/>
                                    </m:rPr>
                                    <a:rPr lang="en-US" altLang="zh-CN" sz="2000" b="0" i="0" smtClean="0">
                                      <a:latin typeface="Cambria Math" panose="02040503050406030204" pitchFamily="18" charset="0"/>
                                      <a:ea typeface="Cambria Math" panose="02040503050406030204" pitchFamily="18" charset="0"/>
                                    </a:rPr>
                                    <m:t>max</m:t>
                                  </m:r>
                                </m:e>
                                <m:lim>
                                  <m:r>
                                    <a:rPr lang="en-US" altLang="zh-CN" sz="2000" b="0" i="1" smtClean="0">
                                      <a:latin typeface="Cambria Math" panose="02040503050406030204" pitchFamily="18" charset="0"/>
                                      <a:ea typeface="Cambria Math" panose="02040503050406030204" pitchFamily="18" charset="0"/>
                                    </a:rPr>
                                    <m:t>𝑦</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𝑌</m:t>
                                  </m:r>
                                </m:lim>
                              </m:limLow>
                            </m:fName>
                            <m:e>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𝐶</m:t>
                                  </m:r>
                                </m:e>
                                <m:sub>
                                  <m:r>
                                    <a:rPr lang="en-US" altLang="zh-CN" sz="2000" b="0" i="1" smtClean="0">
                                      <a:latin typeface="Cambria Math" panose="02040503050406030204" pitchFamily="18" charset="0"/>
                                      <a:ea typeface="Cambria Math" panose="02040503050406030204" pitchFamily="18" charset="0"/>
                                    </a:rPr>
                                    <m:t>𝑚𝑎𝑥</m:t>
                                  </m:r>
                                </m:sub>
                              </m:sSub>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𝑦</m:t>
                                  </m:r>
                                </m:e>
                              </m:d>
                            </m:e>
                          </m:func>
                          <m:r>
                            <a:rPr lang="en-US" altLang="zh-CN" sz="2000" b="0" i="1" smtClean="0">
                              <a:latin typeface="Cambria Math" panose="02040503050406030204" pitchFamily="18" charset="0"/>
                              <a:ea typeface="Cambria Math" panose="02040503050406030204" pitchFamily="18" charset="0"/>
                            </a:rPr>
                            <m:t>;</m:t>
                          </m:r>
                          <m:func>
                            <m:funcPr>
                              <m:ctrlPr>
                                <a:rPr lang="en-US" altLang="zh-CN" sz="2000" b="0" i="1" smtClean="0">
                                  <a:latin typeface="Cambria Math" panose="02040503050406030204" pitchFamily="18" charset="0"/>
                                  <a:ea typeface="Cambria Math" panose="02040503050406030204" pitchFamily="18" charset="0"/>
                                </a:rPr>
                              </m:ctrlPr>
                            </m:funcPr>
                            <m:fName>
                              <m:r>
                                <m:rPr>
                                  <m:sty m:val="p"/>
                                </m:rPr>
                                <a:rPr lang="en-US" altLang="zh-CN" sz="2000" b="0" i="0" smtClean="0">
                                  <a:latin typeface="Cambria Math" panose="02040503050406030204" pitchFamily="18" charset="0"/>
                                  <a:ea typeface="Cambria Math" panose="02040503050406030204" pitchFamily="18" charset="0"/>
                                </a:rPr>
                                <m:t>min</m:t>
                              </m:r>
                            </m:fName>
                            <m:e>
                              <m:d>
                                <m:dPr>
                                  <m:ctrlPr>
                                    <a:rPr lang="en-US" altLang="zh-CN" sz="2000" b="0" i="1" smtClean="0">
                                      <a:latin typeface="Cambria Math" panose="02040503050406030204" pitchFamily="18" charset="0"/>
                                      <a:ea typeface="Cambria Math" panose="02040503050406030204" pitchFamily="18" charset="0"/>
                                    </a:rPr>
                                  </m:ctrlPr>
                                </m:dPr>
                                <m:e>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𝐶</m:t>
                                      </m:r>
                                    </m:e>
                                    <m:sub>
                                      <m:r>
                                        <a:rPr lang="en-US" altLang="zh-CN" sz="2000" b="0" i="1" smtClean="0">
                                          <a:latin typeface="Cambria Math" panose="02040503050406030204" pitchFamily="18" charset="0"/>
                                          <a:ea typeface="Cambria Math" panose="02040503050406030204" pitchFamily="18" charset="0"/>
                                        </a:rPr>
                                        <m:t>𝑚𝑎𝑥</m:t>
                                      </m:r>
                                    </m:sub>
                                  </m:sSub>
                                </m:e>
                              </m:d>
                            </m:e>
                          </m:func>
                          <m:r>
                            <a:rPr lang="en-US" altLang="zh-CN" sz="2000" b="0" i="1" smtClean="0">
                              <a:latin typeface="Cambria Math" panose="02040503050406030204" pitchFamily="18" charset="0"/>
                              <a:ea typeface="Cambria Math" panose="02040503050406030204" pitchFamily="18" charset="0"/>
                            </a:rPr>
                            <m:t>=</m:t>
                          </m:r>
                          <m:func>
                            <m:funcPr>
                              <m:ctrlPr>
                                <a:rPr lang="en-US" altLang="zh-CN" sz="2000" b="0" i="1" smtClean="0">
                                  <a:latin typeface="Cambria Math" panose="02040503050406030204" pitchFamily="18" charset="0"/>
                                  <a:ea typeface="Cambria Math" panose="02040503050406030204" pitchFamily="18" charset="0"/>
                                </a:rPr>
                              </m:ctrlPr>
                            </m:funcPr>
                            <m:fName>
                              <m:limLow>
                                <m:limLowPr>
                                  <m:ctrlPr>
                                    <a:rPr lang="en-US" altLang="zh-CN" sz="2000" b="0" i="1" smtClean="0">
                                      <a:latin typeface="Cambria Math" panose="02040503050406030204" pitchFamily="18" charset="0"/>
                                      <a:ea typeface="Cambria Math" panose="02040503050406030204" pitchFamily="18" charset="0"/>
                                    </a:rPr>
                                  </m:ctrlPr>
                                </m:limLowPr>
                                <m:e>
                                  <m:r>
                                    <m:rPr>
                                      <m:sty m:val="p"/>
                                    </m:rPr>
                                    <a:rPr lang="en-US" altLang="zh-CN" sz="2000" b="0" i="0" smtClean="0">
                                      <a:latin typeface="Cambria Math" panose="02040503050406030204" pitchFamily="18" charset="0"/>
                                      <a:ea typeface="Cambria Math" panose="02040503050406030204" pitchFamily="18" charset="0"/>
                                    </a:rPr>
                                    <m:t>min</m:t>
                                  </m:r>
                                </m:e>
                                <m:lim>
                                  <m:r>
                                    <a:rPr lang="en-US" altLang="zh-CN" sz="2000" b="0" i="1" smtClean="0">
                                      <a:latin typeface="Cambria Math" panose="02040503050406030204" pitchFamily="18" charset="0"/>
                                      <a:ea typeface="Cambria Math" panose="02040503050406030204" pitchFamily="18" charset="0"/>
                                    </a:rPr>
                                    <m:t>𝑦</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𝑌</m:t>
                                  </m:r>
                                </m:lim>
                              </m:limLow>
                            </m:fName>
                            <m:e>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𝐶</m:t>
                                  </m:r>
                                </m:e>
                                <m:sub>
                                  <m:r>
                                    <a:rPr lang="en-US" altLang="zh-CN" sz="2000" b="0" i="1" smtClean="0">
                                      <a:latin typeface="Cambria Math" panose="02040503050406030204" pitchFamily="18" charset="0"/>
                                      <a:ea typeface="Cambria Math" panose="02040503050406030204" pitchFamily="18" charset="0"/>
                                    </a:rPr>
                                    <m:t>𝑚𝑎𝑥</m:t>
                                  </m:r>
                                </m:sub>
                              </m:sSub>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𝑦</m:t>
                                  </m:r>
                                </m:e>
                              </m:d>
                            </m:e>
                          </m:func>
                        </m:e>
                      </m:func>
                    </m:oMath>
                  </m:oMathPara>
                </a14:m>
                <a:endParaRPr lang="en-US" altLang="zh-CN" sz="2000" b="0" dirty="0">
                  <a:latin typeface="Microsoft YaHei UI" panose="020B0503020204020204" pitchFamily="34" charset="-122"/>
                  <a:ea typeface="Cambria Math" panose="02040503050406030204" pitchFamily="18" charset="0"/>
                </a:endParaRPr>
              </a:p>
              <a:p>
                <a:pPr defTabSz="504000">
                  <a:lnSpc>
                    <a:spcPct val="150000"/>
                  </a:lnSpc>
                  <a:buNone/>
                </a:pPr>
                <a14:m>
                  <m:oMathPara xmlns:m="http://schemas.openxmlformats.org/officeDocument/2006/math">
                    <m:oMathParaPr>
                      <m:jc m:val="centerGroup"/>
                    </m:oMathParaPr>
                    <m:oMath xmlns:m="http://schemas.openxmlformats.org/officeDocument/2006/math">
                      <m:func>
                        <m:funcPr>
                          <m:ctrlPr>
                            <a:rPr lang="en-US" altLang="zh-CN" sz="2000" b="0" i="1" smtClean="0">
                              <a:latin typeface="Cambria Math" panose="02040503050406030204" pitchFamily="18" charset="0"/>
                              <a:ea typeface="Microsoft YaHei UI" panose="020B0503020204020204" pitchFamily="34" charset="-122"/>
                            </a:rPr>
                          </m:ctrlPr>
                        </m:funcPr>
                        <m:fName>
                          <m:r>
                            <m:rPr>
                              <m:sty m:val="p"/>
                            </m:rPr>
                            <a:rPr lang="en-US" altLang="zh-CN" sz="2000" b="0" i="0" smtClean="0">
                              <a:latin typeface="Cambria Math" panose="02040503050406030204" pitchFamily="18" charset="0"/>
                              <a:ea typeface="Microsoft YaHei UI" panose="020B0503020204020204" pitchFamily="34" charset="-122"/>
                            </a:rPr>
                            <m:t>max</m:t>
                          </m:r>
                        </m:fName>
                        <m:e>
                          <m:d>
                            <m:dPr>
                              <m:ctrlPr>
                                <a:rPr lang="en-US" altLang="zh-CN" sz="2000" b="0" i="1" smtClean="0">
                                  <a:latin typeface="Cambria Math" panose="02040503050406030204" pitchFamily="18" charset="0"/>
                                  <a:ea typeface="Microsoft YaHei UI" panose="020B0503020204020204" pitchFamily="34" charset="-122"/>
                                </a:rPr>
                              </m:ctrlPr>
                            </m:dPr>
                            <m:e>
                              <m:sSub>
                                <m:sSubPr>
                                  <m:ctrlPr>
                                    <a:rPr lang="en-US" altLang="zh-CN" sz="2000" b="0" i="1" smtClean="0">
                                      <a:latin typeface="Cambria Math" panose="02040503050406030204" pitchFamily="18" charset="0"/>
                                      <a:ea typeface="Microsoft YaHei UI" panose="020B0503020204020204" pitchFamily="34" charset="-122"/>
                                    </a:rPr>
                                  </m:ctrlPr>
                                </m:sSubPr>
                                <m:e>
                                  <m:r>
                                    <a:rPr lang="en-US" altLang="zh-CN" sz="2000" b="0" i="1" smtClean="0">
                                      <a:latin typeface="Cambria Math" panose="02040503050406030204" pitchFamily="18" charset="0"/>
                                      <a:ea typeface="Microsoft YaHei UI" panose="020B0503020204020204" pitchFamily="34" charset="-122"/>
                                    </a:rPr>
                                    <m:t>𝐿</m:t>
                                  </m:r>
                                </m:e>
                                <m:sub>
                                  <m:r>
                                    <a:rPr lang="en-US" altLang="zh-CN" sz="2000" b="0" i="1" smtClean="0">
                                      <a:latin typeface="Cambria Math" panose="02040503050406030204" pitchFamily="18" charset="0"/>
                                      <a:ea typeface="Microsoft YaHei UI" panose="020B0503020204020204" pitchFamily="34" charset="-122"/>
                                    </a:rPr>
                                    <m:t>𝑚𝑎𝑥</m:t>
                                  </m:r>
                                </m:sub>
                              </m:sSub>
                            </m:e>
                          </m:d>
                          <m:r>
                            <a:rPr lang="en-US" altLang="zh-CN" sz="2000" b="0" i="1" smtClean="0">
                              <a:latin typeface="Cambria Math" panose="02040503050406030204" pitchFamily="18" charset="0"/>
                              <a:ea typeface="Microsoft YaHei UI" panose="020B0503020204020204" pitchFamily="34" charset="-122"/>
                            </a:rPr>
                            <m:t>=</m:t>
                          </m:r>
                          <m:func>
                            <m:funcPr>
                              <m:ctrlPr>
                                <a:rPr lang="en-US" altLang="zh-CN" sz="2000" b="0" i="1" smtClean="0">
                                  <a:latin typeface="Cambria Math" panose="02040503050406030204" pitchFamily="18" charset="0"/>
                                  <a:ea typeface="Microsoft YaHei UI" panose="020B0503020204020204" pitchFamily="34" charset="-122"/>
                                </a:rPr>
                              </m:ctrlPr>
                            </m:funcPr>
                            <m:fName>
                              <m:limLow>
                                <m:limLowPr>
                                  <m:ctrlPr>
                                    <a:rPr lang="en-US" altLang="zh-CN" sz="2000" b="0" i="1" smtClean="0">
                                      <a:latin typeface="Cambria Math" panose="02040503050406030204" pitchFamily="18" charset="0"/>
                                      <a:ea typeface="Microsoft YaHei UI" panose="020B0503020204020204" pitchFamily="34" charset="-122"/>
                                    </a:rPr>
                                  </m:ctrlPr>
                                </m:limLowPr>
                                <m:e>
                                  <m:r>
                                    <m:rPr>
                                      <m:sty m:val="p"/>
                                    </m:rPr>
                                    <a:rPr lang="en-US" altLang="zh-CN" sz="2000" b="0" i="0" smtClean="0">
                                      <a:latin typeface="Cambria Math" panose="02040503050406030204" pitchFamily="18" charset="0"/>
                                      <a:ea typeface="Microsoft YaHei UI" panose="020B0503020204020204" pitchFamily="34" charset="-122"/>
                                    </a:rPr>
                                    <m:t>max</m:t>
                                  </m:r>
                                </m:e>
                                <m:lim>
                                  <m:r>
                                    <a:rPr lang="en-US" altLang="zh-CN" sz="2000" b="0" i="1" smtClean="0">
                                      <a:latin typeface="Cambria Math" panose="02040503050406030204" pitchFamily="18" charset="0"/>
                                      <a:ea typeface="Microsoft YaHei UI" panose="020B0503020204020204" pitchFamily="34" charset="-122"/>
                                    </a:rPr>
                                    <m:t>𝑦</m:t>
                                  </m:r>
                                  <m:r>
                                    <a:rPr lang="en-US" altLang="zh-CN" sz="2000" b="0" i="1" smtClean="0">
                                      <a:latin typeface="Cambria Math" panose="02040503050406030204" pitchFamily="18" charset="0"/>
                                      <a:ea typeface="Microsoft YaHei UI" panose="020B0503020204020204" pitchFamily="34" charset="-122"/>
                                    </a:rPr>
                                    <m:t>∈</m:t>
                                  </m:r>
                                  <m:r>
                                    <a:rPr lang="en-US" altLang="zh-CN" sz="2000" b="0" i="1" smtClean="0">
                                      <a:latin typeface="Cambria Math" panose="02040503050406030204" pitchFamily="18" charset="0"/>
                                      <a:ea typeface="Microsoft YaHei UI" panose="020B0503020204020204" pitchFamily="34" charset="-122"/>
                                    </a:rPr>
                                    <m:t>𝑌</m:t>
                                  </m:r>
                                </m:lim>
                              </m:limLow>
                            </m:fName>
                            <m:e>
                              <m:sSub>
                                <m:sSubPr>
                                  <m:ctrlPr>
                                    <a:rPr lang="en-US" altLang="zh-CN" sz="2000" b="0" i="1" smtClean="0">
                                      <a:latin typeface="Cambria Math" panose="02040503050406030204" pitchFamily="18" charset="0"/>
                                      <a:ea typeface="Microsoft YaHei UI" panose="020B0503020204020204" pitchFamily="34" charset="-122"/>
                                    </a:rPr>
                                  </m:ctrlPr>
                                </m:sSubPr>
                                <m:e>
                                  <m:r>
                                    <a:rPr lang="en-US" altLang="zh-CN" sz="2000" b="0" i="1" smtClean="0">
                                      <a:latin typeface="Cambria Math" panose="02040503050406030204" pitchFamily="18" charset="0"/>
                                      <a:ea typeface="Microsoft YaHei UI" panose="020B0503020204020204" pitchFamily="34" charset="-122"/>
                                    </a:rPr>
                                    <m:t>𝐿</m:t>
                                  </m:r>
                                </m:e>
                                <m:sub>
                                  <m:r>
                                    <a:rPr lang="en-US" altLang="zh-CN" sz="2000" b="0" i="1" smtClean="0">
                                      <a:latin typeface="Cambria Math" panose="02040503050406030204" pitchFamily="18" charset="0"/>
                                      <a:ea typeface="Microsoft YaHei UI" panose="020B0503020204020204" pitchFamily="34" charset="-122"/>
                                    </a:rPr>
                                    <m:t>𝑚𝑎𝑥</m:t>
                                  </m:r>
                                </m:sub>
                              </m:sSub>
                              <m:r>
                                <a:rPr lang="en-US" altLang="zh-CN" sz="2000" b="0" i="1" smtClean="0">
                                  <a:latin typeface="Cambria Math" panose="02040503050406030204" pitchFamily="18" charset="0"/>
                                  <a:ea typeface="Microsoft YaHei UI" panose="020B0503020204020204" pitchFamily="34" charset="-122"/>
                                </a:rPr>
                                <m:t>(</m:t>
                              </m:r>
                              <m:r>
                                <a:rPr lang="en-US" altLang="zh-CN" sz="2000" b="0" i="1" smtClean="0">
                                  <a:latin typeface="Cambria Math" panose="02040503050406030204" pitchFamily="18" charset="0"/>
                                  <a:ea typeface="Microsoft YaHei UI" panose="020B0503020204020204" pitchFamily="34" charset="-122"/>
                                </a:rPr>
                                <m:t>𝑦</m:t>
                              </m:r>
                              <m:r>
                                <a:rPr lang="en-US" altLang="zh-CN" sz="2000" b="0" i="1" smtClean="0">
                                  <a:latin typeface="Cambria Math" panose="02040503050406030204" pitchFamily="18" charset="0"/>
                                  <a:ea typeface="Microsoft YaHei UI" panose="020B0503020204020204" pitchFamily="34" charset="-122"/>
                                </a:rPr>
                                <m:t>)</m:t>
                              </m:r>
                            </m:e>
                          </m:func>
                          <m:r>
                            <a:rPr lang="en-US" altLang="zh-CN" sz="2000" b="0" i="1" smtClean="0">
                              <a:latin typeface="Cambria Math" panose="02040503050406030204" pitchFamily="18" charset="0"/>
                              <a:ea typeface="Microsoft YaHei UI" panose="020B0503020204020204" pitchFamily="34" charset="-122"/>
                            </a:rPr>
                            <m:t>;</m:t>
                          </m:r>
                          <m:func>
                            <m:funcPr>
                              <m:ctrlPr>
                                <a:rPr lang="en-US" altLang="zh-CN" sz="2000" b="0" i="1" smtClean="0">
                                  <a:latin typeface="Cambria Math" panose="02040503050406030204" pitchFamily="18" charset="0"/>
                                  <a:ea typeface="Microsoft YaHei UI" panose="020B0503020204020204" pitchFamily="34" charset="-122"/>
                                </a:rPr>
                              </m:ctrlPr>
                            </m:funcPr>
                            <m:fName>
                              <m:r>
                                <m:rPr>
                                  <m:sty m:val="p"/>
                                </m:rPr>
                                <a:rPr lang="en-US" altLang="zh-CN" sz="2000" b="0" i="0" smtClean="0">
                                  <a:latin typeface="Cambria Math" panose="02040503050406030204" pitchFamily="18" charset="0"/>
                                  <a:ea typeface="Microsoft YaHei UI" panose="020B0503020204020204" pitchFamily="34" charset="-122"/>
                                </a:rPr>
                                <m:t>min</m:t>
                              </m:r>
                            </m:fName>
                            <m:e>
                              <m:d>
                                <m:dPr>
                                  <m:ctrlPr>
                                    <a:rPr lang="en-US" altLang="zh-CN" sz="2000" b="0" i="1" smtClean="0">
                                      <a:latin typeface="Cambria Math" panose="02040503050406030204" pitchFamily="18" charset="0"/>
                                      <a:ea typeface="Microsoft YaHei UI" panose="020B0503020204020204" pitchFamily="34" charset="-122"/>
                                    </a:rPr>
                                  </m:ctrlPr>
                                </m:dPr>
                                <m:e>
                                  <m:sSub>
                                    <m:sSubPr>
                                      <m:ctrlPr>
                                        <a:rPr lang="en-US" altLang="zh-CN" sz="2000" b="0" i="1" smtClean="0">
                                          <a:latin typeface="Cambria Math" panose="02040503050406030204" pitchFamily="18" charset="0"/>
                                          <a:ea typeface="Microsoft YaHei UI" panose="020B0503020204020204" pitchFamily="34" charset="-122"/>
                                        </a:rPr>
                                      </m:ctrlPr>
                                    </m:sSubPr>
                                    <m:e>
                                      <m:r>
                                        <a:rPr lang="en-US" altLang="zh-CN" sz="2000" b="0" i="1" smtClean="0">
                                          <a:latin typeface="Cambria Math" panose="02040503050406030204" pitchFamily="18" charset="0"/>
                                          <a:ea typeface="Microsoft YaHei UI" panose="020B0503020204020204" pitchFamily="34" charset="-122"/>
                                        </a:rPr>
                                        <m:t>𝐿</m:t>
                                      </m:r>
                                    </m:e>
                                    <m:sub>
                                      <m:r>
                                        <a:rPr lang="en-US" altLang="zh-CN" sz="2000" b="0" i="1" smtClean="0">
                                          <a:latin typeface="Cambria Math" panose="02040503050406030204" pitchFamily="18" charset="0"/>
                                          <a:ea typeface="Microsoft YaHei UI" panose="020B0503020204020204" pitchFamily="34" charset="-122"/>
                                        </a:rPr>
                                        <m:t>𝑚𝑎𝑥</m:t>
                                      </m:r>
                                    </m:sub>
                                  </m:sSub>
                                </m:e>
                              </m:d>
                              <m:r>
                                <a:rPr lang="en-US" altLang="zh-CN" sz="2000" b="0" i="1" smtClean="0">
                                  <a:latin typeface="Cambria Math" panose="02040503050406030204" pitchFamily="18" charset="0"/>
                                  <a:ea typeface="Microsoft YaHei UI" panose="020B0503020204020204" pitchFamily="34" charset="-122"/>
                                </a:rPr>
                                <m:t>=</m:t>
                              </m:r>
                              <m:func>
                                <m:funcPr>
                                  <m:ctrlPr>
                                    <a:rPr lang="en-US" altLang="zh-CN" sz="2000" b="0" i="1" smtClean="0">
                                      <a:latin typeface="Cambria Math" panose="02040503050406030204" pitchFamily="18" charset="0"/>
                                      <a:ea typeface="Microsoft YaHei UI" panose="020B0503020204020204" pitchFamily="34" charset="-122"/>
                                    </a:rPr>
                                  </m:ctrlPr>
                                </m:funcPr>
                                <m:fName>
                                  <m:limLow>
                                    <m:limLowPr>
                                      <m:ctrlPr>
                                        <a:rPr lang="en-US" altLang="zh-CN" sz="2000" b="0" i="1" smtClean="0">
                                          <a:latin typeface="Cambria Math" panose="02040503050406030204" pitchFamily="18" charset="0"/>
                                          <a:ea typeface="Microsoft YaHei UI" panose="020B0503020204020204" pitchFamily="34" charset="-122"/>
                                        </a:rPr>
                                      </m:ctrlPr>
                                    </m:limLowPr>
                                    <m:e>
                                      <m:r>
                                        <m:rPr>
                                          <m:sty m:val="p"/>
                                        </m:rPr>
                                        <a:rPr lang="en-US" altLang="zh-CN" sz="2000" b="0" i="0" smtClean="0">
                                          <a:latin typeface="Cambria Math" panose="02040503050406030204" pitchFamily="18" charset="0"/>
                                          <a:ea typeface="Microsoft YaHei UI" panose="020B0503020204020204" pitchFamily="34" charset="-122"/>
                                        </a:rPr>
                                        <m:t>min</m:t>
                                      </m:r>
                                    </m:e>
                                    <m:lim>
                                      <m:r>
                                        <a:rPr lang="en-US" altLang="zh-CN" sz="2000" b="0" i="1" smtClean="0">
                                          <a:latin typeface="Cambria Math" panose="02040503050406030204" pitchFamily="18" charset="0"/>
                                          <a:ea typeface="Microsoft YaHei UI" panose="020B0503020204020204" pitchFamily="34" charset="-122"/>
                                        </a:rPr>
                                        <m:t>𝑦</m:t>
                                      </m:r>
                                      <m:r>
                                        <a:rPr lang="en-US" altLang="zh-CN" sz="2000" b="0" i="1" smtClean="0">
                                          <a:latin typeface="Cambria Math" panose="02040503050406030204" pitchFamily="18" charset="0"/>
                                          <a:ea typeface="Microsoft YaHei UI" panose="020B0503020204020204" pitchFamily="34" charset="-122"/>
                                        </a:rPr>
                                        <m:t>∈</m:t>
                                      </m:r>
                                      <m:r>
                                        <a:rPr lang="en-US" altLang="zh-CN" sz="2000" b="0" i="1" smtClean="0">
                                          <a:latin typeface="Cambria Math" panose="02040503050406030204" pitchFamily="18" charset="0"/>
                                          <a:ea typeface="Microsoft YaHei UI" panose="020B0503020204020204" pitchFamily="34" charset="-122"/>
                                        </a:rPr>
                                        <m:t>𝑌</m:t>
                                      </m:r>
                                    </m:lim>
                                  </m:limLow>
                                </m:fName>
                                <m:e>
                                  <m:sSub>
                                    <m:sSubPr>
                                      <m:ctrlPr>
                                        <a:rPr lang="en-US" altLang="zh-CN" sz="2000" b="0" i="1" smtClean="0">
                                          <a:latin typeface="Cambria Math" panose="02040503050406030204" pitchFamily="18" charset="0"/>
                                          <a:ea typeface="Microsoft YaHei UI" panose="020B0503020204020204" pitchFamily="34" charset="-122"/>
                                        </a:rPr>
                                      </m:ctrlPr>
                                    </m:sSubPr>
                                    <m:e>
                                      <m:r>
                                        <a:rPr lang="en-US" altLang="zh-CN" sz="2000" b="0" i="1" smtClean="0">
                                          <a:latin typeface="Cambria Math" panose="02040503050406030204" pitchFamily="18" charset="0"/>
                                          <a:ea typeface="Microsoft YaHei UI" panose="020B0503020204020204" pitchFamily="34" charset="-122"/>
                                        </a:rPr>
                                        <m:t>𝐿</m:t>
                                      </m:r>
                                    </m:e>
                                    <m:sub>
                                      <m:r>
                                        <a:rPr lang="en-US" altLang="zh-CN" sz="2000" b="0" i="1" smtClean="0">
                                          <a:latin typeface="Cambria Math" panose="02040503050406030204" pitchFamily="18" charset="0"/>
                                          <a:ea typeface="Microsoft YaHei UI" panose="020B0503020204020204" pitchFamily="34" charset="-122"/>
                                        </a:rPr>
                                        <m:t>𝑚𝑎𝑥</m:t>
                                      </m:r>
                                    </m:sub>
                                  </m:sSub>
                                  <m:r>
                                    <a:rPr lang="en-US" altLang="zh-CN" sz="2000" b="0" i="1" smtClean="0">
                                      <a:latin typeface="Cambria Math" panose="02040503050406030204" pitchFamily="18" charset="0"/>
                                      <a:ea typeface="Microsoft YaHei UI" panose="020B0503020204020204" pitchFamily="34" charset="-122"/>
                                    </a:rPr>
                                    <m:t>(</m:t>
                                  </m:r>
                                  <m:r>
                                    <a:rPr lang="en-US" altLang="zh-CN" sz="2000" b="0" i="1" smtClean="0">
                                      <a:latin typeface="Cambria Math" panose="02040503050406030204" pitchFamily="18" charset="0"/>
                                      <a:ea typeface="Microsoft YaHei UI" panose="020B0503020204020204" pitchFamily="34" charset="-122"/>
                                    </a:rPr>
                                    <m:t>𝑦</m:t>
                                  </m:r>
                                  <m:r>
                                    <a:rPr lang="en-US" altLang="zh-CN" sz="2000" b="0" i="1" smtClean="0">
                                      <a:latin typeface="Cambria Math" panose="02040503050406030204" pitchFamily="18" charset="0"/>
                                      <a:ea typeface="Microsoft YaHei UI" panose="020B0503020204020204" pitchFamily="34" charset="-122"/>
                                    </a:rPr>
                                    <m:t>)</m:t>
                                  </m:r>
                                </m:e>
                              </m:func>
                            </m:e>
                          </m:func>
                        </m:e>
                      </m:func>
                    </m:oMath>
                  </m:oMathPara>
                </a14:m>
                <a:endParaRPr lang="en-US" altLang="zh-CN" sz="2000" b="0" dirty="0">
                  <a:latin typeface="Microsoft YaHei UI" panose="020B0503020204020204" pitchFamily="34" charset="-122"/>
                  <a:ea typeface="Microsoft YaHei UI" panose="020B0503020204020204" pitchFamily="34" charset="-122"/>
                </a:endParaRPr>
              </a:p>
              <a:p>
                <a:pPr defTabSz="504000">
                  <a:lnSpc>
                    <a:spcPct val="150000"/>
                  </a:lnSpc>
                  <a:buNone/>
                </a:pPr>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这种标准化方法受到 </a:t>
                </a:r>
                <a:r>
                  <a:rPr lang="en-US" altLang="zh-CN" sz="2000" b="0" dirty="0">
                    <a:latin typeface="Microsoft YaHei UI" panose="020B0503020204020204" pitchFamily="34" charset="-122"/>
                    <a:ea typeface="Microsoft YaHei UI" panose="020B0503020204020204" pitchFamily="34" charset="-122"/>
                  </a:rPr>
                  <a:t>Deb </a:t>
                </a:r>
                <a:r>
                  <a:rPr lang="zh-CN" altLang="en-US" sz="2000" b="0" dirty="0">
                    <a:latin typeface="Microsoft YaHei UI" panose="020B0503020204020204" pitchFamily="34" charset="-122"/>
                    <a:ea typeface="Microsoft YaHei UI" panose="020B0503020204020204" pitchFamily="34" charset="-122"/>
                  </a:rPr>
                  <a:t>等人（</a:t>
                </a:r>
                <a:r>
                  <a:rPr lang="en-US" altLang="zh-CN" sz="2000" b="0" dirty="0">
                    <a:latin typeface="Microsoft YaHei UI" panose="020B0503020204020204" pitchFamily="34" charset="-122"/>
                    <a:ea typeface="Microsoft YaHei UI" panose="020B0503020204020204" pitchFamily="34" charset="-122"/>
                  </a:rPr>
                  <a:t>2002</a:t>
                </a:r>
                <a:r>
                  <a:rPr lang="zh-CN" altLang="en-US" sz="2000" b="0" dirty="0">
                    <a:latin typeface="Microsoft YaHei UI" panose="020B0503020204020204" pitchFamily="34" charset="-122"/>
                    <a:ea typeface="Microsoft YaHei UI" panose="020B0503020204020204" pitchFamily="34" charset="-122"/>
                  </a:rPr>
                  <a:t>）的启发。用于计算拥挤距离。</a:t>
                </a:r>
                <a:endParaRPr lang="en-US" altLang="zh-CN" sz="2000" b="0" dirty="0">
                  <a:latin typeface="Microsoft YaHei UI" panose="020B0503020204020204" pitchFamily="34" charset="-122"/>
                  <a:ea typeface="Microsoft YaHei UI" panose="020B0503020204020204" pitchFamily="34" charset="-122"/>
                </a:endParaRPr>
              </a:p>
            </p:txBody>
          </p:sp>
        </mc:Choice>
        <mc:Fallback>
          <p:sp>
            <p:nvSpPr>
              <p:cNvPr id="6" name="文本框 5">
                <a:extLst>
                  <a:ext uri="{FF2B5EF4-FFF2-40B4-BE49-F238E27FC236}">
                    <a16:creationId xmlns:a16="http://schemas.microsoft.com/office/drawing/2014/main" id="{FD6CB6E1-5C2E-71D3-3B0C-4DFAF35DCCE3}"/>
                  </a:ext>
                </a:extLst>
              </p:cNvPr>
              <p:cNvSpPr txBox="1">
                <a:spLocks noRot="1" noChangeAspect="1" noMove="1" noResize="1" noEditPoints="1" noAdjustHandles="1" noChangeArrowheads="1" noChangeShapeType="1" noTextEdit="1"/>
              </p:cNvSpPr>
              <p:nvPr/>
            </p:nvSpPr>
            <p:spPr>
              <a:xfrm>
                <a:off x="282370" y="1196752"/>
                <a:ext cx="8640960" cy="5062348"/>
              </a:xfrm>
              <a:prstGeom prst="rect">
                <a:avLst/>
              </a:prstGeom>
              <a:blipFill>
                <a:blip r:embed="rId4"/>
                <a:stretch>
                  <a:fillRect l="-917" r="-705" b="-10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53155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7A5AD11-E2C8-854C-21D8-80C32DDB95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5" name="文本框 4">
            <a:extLst>
              <a:ext uri="{FF2B5EF4-FFF2-40B4-BE49-F238E27FC236}">
                <a16:creationId xmlns:a16="http://schemas.microsoft.com/office/drawing/2014/main" id="{C9C0FD5C-7B3B-A3D3-27A3-29A1D9C5EC11}"/>
              </a:ext>
            </a:extLst>
          </p:cNvPr>
          <p:cNvSpPr txBox="1"/>
          <p:nvPr/>
        </p:nvSpPr>
        <p:spPr>
          <a:xfrm>
            <a:off x="899592" y="278602"/>
            <a:ext cx="2430474" cy="424732"/>
          </a:xfrm>
          <a:prstGeom prst="rect">
            <a:avLst/>
          </a:prstGeom>
          <a:noFill/>
        </p:spPr>
        <p:txBody>
          <a:bodyPr wrap="none" rtlCol="0">
            <a:spAutoFit/>
          </a:bodyPr>
          <a:lstStyle/>
          <a:p>
            <a:pPr>
              <a:buNone/>
            </a:pP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实验设置及结果</a:t>
            </a:r>
            <a:endParaRPr lang="en-US" altLang="zh-CN" dirty="0">
              <a:latin typeface="Microsoft YaHei UI" panose="020B0503020204020204" pitchFamily="34" charset="-122"/>
              <a:ea typeface="Microsoft YaHei UI" panose="020B0503020204020204" pitchFamily="34" charset="-122"/>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D6CB6E1-5C2E-71D3-3B0C-4DFAF35DCCE3}"/>
                  </a:ext>
                </a:extLst>
              </p:cNvPr>
              <p:cNvSpPr txBox="1"/>
              <p:nvPr/>
            </p:nvSpPr>
            <p:spPr>
              <a:xfrm>
                <a:off x="282370" y="1196752"/>
                <a:ext cx="8640960" cy="5291833"/>
              </a:xfrm>
              <a:prstGeom prst="rect">
                <a:avLst/>
              </a:prstGeom>
              <a:noFill/>
            </p:spPr>
            <p:txBody>
              <a:bodyPr wrap="square">
                <a:spAutoFit/>
              </a:bodyPr>
              <a:lstStyle/>
              <a:p>
                <a:pPr marL="342900" indent="-342900" defTabSz="504000">
                  <a:lnSpc>
                    <a:spcPct val="150000"/>
                  </a:lnSpc>
                </a:pPr>
                <a:r>
                  <a:rPr lang="zh-CN" altLang="en-US" dirty="0">
                    <a:latin typeface="Microsoft YaHei UI" panose="020B0503020204020204" pitchFamily="34" charset="-122"/>
                    <a:ea typeface="Microsoft YaHei UI" panose="020B0503020204020204" pitchFamily="34" charset="-122"/>
                  </a:rPr>
                  <a:t>数据集</a:t>
                </a:r>
                <a:endParaRPr lang="en-US" altLang="zh-CN" dirty="0">
                  <a:latin typeface="Microsoft YaHei UI" panose="020B0503020204020204" pitchFamily="34" charset="-122"/>
                  <a:ea typeface="Microsoft YaHei UI" panose="020B0503020204020204" pitchFamily="34" charset="-122"/>
                </a:endParaRPr>
              </a:p>
              <a:p>
                <a:pPr defTabSz="504000">
                  <a:lnSpc>
                    <a:spcPct val="150000"/>
                  </a:lnSpc>
                  <a:buNone/>
                </a:pPr>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使用四个数据集来评估禁忌搜索算法。这些数据集基于</a:t>
                </a:r>
                <a:r>
                  <a:rPr lang="en-US" altLang="zh-CN" sz="2000" b="0" dirty="0">
                    <a:latin typeface="Microsoft YaHei UI" panose="020B0503020204020204" pitchFamily="34" charset="-122"/>
                    <a:ea typeface="Microsoft YaHei UI" panose="020B0503020204020204" pitchFamily="34" charset="-122"/>
                  </a:rPr>
                  <a:t> </a:t>
                </a:r>
                <a:r>
                  <a:rPr lang="en-US" altLang="zh-CN" sz="2000" b="0" dirty="0" err="1">
                    <a:latin typeface="Microsoft YaHei UI" panose="020B0503020204020204" pitchFamily="34" charset="-122"/>
                    <a:ea typeface="Microsoft YaHei UI" panose="020B0503020204020204" pitchFamily="34" charset="-122"/>
                  </a:rPr>
                  <a:t>Hurink</a:t>
                </a:r>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的实例（</a:t>
                </a:r>
                <a:r>
                  <a:rPr lang="en-US" altLang="zh-CN" sz="2000" b="0" dirty="0" err="1">
                    <a:latin typeface="Microsoft YaHei UI" panose="020B0503020204020204" pitchFamily="34" charset="-122"/>
                    <a:ea typeface="Microsoft YaHei UI" panose="020B0503020204020204" pitchFamily="34" charset="-122"/>
                  </a:rPr>
                  <a:t>Hurink</a:t>
                </a:r>
                <a:r>
                  <a:rPr lang="zh-CN" altLang="en-US" sz="2000" b="0" dirty="0">
                    <a:latin typeface="Microsoft YaHei UI" panose="020B0503020204020204" pitchFamily="34" charset="-122"/>
                    <a:ea typeface="Microsoft YaHei UI" panose="020B0503020204020204" pitchFamily="34" charset="-122"/>
                  </a:rPr>
                  <a:t>等人，</a:t>
                </a:r>
                <a:r>
                  <a:rPr lang="en-US" altLang="zh-CN" sz="2000" b="0" dirty="0">
                    <a:latin typeface="Microsoft YaHei UI" panose="020B0503020204020204" pitchFamily="34" charset="-122"/>
                    <a:ea typeface="Microsoft YaHei UI" panose="020B0503020204020204" pitchFamily="34" charset="-122"/>
                  </a:rPr>
                  <a:t>1994</a:t>
                </a:r>
                <a:r>
                  <a:rPr lang="zh-CN" altLang="en-US" sz="2000" b="0" dirty="0">
                    <a:latin typeface="Microsoft YaHei UI" panose="020B0503020204020204" pitchFamily="34" charset="-122"/>
                    <a:ea typeface="Microsoft YaHei UI" panose="020B0503020204020204" pitchFamily="34" charset="-122"/>
                  </a:rPr>
                  <a:t>），源自 </a:t>
                </a:r>
                <a:r>
                  <a:rPr lang="en-US" altLang="zh-CN" sz="2000" b="0" dirty="0">
                    <a:latin typeface="Microsoft YaHei UI" panose="020B0503020204020204" pitchFamily="34" charset="-122"/>
                    <a:ea typeface="Microsoft YaHei UI" panose="020B0503020204020204" pitchFamily="34" charset="-122"/>
                  </a:rPr>
                  <a:t>Lawrence </a:t>
                </a:r>
                <a:r>
                  <a:rPr lang="zh-CN" altLang="en-US" sz="2000" b="0" dirty="0">
                    <a:latin typeface="Microsoft YaHei UI" panose="020B0503020204020204" pitchFamily="34" charset="-122"/>
                    <a:ea typeface="Microsoft YaHei UI" panose="020B0503020204020204" pitchFamily="34" charset="-122"/>
                  </a:rPr>
                  <a:t>的实例。为了在这些数据集中引入截至日期，所使用的方法受到</a:t>
                </a:r>
                <a:r>
                  <a:rPr lang="en-US" altLang="zh-CN" sz="2000" b="0" dirty="0" err="1">
                    <a:latin typeface="Microsoft YaHei UI" panose="020B0503020204020204" pitchFamily="34" charset="-122"/>
                    <a:ea typeface="Microsoft YaHei UI" panose="020B0503020204020204" pitchFamily="34" charset="-122"/>
                  </a:rPr>
                  <a:t>Demirkol</a:t>
                </a:r>
                <a:r>
                  <a:rPr lang="zh-CN" altLang="en-US" sz="2000" b="0" dirty="0">
                    <a:latin typeface="Microsoft YaHei UI" panose="020B0503020204020204" pitchFamily="34" charset="-122"/>
                    <a:ea typeface="Microsoft YaHei UI" panose="020B0503020204020204" pitchFamily="34" charset="-122"/>
                  </a:rPr>
                  <a:t>等人（</a:t>
                </a:r>
                <a:r>
                  <a:rPr lang="en-US" altLang="zh-CN" sz="2000" b="0" dirty="0">
                    <a:latin typeface="Microsoft YaHei UI" panose="020B0503020204020204" pitchFamily="34" charset="-122"/>
                    <a:ea typeface="Microsoft YaHei UI" panose="020B0503020204020204" pitchFamily="34" charset="-122"/>
                  </a:rPr>
                  <a:t>1998</a:t>
                </a:r>
                <a:r>
                  <a:rPr lang="zh-CN" altLang="en-US" sz="2000" b="0" dirty="0">
                    <a:latin typeface="Microsoft YaHei UI" panose="020B0503020204020204" pitchFamily="34" charset="-122"/>
                    <a:ea typeface="Microsoft YaHei UI" panose="020B0503020204020204" pitchFamily="34" charset="-122"/>
                  </a:rPr>
                  <a:t>）的启发。对于到期时间 </a:t>
                </a:r>
                <a14:m>
                  <m:oMath xmlns:m="http://schemas.openxmlformats.org/officeDocument/2006/math">
                    <m:sSub>
                      <m:sSubPr>
                        <m:ctrlPr>
                          <a:rPr lang="en-US" altLang="zh-CN" sz="2000" b="0" i="1" smtClean="0">
                            <a:latin typeface="Cambria Math" panose="02040503050406030204" pitchFamily="18" charset="0"/>
                            <a:ea typeface="Microsoft YaHei UI" panose="020B0503020204020204" pitchFamily="34" charset="-122"/>
                          </a:rPr>
                        </m:ctrlPr>
                      </m:sSubPr>
                      <m:e>
                        <m:r>
                          <a:rPr lang="en-US" altLang="zh-CN" sz="2000" b="0" i="1" smtClean="0">
                            <a:latin typeface="Cambria Math" panose="02040503050406030204" pitchFamily="18" charset="0"/>
                            <a:ea typeface="Microsoft YaHei UI" panose="020B0503020204020204" pitchFamily="34" charset="-122"/>
                          </a:rPr>
                          <m:t>𝐽</m:t>
                        </m:r>
                      </m:e>
                      <m:sub>
                        <m:r>
                          <a:rPr lang="en-US" altLang="zh-CN" sz="2000" b="0" i="1" smtClean="0">
                            <a:latin typeface="Cambria Math" panose="02040503050406030204" pitchFamily="18" charset="0"/>
                            <a:ea typeface="Microsoft YaHei UI" panose="020B0503020204020204" pitchFamily="34" charset="-122"/>
                          </a:rPr>
                          <m:t>𝑗</m:t>
                        </m:r>
                      </m:sub>
                    </m:sSub>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的定义为：</a:t>
                </a:r>
                <a:endParaRPr lang="en-US" altLang="zh-CN" sz="2000" b="0" dirty="0">
                  <a:latin typeface="Microsoft YaHei UI" panose="020B0503020204020204" pitchFamily="34" charset="-122"/>
                  <a:ea typeface="Microsoft YaHei UI" panose="020B0503020204020204" pitchFamily="34" charset="-122"/>
                </a:endParaRPr>
              </a:p>
              <a:p>
                <a:pPr defTabSz="504000">
                  <a:lnSpc>
                    <a:spcPct val="150000"/>
                  </a:lnSpc>
                  <a:buNone/>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ea typeface="Microsoft YaHei UI" panose="020B0503020204020204" pitchFamily="34" charset="-122"/>
                            </a:rPr>
                          </m:ctrlPr>
                        </m:sSubPr>
                        <m:e>
                          <m:r>
                            <a:rPr lang="en-US" altLang="zh-CN" sz="2000" b="0" i="1" smtClean="0">
                              <a:latin typeface="Cambria Math" panose="02040503050406030204" pitchFamily="18" charset="0"/>
                              <a:ea typeface="Microsoft YaHei UI" panose="020B0503020204020204" pitchFamily="34" charset="-122"/>
                            </a:rPr>
                            <m:t>𝑑</m:t>
                          </m:r>
                        </m:e>
                        <m:sub>
                          <m:r>
                            <a:rPr lang="en-US" altLang="zh-CN" sz="2000" b="0" i="1" smtClean="0">
                              <a:latin typeface="Cambria Math" panose="02040503050406030204" pitchFamily="18" charset="0"/>
                              <a:ea typeface="Microsoft YaHei UI" panose="020B0503020204020204" pitchFamily="34" charset="-122"/>
                            </a:rPr>
                            <m:t>𝑗</m:t>
                          </m:r>
                        </m:sub>
                      </m:sSub>
                      <m:r>
                        <a:rPr lang="en-US" altLang="zh-CN" sz="2000" b="0" i="1" smtClean="0">
                          <a:latin typeface="Cambria Math" panose="02040503050406030204" pitchFamily="18" charset="0"/>
                          <a:ea typeface="Cambria Math" panose="02040503050406030204" pitchFamily="18" charset="0"/>
                        </a:rPr>
                        <m:t>↪</m:t>
                      </m:r>
                      <m:r>
                        <a:rPr lang="zh-CN" altLang="en-US" sz="2000" b="0" i="1" smtClean="0">
                          <a:latin typeface="Cambria Math" panose="02040503050406030204" pitchFamily="18" charset="0"/>
                          <a:ea typeface="Cambria Math" panose="02040503050406030204" pitchFamily="18" charset="0"/>
                        </a:rPr>
                        <m:t>𝒰</m:t>
                      </m:r>
                      <m:d>
                        <m:dPr>
                          <m:begChr m:val="["/>
                          <m:endChr m:val="]"/>
                          <m:ctrlPr>
                            <a:rPr lang="en-US" altLang="zh-CN" sz="2000" b="0" i="1" smtClean="0">
                              <a:latin typeface="Cambria Math" panose="02040503050406030204" pitchFamily="18" charset="0"/>
                              <a:ea typeface="Cambria Math" panose="02040503050406030204" pitchFamily="18" charset="0"/>
                            </a:rPr>
                          </m:ctrlPr>
                        </m:dPr>
                        <m:e>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𝜇</m:t>
                              </m:r>
                            </m:e>
                            <m:sub>
                              <m:r>
                                <a:rPr lang="en-US" altLang="zh-CN" sz="2000" b="0" i="1" smtClean="0">
                                  <a:latin typeface="Cambria Math" panose="02040503050406030204" pitchFamily="18" charset="0"/>
                                  <a:ea typeface="Cambria Math" panose="02040503050406030204" pitchFamily="18" charset="0"/>
                                </a:rPr>
                                <m:t>𝑗</m:t>
                              </m:r>
                            </m:sub>
                          </m:sSub>
                          <m:r>
                            <a:rPr lang="en-US" altLang="zh-CN" sz="2000" b="0" i="1" smtClean="0">
                              <a:latin typeface="Cambria Math" panose="02040503050406030204" pitchFamily="18" charset="0"/>
                              <a:ea typeface="Cambria Math" panose="02040503050406030204" pitchFamily="18" charset="0"/>
                            </a:rPr>
                            <m:t>×</m:t>
                          </m:r>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1−</m:t>
                              </m:r>
                              <m:f>
                                <m:fPr>
                                  <m:ctrlPr>
                                    <a:rPr lang="en-US" altLang="zh-CN" sz="2000" b="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𝑅</m:t>
                                  </m:r>
                                </m:num>
                                <m:den>
                                  <m:r>
                                    <a:rPr lang="en-US" altLang="zh-CN" sz="2000" b="0" i="1" smtClean="0">
                                      <a:latin typeface="Cambria Math" panose="02040503050406030204" pitchFamily="18" charset="0"/>
                                      <a:ea typeface="Cambria Math" panose="02040503050406030204" pitchFamily="18" charset="0"/>
                                    </a:rPr>
                                    <m:t>2</m:t>
                                  </m:r>
                                </m:den>
                              </m:f>
                            </m:e>
                          </m:d>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𝜇</m:t>
                              </m:r>
                            </m:e>
                            <m:sub>
                              <m:r>
                                <a:rPr lang="en-US" altLang="zh-CN" sz="2000" b="0" i="1" smtClean="0">
                                  <a:latin typeface="Cambria Math" panose="02040503050406030204" pitchFamily="18" charset="0"/>
                                  <a:ea typeface="Cambria Math" panose="02040503050406030204" pitchFamily="18" charset="0"/>
                                </a:rPr>
                                <m:t>𝑗</m:t>
                              </m:r>
                            </m:sub>
                          </m:sSub>
                          <m:r>
                            <a:rPr lang="en-US" altLang="zh-CN" sz="2000" b="0" i="1" smtClean="0">
                              <a:latin typeface="Cambria Math" panose="02040503050406030204" pitchFamily="18" charset="0"/>
                              <a:ea typeface="Cambria Math" panose="02040503050406030204" pitchFamily="18" charset="0"/>
                            </a:rPr>
                            <m:t>×</m:t>
                          </m:r>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1+</m:t>
                              </m:r>
                              <m:f>
                                <m:fPr>
                                  <m:ctrlPr>
                                    <a:rPr lang="en-US" altLang="zh-CN" sz="2000" b="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𝑅</m:t>
                                  </m:r>
                                </m:num>
                                <m:den>
                                  <m:r>
                                    <a:rPr lang="en-US" altLang="zh-CN" sz="2000" b="0" i="1" smtClean="0">
                                      <a:latin typeface="Cambria Math" panose="02040503050406030204" pitchFamily="18" charset="0"/>
                                      <a:ea typeface="Cambria Math" panose="02040503050406030204" pitchFamily="18" charset="0"/>
                                    </a:rPr>
                                    <m:t>2</m:t>
                                  </m:r>
                                </m:den>
                              </m:f>
                            </m:e>
                          </m:d>
                        </m:e>
                      </m:d>
                    </m:oMath>
                  </m:oMathPara>
                </a14:m>
                <a:endParaRPr lang="en-US" altLang="zh-CN" sz="2000" b="0" dirty="0">
                  <a:latin typeface="Microsoft YaHei UI" panose="020B0503020204020204" pitchFamily="34" charset="-122"/>
                  <a:ea typeface="Cambria Math" panose="02040503050406030204" pitchFamily="18" charset="0"/>
                </a:endParaRPr>
              </a:p>
              <a:p>
                <a:pPr defTabSz="504000">
                  <a:lnSpc>
                    <a:spcPct val="150000"/>
                  </a:lnSpc>
                  <a:buNone/>
                </a:pPr>
                <a:r>
                  <a:rPr lang="zh-CN" altLang="en-US" sz="2000" b="0" dirty="0">
                    <a:latin typeface="Microsoft YaHei UI" panose="020B0503020204020204" pitchFamily="34" charset="-122"/>
                    <a:ea typeface="Microsoft YaHei UI" panose="020B0503020204020204" pitchFamily="34" charset="-122"/>
                  </a:rPr>
                  <a:t>其中，</a:t>
                </a:r>
                <a:endParaRPr lang="en-US" altLang="zh-CN" sz="2000" b="0" dirty="0">
                  <a:latin typeface="Microsoft YaHei UI" panose="020B0503020204020204" pitchFamily="34" charset="-122"/>
                  <a:ea typeface="Microsoft YaHei UI" panose="020B0503020204020204" pitchFamily="34" charset="-122"/>
                </a:endParaRPr>
              </a:p>
              <a:p>
                <a:pPr defTabSz="504000">
                  <a:lnSpc>
                    <a:spcPct val="150000"/>
                  </a:lnSpc>
                  <a:buNone/>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ea typeface="Microsoft YaHei UI" panose="020B0503020204020204" pitchFamily="34" charset="-122"/>
                            </a:rPr>
                          </m:ctrlPr>
                        </m:sSubPr>
                        <m:e>
                          <m:r>
                            <a:rPr lang="en-US" altLang="zh-CN" sz="2000" b="0" i="1" smtClean="0">
                              <a:latin typeface="Cambria Math" panose="02040503050406030204" pitchFamily="18" charset="0"/>
                              <a:ea typeface="Microsoft YaHei UI" panose="020B0503020204020204" pitchFamily="34" charset="-122"/>
                            </a:rPr>
                            <m:t>𝜇</m:t>
                          </m:r>
                        </m:e>
                        <m:sub>
                          <m:r>
                            <a:rPr lang="en-US" altLang="zh-CN" sz="2000" b="0" i="1" smtClean="0">
                              <a:latin typeface="Cambria Math" panose="02040503050406030204" pitchFamily="18" charset="0"/>
                              <a:ea typeface="Microsoft YaHei UI" panose="020B0503020204020204" pitchFamily="34" charset="-122"/>
                            </a:rPr>
                            <m:t>𝑗</m:t>
                          </m:r>
                        </m:sub>
                      </m:sSub>
                      <m:r>
                        <a:rPr lang="en-US" altLang="zh-CN" sz="2000" b="0" i="1" smtClean="0">
                          <a:latin typeface="Cambria Math" panose="02040503050406030204" pitchFamily="18" charset="0"/>
                          <a:ea typeface="Microsoft YaHei UI" panose="020B0503020204020204" pitchFamily="34" charset="-122"/>
                        </a:rPr>
                        <m:t>=</m:t>
                      </m:r>
                      <m:d>
                        <m:dPr>
                          <m:ctrlPr>
                            <a:rPr lang="en-US" altLang="zh-CN" sz="2000" b="0" i="1" smtClean="0">
                              <a:latin typeface="Cambria Math" panose="02040503050406030204" pitchFamily="18" charset="0"/>
                              <a:ea typeface="Microsoft YaHei UI" panose="020B0503020204020204" pitchFamily="34" charset="-122"/>
                            </a:rPr>
                          </m:ctrlPr>
                        </m:dPr>
                        <m:e>
                          <m:r>
                            <a:rPr lang="en-US" altLang="zh-CN" sz="2000" b="0" i="1" smtClean="0">
                              <a:latin typeface="Cambria Math" panose="02040503050406030204" pitchFamily="18" charset="0"/>
                              <a:ea typeface="Microsoft YaHei UI" panose="020B0503020204020204" pitchFamily="34" charset="-122"/>
                            </a:rPr>
                            <m:t>1+</m:t>
                          </m:r>
                          <m:f>
                            <m:fPr>
                              <m:ctrlPr>
                                <a:rPr lang="en-US" altLang="zh-CN" sz="2000" b="0" i="1" smtClean="0">
                                  <a:latin typeface="Cambria Math" panose="02040503050406030204" pitchFamily="18" charset="0"/>
                                  <a:ea typeface="Microsoft YaHei UI" panose="020B0503020204020204" pitchFamily="34" charset="-122"/>
                                </a:rPr>
                              </m:ctrlPr>
                            </m:fPr>
                            <m:num>
                              <m:r>
                                <a:rPr lang="en-US" altLang="zh-CN" sz="2000" b="0" i="1" smtClean="0">
                                  <a:latin typeface="Cambria Math" panose="02040503050406030204" pitchFamily="18" charset="0"/>
                                  <a:ea typeface="Microsoft YaHei UI" panose="020B0503020204020204" pitchFamily="34" charset="-122"/>
                                </a:rPr>
                                <m:t>𝑇</m:t>
                              </m:r>
                              <m:r>
                                <a:rPr lang="en-US" altLang="zh-CN" sz="2000" b="0" i="1" smtClean="0">
                                  <a:latin typeface="Cambria Math" panose="02040503050406030204" pitchFamily="18" charset="0"/>
                                  <a:ea typeface="Microsoft YaHei UI" panose="020B0503020204020204" pitchFamily="34" charset="-122"/>
                                </a:rPr>
                                <m:t>×</m:t>
                              </m:r>
                              <m:r>
                                <a:rPr lang="en-US" altLang="zh-CN" sz="2000" b="0" i="1" smtClean="0">
                                  <a:latin typeface="Cambria Math" panose="02040503050406030204" pitchFamily="18" charset="0"/>
                                  <a:ea typeface="Microsoft YaHei UI" panose="020B0503020204020204" pitchFamily="34" charset="-122"/>
                                </a:rPr>
                                <m:t>𝑛</m:t>
                              </m:r>
                            </m:num>
                            <m:den>
                              <m:r>
                                <a:rPr lang="en-US" altLang="zh-CN" sz="2000" b="0" i="1" smtClean="0">
                                  <a:latin typeface="Cambria Math" panose="02040503050406030204" pitchFamily="18" charset="0"/>
                                  <a:ea typeface="Microsoft YaHei UI" panose="020B0503020204020204" pitchFamily="34" charset="-122"/>
                                </a:rPr>
                                <m:t>𝑚</m:t>
                              </m:r>
                            </m:den>
                          </m:f>
                        </m:e>
                      </m:d>
                      <m:r>
                        <a:rPr lang="en-US" altLang="zh-CN" sz="2000" b="0" i="1" smtClean="0">
                          <a:latin typeface="Cambria Math" panose="02040503050406030204" pitchFamily="18" charset="0"/>
                          <a:ea typeface="Microsoft YaHei UI" panose="020B0503020204020204" pitchFamily="34" charset="-122"/>
                        </a:rPr>
                        <m:t>×</m:t>
                      </m:r>
                      <m:nary>
                        <m:naryPr>
                          <m:chr m:val="∑"/>
                          <m:ctrlPr>
                            <a:rPr lang="en-US" altLang="zh-CN" sz="2000" b="0" i="1" smtClean="0">
                              <a:latin typeface="Cambria Math" panose="02040503050406030204" pitchFamily="18" charset="0"/>
                              <a:ea typeface="Microsoft YaHei UI" panose="020B0503020204020204" pitchFamily="34" charset="-122"/>
                            </a:rPr>
                          </m:ctrlPr>
                        </m:naryPr>
                        <m:sub>
                          <m:r>
                            <m:rPr>
                              <m:brk m:alnAt="23"/>
                            </m:rPr>
                            <a:rPr lang="en-US" altLang="zh-CN" sz="2000" b="0" i="1" smtClean="0">
                              <a:latin typeface="Cambria Math" panose="02040503050406030204" pitchFamily="18" charset="0"/>
                              <a:ea typeface="Microsoft YaHei UI" panose="020B0503020204020204" pitchFamily="34" charset="-122"/>
                            </a:rPr>
                            <m:t>𝑖</m:t>
                          </m:r>
                          <m:r>
                            <a:rPr lang="en-US" altLang="zh-CN" sz="2000" b="0" i="1" smtClean="0">
                              <a:latin typeface="Cambria Math" panose="02040503050406030204" pitchFamily="18" charset="0"/>
                              <a:ea typeface="Microsoft YaHei UI" panose="020B0503020204020204" pitchFamily="34" charset="-122"/>
                            </a:rPr>
                            <m:t>=1</m:t>
                          </m:r>
                        </m:sub>
                        <m:sup>
                          <m:sSub>
                            <m:sSubPr>
                              <m:ctrlPr>
                                <a:rPr lang="en-US" altLang="zh-CN" sz="2000" b="0" i="1" smtClean="0">
                                  <a:latin typeface="Cambria Math" panose="02040503050406030204" pitchFamily="18" charset="0"/>
                                  <a:ea typeface="Microsoft YaHei UI" panose="020B0503020204020204" pitchFamily="34" charset="-122"/>
                                </a:rPr>
                              </m:ctrlPr>
                            </m:sSubPr>
                            <m:e>
                              <m:r>
                                <a:rPr lang="en-US" altLang="zh-CN" sz="2000" b="0" i="1" smtClean="0">
                                  <a:latin typeface="Cambria Math" panose="02040503050406030204" pitchFamily="18" charset="0"/>
                                  <a:ea typeface="Microsoft YaHei UI" panose="020B0503020204020204" pitchFamily="34" charset="-122"/>
                                </a:rPr>
                                <m:t>𝑛</m:t>
                              </m:r>
                            </m:e>
                            <m:sub>
                              <m:r>
                                <a:rPr lang="en-US" altLang="zh-CN" sz="2000" b="0" i="1" smtClean="0">
                                  <a:latin typeface="Cambria Math" panose="02040503050406030204" pitchFamily="18" charset="0"/>
                                  <a:ea typeface="Microsoft YaHei UI" panose="020B0503020204020204" pitchFamily="34" charset="-122"/>
                                </a:rPr>
                                <m:t>𝑗</m:t>
                              </m:r>
                            </m:sub>
                          </m:sSub>
                        </m:sup>
                        <m:e>
                          <m:sSub>
                            <m:sSubPr>
                              <m:ctrlPr>
                                <a:rPr lang="en-US" altLang="zh-CN" sz="2000" b="0" i="1" smtClean="0">
                                  <a:latin typeface="Cambria Math" panose="02040503050406030204" pitchFamily="18" charset="0"/>
                                  <a:ea typeface="Microsoft YaHei UI" panose="020B0503020204020204" pitchFamily="34" charset="-122"/>
                                </a:rPr>
                              </m:ctrlPr>
                            </m:sSubPr>
                            <m:e>
                              <m:r>
                                <a:rPr lang="en-US" altLang="zh-CN" sz="2000" b="0" i="1" smtClean="0">
                                  <a:latin typeface="Cambria Math" panose="02040503050406030204" pitchFamily="18" charset="0"/>
                                  <a:ea typeface="Microsoft YaHei UI" panose="020B0503020204020204" pitchFamily="34" charset="-122"/>
                                </a:rPr>
                                <m:t>𝑝</m:t>
                              </m:r>
                            </m:e>
                            <m:sub>
                              <m:r>
                                <a:rPr lang="en-US" altLang="zh-CN" sz="2000" b="0" i="1" smtClean="0">
                                  <a:latin typeface="Cambria Math" panose="02040503050406030204" pitchFamily="18" charset="0"/>
                                  <a:ea typeface="Microsoft YaHei UI" panose="020B0503020204020204" pitchFamily="34" charset="-122"/>
                                </a:rPr>
                                <m:t>𝑖</m:t>
                              </m:r>
                              <m:r>
                                <a:rPr lang="en-US" altLang="zh-CN" sz="2000" b="0" i="1" smtClean="0">
                                  <a:latin typeface="Cambria Math" panose="02040503050406030204" pitchFamily="18" charset="0"/>
                                  <a:ea typeface="Microsoft YaHei UI" panose="020B0503020204020204" pitchFamily="34" charset="-122"/>
                                </a:rPr>
                                <m:t>,</m:t>
                              </m:r>
                              <m:r>
                                <a:rPr lang="en-US" altLang="zh-CN" sz="2000" b="0" i="1" smtClean="0">
                                  <a:latin typeface="Cambria Math" panose="02040503050406030204" pitchFamily="18" charset="0"/>
                                  <a:ea typeface="Microsoft YaHei UI" panose="020B0503020204020204" pitchFamily="34" charset="-122"/>
                                </a:rPr>
                                <m:t>𝑗</m:t>
                              </m:r>
                            </m:sub>
                          </m:sSub>
                        </m:e>
                      </m:nary>
                    </m:oMath>
                  </m:oMathPara>
                </a14:m>
                <a:endParaRPr lang="en-US" altLang="zh-CN" sz="2000" b="0" dirty="0">
                  <a:latin typeface="Microsoft YaHei UI" panose="020B0503020204020204" pitchFamily="34" charset="-122"/>
                  <a:ea typeface="Microsoft YaHei UI" panose="020B0503020204020204" pitchFamily="34" charset="-122"/>
                </a:endParaRPr>
              </a:p>
            </p:txBody>
          </p:sp>
        </mc:Choice>
        <mc:Fallback xmlns="">
          <p:sp>
            <p:nvSpPr>
              <p:cNvPr id="6" name="文本框 5">
                <a:extLst>
                  <a:ext uri="{FF2B5EF4-FFF2-40B4-BE49-F238E27FC236}">
                    <a16:creationId xmlns:a16="http://schemas.microsoft.com/office/drawing/2014/main" id="{FD6CB6E1-5C2E-71D3-3B0C-4DFAF35DCCE3}"/>
                  </a:ext>
                </a:extLst>
              </p:cNvPr>
              <p:cNvSpPr txBox="1">
                <a:spLocks noRot="1" noChangeAspect="1" noMove="1" noResize="1" noEditPoints="1" noAdjustHandles="1" noChangeArrowheads="1" noChangeShapeType="1" noTextEdit="1"/>
              </p:cNvSpPr>
              <p:nvPr/>
            </p:nvSpPr>
            <p:spPr>
              <a:xfrm>
                <a:off x="282370" y="1196752"/>
                <a:ext cx="8640960" cy="5291833"/>
              </a:xfrm>
              <a:prstGeom prst="rect">
                <a:avLst/>
              </a:prstGeom>
              <a:blipFill>
                <a:blip r:embed="rId4"/>
                <a:stretch>
                  <a:fillRect l="-9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57318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8" name="Rectangle 20"/>
          <p:cNvSpPr>
            <a:spLocks noChangeArrowheads="1"/>
          </p:cNvSpPr>
          <p:nvPr/>
        </p:nvSpPr>
        <p:spPr bwMode="auto">
          <a:xfrm>
            <a:off x="791580" y="1556792"/>
            <a:ext cx="7560840" cy="4413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2"/>
              </a:buClr>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2"/>
              </a:buClr>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2"/>
              </a:buClr>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2"/>
              </a:buClr>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9pPr>
          </a:lstStyle>
          <a:p>
            <a:pPr marL="342900" indent="-342900">
              <a:lnSpc>
                <a:spcPct val="200000"/>
              </a:lnSpc>
              <a:spcBef>
                <a:spcPct val="0"/>
              </a:spcBef>
              <a:buClrTx/>
            </a:pPr>
            <a:r>
              <a:rPr lang="en-US" altLang="zh-CN" dirty="0">
                <a:latin typeface="Microsoft YaHei UI" panose="020B0503020204020204" pitchFamily="34" charset="-122"/>
                <a:ea typeface="Microsoft YaHei UI" panose="020B0503020204020204" pitchFamily="34" charset="-122"/>
                <a:cs typeface="Times New Roman" panose="02020603050405020304" pitchFamily="18" charset="0"/>
              </a:rPr>
              <a:t>Part 1. </a:t>
            </a:r>
            <a:r>
              <a:rPr lang="zh-CN" altLang="en-US" dirty="0">
                <a:latin typeface="Microsoft YaHei UI" panose="020B0503020204020204" pitchFamily="34" charset="-122"/>
                <a:ea typeface="Microsoft YaHei UI" panose="020B0503020204020204" pitchFamily="34" charset="-122"/>
                <a:cs typeface="Times New Roman" panose="02020603050405020304" pitchFamily="18" charset="0"/>
              </a:rPr>
              <a:t>作者简介</a:t>
            </a:r>
            <a:endParaRPr lang="en-US" altLang="zh-CN" dirty="0">
              <a:latin typeface="Microsoft YaHei UI" panose="020B0503020204020204" pitchFamily="34" charset="-122"/>
              <a:ea typeface="Microsoft YaHei UI" panose="020B0503020204020204" pitchFamily="34" charset="-122"/>
              <a:cs typeface="Times New Roman" panose="02020603050405020304" pitchFamily="18" charset="0"/>
            </a:endParaRPr>
          </a:p>
          <a:p>
            <a:pPr marL="342900" indent="-342900">
              <a:lnSpc>
                <a:spcPct val="200000"/>
              </a:lnSpc>
              <a:spcBef>
                <a:spcPct val="0"/>
              </a:spcBef>
              <a:buClrTx/>
            </a:pPr>
            <a:r>
              <a:rPr lang="en-US" altLang="zh-CN" dirty="0">
                <a:latin typeface="Microsoft YaHei UI" panose="020B0503020204020204" pitchFamily="34" charset="-122"/>
                <a:ea typeface="Microsoft YaHei UI" panose="020B0503020204020204" pitchFamily="34" charset="-122"/>
                <a:cs typeface="Times New Roman" panose="02020603050405020304" pitchFamily="18" charset="0"/>
              </a:rPr>
              <a:t>Part 2. </a:t>
            </a:r>
            <a:r>
              <a:rPr lang="zh-CN" altLang="en-US" dirty="0">
                <a:latin typeface="Microsoft YaHei UI" panose="020B0503020204020204" pitchFamily="34" charset="-122"/>
                <a:ea typeface="Microsoft YaHei UI" panose="020B0503020204020204" pitchFamily="34" charset="-122"/>
                <a:cs typeface="Times New Roman" panose="02020603050405020304" pitchFamily="18" charset="0"/>
              </a:rPr>
              <a:t>背景介绍</a:t>
            </a:r>
            <a:endParaRPr lang="en-US" altLang="zh-CN" dirty="0">
              <a:latin typeface="Microsoft YaHei UI" panose="020B0503020204020204" pitchFamily="34" charset="-122"/>
              <a:ea typeface="Microsoft YaHei UI" panose="020B0503020204020204" pitchFamily="34" charset="-122"/>
              <a:cs typeface="Times New Roman" panose="02020603050405020304" pitchFamily="18" charset="0"/>
            </a:endParaRPr>
          </a:p>
          <a:p>
            <a:pPr marL="342900" indent="-342900">
              <a:lnSpc>
                <a:spcPct val="200000"/>
              </a:lnSpc>
              <a:spcBef>
                <a:spcPct val="0"/>
              </a:spcBef>
              <a:buClrTx/>
            </a:pPr>
            <a:r>
              <a:rPr lang="en-US" altLang="zh-CN" dirty="0">
                <a:latin typeface="Microsoft YaHei UI" panose="020B0503020204020204" pitchFamily="34" charset="-122"/>
                <a:ea typeface="Microsoft YaHei UI" panose="020B0503020204020204" pitchFamily="34" charset="-122"/>
                <a:cs typeface="Times New Roman" panose="02020603050405020304" pitchFamily="18" charset="0"/>
              </a:rPr>
              <a:t>Part 3. </a:t>
            </a:r>
            <a:r>
              <a:rPr lang="zh-CN" altLang="en-US" dirty="0">
                <a:latin typeface="Microsoft YaHei UI" panose="020B0503020204020204" pitchFamily="34" charset="-122"/>
                <a:ea typeface="Microsoft YaHei UI" panose="020B0503020204020204" pitchFamily="34" charset="-122"/>
                <a:cs typeface="Times New Roman" panose="02020603050405020304" pitchFamily="18" charset="0"/>
              </a:rPr>
              <a:t>问题定义及符号</a:t>
            </a:r>
            <a:endParaRPr lang="en-US" altLang="zh-CN" dirty="0">
              <a:latin typeface="Microsoft YaHei UI" panose="020B0503020204020204" pitchFamily="34" charset="-122"/>
              <a:ea typeface="Microsoft YaHei UI" panose="020B0503020204020204" pitchFamily="34" charset="-122"/>
              <a:cs typeface="Times New Roman" panose="02020603050405020304" pitchFamily="18" charset="0"/>
            </a:endParaRPr>
          </a:p>
          <a:p>
            <a:pPr marL="342900" indent="-342900">
              <a:lnSpc>
                <a:spcPct val="200000"/>
              </a:lnSpc>
              <a:spcBef>
                <a:spcPct val="0"/>
              </a:spcBef>
              <a:buClrTx/>
            </a:pPr>
            <a:r>
              <a:rPr lang="en-US" altLang="zh-CN" dirty="0">
                <a:latin typeface="Microsoft YaHei UI" panose="020B0503020204020204" pitchFamily="34" charset="-122"/>
                <a:ea typeface="Microsoft YaHei UI" panose="020B0503020204020204" pitchFamily="34" charset="-122"/>
                <a:cs typeface="Times New Roman" panose="02020603050405020304" pitchFamily="18" charset="0"/>
              </a:rPr>
              <a:t>Part 4. </a:t>
            </a:r>
            <a:r>
              <a:rPr lang="zh-CN" altLang="en-US" dirty="0">
                <a:latin typeface="Microsoft YaHei UI" panose="020B0503020204020204" pitchFamily="34" charset="-122"/>
                <a:ea typeface="Microsoft YaHei UI" panose="020B0503020204020204" pitchFamily="34" charset="-122"/>
                <a:cs typeface="Times New Roman" panose="02020603050405020304" pitchFamily="18" charset="0"/>
              </a:rPr>
              <a:t>禁忌搜索算法</a:t>
            </a:r>
            <a:endParaRPr lang="en-US" altLang="zh-CN" dirty="0">
              <a:latin typeface="Microsoft YaHei UI" panose="020B0503020204020204" pitchFamily="34" charset="-122"/>
              <a:ea typeface="Microsoft YaHei UI" panose="020B0503020204020204" pitchFamily="34" charset="-122"/>
              <a:cs typeface="Times New Roman" panose="02020603050405020304" pitchFamily="18" charset="0"/>
            </a:endParaRPr>
          </a:p>
          <a:p>
            <a:pPr marL="342900" indent="-342900">
              <a:lnSpc>
                <a:spcPct val="200000"/>
              </a:lnSpc>
              <a:spcBef>
                <a:spcPct val="0"/>
              </a:spcBef>
              <a:buClrTx/>
            </a:pPr>
            <a:r>
              <a:rPr lang="en-US" altLang="zh-CN" dirty="0">
                <a:latin typeface="Microsoft YaHei UI" panose="020B0503020204020204" pitchFamily="34" charset="-122"/>
                <a:ea typeface="Microsoft YaHei UI" panose="020B0503020204020204" pitchFamily="34" charset="-122"/>
                <a:cs typeface="Times New Roman" panose="02020603050405020304" pitchFamily="18" charset="0"/>
              </a:rPr>
              <a:t>Part 5. </a:t>
            </a:r>
            <a:r>
              <a:rPr lang="zh-CN" altLang="en-US" dirty="0">
                <a:latin typeface="Microsoft YaHei UI" panose="020B0503020204020204" pitchFamily="34" charset="-122"/>
                <a:ea typeface="Microsoft YaHei UI" panose="020B0503020204020204" pitchFamily="34" charset="-122"/>
                <a:cs typeface="Times New Roman" panose="02020603050405020304" pitchFamily="18" charset="0"/>
              </a:rPr>
              <a:t>实验设置及结果</a:t>
            </a:r>
            <a:endParaRPr lang="en-US" altLang="zh-CN" dirty="0">
              <a:latin typeface="Microsoft YaHei UI" panose="020B0503020204020204" pitchFamily="34" charset="-122"/>
              <a:ea typeface="Microsoft YaHei UI" panose="020B0503020204020204" pitchFamily="34" charset="-122"/>
              <a:cs typeface="Times New Roman" panose="02020603050405020304" pitchFamily="18" charset="0"/>
            </a:endParaRPr>
          </a:p>
          <a:p>
            <a:pPr marL="342900" indent="-342900">
              <a:lnSpc>
                <a:spcPct val="200000"/>
              </a:lnSpc>
              <a:spcBef>
                <a:spcPct val="0"/>
              </a:spcBef>
              <a:buClrTx/>
            </a:pPr>
            <a:r>
              <a:rPr lang="en-US" altLang="zh-CN" dirty="0">
                <a:latin typeface="Microsoft YaHei UI" panose="020B0503020204020204" pitchFamily="34" charset="-122"/>
                <a:ea typeface="Microsoft YaHei UI" panose="020B0503020204020204" pitchFamily="34" charset="-122"/>
                <a:cs typeface="Times New Roman" panose="02020603050405020304" pitchFamily="18" charset="0"/>
              </a:rPr>
              <a:t>Part 6. </a:t>
            </a:r>
            <a:r>
              <a:rPr lang="zh-CN" altLang="en-US" dirty="0">
                <a:latin typeface="Microsoft YaHei UI" panose="020B0503020204020204" pitchFamily="34" charset="-122"/>
                <a:ea typeface="Microsoft YaHei UI" panose="020B0503020204020204" pitchFamily="34" charset="-122"/>
                <a:cs typeface="Times New Roman" panose="02020603050405020304" pitchFamily="18" charset="0"/>
              </a:rPr>
              <a:t>结论</a:t>
            </a:r>
            <a:endParaRPr lang="en-US" altLang="zh-CN" dirty="0">
              <a:latin typeface="Microsoft YaHei UI" panose="020B0503020204020204" pitchFamily="34" charset="-122"/>
              <a:ea typeface="Microsoft YaHei UI"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id="{AF8934E9-043F-1137-8A1F-2EB9563AF7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8" name="文本框 7">
            <a:extLst>
              <a:ext uri="{FF2B5EF4-FFF2-40B4-BE49-F238E27FC236}">
                <a16:creationId xmlns:a16="http://schemas.microsoft.com/office/drawing/2014/main" id="{9D651DE9-2465-ADF3-FB8A-B1867AD1BE2F}"/>
              </a:ext>
            </a:extLst>
          </p:cNvPr>
          <p:cNvSpPr txBox="1"/>
          <p:nvPr/>
        </p:nvSpPr>
        <p:spPr>
          <a:xfrm>
            <a:off x="899592" y="278602"/>
            <a:ext cx="1517018" cy="424732"/>
          </a:xfrm>
          <a:prstGeom prst="rect">
            <a:avLst/>
          </a:prstGeom>
          <a:noFill/>
        </p:spPr>
        <p:txBody>
          <a:bodyPr wrap="none" rtlCol="0">
            <a:spAutoFit/>
          </a:bodyPr>
          <a:lstStyle/>
          <a:p>
            <a:pPr>
              <a:buNone/>
            </a:pPr>
            <a:r>
              <a:rPr lang="en-US" altLang="zh-CN" dirty="0">
                <a:latin typeface="Microsoft YaHei UI" panose="020B0503020204020204" pitchFamily="34" charset="-122"/>
                <a:ea typeface="Microsoft YaHei UI" panose="020B0503020204020204" pitchFamily="34" charset="-122"/>
              </a:rPr>
              <a:t> Content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7A5AD11-E2C8-854C-21D8-80C32DDB95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5" name="文本框 4">
            <a:extLst>
              <a:ext uri="{FF2B5EF4-FFF2-40B4-BE49-F238E27FC236}">
                <a16:creationId xmlns:a16="http://schemas.microsoft.com/office/drawing/2014/main" id="{C9C0FD5C-7B3B-A3D3-27A3-29A1D9C5EC11}"/>
              </a:ext>
            </a:extLst>
          </p:cNvPr>
          <p:cNvSpPr txBox="1"/>
          <p:nvPr/>
        </p:nvSpPr>
        <p:spPr>
          <a:xfrm>
            <a:off x="899592" y="278602"/>
            <a:ext cx="2430474" cy="424732"/>
          </a:xfrm>
          <a:prstGeom prst="rect">
            <a:avLst/>
          </a:prstGeom>
          <a:noFill/>
        </p:spPr>
        <p:txBody>
          <a:bodyPr wrap="none" rtlCol="0">
            <a:spAutoFit/>
          </a:bodyPr>
          <a:lstStyle/>
          <a:p>
            <a:pPr>
              <a:buNone/>
            </a:pP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实验设置及结果</a:t>
            </a:r>
            <a:endParaRPr lang="en-US" altLang="zh-CN" dirty="0">
              <a:latin typeface="Microsoft YaHei UI" panose="020B0503020204020204" pitchFamily="34" charset="-122"/>
              <a:ea typeface="Microsoft YaHei UI" panose="020B0503020204020204" pitchFamily="34" charset="-122"/>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D6CB6E1-5C2E-71D3-3B0C-4DFAF35DCCE3}"/>
                  </a:ext>
                </a:extLst>
              </p:cNvPr>
              <p:cNvSpPr txBox="1"/>
              <p:nvPr/>
            </p:nvSpPr>
            <p:spPr>
              <a:xfrm>
                <a:off x="282370" y="1196752"/>
                <a:ext cx="8640960" cy="5116914"/>
              </a:xfrm>
              <a:prstGeom prst="rect">
                <a:avLst/>
              </a:prstGeom>
              <a:noFill/>
            </p:spPr>
            <p:txBody>
              <a:bodyPr wrap="square">
                <a:spAutoFit/>
              </a:bodyPr>
              <a:lstStyle/>
              <a:p>
                <a:pPr marL="342900" indent="-342900" defTabSz="504000">
                  <a:lnSpc>
                    <a:spcPct val="150000"/>
                  </a:lnSpc>
                </a:pPr>
                <a:r>
                  <a:rPr lang="zh-CN" altLang="en-US" dirty="0">
                    <a:latin typeface="Microsoft YaHei UI" panose="020B0503020204020204" pitchFamily="34" charset="-122"/>
                    <a:ea typeface="Microsoft YaHei UI" panose="020B0503020204020204" pitchFamily="34" charset="-122"/>
                  </a:rPr>
                  <a:t>数据集</a:t>
                </a:r>
                <a:endParaRPr lang="en-US" altLang="zh-CN" dirty="0">
                  <a:latin typeface="Microsoft YaHei UI" panose="020B0503020204020204" pitchFamily="34" charset="-122"/>
                  <a:ea typeface="Microsoft YaHei UI" panose="020B0503020204020204" pitchFamily="34" charset="-122"/>
                </a:endParaRPr>
              </a:p>
              <a:p>
                <a:pPr defTabSz="504000">
                  <a:lnSpc>
                    <a:spcPct val="150000"/>
                  </a:lnSpc>
                  <a:buNone/>
                </a:pPr>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四个数据集如下：</a:t>
                </a:r>
              </a:p>
              <a:p>
                <a:pPr marL="342900" indent="-342900" defTabSz="504000">
                  <a:lnSpc>
                    <a:spcPct val="150000"/>
                  </a:lnSpc>
                </a:pPr>
                <a:r>
                  <a:rPr lang="en-US" altLang="zh-CN" sz="2000" dirty="0" err="1">
                    <a:latin typeface="Microsoft YaHei UI" panose="020B0503020204020204" pitchFamily="34" charset="-122"/>
                    <a:ea typeface="Microsoft YaHei UI" panose="020B0503020204020204" pitchFamily="34" charset="-122"/>
                  </a:rPr>
                  <a:t>sdata</a:t>
                </a:r>
                <a:r>
                  <a:rPr lang="en-US" altLang="zh-CN" sz="2000" dirty="0">
                    <a:latin typeface="Microsoft YaHei UI" panose="020B0503020204020204" pitchFamily="34" charset="-122"/>
                    <a:ea typeface="Microsoft YaHei UI" panose="020B0503020204020204" pitchFamily="34" charset="-122"/>
                  </a:rPr>
                  <a:t>: </a:t>
                </a:r>
                <a:r>
                  <a:rPr lang="en-US" altLang="zh-CN" sz="2000" b="0" dirty="0">
                    <a:latin typeface="Microsoft YaHei UI" panose="020B0503020204020204" pitchFamily="34" charset="-122"/>
                    <a:ea typeface="Microsoft YaHei UI" panose="020B0503020204020204" pitchFamily="34" charset="-122"/>
                  </a:rPr>
                  <a:t>Lawrence </a:t>
                </a:r>
                <a:r>
                  <a:rPr lang="zh-CN" altLang="en-US" sz="2000" b="0" dirty="0">
                    <a:latin typeface="Microsoft YaHei UI" panose="020B0503020204020204" pitchFamily="34" charset="-122"/>
                    <a:ea typeface="Microsoft YaHei UI" panose="020B0503020204020204" pitchFamily="34" charset="-122"/>
                  </a:rPr>
                  <a:t>的实例（每个操作单个资源），没有分配问题，</a:t>
                </a:r>
              </a:p>
              <a:p>
                <a:pPr marL="342900" indent="-342900" defTabSz="504000">
                  <a:lnSpc>
                    <a:spcPct val="150000"/>
                  </a:lnSpc>
                </a:pPr>
                <a:r>
                  <a:rPr lang="en-US" altLang="zh-CN" sz="2000" dirty="0" err="1">
                    <a:latin typeface="Microsoft YaHei UI" panose="020B0503020204020204" pitchFamily="34" charset="-122"/>
                    <a:ea typeface="Microsoft YaHei UI" panose="020B0503020204020204" pitchFamily="34" charset="-122"/>
                  </a:rPr>
                  <a:t>edata</a:t>
                </a:r>
                <a:r>
                  <a:rPr lang="en-US" altLang="zh-CN" sz="200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灵活性很少的实例，接近劳伦斯的原始实例，</a:t>
                </a:r>
              </a:p>
              <a:p>
                <a:pPr marL="342900" indent="-342900" defTabSz="504000">
                  <a:lnSpc>
                    <a:spcPct val="150000"/>
                  </a:lnSpc>
                </a:pPr>
                <a:r>
                  <a:rPr lang="en-US" altLang="zh-CN" sz="2000" dirty="0" err="1">
                    <a:latin typeface="Microsoft YaHei UI" panose="020B0503020204020204" pitchFamily="34" charset="-122"/>
                    <a:ea typeface="Microsoft YaHei UI" panose="020B0503020204020204" pitchFamily="34" charset="-122"/>
                  </a:rPr>
                  <a:t>rdata</a:t>
                </a:r>
                <a:r>
                  <a:rPr lang="en-US" altLang="zh-CN" sz="200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平均每个操作具有两个可能资源的实例。</a:t>
                </a:r>
              </a:p>
              <a:p>
                <a:pPr marL="342900" indent="-342900" defTabSz="504000">
                  <a:lnSpc>
                    <a:spcPct val="150000"/>
                  </a:lnSpc>
                </a:pPr>
                <a:r>
                  <a:rPr lang="en-US" altLang="zh-CN" sz="2000" u="sng" dirty="0" err="1">
                    <a:latin typeface="Microsoft YaHei UI" panose="020B0503020204020204" pitchFamily="34" charset="-122"/>
                    <a:ea typeface="Microsoft YaHei UI" panose="020B0503020204020204" pitchFamily="34" charset="-122"/>
                  </a:rPr>
                  <a:t>vdata</a:t>
                </a:r>
                <a:r>
                  <a:rPr lang="en-US" altLang="zh-CN" sz="2000" u="sng"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平均每个操作具有 </a:t>
                </a:r>
                <a14:m>
                  <m:oMath xmlns:m="http://schemas.openxmlformats.org/officeDocument/2006/math">
                    <m:r>
                      <a:rPr lang="en-US" altLang="zh-CN" sz="2000" b="0" i="1" dirty="0" smtClean="0">
                        <a:latin typeface="Cambria Math" panose="02040503050406030204" pitchFamily="18" charset="0"/>
                        <a:ea typeface="Microsoft YaHei UI" panose="020B0503020204020204" pitchFamily="34" charset="-122"/>
                      </a:rPr>
                      <m:t>𝑚</m:t>
                    </m:r>
                    <m:r>
                      <a:rPr lang="en-US" altLang="zh-CN" sz="2000" b="0" i="1" dirty="0" smtClean="0">
                        <a:latin typeface="Cambria Math" panose="02040503050406030204" pitchFamily="18" charset="0"/>
                        <a:ea typeface="Microsoft YaHei UI" panose="020B0503020204020204" pitchFamily="34" charset="-122"/>
                      </a:rPr>
                      <m:t>/2</m:t>
                    </m:r>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可能资源的实例。</a:t>
                </a:r>
              </a:p>
              <a:p>
                <a:pPr defTabSz="504000">
                  <a:lnSpc>
                    <a:spcPct val="150000"/>
                  </a:lnSpc>
                  <a:buNone/>
                </a:pPr>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实例 </a:t>
                </a:r>
                <a:r>
                  <a:rPr lang="en-US" altLang="zh-CN" sz="2000" b="0" dirty="0">
                    <a:latin typeface="Microsoft YaHei UI" panose="020B0503020204020204" pitchFamily="34" charset="-122"/>
                    <a:ea typeface="Microsoft YaHei UI" panose="020B0503020204020204" pitchFamily="34" charset="-122"/>
                  </a:rPr>
                  <a:t>la01 </a:t>
                </a:r>
                <a:r>
                  <a:rPr lang="zh-CN" altLang="en-US" sz="2000" b="0" dirty="0">
                    <a:latin typeface="Microsoft YaHei UI" panose="020B0503020204020204" pitchFamily="34" charset="-122"/>
                    <a:ea typeface="Microsoft YaHei UI" panose="020B0503020204020204" pitchFamily="34" charset="-122"/>
                  </a:rPr>
                  <a:t>到 </a:t>
                </a:r>
                <a:r>
                  <a:rPr lang="en-US" altLang="zh-CN" sz="2000" b="0" dirty="0">
                    <a:latin typeface="Microsoft YaHei UI" panose="020B0503020204020204" pitchFamily="34" charset="-122"/>
                    <a:ea typeface="Microsoft YaHei UI" panose="020B0503020204020204" pitchFamily="34" charset="-122"/>
                  </a:rPr>
                  <a:t>la05 </a:t>
                </a:r>
                <a:r>
                  <a:rPr lang="zh-CN" altLang="en-US" sz="2000" b="0" dirty="0">
                    <a:latin typeface="Microsoft YaHei UI" panose="020B0503020204020204" pitchFamily="34" charset="-122"/>
                    <a:ea typeface="Microsoft YaHei UI" panose="020B0503020204020204" pitchFamily="34" charset="-122"/>
                  </a:rPr>
                  <a:t>的大小为</a:t>
                </a:r>
                <a14:m>
                  <m:oMath xmlns:m="http://schemas.openxmlformats.org/officeDocument/2006/math">
                    <m:r>
                      <a:rPr lang="en-US" altLang="zh-CN" sz="2000" b="0" i="1" dirty="0" smtClean="0">
                        <a:latin typeface="Cambria Math" panose="02040503050406030204" pitchFamily="18" charset="0"/>
                        <a:ea typeface="Microsoft YaHei UI" panose="020B0503020204020204" pitchFamily="34" charset="-122"/>
                      </a:rPr>
                      <m:t>5×10</m:t>
                    </m:r>
                  </m:oMath>
                </a14:m>
                <a:r>
                  <a:rPr lang="zh-CN" altLang="en-US" sz="2000" b="0" dirty="0">
                    <a:latin typeface="Microsoft YaHei UI" panose="020B0503020204020204" pitchFamily="34" charset="-122"/>
                    <a:ea typeface="Microsoft YaHei UI" panose="020B0503020204020204" pitchFamily="34" charset="-122"/>
                  </a:rPr>
                  <a:t>，即</a:t>
                </a:r>
                <a14:m>
                  <m:oMath xmlns:m="http://schemas.openxmlformats.org/officeDocument/2006/math">
                    <m:r>
                      <a:rPr lang="en-US" altLang="zh-CN" sz="2000" b="0" i="1" dirty="0" smtClean="0">
                        <a:latin typeface="Cambria Math" panose="02040503050406030204" pitchFamily="18" charset="0"/>
                        <a:ea typeface="Microsoft YaHei UI" panose="020B0503020204020204" pitchFamily="34" charset="-122"/>
                      </a:rPr>
                      <m:t>𝑚</m:t>
                    </m:r>
                    <m:r>
                      <a:rPr lang="en-US" altLang="zh-CN" sz="2000" b="0" i="1" dirty="0" smtClean="0">
                        <a:latin typeface="Cambria Math" panose="02040503050406030204" pitchFamily="18" charset="0"/>
                        <a:ea typeface="Microsoft YaHei UI" panose="020B0503020204020204" pitchFamily="34" charset="-122"/>
                      </a:rPr>
                      <m:t>=5</m:t>
                    </m:r>
                    <m:r>
                      <a:rPr lang="zh-CN" altLang="en-US" sz="2000" b="0" i="1" dirty="0" smtClean="0">
                        <a:latin typeface="Cambria Math" panose="02040503050406030204" pitchFamily="18" charset="0"/>
                        <a:ea typeface="Microsoft YaHei UI" panose="020B0503020204020204" pitchFamily="34" charset="-122"/>
                      </a:rPr>
                      <m:t>，</m:t>
                    </m:r>
                    <m:r>
                      <a:rPr lang="en-US" altLang="zh-CN" sz="2000" b="0" i="1" dirty="0" smtClean="0">
                        <a:latin typeface="Cambria Math" panose="02040503050406030204" pitchFamily="18" charset="0"/>
                        <a:ea typeface="Microsoft YaHei UI" panose="020B0503020204020204" pitchFamily="34" charset="-122"/>
                      </a:rPr>
                      <m:t>𝑛</m:t>
                    </m:r>
                    <m:r>
                      <a:rPr lang="en-US" altLang="zh-CN" sz="2000" b="0" i="1" dirty="0" smtClean="0">
                        <a:latin typeface="Cambria Math" panose="02040503050406030204" pitchFamily="18" charset="0"/>
                        <a:ea typeface="Microsoft YaHei UI" panose="020B0503020204020204" pitchFamily="34" charset="-122"/>
                      </a:rPr>
                      <m:t>=10</m:t>
                    </m:r>
                  </m:oMath>
                </a14:m>
                <a:r>
                  <a:rPr lang="zh-CN" altLang="en-US" sz="2000" b="0" dirty="0">
                    <a:latin typeface="Microsoft YaHei UI" panose="020B0503020204020204" pitchFamily="34" charset="-122"/>
                    <a:ea typeface="Microsoft YaHei UI" panose="020B0503020204020204" pitchFamily="34" charset="-122"/>
                  </a:rPr>
                  <a:t>，实例 </a:t>
                </a:r>
                <a:r>
                  <a:rPr lang="en-US" altLang="zh-CN" sz="2000" b="0" dirty="0">
                    <a:latin typeface="Microsoft YaHei UI" panose="020B0503020204020204" pitchFamily="34" charset="-122"/>
                    <a:ea typeface="Microsoft YaHei UI" panose="020B0503020204020204" pitchFamily="34" charset="-122"/>
                  </a:rPr>
                  <a:t>la06 </a:t>
                </a:r>
                <a:r>
                  <a:rPr lang="zh-CN" altLang="en-US" sz="2000" b="0" dirty="0">
                    <a:latin typeface="Microsoft YaHei UI" panose="020B0503020204020204" pitchFamily="34" charset="-122"/>
                    <a:ea typeface="Microsoft YaHei UI" panose="020B0503020204020204" pitchFamily="34" charset="-122"/>
                  </a:rPr>
                  <a:t>到</a:t>
                </a:r>
                <a:r>
                  <a:rPr lang="en-US" altLang="zh-CN" sz="2000" b="0" dirty="0">
                    <a:latin typeface="Microsoft YaHei UI" panose="020B0503020204020204" pitchFamily="34" charset="-122"/>
                    <a:ea typeface="Microsoft YaHei UI" panose="020B0503020204020204" pitchFamily="34" charset="-122"/>
                  </a:rPr>
                  <a:t>la10 </a:t>
                </a:r>
                <a:r>
                  <a:rPr lang="zh-CN" altLang="en-US" sz="2000" b="0" dirty="0">
                    <a:latin typeface="Microsoft YaHei UI" panose="020B0503020204020204" pitchFamily="34" charset="-122"/>
                    <a:ea typeface="Microsoft YaHei UI" panose="020B0503020204020204" pitchFamily="34" charset="-122"/>
                  </a:rPr>
                  <a:t>的为 </a:t>
                </a:r>
                <a14:m>
                  <m:oMath xmlns:m="http://schemas.openxmlformats.org/officeDocument/2006/math">
                    <m:r>
                      <a:rPr lang="en-US" altLang="zh-CN" sz="2000" b="0" i="1" dirty="0" smtClean="0">
                        <a:latin typeface="Cambria Math" panose="02040503050406030204" pitchFamily="18" charset="0"/>
                        <a:ea typeface="Microsoft YaHei UI" panose="020B0503020204020204" pitchFamily="34" charset="-122"/>
                      </a:rPr>
                      <m:t>5×15</m:t>
                    </m:r>
                  </m:oMath>
                </a14:m>
                <a:r>
                  <a:rPr lang="zh-CN" altLang="en-US" sz="2000" b="0" dirty="0">
                    <a:latin typeface="Microsoft YaHei UI" panose="020B0503020204020204" pitchFamily="34" charset="-122"/>
                    <a:ea typeface="Microsoft YaHei UI" panose="020B0503020204020204" pitchFamily="34" charset="-122"/>
                  </a:rPr>
                  <a:t>，实例 </a:t>
                </a:r>
                <a:r>
                  <a:rPr lang="en-US" altLang="zh-CN" sz="2000" b="0" dirty="0">
                    <a:latin typeface="Microsoft YaHei UI" panose="020B0503020204020204" pitchFamily="34" charset="-122"/>
                    <a:ea typeface="Microsoft YaHei UI" panose="020B0503020204020204" pitchFamily="34" charset="-122"/>
                  </a:rPr>
                  <a:t>la11 </a:t>
                </a:r>
                <a:r>
                  <a:rPr lang="zh-CN" altLang="en-US" sz="2000" b="0" dirty="0">
                    <a:latin typeface="Microsoft YaHei UI" panose="020B0503020204020204" pitchFamily="34" charset="-122"/>
                    <a:ea typeface="Microsoft YaHei UI" panose="020B0503020204020204" pitchFamily="34" charset="-122"/>
                  </a:rPr>
                  <a:t>到 </a:t>
                </a:r>
                <a:r>
                  <a:rPr lang="en-US" altLang="zh-CN" sz="2000" b="0" dirty="0">
                    <a:latin typeface="Microsoft YaHei UI" panose="020B0503020204020204" pitchFamily="34" charset="-122"/>
                    <a:ea typeface="Microsoft YaHei UI" panose="020B0503020204020204" pitchFamily="34" charset="-122"/>
                  </a:rPr>
                  <a:t>la15 </a:t>
                </a:r>
                <a:r>
                  <a:rPr lang="zh-CN" altLang="en-US" sz="2000" b="0" dirty="0">
                    <a:latin typeface="Microsoft YaHei UI" panose="020B0503020204020204" pitchFamily="34" charset="-122"/>
                    <a:ea typeface="Microsoft YaHei UI" panose="020B0503020204020204" pitchFamily="34" charset="-122"/>
                  </a:rPr>
                  <a:t>的为 </a:t>
                </a:r>
                <a14:m>
                  <m:oMath xmlns:m="http://schemas.openxmlformats.org/officeDocument/2006/math">
                    <m:r>
                      <a:rPr lang="en-US" altLang="zh-CN" sz="2000" b="0" i="1" dirty="0" smtClean="0">
                        <a:latin typeface="Cambria Math" panose="02040503050406030204" pitchFamily="18" charset="0"/>
                        <a:ea typeface="Microsoft YaHei UI" panose="020B0503020204020204" pitchFamily="34" charset="-122"/>
                      </a:rPr>
                      <m:t>5×20</m:t>
                    </m:r>
                  </m:oMath>
                </a14:m>
                <a:r>
                  <a:rPr lang="zh-CN" altLang="en-US" sz="2000" b="0" dirty="0">
                    <a:latin typeface="Microsoft YaHei UI" panose="020B0503020204020204" pitchFamily="34" charset="-122"/>
                    <a:ea typeface="Microsoft YaHei UI" panose="020B0503020204020204" pitchFamily="34" charset="-122"/>
                  </a:rPr>
                  <a:t>，实例 </a:t>
                </a:r>
                <a:r>
                  <a:rPr lang="en-US" altLang="zh-CN" sz="2000" b="0" dirty="0">
                    <a:latin typeface="Microsoft YaHei UI" panose="020B0503020204020204" pitchFamily="34" charset="-122"/>
                    <a:ea typeface="Microsoft YaHei UI" panose="020B0503020204020204" pitchFamily="34" charset="-122"/>
                  </a:rPr>
                  <a:t>la16 </a:t>
                </a:r>
                <a:r>
                  <a:rPr lang="zh-CN" altLang="en-US" sz="2000" b="0" dirty="0">
                    <a:latin typeface="Microsoft YaHei UI" panose="020B0503020204020204" pitchFamily="34" charset="-122"/>
                    <a:ea typeface="Microsoft YaHei UI" panose="020B0503020204020204" pitchFamily="34" charset="-122"/>
                  </a:rPr>
                  <a:t>到 </a:t>
                </a:r>
                <a:r>
                  <a:rPr lang="en-US" altLang="zh-CN" sz="2000" b="0" dirty="0">
                    <a:latin typeface="Microsoft YaHei UI" panose="020B0503020204020204" pitchFamily="34" charset="-122"/>
                    <a:ea typeface="Microsoft YaHei UI" panose="020B0503020204020204" pitchFamily="34" charset="-122"/>
                  </a:rPr>
                  <a:t>la20 </a:t>
                </a:r>
                <a:r>
                  <a:rPr lang="zh-CN" altLang="en-US" sz="2000" b="0" dirty="0">
                    <a:latin typeface="Microsoft YaHei UI" panose="020B0503020204020204" pitchFamily="34" charset="-122"/>
                    <a:ea typeface="Microsoft YaHei UI" panose="020B0503020204020204" pitchFamily="34" charset="-122"/>
                  </a:rPr>
                  <a:t>为 </a:t>
                </a:r>
                <a14:m>
                  <m:oMath xmlns:m="http://schemas.openxmlformats.org/officeDocument/2006/math">
                    <m:r>
                      <a:rPr lang="en-US" altLang="zh-CN" sz="2000" b="0" i="1" dirty="0" smtClean="0">
                        <a:latin typeface="Cambria Math" panose="02040503050406030204" pitchFamily="18" charset="0"/>
                        <a:ea typeface="Microsoft YaHei UI" panose="020B0503020204020204" pitchFamily="34" charset="-122"/>
                      </a:rPr>
                      <m:t>10×10</m:t>
                    </m:r>
                  </m:oMath>
                </a14:m>
                <a:r>
                  <a:rPr lang="zh-CN" altLang="en-US" sz="2000" b="0" dirty="0">
                    <a:latin typeface="Microsoft YaHei UI" panose="020B0503020204020204" pitchFamily="34" charset="-122"/>
                    <a:ea typeface="Microsoft YaHei UI" panose="020B0503020204020204" pitchFamily="34" charset="-122"/>
                  </a:rPr>
                  <a:t>，实例 </a:t>
                </a:r>
                <a:r>
                  <a:rPr lang="en-US" altLang="zh-CN" sz="2000" b="0" dirty="0">
                    <a:latin typeface="Microsoft YaHei UI" panose="020B0503020204020204" pitchFamily="34" charset="-122"/>
                    <a:ea typeface="Microsoft YaHei UI" panose="020B0503020204020204" pitchFamily="34" charset="-122"/>
                  </a:rPr>
                  <a:t>la21 </a:t>
                </a:r>
                <a:r>
                  <a:rPr lang="zh-CN" altLang="en-US" sz="2000" b="0" dirty="0">
                    <a:latin typeface="Microsoft YaHei UI" panose="020B0503020204020204" pitchFamily="34" charset="-122"/>
                    <a:ea typeface="Microsoft YaHei UI" panose="020B0503020204020204" pitchFamily="34" charset="-122"/>
                  </a:rPr>
                  <a:t>到 </a:t>
                </a:r>
                <a:r>
                  <a:rPr lang="en-US" altLang="zh-CN" sz="2000" b="0" dirty="0">
                    <a:latin typeface="Microsoft YaHei UI" panose="020B0503020204020204" pitchFamily="34" charset="-122"/>
                    <a:ea typeface="Microsoft YaHei UI" panose="020B0503020204020204" pitchFamily="34" charset="-122"/>
                  </a:rPr>
                  <a:t>la25 </a:t>
                </a:r>
                <a:r>
                  <a:rPr lang="zh-CN" altLang="en-US" sz="2000" b="0" dirty="0">
                    <a:latin typeface="Microsoft YaHei UI" panose="020B0503020204020204" pitchFamily="34" charset="-122"/>
                    <a:ea typeface="Microsoft YaHei UI" panose="020B0503020204020204" pitchFamily="34" charset="-122"/>
                  </a:rPr>
                  <a:t>为 </a:t>
                </a:r>
                <a14:m>
                  <m:oMath xmlns:m="http://schemas.openxmlformats.org/officeDocument/2006/math">
                    <m:r>
                      <a:rPr lang="en-US" altLang="zh-CN" sz="2000" b="0" i="1" dirty="0" smtClean="0">
                        <a:latin typeface="Cambria Math" panose="02040503050406030204" pitchFamily="18" charset="0"/>
                        <a:ea typeface="Microsoft YaHei UI" panose="020B0503020204020204" pitchFamily="34" charset="-122"/>
                      </a:rPr>
                      <m:t>10×15</m:t>
                    </m:r>
                  </m:oMath>
                </a14:m>
                <a:r>
                  <a:rPr lang="zh-CN" altLang="en-US" sz="2000" b="0" dirty="0">
                    <a:latin typeface="Microsoft YaHei UI" panose="020B0503020204020204" pitchFamily="34" charset="-122"/>
                    <a:ea typeface="Microsoft YaHei UI" panose="020B0503020204020204" pitchFamily="34" charset="-122"/>
                  </a:rPr>
                  <a:t>，实例 </a:t>
                </a:r>
                <a:r>
                  <a:rPr lang="en-US" altLang="zh-CN" sz="2000" b="0" dirty="0">
                    <a:latin typeface="Microsoft YaHei UI" panose="020B0503020204020204" pitchFamily="34" charset="-122"/>
                    <a:ea typeface="Microsoft YaHei UI" panose="020B0503020204020204" pitchFamily="34" charset="-122"/>
                  </a:rPr>
                  <a:t>la26 </a:t>
                </a:r>
                <a:r>
                  <a:rPr lang="zh-CN" altLang="en-US" sz="2000" b="0" dirty="0">
                    <a:latin typeface="Microsoft YaHei UI" panose="020B0503020204020204" pitchFamily="34" charset="-122"/>
                    <a:ea typeface="Microsoft YaHei UI" panose="020B0503020204020204" pitchFamily="34" charset="-122"/>
                  </a:rPr>
                  <a:t>到 </a:t>
                </a:r>
                <a:r>
                  <a:rPr lang="en-US" altLang="zh-CN" sz="2000" b="0" dirty="0">
                    <a:latin typeface="Microsoft YaHei UI" panose="020B0503020204020204" pitchFamily="34" charset="-122"/>
                    <a:ea typeface="Microsoft YaHei UI" panose="020B0503020204020204" pitchFamily="34" charset="-122"/>
                  </a:rPr>
                  <a:t>la30 </a:t>
                </a:r>
                <a:r>
                  <a:rPr lang="zh-CN" altLang="en-US" sz="2000" b="0" dirty="0">
                    <a:latin typeface="Microsoft YaHei UI" panose="020B0503020204020204" pitchFamily="34" charset="-122"/>
                    <a:ea typeface="Microsoft YaHei UI" panose="020B0503020204020204" pitchFamily="34" charset="-122"/>
                  </a:rPr>
                  <a:t>为 </a:t>
                </a:r>
                <a14:m>
                  <m:oMath xmlns:m="http://schemas.openxmlformats.org/officeDocument/2006/math">
                    <m:r>
                      <a:rPr lang="en-US" altLang="zh-CN" sz="2000" b="0" i="0" dirty="0" smtClean="0">
                        <a:latin typeface="Cambria Math" panose="02040503050406030204" pitchFamily="18" charset="0"/>
                        <a:ea typeface="Microsoft YaHei UI" panose="020B0503020204020204" pitchFamily="34" charset="-122"/>
                      </a:rPr>
                      <m:t>1</m:t>
                    </m:r>
                    <m:r>
                      <a:rPr lang="en-US" altLang="zh-CN" sz="2000" b="0" i="1" dirty="0" smtClean="0">
                        <a:latin typeface="Cambria Math" panose="02040503050406030204" pitchFamily="18" charset="0"/>
                        <a:ea typeface="Microsoft YaHei UI" panose="020B0503020204020204" pitchFamily="34" charset="-122"/>
                      </a:rPr>
                      <m:t>0×20 </m:t>
                    </m:r>
                  </m:oMath>
                </a14:m>
                <a:r>
                  <a:rPr lang="zh-CN" altLang="en-US" sz="2000" b="0" dirty="0">
                    <a:latin typeface="Microsoft YaHei UI" panose="020B0503020204020204" pitchFamily="34" charset="-122"/>
                    <a:ea typeface="Microsoft YaHei UI" panose="020B0503020204020204" pitchFamily="34" charset="-122"/>
                  </a:rPr>
                  <a:t>，实例 </a:t>
                </a:r>
                <a:r>
                  <a:rPr lang="en-US" altLang="zh-CN" sz="2000" b="0" dirty="0">
                    <a:latin typeface="Microsoft YaHei UI" panose="020B0503020204020204" pitchFamily="34" charset="-122"/>
                    <a:ea typeface="Microsoft YaHei UI" panose="020B0503020204020204" pitchFamily="34" charset="-122"/>
                  </a:rPr>
                  <a:t>la31 </a:t>
                </a:r>
                <a:r>
                  <a:rPr lang="zh-CN" altLang="en-US" sz="2000" b="0" dirty="0">
                    <a:latin typeface="Microsoft YaHei UI" panose="020B0503020204020204" pitchFamily="34" charset="-122"/>
                    <a:ea typeface="Microsoft YaHei UI" panose="020B0503020204020204" pitchFamily="34" charset="-122"/>
                  </a:rPr>
                  <a:t>至 </a:t>
                </a:r>
                <a:r>
                  <a:rPr lang="en-US" altLang="zh-CN" sz="2000" b="0" dirty="0">
                    <a:latin typeface="Microsoft YaHei UI" panose="020B0503020204020204" pitchFamily="34" charset="-122"/>
                    <a:ea typeface="Microsoft YaHei UI" panose="020B0503020204020204" pitchFamily="34" charset="-122"/>
                  </a:rPr>
                  <a:t>la35 </a:t>
                </a:r>
                <a:r>
                  <a:rPr lang="zh-CN" altLang="en-US" sz="2000" b="0" dirty="0">
                    <a:latin typeface="Microsoft YaHei UI" panose="020B0503020204020204" pitchFamily="34" charset="-122"/>
                    <a:ea typeface="Microsoft YaHei UI" panose="020B0503020204020204" pitchFamily="34" charset="-122"/>
                  </a:rPr>
                  <a:t>为 </a:t>
                </a:r>
                <a14:m>
                  <m:oMath xmlns:m="http://schemas.openxmlformats.org/officeDocument/2006/math">
                    <m:r>
                      <a:rPr lang="en-US" altLang="zh-CN" sz="2000" b="0" i="1" dirty="0" smtClean="0">
                        <a:latin typeface="Cambria Math" panose="02040503050406030204" pitchFamily="18" charset="0"/>
                        <a:ea typeface="Microsoft YaHei UI" panose="020B0503020204020204" pitchFamily="34" charset="-122"/>
                      </a:rPr>
                      <m:t>10×30</m:t>
                    </m:r>
                  </m:oMath>
                </a14:m>
                <a:r>
                  <a:rPr lang="zh-CN" altLang="en-US" sz="2000" b="0" dirty="0">
                    <a:latin typeface="Microsoft YaHei UI" panose="020B0503020204020204" pitchFamily="34" charset="-122"/>
                    <a:ea typeface="Microsoft YaHei UI" panose="020B0503020204020204" pitchFamily="34" charset="-122"/>
                  </a:rPr>
                  <a:t>，实例 </a:t>
                </a:r>
                <a:r>
                  <a:rPr lang="en-US" altLang="zh-CN" sz="2000" b="0" dirty="0">
                    <a:latin typeface="Microsoft YaHei UI" panose="020B0503020204020204" pitchFamily="34" charset="-122"/>
                    <a:ea typeface="Microsoft YaHei UI" panose="020B0503020204020204" pitchFamily="34" charset="-122"/>
                  </a:rPr>
                  <a:t>la36 </a:t>
                </a:r>
                <a:r>
                  <a:rPr lang="zh-CN" altLang="en-US" sz="2000" b="0" dirty="0">
                    <a:latin typeface="Microsoft YaHei UI" panose="020B0503020204020204" pitchFamily="34" charset="-122"/>
                    <a:ea typeface="Microsoft YaHei UI" panose="020B0503020204020204" pitchFamily="34" charset="-122"/>
                  </a:rPr>
                  <a:t>至 </a:t>
                </a:r>
                <a:r>
                  <a:rPr lang="en-US" altLang="zh-CN" sz="2000" b="0" dirty="0">
                    <a:latin typeface="Microsoft YaHei UI" panose="020B0503020204020204" pitchFamily="34" charset="-122"/>
                    <a:ea typeface="Microsoft YaHei UI" panose="020B0503020204020204" pitchFamily="34" charset="-122"/>
                  </a:rPr>
                  <a:t>la40 </a:t>
                </a:r>
                <a:r>
                  <a:rPr lang="zh-CN" altLang="en-US" sz="2000" b="0" dirty="0">
                    <a:latin typeface="Microsoft YaHei UI" panose="020B0503020204020204" pitchFamily="34" charset="-122"/>
                    <a:ea typeface="Microsoft YaHei UI" panose="020B0503020204020204" pitchFamily="34" charset="-122"/>
                  </a:rPr>
                  <a:t>为 </a:t>
                </a:r>
                <a14:m>
                  <m:oMath xmlns:m="http://schemas.openxmlformats.org/officeDocument/2006/math">
                    <m:r>
                      <a:rPr lang="en-US" altLang="zh-CN" sz="2000" b="0" i="1" dirty="0" smtClean="0">
                        <a:latin typeface="Cambria Math" panose="02040503050406030204" pitchFamily="18" charset="0"/>
                        <a:ea typeface="Microsoft YaHei UI" panose="020B0503020204020204" pitchFamily="34" charset="-122"/>
                      </a:rPr>
                      <m:t>15×15</m:t>
                    </m:r>
                  </m:oMath>
                </a14:m>
                <a:r>
                  <a:rPr lang="zh-CN" altLang="en-US" sz="2000" b="0" dirty="0">
                    <a:latin typeface="Microsoft YaHei UI" panose="020B0503020204020204" pitchFamily="34" charset="-122"/>
                    <a:ea typeface="Microsoft YaHei UI" panose="020B0503020204020204" pitchFamily="34" charset="-122"/>
                  </a:rPr>
                  <a:t>。</a:t>
                </a:r>
                <a:endParaRPr lang="en-US" altLang="zh-CN" sz="2000" b="0" dirty="0">
                  <a:latin typeface="Microsoft YaHei UI" panose="020B0503020204020204" pitchFamily="34" charset="-122"/>
                  <a:ea typeface="Microsoft YaHei UI" panose="020B0503020204020204" pitchFamily="34" charset="-122"/>
                </a:endParaRPr>
              </a:p>
            </p:txBody>
          </p:sp>
        </mc:Choice>
        <mc:Fallback xmlns="">
          <p:sp>
            <p:nvSpPr>
              <p:cNvPr id="6" name="文本框 5">
                <a:extLst>
                  <a:ext uri="{FF2B5EF4-FFF2-40B4-BE49-F238E27FC236}">
                    <a16:creationId xmlns:a16="http://schemas.microsoft.com/office/drawing/2014/main" id="{FD6CB6E1-5C2E-71D3-3B0C-4DFAF35DCCE3}"/>
                  </a:ext>
                </a:extLst>
              </p:cNvPr>
              <p:cNvSpPr txBox="1">
                <a:spLocks noRot="1" noChangeAspect="1" noMove="1" noResize="1" noEditPoints="1" noAdjustHandles="1" noChangeArrowheads="1" noChangeShapeType="1" noTextEdit="1"/>
              </p:cNvSpPr>
              <p:nvPr/>
            </p:nvSpPr>
            <p:spPr>
              <a:xfrm>
                <a:off x="282370" y="1196752"/>
                <a:ext cx="8640960" cy="5116914"/>
              </a:xfrm>
              <a:prstGeom prst="rect">
                <a:avLst/>
              </a:prstGeom>
              <a:blipFill>
                <a:blip r:embed="rId4"/>
                <a:stretch>
                  <a:fillRect l="-917" r="-705" b="-10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70860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7A5AD11-E2C8-854C-21D8-80C32DDB95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5" name="文本框 4">
            <a:extLst>
              <a:ext uri="{FF2B5EF4-FFF2-40B4-BE49-F238E27FC236}">
                <a16:creationId xmlns:a16="http://schemas.microsoft.com/office/drawing/2014/main" id="{C9C0FD5C-7B3B-A3D3-27A3-29A1D9C5EC11}"/>
              </a:ext>
            </a:extLst>
          </p:cNvPr>
          <p:cNvSpPr txBox="1"/>
          <p:nvPr/>
        </p:nvSpPr>
        <p:spPr>
          <a:xfrm>
            <a:off x="899592" y="278602"/>
            <a:ext cx="2430474" cy="424732"/>
          </a:xfrm>
          <a:prstGeom prst="rect">
            <a:avLst/>
          </a:prstGeom>
          <a:noFill/>
        </p:spPr>
        <p:txBody>
          <a:bodyPr wrap="none" rtlCol="0">
            <a:spAutoFit/>
          </a:bodyPr>
          <a:lstStyle/>
          <a:p>
            <a:pPr>
              <a:buNone/>
            </a:pP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实验设置及结果</a:t>
            </a:r>
            <a:endParaRPr lang="en-US" altLang="zh-CN" dirty="0">
              <a:latin typeface="Microsoft YaHei UI" panose="020B0503020204020204" pitchFamily="34" charset="-122"/>
              <a:ea typeface="Microsoft YaHei UI" panose="020B0503020204020204" pitchFamily="34" charset="-122"/>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D6CB6E1-5C2E-71D3-3B0C-4DFAF35DCCE3}"/>
                  </a:ext>
                </a:extLst>
              </p:cNvPr>
              <p:cNvSpPr txBox="1"/>
              <p:nvPr/>
            </p:nvSpPr>
            <p:spPr>
              <a:xfrm>
                <a:off x="282370" y="1196752"/>
                <a:ext cx="8640960" cy="5386475"/>
              </a:xfrm>
              <a:prstGeom prst="rect">
                <a:avLst/>
              </a:prstGeom>
              <a:noFill/>
            </p:spPr>
            <p:txBody>
              <a:bodyPr wrap="square">
                <a:spAutoFit/>
              </a:bodyPr>
              <a:lstStyle/>
              <a:p>
                <a:pPr marL="342900" indent="-342900" defTabSz="504000">
                  <a:lnSpc>
                    <a:spcPct val="150000"/>
                  </a:lnSpc>
                </a:pPr>
                <a:r>
                  <a:rPr lang="zh-CN" altLang="en-US" dirty="0">
                    <a:latin typeface="Microsoft YaHei UI" panose="020B0503020204020204" pitchFamily="34" charset="-122"/>
                    <a:ea typeface="Microsoft YaHei UI" panose="020B0503020204020204" pitchFamily="34" charset="-122"/>
                  </a:rPr>
                  <a:t>指标定义</a:t>
                </a:r>
                <a:endParaRPr lang="en-US" altLang="zh-CN" dirty="0">
                  <a:latin typeface="Microsoft YaHei UI" panose="020B0503020204020204" pitchFamily="34" charset="-122"/>
                  <a:ea typeface="Microsoft YaHei UI" panose="020B0503020204020204" pitchFamily="34" charset="-122"/>
                </a:endParaRPr>
              </a:p>
              <a:p>
                <a:pPr marL="342900" indent="-342900" defTabSz="504000">
                  <a:lnSpc>
                    <a:spcPct val="150000"/>
                  </a:lnSpc>
                </a:pPr>
                <a:r>
                  <a:rPr lang="en-US" altLang="zh-CN" sz="2000" dirty="0">
                    <a:latin typeface="Microsoft YaHei UI" panose="020B0503020204020204" pitchFamily="34" charset="-122"/>
                    <a:ea typeface="Microsoft YaHei UI" panose="020B0503020204020204" pitchFamily="34" charset="-122"/>
                  </a:rPr>
                  <a:t>Weak outperformance</a:t>
                </a:r>
                <a:r>
                  <a:rPr lang="zh-CN" altLang="en-US" sz="2000" dirty="0">
                    <a:latin typeface="Microsoft YaHei UI" panose="020B0503020204020204" pitchFamily="34" charset="-122"/>
                    <a:ea typeface="Microsoft YaHei UI" panose="020B0503020204020204" pitchFamily="34" charset="-122"/>
                  </a:rPr>
                  <a:t>（表现较弱）：</a:t>
                </a:r>
                <a:endParaRPr lang="en-US" altLang="zh-CN" sz="2000" dirty="0">
                  <a:latin typeface="Microsoft YaHei UI" panose="020B0503020204020204" pitchFamily="34" charset="-122"/>
                  <a:ea typeface="Microsoft YaHei UI" panose="020B0503020204020204" pitchFamily="34" charset="-122"/>
                </a:endParaRPr>
              </a:p>
              <a:p>
                <a:pPr defTabSz="504000">
                  <a:lnSpc>
                    <a:spcPct val="150000"/>
                  </a:lnSpc>
                  <a:buNone/>
                </a:pP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ea typeface="Microsoft YaHei UI" panose="020B0503020204020204" pitchFamily="34" charset="-122"/>
                        </a:rPr>
                        <m:t>𝑆𝑂𝑤</m:t>
                      </m:r>
                      <m:d>
                        <m:dPr>
                          <m:ctrlPr>
                            <a:rPr lang="en-US" altLang="zh-CN" sz="2000" b="0" i="1" smtClean="0">
                              <a:latin typeface="Cambria Math" panose="02040503050406030204" pitchFamily="18" charset="0"/>
                              <a:ea typeface="Microsoft YaHei UI" panose="020B0503020204020204" pitchFamily="34" charset="-122"/>
                            </a:rPr>
                          </m:ctrlPr>
                        </m:dPr>
                        <m:e>
                          <m:sSub>
                            <m:sSubPr>
                              <m:ctrlPr>
                                <a:rPr lang="en-US" altLang="zh-CN" sz="2000" b="0" i="1" smtClean="0">
                                  <a:latin typeface="Cambria Math" panose="02040503050406030204" pitchFamily="18" charset="0"/>
                                  <a:ea typeface="Microsoft YaHei UI" panose="020B0503020204020204" pitchFamily="34" charset="-122"/>
                                </a:rPr>
                              </m:ctrlPr>
                            </m:sSubPr>
                            <m:e>
                              <m:r>
                                <m:rPr>
                                  <m:sty m:val="p"/>
                                </m:rPr>
                                <a:rPr lang="en-US" altLang="zh-CN" sz="2000" b="0" i="0" smtClean="0">
                                  <a:latin typeface="Cambria Math" panose="02040503050406030204" pitchFamily="18" charset="0"/>
                                  <a:ea typeface="Microsoft YaHei UI" panose="020B0503020204020204" pitchFamily="34" charset="-122"/>
                                </a:rPr>
                                <m:t>e</m:t>
                              </m:r>
                              <m:r>
                                <a:rPr lang="en-US" altLang="zh-CN" sz="2000" b="0" i="1" smtClean="0">
                                  <a:latin typeface="Cambria Math" panose="02040503050406030204" pitchFamily="18" charset="0"/>
                                  <a:ea typeface="Microsoft YaHei UI" panose="020B0503020204020204" pitchFamily="34" charset="-122"/>
                                </a:rPr>
                                <m:t>𝑥𝑝</m:t>
                              </m:r>
                            </m:e>
                            <m:sub>
                              <m:r>
                                <a:rPr lang="en-US" altLang="zh-CN" sz="2000" b="0" i="1" smtClean="0">
                                  <a:latin typeface="Cambria Math" panose="02040503050406030204" pitchFamily="18" charset="0"/>
                                  <a:ea typeface="Microsoft YaHei UI" panose="020B0503020204020204" pitchFamily="34" charset="-122"/>
                                </a:rPr>
                                <m:t>𝑖</m:t>
                              </m:r>
                            </m:sub>
                          </m:sSub>
                        </m:e>
                      </m:d>
                      <m:r>
                        <a:rPr lang="en-US" altLang="zh-CN" sz="2000" b="0" i="1" smtClean="0">
                          <a:latin typeface="Cambria Math" panose="02040503050406030204" pitchFamily="18" charset="0"/>
                          <a:ea typeface="Microsoft YaHei UI" panose="020B0503020204020204" pitchFamily="34" charset="-122"/>
                        </a:rPr>
                        <m:t>=</m:t>
                      </m:r>
                      <m:nary>
                        <m:naryPr>
                          <m:chr m:val="∑"/>
                          <m:ctrlPr>
                            <a:rPr lang="en-US" altLang="zh-CN" sz="2000" b="0" i="1" smtClean="0">
                              <a:latin typeface="Cambria Math" panose="02040503050406030204" pitchFamily="18" charset="0"/>
                              <a:ea typeface="Microsoft YaHei UI" panose="020B0503020204020204" pitchFamily="34" charset="-122"/>
                            </a:rPr>
                          </m:ctrlPr>
                        </m:naryPr>
                        <m:sub>
                          <m:r>
                            <m:rPr>
                              <m:brk m:alnAt="23"/>
                            </m:rPr>
                            <a:rPr lang="en-US" altLang="zh-CN" sz="2000" b="0" i="1" smtClean="0">
                              <a:latin typeface="Cambria Math" panose="02040503050406030204" pitchFamily="18" charset="0"/>
                              <a:ea typeface="Microsoft YaHei UI" panose="020B0503020204020204" pitchFamily="34" charset="-122"/>
                            </a:rPr>
                            <m:t>𝑗</m:t>
                          </m:r>
                          <m:r>
                            <a:rPr lang="en-US" altLang="zh-CN" sz="2000" b="0" i="1" smtClean="0">
                              <a:latin typeface="Cambria Math" panose="02040503050406030204" pitchFamily="18" charset="0"/>
                              <a:ea typeface="Microsoft YaHei UI" panose="020B0503020204020204" pitchFamily="34" charset="-122"/>
                            </a:rPr>
                            <m:t>=1,</m:t>
                          </m:r>
                          <m:r>
                            <a:rPr lang="en-US" altLang="zh-CN" sz="2000" b="0" i="1" smtClean="0">
                              <a:latin typeface="Cambria Math" panose="02040503050406030204" pitchFamily="18" charset="0"/>
                              <a:ea typeface="Microsoft YaHei UI" panose="020B0503020204020204" pitchFamily="34" charset="-122"/>
                            </a:rPr>
                            <m:t>𝑗</m:t>
                          </m:r>
                          <m:r>
                            <a:rPr lang="en-US" altLang="zh-CN" sz="2000" b="0" i="1" smtClean="0">
                              <a:latin typeface="Cambria Math" panose="02040503050406030204" pitchFamily="18" charset="0"/>
                              <a:ea typeface="Microsoft YaHei UI" panose="020B0503020204020204" pitchFamily="34" charset="-122"/>
                            </a:rPr>
                            <m:t>≠</m:t>
                          </m:r>
                          <m:r>
                            <a:rPr lang="en-US" altLang="zh-CN" sz="2000" b="0" i="1" smtClean="0">
                              <a:latin typeface="Cambria Math" panose="02040503050406030204" pitchFamily="18" charset="0"/>
                              <a:ea typeface="Microsoft YaHei UI" panose="020B0503020204020204" pitchFamily="34" charset="-122"/>
                            </a:rPr>
                            <m:t>𝑖</m:t>
                          </m:r>
                        </m:sub>
                        <m:sup>
                          <m:r>
                            <a:rPr lang="en-US" altLang="zh-CN" sz="2000" b="0" i="1" smtClean="0">
                              <a:latin typeface="Cambria Math" panose="02040503050406030204" pitchFamily="18" charset="0"/>
                              <a:ea typeface="Microsoft YaHei UI" panose="020B0503020204020204" pitchFamily="34" charset="-122"/>
                            </a:rPr>
                            <m:t>𝑁</m:t>
                          </m:r>
                        </m:sup>
                        <m:e>
                          <m:r>
                            <a:rPr lang="en-US" altLang="zh-CN" sz="2000" b="0" i="1">
                              <a:latin typeface="Cambria Math" panose="02040503050406030204" pitchFamily="18" charset="0"/>
                              <a:ea typeface="Microsoft YaHei UI" panose="020B0503020204020204" pitchFamily="34" charset="-122"/>
                            </a:rPr>
                            <m:t>𝑆𝑜𝑤</m:t>
                          </m:r>
                          <m:d>
                            <m:dPr>
                              <m:ctrlPr>
                                <a:rPr lang="en-US" altLang="zh-CN" sz="2000" b="0" i="1">
                                  <a:latin typeface="Cambria Math" panose="02040503050406030204" pitchFamily="18" charset="0"/>
                                  <a:ea typeface="Microsoft YaHei UI" panose="020B0503020204020204" pitchFamily="34" charset="-122"/>
                                </a:rPr>
                              </m:ctrlPr>
                            </m:dPr>
                            <m:e>
                              <m:r>
                                <a:rPr lang="en-US" altLang="zh-CN" sz="2000" b="0" i="1">
                                  <a:latin typeface="Cambria Math" panose="02040503050406030204" pitchFamily="18" charset="0"/>
                                  <a:ea typeface="Microsoft YaHei UI" panose="020B0503020204020204" pitchFamily="34" charset="-122"/>
                                </a:rPr>
                                <m:t>𝑒</m:t>
                              </m:r>
                              <m:sSub>
                                <m:sSubPr>
                                  <m:ctrlPr>
                                    <a:rPr lang="en-US" altLang="zh-CN" sz="2000" b="0" i="1">
                                      <a:latin typeface="Cambria Math" panose="02040503050406030204" pitchFamily="18" charset="0"/>
                                      <a:ea typeface="Microsoft YaHei UI" panose="020B0503020204020204" pitchFamily="34" charset="-122"/>
                                    </a:rPr>
                                  </m:ctrlPr>
                                </m:sSubPr>
                                <m:e>
                                  <m:r>
                                    <a:rPr lang="en-US" altLang="zh-CN" sz="2000" b="0" i="1">
                                      <a:latin typeface="Cambria Math" panose="02040503050406030204" pitchFamily="18" charset="0"/>
                                      <a:ea typeface="Microsoft YaHei UI" panose="020B0503020204020204" pitchFamily="34" charset="-122"/>
                                    </a:rPr>
                                    <m:t>𝑥𝑝</m:t>
                                  </m:r>
                                </m:e>
                                <m:sub>
                                  <m:r>
                                    <a:rPr lang="en-US" altLang="zh-CN" sz="2000" b="0" i="1">
                                      <a:latin typeface="Cambria Math" panose="02040503050406030204" pitchFamily="18" charset="0"/>
                                      <a:ea typeface="Microsoft YaHei UI" panose="020B0503020204020204" pitchFamily="34" charset="-122"/>
                                    </a:rPr>
                                    <m:t>𝑖</m:t>
                                  </m:r>
                                </m:sub>
                              </m:sSub>
                              <m:r>
                                <a:rPr lang="en-US" altLang="zh-CN" sz="2000" b="0" i="1">
                                  <a:latin typeface="Cambria Math" panose="02040503050406030204" pitchFamily="18" charset="0"/>
                                  <a:ea typeface="Microsoft YaHei UI" panose="020B0503020204020204" pitchFamily="34" charset="-122"/>
                                </a:rPr>
                                <m:t>, </m:t>
                              </m:r>
                              <m:r>
                                <a:rPr lang="en-US" altLang="zh-CN" sz="2000" b="0" i="1">
                                  <a:latin typeface="Cambria Math" panose="02040503050406030204" pitchFamily="18" charset="0"/>
                                  <a:ea typeface="Microsoft YaHei UI" panose="020B0503020204020204" pitchFamily="34" charset="-122"/>
                                </a:rPr>
                                <m:t>𝑒</m:t>
                              </m:r>
                              <m:sSub>
                                <m:sSubPr>
                                  <m:ctrlPr>
                                    <a:rPr lang="en-US" altLang="zh-CN" sz="2000" b="0" i="1">
                                      <a:latin typeface="Cambria Math" panose="02040503050406030204" pitchFamily="18" charset="0"/>
                                      <a:ea typeface="Microsoft YaHei UI" panose="020B0503020204020204" pitchFamily="34" charset="-122"/>
                                    </a:rPr>
                                  </m:ctrlPr>
                                </m:sSubPr>
                                <m:e>
                                  <m:r>
                                    <a:rPr lang="en-US" altLang="zh-CN" sz="2000" b="0" i="1">
                                      <a:latin typeface="Cambria Math" panose="02040503050406030204" pitchFamily="18" charset="0"/>
                                      <a:ea typeface="Microsoft YaHei UI" panose="020B0503020204020204" pitchFamily="34" charset="-122"/>
                                    </a:rPr>
                                    <m:t>𝑥𝑝</m:t>
                                  </m:r>
                                </m:e>
                                <m:sub>
                                  <m:r>
                                    <a:rPr lang="en-US" altLang="zh-CN" sz="2000" b="0" i="1">
                                      <a:latin typeface="Cambria Math" panose="02040503050406030204" pitchFamily="18" charset="0"/>
                                      <a:ea typeface="Microsoft YaHei UI" panose="020B0503020204020204" pitchFamily="34" charset="-122"/>
                                    </a:rPr>
                                    <m:t>𝑗</m:t>
                                  </m:r>
                                </m:sub>
                              </m:sSub>
                            </m:e>
                          </m:d>
                        </m:e>
                      </m:nary>
                    </m:oMath>
                  </m:oMathPara>
                </a14:m>
                <a:endParaRPr lang="en-US" altLang="zh-CN" sz="2000" b="0" dirty="0">
                  <a:latin typeface="Microsoft YaHei UI" panose="020B0503020204020204" pitchFamily="34" charset="-122"/>
                  <a:ea typeface="Microsoft YaHei UI" panose="020B0503020204020204" pitchFamily="34" charset="-122"/>
                </a:endParaRPr>
              </a:p>
              <a:p>
                <a:pPr marL="342900" indent="-342900" defTabSz="504000">
                  <a:lnSpc>
                    <a:spcPct val="150000"/>
                  </a:lnSpc>
                </a:pPr>
                <a:r>
                  <a:rPr lang="en-US" altLang="zh-CN" sz="2000" dirty="0">
                    <a:latin typeface="Microsoft YaHei UI" panose="020B0503020204020204" pitchFamily="34" charset="-122"/>
                    <a:ea typeface="Microsoft YaHei UI" panose="020B0503020204020204" pitchFamily="34" charset="-122"/>
                  </a:rPr>
                  <a:t>Net front contribution</a:t>
                </a:r>
                <a:r>
                  <a:rPr lang="zh-CN" altLang="en-US" sz="2000" dirty="0">
                    <a:latin typeface="Microsoft YaHei UI" panose="020B0503020204020204" pitchFamily="34" charset="-122"/>
                    <a:ea typeface="Microsoft YaHei UI" panose="020B0503020204020204" pitchFamily="34" charset="-122"/>
                  </a:rPr>
                  <a:t>（净前沿贡献）</a:t>
                </a:r>
                <a:r>
                  <a:rPr lang="en-US" altLang="zh-CN" sz="2000" dirty="0">
                    <a:latin typeface="Microsoft YaHei UI" panose="020B0503020204020204" pitchFamily="34" charset="-122"/>
                    <a:ea typeface="Microsoft YaHei UI" panose="020B0503020204020204" pitchFamily="34" charset="-122"/>
                  </a:rPr>
                  <a:t>: </a:t>
                </a:r>
              </a:p>
              <a:p>
                <a:pPr defTabSz="504000">
                  <a:lnSpc>
                    <a:spcPct val="150000"/>
                  </a:lnSpc>
                  <a:buNone/>
                </a:pPr>
                <a14:m>
                  <m:oMathPara xmlns:m="http://schemas.openxmlformats.org/officeDocument/2006/math">
                    <m:oMathParaPr>
                      <m:jc m:val="left"/>
                    </m:oMathParaPr>
                    <m:oMath xmlns:m="http://schemas.openxmlformats.org/officeDocument/2006/math">
                      <m:acc>
                        <m:accPr>
                          <m:chr m:val="̅"/>
                          <m:ctrlPr>
                            <a:rPr lang="en-US" altLang="zh-CN" sz="2000" b="0" i="1" smtClean="0">
                              <a:latin typeface="Cambria Math" panose="02040503050406030204" pitchFamily="18" charset="0"/>
                              <a:ea typeface="Microsoft YaHei UI" panose="020B0503020204020204" pitchFamily="34" charset="-122"/>
                            </a:rPr>
                          </m:ctrlPr>
                        </m:accPr>
                        <m:e>
                          <m:r>
                            <a:rPr lang="en-US" altLang="zh-CN" sz="2000" b="0" i="1" smtClean="0">
                              <a:latin typeface="Cambria Math" panose="02040503050406030204" pitchFamily="18" charset="0"/>
                              <a:ea typeface="Microsoft YaHei UI" panose="020B0503020204020204" pitchFamily="34" charset="-122"/>
                            </a:rPr>
                            <m:t>𝑁𝐹𝐶</m:t>
                          </m:r>
                        </m:e>
                      </m:acc>
                      <m:d>
                        <m:dPr>
                          <m:ctrlPr>
                            <a:rPr lang="en-US" altLang="zh-CN" sz="2000" b="0" i="1" smtClean="0">
                              <a:latin typeface="Cambria Math" panose="02040503050406030204" pitchFamily="18" charset="0"/>
                              <a:ea typeface="Microsoft YaHei UI" panose="020B0503020204020204" pitchFamily="34" charset="-122"/>
                            </a:rPr>
                          </m:ctrlPr>
                        </m:dPr>
                        <m:e>
                          <m:r>
                            <a:rPr lang="en-US" altLang="zh-CN" sz="2000" b="0" i="1" smtClean="0">
                              <a:latin typeface="Cambria Math" panose="02040503050406030204" pitchFamily="18" charset="0"/>
                              <a:ea typeface="Microsoft YaHei UI" panose="020B0503020204020204" pitchFamily="34" charset="-122"/>
                            </a:rPr>
                            <m:t>𝑒</m:t>
                          </m:r>
                          <m:sSub>
                            <m:sSubPr>
                              <m:ctrlPr>
                                <a:rPr lang="en-US" altLang="zh-CN" sz="2000" b="0" i="1" smtClean="0">
                                  <a:latin typeface="Cambria Math" panose="02040503050406030204" pitchFamily="18" charset="0"/>
                                  <a:ea typeface="Microsoft YaHei UI" panose="020B0503020204020204" pitchFamily="34" charset="-122"/>
                                </a:rPr>
                              </m:ctrlPr>
                            </m:sSubPr>
                            <m:e>
                              <m:r>
                                <a:rPr lang="en-US" altLang="zh-CN" sz="2000" b="0" i="1" smtClean="0">
                                  <a:latin typeface="Cambria Math" panose="02040503050406030204" pitchFamily="18" charset="0"/>
                                  <a:ea typeface="Microsoft YaHei UI" panose="020B0503020204020204" pitchFamily="34" charset="-122"/>
                                </a:rPr>
                                <m:t>𝑥𝑝</m:t>
                              </m:r>
                            </m:e>
                            <m:sub>
                              <m:r>
                                <a:rPr lang="en-US" altLang="zh-CN" sz="2000" b="0" i="1" smtClean="0">
                                  <a:latin typeface="Cambria Math" panose="02040503050406030204" pitchFamily="18" charset="0"/>
                                  <a:ea typeface="Microsoft YaHei UI" panose="020B0503020204020204" pitchFamily="34" charset="-122"/>
                                </a:rPr>
                                <m:t>𝑖</m:t>
                              </m:r>
                            </m:sub>
                          </m:sSub>
                        </m:e>
                      </m:d>
                      <m:r>
                        <a:rPr lang="en-US" altLang="zh-CN" sz="2000" b="0" i="1" smtClean="0">
                          <a:latin typeface="Cambria Math" panose="02040503050406030204" pitchFamily="18" charset="0"/>
                          <a:ea typeface="Microsoft YaHei UI" panose="020B0503020204020204" pitchFamily="34" charset="-122"/>
                        </a:rPr>
                        <m:t>=</m:t>
                      </m:r>
                      <m:f>
                        <m:fPr>
                          <m:ctrlPr>
                            <a:rPr lang="en-US" altLang="zh-CN" sz="2000" b="0" i="1" smtClean="0">
                              <a:latin typeface="Cambria Math" panose="02040503050406030204" pitchFamily="18" charset="0"/>
                              <a:ea typeface="Microsoft YaHei UI" panose="020B0503020204020204" pitchFamily="34" charset="-122"/>
                            </a:rPr>
                          </m:ctrlPr>
                        </m:fPr>
                        <m:num>
                          <m:r>
                            <a:rPr lang="en-US" altLang="zh-CN" sz="2000" b="0" i="1" smtClean="0">
                              <a:latin typeface="Cambria Math" panose="02040503050406030204" pitchFamily="18" charset="0"/>
                              <a:ea typeface="Microsoft YaHei UI" panose="020B0503020204020204" pitchFamily="34" charset="-122"/>
                            </a:rPr>
                            <m:t>1</m:t>
                          </m:r>
                        </m:num>
                        <m:den>
                          <m:r>
                            <a:rPr lang="en-US" altLang="zh-CN" sz="2000" b="0" i="1" smtClean="0">
                              <a:latin typeface="Cambria Math" panose="02040503050406030204" pitchFamily="18" charset="0"/>
                              <a:ea typeface="Microsoft YaHei UI" panose="020B0503020204020204" pitchFamily="34" charset="-122"/>
                            </a:rPr>
                            <m:t>𝑁</m:t>
                          </m:r>
                          <m:r>
                            <a:rPr lang="en-US" altLang="zh-CN" sz="2000" b="0" i="1" smtClean="0">
                              <a:latin typeface="Cambria Math" panose="02040503050406030204" pitchFamily="18" charset="0"/>
                              <a:ea typeface="Microsoft YaHei UI" panose="020B0503020204020204" pitchFamily="34" charset="-122"/>
                            </a:rPr>
                            <m:t>−1</m:t>
                          </m:r>
                        </m:den>
                      </m:f>
                      <m:nary>
                        <m:naryPr>
                          <m:chr m:val="∑"/>
                          <m:ctrlPr>
                            <a:rPr lang="en-US" altLang="zh-CN" sz="2000" b="0" i="1" smtClean="0">
                              <a:latin typeface="Cambria Math" panose="02040503050406030204" pitchFamily="18" charset="0"/>
                              <a:ea typeface="Microsoft YaHei UI" panose="020B0503020204020204" pitchFamily="34" charset="-122"/>
                            </a:rPr>
                          </m:ctrlPr>
                        </m:naryPr>
                        <m:sub>
                          <m:r>
                            <m:rPr>
                              <m:brk m:alnAt="23"/>
                            </m:rPr>
                            <a:rPr lang="en-US" altLang="zh-CN" sz="2000" b="0" i="1" smtClean="0">
                              <a:latin typeface="Cambria Math" panose="02040503050406030204" pitchFamily="18" charset="0"/>
                              <a:ea typeface="Microsoft YaHei UI" panose="020B0503020204020204" pitchFamily="34" charset="-122"/>
                            </a:rPr>
                            <m:t>𝑗</m:t>
                          </m:r>
                          <m:r>
                            <a:rPr lang="en-US" altLang="zh-CN" sz="2000" b="0" i="1" smtClean="0">
                              <a:latin typeface="Cambria Math" panose="02040503050406030204" pitchFamily="18" charset="0"/>
                              <a:ea typeface="Microsoft YaHei UI" panose="020B0503020204020204" pitchFamily="34" charset="-122"/>
                            </a:rPr>
                            <m:t>=1,</m:t>
                          </m:r>
                          <m:r>
                            <a:rPr lang="en-US" altLang="zh-CN" sz="2000" b="0" i="1" smtClean="0">
                              <a:latin typeface="Cambria Math" panose="02040503050406030204" pitchFamily="18" charset="0"/>
                              <a:ea typeface="Microsoft YaHei UI" panose="020B0503020204020204" pitchFamily="34" charset="-122"/>
                            </a:rPr>
                            <m:t>𝑗</m:t>
                          </m:r>
                          <m:r>
                            <a:rPr lang="en-US" altLang="zh-CN" sz="2000" b="0" i="1" smtClean="0">
                              <a:latin typeface="Cambria Math" panose="02040503050406030204" pitchFamily="18" charset="0"/>
                              <a:ea typeface="Microsoft YaHei UI" panose="020B0503020204020204" pitchFamily="34" charset="-122"/>
                            </a:rPr>
                            <m:t>≠</m:t>
                          </m:r>
                          <m:r>
                            <a:rPr lang="en-US" altLang="zh-CN" sz="2000" b="0" i="1" smtClean="0">
                              <a:latin typeface="Cambria Math" panose="02040503050406030204" pitchFamily="18" charset="0"/>
                              <a:ea typeface="Microsoft YaHei UI" panose="020B0503020204020204" pitchFamily="34" charset="-122"/>
                            </a:rPr>
                            <m:t>𝑖</m:t>
                          </m:r>
                        </m:sub>
                        <m:sup>
                          <m:r>
                            <a:rPr lang="en-US" altLang="zh-CN" sz="2000" b="0" i="1" smtClean="0">
                              <a:latin typeface="Cambria Math" panose="02040503050406030204" pitchFamily="18" charset="0"/>
                              <a:ea typeface="Microsoft YaHei UI" panose="020B0503020204020204" pitchFamily="34" charset="-122"/>
                            </a:rPr>
                            <m:t>𝑁</m:t>
                          </m:r>
                        </m:sup>
                        <m:e>
                          <m:acc>
                            <m:accPr>
                              <m:chr m:val="̅"/>
                              <m:ctrlPr>
                                <a:rPr lang="en-US" altLang="zh-CN" sz="2000" b="0" i="1" smtClean="0">
                                  <a:latin typeface="Cambria Math" panose="02040503050406030204" pitchFamily="18" charset="0"/>
                                  <a:ea typeface="Microsoft YaHei UI" panose="020B0503020204020204" pitchFamily="34" charset="-122"/>
                                </a:rPr>
                              </m:ctrlPr>
                            </m:accPr>
                            <m:e>
                              <m:r>
                                <a:rPr lang="en-US" altLang="zh-CN" sz="2000" b="0" i="1" smtClean="0">
                                  <a:latin typeface="Cambria Math" panose="02040503050406030204" pitchFamily="18" charset="0"/>
                                  <a:ea typeface="Microsoft YaHei UI" panose="020B0503020204020204" pitchFamily="34" charset="-122"/>
                                </a:rPr>
                                <m:t>𝑁𝐹𝐶</m:t>
                              </m:r>
                            </m:e>
                          </m:acc>
                          <m:d>
                            <m:dPr>
                              <m:ctrlPr>
                                <a:rPr lang="en-US" altLang="zh-CN" sz="2000" b="0" i="1" smtClean="0">
                                  <a:latin typeface="Cambria Math" panose="02040503050406030204" pitchFamily="18" charset="0"/>
                                  <a:ea typeface="Microsoft YaHei UI" panose="020B0503020204020204" pitchFamily="34" charset="-122"/>
                                </a:rPr>
                              </m:ctrlPr>
                            </m:dPr>
                            <m:e>
                              <m:r>
                                <a:rPr lang="en-US" altLang="zh-CN" sz="2000" b="0" i="1" smtClean="0">
                                  <a:latin typeface="Cambria Math" panose="02040503050406030204" pitchFamily="18" charset="0"/>
                                  <a:ea typeface="Microsoft YaHei UI" panose="020B0503020204020204" pitchFamily="34" charset="-122"/>
                                </a:rPr>
                                <m:t>𝑒</m:t>
                              </m:r>
                              <m:sSub>
                                <m:sSubPr>
                                  <m:ctrlPr>
                                    <a:rPr lang="en-US" altLang="zh-CN" sz="2000" b="0" i="1" smtClean="0">
                                      <a:latin typeface="Cambria Math" panose="02040503050406030204" pitchFamily="18" charset="0"/>
                                      <a:ea typeface="Microsoft YaHei UI" panose="020B0503020204020204" pitchFamily="34" charset="-122"/>
                                    </a:rPr>
                                  </m:ctrlPr>
                                </m:sSubPr>
                                <m:e>
                                  <m:r>
                                    <a:rPr lang="en-US" altLang="zh-CN" sz="2000" b="0" i="1" smtClean="0">
                                      <a:latin typeface="Cambria Math" panose="02040503050406030204" pitchFamily="18" charset="0"/>
                                      <a:ea typeface="Microsoft YaHei UI" panose="020B0503020204020204" pitchFamily="34" charset="-122"/>
                                    </a:rPr>
                                    <m:t>𝑥𝑝</m:t>
                                  </m:r>
                                </m:e>
                                <m:sub>
                                  <m:r>
                                    <a:rPr lang="en-US" altLang="zh-CN" sz="2000" b="0" i="1" smtClean="0">
                                      <a:latin typeface="Cambria Math" panose="02040503050406030204" pitchFamily="18" charset="0"/>
                                      <a:ea typeface="Microsoft YaHei UI" panose="020B0503020204020204" pitchFamily="34" charset="-122"/>
                                    </a:rPr>
                                    <m:t>𝑖</m:t>
                                  </m:r>
                                </m:sub>
                              </m:sSub>
                              <m:r>
                                <a:rPr lang="en-US" altLang="zh-CN" sz="2000" b="0" i="1" smtClean="0">
                                  <a:latin typeface="Cambria Math" panose="02040503050406030204" pitchFamily="18" charset="0"/>
                                  <a:ea typeface="Microsoft YaHei UI" panose="020B0503020204020204" pitchFamily="34" charset="-122"/>
                                </a:rPr>
                                <m:t>,</m:t>
                              </m:r>
                              <m:r>
                                <a:rPr lang="en-US" altLang="zh-CN" sz="2000" b="0" i="1" smtClean="0">
                                  <a:latin typeface="Cambria Math" panose="02040503050406030204" pitchFamily="18" charset="0"/>
                                  <a:ea typeface="Microsoft YaHei UI" panose="020B0503020204020204" pitchFamily="34" charset="-122"/>
                                </a:rPr>
                                <m:t>𝑒</m:t>
                              </m:r>
                              <m:sSub>
                                <m:sSubPr>
                                  <m:ctrlPr>
                                    <a:rPr lang="en-US" altLang="zh-CN" sz="2000" b="0" i="1" smtClean="0">
                                      <a:latin typeface="Cambria Math" panose="02040503050406030204" pitchFamily="18" charset="0"/>
                                      <a:ea typeface="Microsoft YaHei UI" panose="020B0503020204020204" pitchFamily="34" charset="-122"/>
                                    </a:rPr>
                                  </m:ctrlPr>
                                </m:sSubPr>
                                <m:e>
                                  <m:r>
                                    <a:rPr lang="en-US" altLang="zh-CN" sz="2000" b="0" i="1" smtClean="0">
                                      <a:latin typeface="Cambria Math" panose="02040503050406030204" pitchFamily="18" charset="0"/>
                                      <a:ea typeface="Microsoft YaHei UI" panose="020B0503020204020204" pitchFamily="34" charset="-122"/>
                                    </a:rPr>
                                    <m:t>𝑥𝑝</m:t>
                                  </m:r>
                                </m:e>
                                <m:sub>
                                  <m:r>
                                    <a:rPr lang="en-US" altLang="zh-CN" sz="2000" b="0" i="1" smtClean="0">
                                      <a:latin typeface="Cambria Math" panose="02040503050406030204" pitchFamily="18" charset="0"/>
                                      <a:ea typeface="Microsoft YaHei UI" panose="020B0503020204020204" pitchFamily="34" charset="-122"/>
                                    </a:rPr>
                                    <m:t>𝑗</m:t>
                                  </m:r>
                                </m:sub>
                              </m:sSub>
                            </m:e>
                          </m:d>
                        </m:e>
                      </m:nary>
                    </m:oMath>
                  </m:oMathPara>
                </a14:m>
                <a:endParaRPr lang="en-US" altLang="zh-CN" sz="2000" b="0" dirty="0">
                  <a:latin typeface="Microsoft YaHei UI" panose="020B0503020204020204" pitchFamily="34" charset="-122"/>
                  <a:ea typeface="Microsoft YaHei UI" panose="020B0503020204020204" pitchFamily="34" charset="-122"/>
                </a:endParaRPr>
              </a:p>
              <a:p>
                <a:pPr defTabSz="504000">
                  <a:lnSpc>
                    <a:spcPct val="150000"/>
                  </a:lnSpc>
                  <a:buNone/>
                </a:pPr>
                <a:endParaRPr lang="en-US" altLang="zh-CN" sz="2000" b="0" dirty="0">
                  <a:latin typeface="Microsoft YaHei UI" panose="020B0503020204020204" pitchFamily="34" charset="-122"/>
                  <a:ea typeface="Microsoft YaHei UI" panose="020B0503020204020204" pitchFamily="34" charset="-122"/>
                </a:endParaRPr>
              </a:p>
              <a:p>
                <a:pPr marL="342900" indent="-342900" defTabSz="504000">
                  <a:lnSpc>
                    <a:spcPct val="150000"/>
                  </a:lnSpc>
                </a:pPr>
                <a:r>
                  <a:rPr lang="en-US" altLang="zh-CN" sz="2000" dirty="0">
                    <a:latin typeface="Microsoft YaHei UI" panose="020B0503020204020204" pitchFamily="34" charset="-122"/>
                    <a:ea typeface="Microsoft YaHei UI" panose="020B0503020204020204" pitchFamily="34" charset="-122"/>
                  </a:rPr>
                  <a:t>Crowding distance</a:t>
                </a:r>
                <a:r>
                  <a:rPr lang="zh-CN" altLang="en-US" sz="2000" dirty="0">
                    <a:latin typeface="Microsoft YaHei UI" panose="020B0503020204020204" pitchFamily="34" charset="-122"/>
                    <a:ea typeface="Microsoft YaHei UI" panose="020B0503020204020204" pitchFamily="34" charset="-122"/>
                  </a:rPr>
                  <a:t>（拥挤距离）：</a:t>
                </a:r>
                <a:endParaRPr lang="en-US" altLang="zh-CN" sz="2000" dirty="0">
                  <a:latin typeface="Microsoft YaHei UI" panose="020B0503020204020204" pitchFamily="34" charset="-122"/>
                  <a:ea typeface="Microsoft YaHei UI" panose="020B0503020204020204" pitchFamily="34" charset="-122"/>
                </a:endParaRPr>
              </a:p>
            </p:txBody>
          </p:sp>
        </mc:Choice>
        <mc:Fallback xmlns="">
          <p:sp>
            <p:nvSpPr>
              <p:cNvPr id="6" name="文本框 5">
                <a:extLst>
                  <a:ext uri="{FF2B5EF4-FFF2-40B4-BE49-F238E27FC236}">
                    <a16:creationId xmlns:a16="http://schemas.microsoft.com/office/drawing/2014/main" id="{FD6CB6E1-5C2E-71D3-3B0C-4DFAF35DCCE3}"/>
                  </a:ext>
                </a:extLst>
              </p:cNvPr>
              <p:cNvSpPr txBox="1">
                <a:spLocks noRot="1" noChangeAspect="1" noMove="1" noResize="1" noEditPoints="1" noAdjustHandles="1" noChangeArrowheads="1" noChangeShapeType="1" noTextEdit="1"/>
              </p:cNvSpPr>
              <p:nvPr/>
            </p:nvSpPr>
            <p:spPr>
              <a:xfrm>
                <a:off x="282370" y="1196752"/>
                <a:ext cx="8640960" cy="5386475"/>
              </a:xfrm>
              <a:prstGeom prst="rect">
                <a:avLst/>
              </a:prstGeom>
              <a:blipFill>
                <a:blip r:embed="rId4"/>
                <a:stretch>
                  <a:fillRect l="-917" b="-1018"/>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8CE0B6DF-C5A8-02ED-E4D4-CCC3DB0CBE2E}"/>
              </a:ext>
            </a:extLst>
          </p:cNvPr>
          <p:cNvPicPr>
            <a:picLocks noChangeAspect="1"/>
          </p:cNvPicPr>
          <p:nvPr/>
        </p:nvPicPr>
        <p:blipFill>
          <a:blip r:embed="rId5"/>
          <a:stretch>
            <a:fillRect/>
          </a:stretch>
        </p:blipFill>
        <p:spPr>
          <a:xfrm>
            <a:off x="5553219" y="1988840"/>
            <a:ext cx="3371429" cy="1761905"/>
          </a:xfrm>
          <a:prstGeom prst="rect">
            <a:avLst/>
          </a:prstGeom>
        </p:spPr>
      </p:pic>
      <p:pic>
        <p:nvPicPr>
          <p:cNvPr id="8" name="图片 7">
            <a:extLst>
              <a:ext uri="{FF2B5EF4-FFF2-40B4-BE49-F238E27FC236}">
                <a16:creationId xmlns:a16="http://schemas.microsoft.com/office/drawing/2014/main" id="{53497685-352E-EF92-2053-88FF9FE5019A}"/>
              </a:ext>
            </a:extLst>
          </p:cNvPr>
          <p:cNvPicPr>
            <a:picLocks noChangeAspect="1"/>
          </p:cNvPicPr>
          <p:nvPr/>
        </p:nvPicPr>
        <p:blipFill>
          <a:blip r:embed="rId6"/>
          <a:stretch>
            <a:fillRect/>
          </a:stretch>
        </p:blipFill>
        <p:spPr>
          <a:xfrm>
            <a:off x="5815838" y="4148408"/>
            <a:ext cx="2846189" cy="2208761"/>
          </a:xfrm>
          <a:prstGeom prst="rect">
            <a:avLst/>
          </a:prstGeom>
        </p:spPr>
      </p:pic>
      <p:sp>
        <p:nvSpPr>
          <p:cNvPr id="9" name="文本框 8">
            <a:extLst>
              <a:ext uri="{FF2B5EF4-FFF2-40B4-BE49-F238E27FC236}">
                <a16:creationId xmlns:a16="http://schemas.microsoft.com/office/drawing/2014/main" id="{385A3AF9-F0E1-6C47-52A0-652CD1296D5F}"/>
              </a:ext>
            </a:extLst>
          </p:cNvPr>
          <p:cNvSpPr txBox="1"/>
          <p:nvPr/>
        </p:nvSpPr>
        <p:spPr>
          <a:xfrm>
            <a:off x="6135010" y="3680539"/>
            <a:ext cx="2448272" cy="400110"/>
          </a:xfrm>
          <a:prstGeom prst="rect">
            <a:avLst/>
          </a:prstGeom>
          <a:noFill/>
        </p:spPr>
        <p:txBody>
          <a:bodyPr wrap="square">
            <a:spAutoFit/>
          </a:bodyPr>
          <a:lstStyle/>
          <a:p>
            <a:pPr algn="ctr" defTabSz="504000">
              <a:lnSpc>
                <a:spcPct val="100000"/>
              </a:lnSpc>
              <a:buNone/>
            </a:pPr>
            <a:r>
              <a:rPr lang="zh-CN" altLang="en-US" sz="2000" dirty="0">
                <a:latin typeface="Microsoft YaHei UI" panose="020B0503020204020204" pitchFamily="34" charset="-122"/>
                <a:ea typeface="Microsoft YaHei UI" panose="020B0503020204020204" pitchFamily="34" charset="-122"/>
              </a:rPr>
              <a:t>图</a:t>
            </a:r>
            <a:r>
              <a:rPr lang="en-US" altLang="zh-CN" sz="2000" dirty="0">
                <a:latin typeface="Microsoft YaHei UI" panose="020B0503020204020204" pitchFamily="34" charset="-122"/>
                <a:ea typeface="Microsoft YaHei UI" panose="020B0503020204020204" pitchFamily="34" charset="-122"/>
              </a:rPr>
              <a:t>6. </a:t>
            </a:r>
            <a:r>
              <a:rPr lang="zh-CN" altLang="en-US" sz="2000" dirty="0">
                <a:latin typeface="Microsoft YaHei UI" panose="020B0503020204020204" pitchFamily="34" charset="-122"/>
                <a:ea typeface="Microsoft YaHei UI" panose="020B0503020204020204" pitchFamily="34" charset="-122"/>
              </a:rPr>
              <a:t>表现较弱概念</a:t>
            </a:r>
            <a:endParaRPr lang="en-US" altLang="zh-CN" sz="2000" dirty="0">
              <a:latin typeface="Microsoft YaHei UI" panose="020B0503020204020204" pitchFamily="34" charset="-122"/>
              <a:ea typeface="Microsoft YaHei UI" panose="020B0503020204020204" pitchFamily="34" charset="-122"/>
            </a:endParaRPr>
          </a:p>
        </p:txBody>
      </p:sp>
      <p:sp>
        <p:nvSpPr>
          <p:cNvPr id="10" name="文本框 9">
            <a:extLst>
              <a:ext uri="{FF2B5EF4-FFF2-40B4-BE49-F238E27FC236}">
                <a16:creationId xmlns:a16="http://schemas.microsoft.com/office/drawing/2014/main" id="{5DAAF92D-4B85-F85B-74A9-AB195CE50435}"/>
              </a:ext>
            </a:extLst>
          </p:cNvPr>
          <p:cNvSpPr txBox="1"/>
          <p:nvPr/>
        </p:nvSpPr>
        <p:spPr>
          <a:xfrm>
            <a:off x="5803547" y="6357169"/>
            <a:ext cx="3111198" cy="400110"/>
          </a:xfrm>
          <a:prstGeom prst="rect">
            <a:avLst/>
          </a:prstGeom>
          <a:noFill/>
        </p:spPr>
        <p:txBody>
          <a:bodyPr wrap="square">
            <a:spAutoFit/>
          </a:bodyPr>
          <a:lstStyle/>
          <a:p>
            <a:pPr algn="ctr" defTabSz="504000">
              <a:lnSpc>
                <a:spcPct val="100000"/>
              </a:lnSpc>
              <a:buNone/>
            </a:pPr>
            <a:r>
              <a:rPr lang="zh-CN" altLang="en-US" sz="2000" dirty="0">
                <a:latin typeface="Microsoft YaHei UI" panose="020B0503020204020204" pitchFamily="34" charset="-122"/>
                <a:ea typeface="Microsoft YaHei UI" panose="020B0503020204020204" pitchFamily="34" charset="-122"/>
              </a:rPr>
              <a:t>图</a:t>
            </a:r>
            <a:r>
              <a:rPr lang="en-US" altLang="zh-CN" sz="2000" dirty="0">
                <a:latin typeface="Microsoft YaHei UI" panose="020B0503020204020204" pitchFamily="34" charset="-122"/>
                <a:ea typeface="Microsoft YaHei UI" panose="020B0503020204020204" pitchFamily="34" charset="-122"/>
              </a:rPr>
              <a:t>7. </a:t>
            </a:r>
            <a:r>
              <a:rPr lang="zh-CN" altLang="en-US" sz="2000" dirty="0">
                <a:latin typeface="Microsoft YaHei UI" panose="020B0503020204020204" pitchFamily="34" charset="-122"/>
                <a:ea typeface="Microsoft YaHei UI" panose="020B0503020204020204" pitchFamily="34" charset="-122"/>
              </a:rPr>
              <a:t>拥挤距离的计算</a:t>
            </a:r>
            <a:endParaRPr lang="en-US" altLang="zh-CN" sz="20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00875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7A5AD11-E2C8-854C-21D8-80C32DDB95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5" name="文本框 4">
            <a:extLst>
              <a:ext uri="{FF2B5EF4-FFF2-40B4-BE49-F238E27FC236}">
                <a16:creationId xmlns:a16="http://schemas.microsoft.com/office/drawing/2014/main" id="{C9C0FD5C-7B3B-A3D3-27A3-29A1D9C5EC11}"/>
              </a:ext>
            </a:extLst>
          </p:cNvPr>
          <p:cNvSpPr txBox="1"/>
          <p:nvPr/>
        </p:nvSpPr>
        <p:spPr>
          <a:xfrm>
            <a:off x="899592" y="278602"/>
            <a:ext cx="2430474" cy="424732"/>
          </a:xfrm>
          <a:prstGeom prst="rect">
            <a:avLst/>
          </a:prstGeom>
          <a:noFill/>
        </p:spPr>
        <p:txBody>
          <a:bodyPr wrap="none" rtlCol="0">
            <a:spAutoFit/>
          </a:bodyPr>
          <a:lstStyle/>
          <a:p>
            <a:pPr>
              <a:buNone/>
            </a:pP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实验设置及结果</a:t>
            </a:r>
            <a:endParaRPr lang="en-US" altLang="zh-CN" dirty="0">
              <a:latin typeface="Microsoft YaHei UI" panose="020B0503020204020204" pitchFamily="34" charset="-122"/>
              <a:ea typeface="Microsoft YaHei UI" panose="020B0503020204020204" pitchFamily="34" charset="-122"/>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D6CB6E1-5C2E-71D3-3B0C-4DFAF35DCCE3}"/>
                  </a:ext>
                </a:extLst>
              </p:cNvPr>
              <p:cNvSpPr txBox="1"/>
              <p:nvPr/>
            </p:nvSpPr>
            <p:spPr>
              <a:xfrm>
                <a:off x="282370" y="1196752"/>
                <a:ext cx="8640960" cy="1209690"/>
              </a:xfrm>
              <a:prstGeom prst="rect">
                <a:avLst/>
              </a:prstGeom>
              <a:noFill/>
            </p:spPr>
            <p:txBody>
              <a:bodyPr wrap="square">
                <a:spAutoFit/>
              </a:bodyPr>
              <a:lstStyle/>
              <a:p>
                <a:pPr marL="342900" indent="-342900" defTabSz="504000">
                  <a:lnSpc>
                    <a:spcPct val="150000"/>
                  </a:lnSpc>
                </a:pPr>
                <a14:m>
                  <m:oMath xmlns:m="http://schemas.openxmlformats.org/officeDocument/2006/math">
                    <m:r>
                      <a:rPr lang="en-US" altLang="zh-CN" b="1" i="1" smtClean="0">
                        <a:latin typeface="Cambria Math" panose="02040503050406030204" pitchFamily="18" charset="0"/>
                        <a:ea typeface="Microsoft YaHei UI" panose="020B0503020204020204" pitchFamily="34" charset="-122"/>
                      </a:rPr>
                      <m:t>𝑻𝑺</m:t>
                    </m:r>
                    <m:r>
                      <a:rPr lang="en-US" altLang="zh-CN" b="1" i="1" smtClean="0">
                        <a:latin typeface="Cambria Math" panose="02040503050406030204" pitchFamily="18" charset="0"/>
                        <a:ea typeface="Microsoft YaHei UI" panose="020B0503020204020204" pitchFamily="34" charset="-122"/>
                      </a:rPr>
                      <m:t>𝝐</m:t>
                    </m:r>
                  </m:oMath>
                </a14:m>
                <a:r>
                  <a:rPr lang="en-US" altLang="zh-CN" dirty="0">
                    <a:latin typeface="Microsoft YaHei UI" panose="020B0503020204020204" pitchFamily="34" charset="-122"/>
                    <a:ea typeface="Microsoft YaHei UI" panose="020B0503020204020204" pitchFamily="34" charset="-122"/>
                  </a:rPr>
                  <a:t> algorithm </a:t>
                </a:r>
                <a:r>
                  <a:rPr lang="zh-CN" altLang="en-US" dirty="0">
                    <a:latin typeface="Microsoft YaHei UI" panose="020B0503020204020204" pitchFamily="34" charset="-122"/>
                    <a:ea typeface="Microsoft YaHei UI" panose="020B0503020204020204" pitchFamily="34" charset="-122"/>
                  </a:rPr>
                  <a:t>结果</a:t>
                </a:r>
                <a:endParaRPr lang="en-US" altLang="zh-CN" dirty="0">
                  <a:latin typeface="Microsoft YaHei UI" panose="020B0503020204020204" pitchFamily="34" charset="-122"/>
                  <a:ea typeface="Microsoft YaHei UI" panose="020B0503020204020204" pitchFamily="34" charset="-122"/>
                </a:endParaRPr>
              </a:p>
              <a:p>
                <a:pPr marL="342900" indent="-342900" defTabSz="504000">
                  <a:lnSpc>
                    <a:spcPct val="150000"/>
                  </a:lnSpc>
                </a:pPr>
                <a:endParaRPr lang="en-US" altLang="zh-CN" dirty="0">
                  <a:latin typeface="Microsoft YaHei UI" panose="020B0503020204020204" pitchFamily="34" charset="-122"/>
                  <a:ea typeface="Microsoft YaHei UI" panose="020B0503020204020204" pitchFamily="34" charset="-122"/>
                </a:endParaRPr>
              </a:p>
            </p:txBody>
          </p:sp>
        </mc:Choice>
        <mc:Fallback xmlns="">
          <p:sp>
            <p:nvSpPr>
              <p:cNvPr id="6" name="文本框 5">
                <a:extLst>
                  <a:ext uri="{FF2B5EF4-FFF2-40B4-BE49-F238E27FC236}">
                    <a16:creationId xmlns:a16="http://schemas.microsoft.com/office/drawing/2014/main" id="{FD6CB6E1-5C2E-71D3-3B0C-4DFAF35DCCE3}"/>
                  </a:ext>
                </a:extLst>
              </p:cNvPr>
              <p:cNvSpPr txBox="1">
                <a:spLocks noRot="1" noChangeAspect="1" noMove="1" noResize="1" noEditPoints="1" noAdjustHandles="1" noChangeArrowheads="1" noChangeShapeType="1" noTextEdit="1"/>
              </p:cNvSpPr>
              <p:nvPr/>
            </p:nvSpPr>
            <p:spPr>
              <a:xfrm>
                <a:off x="282370" y="1196752"/>
                <a:ext cx="8640960" cy="1209690"/>
              </a:xfrm>
              <a:prstGeom prst="rect">
                <a:avLst/>
              </a:prstGeom>
              <a:blipFill>
                <a:blip r:embed="rId4"/>
                <a:stretch>
                  <a:fillRect l="-917"/>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126F8913-6F6B-2939-A7CE-6DCFA0DE37C7}"/>
              </a:ext>
            </a:extLst>
          </p:cNvPr>
          <p:cNvPicPr>
            <a:picLocks noChangeAspect="1"/>
          </p:cNvPicPr>
          <p:nvPr/>
        </p:nvPicPr>
        <p:blipFill>
          <a:blip r:embed="rId5"/>
          <a:stretch>
            <a:fillRect/>
          </a:stretch>
        </p:blipFill>
        <p:spPr>
          <a:xfrm>
            <a:off x="608189" y="1824420"/>
            <a:ext cx="3552381" cy="2638095"/>
          </a:xfrm>
          <a:prstGeom prst="rect">
            <a:avLst/>
          </a:prstGeom>
        </p:spPr>
      </p:pic>
      <p:pic>
        <p:nvPicPr>
          <p:cNvPr id="14" name="图片 13">
            <a:extLst>
              <a:ext uri="{FF2B5EF4-FFF2-40B4-BE49-F238E27FC236}">
                <a16:creationId xmlns:a16="http://schemas.microsoft.com/office/drawing/2014/main" id="{465FA225-DCFC-B5BE-F121-C9E166C8BEC3}"/>
              </a:ext>
            </a:extLst>
          </p:cNvPr>
          <p:cNvPicPr>
            <a:picLocks noChangeAspect="1"/>
          </p:cNvPicPr>
          <p:nvPr/>
        </p:nvPicPr>
        <p:blipFill>
          <a:blip r:embed="rId6"/>
          <a:stretch>
            <a:fillRect/>
          </a:stretch>
        </p:blipFill>
        <p:spPr>
          <a:xfrm>
            <a:off x="4519527" y="2060848"/>
            <a:ext cx="3965682" cy="2034161"/>
          </a:xfrm>
          <a:prstGeom prst="rect">
            <a:avLst/>
          </a:prstGeom>
        </p:spPr>
      </p:pic>
      <p:pic>
        <p:nvPicPr>
          <p:cNvPr id="16" name="图片 15">
            <a:extLst>
              <a:ext uri="{FF2B5EF4-FFF2-40B4-BE49-F238E27FC236}">
                <a16:creationId xmlns:a16="http://schemas.microsoft.com/office/drawing/2014/main" id="{6CDA29CC-94B9-2FCA-EAAD-28E5A351789D}"/>
              </a:ext>
            </a:extLst>
          </p:cNvPr>
          <p:cNvPicPr>
            <a:picLocks noChangeAspect="1"/>
          </p:cNvPicPr>
          <p:nvPr/>
        </p:nvPicPr>
        <p:blipFill>
          <a:blip r:embed="rId7"/>
          <a:stretch>
            <a:fillRect/>
          </a:stretch>
        </p:blipFill>
        <p:spPr>
          <a:xfrm>
            <a:off x="523304" y="4462515"/>
            <a:ext cx="7961905" cy="2323809"/>
          </a:xfrm>
          <a:prstGeom prst="rect">
            <a:avLst/>
          </a:prstGeom>
        </p:spPr>
      </p:pic>
    </p:spTree>
    <p:extLst>
      <p:ext uri="{BB962C8B-B14F-4D97-AF65-F5344CB8AC3E}">
        <p14:creationId xmlns:p14="http://schemas.microsoft.com/office/powerpoint/2010/main" val="1543173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7A5AD11-E2C8-854C-21D8-80C32DDB95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5" name="文本框 4">
            <a:extLst>
              <a:ext uri="{FF2B5EF4-FFF2-40B4-BE49-F238E27FC236}">
                <a16:creationId xmlns:a16="http://schemas.microsoft.com/office/drawing/2014/main" id="{C9C0FD5C-7B3B-A3D3-27A3-29A1D9C5EC11}"/>
              </a:ext>
            </a:extLst>
          </p:cNvPr>
          <p:cNvSpPr txBox="1"/>
          <p:nvPr/>
        </p:nvSpPr>
        <p:spPr>
          <a:xfrm>
            <a:off x="899592" y="278602"/>
            <a:ext cx="2430474" cy="424732"/>
          </a:xfrm>
          <a:prstGeom prst="rect">
            <a:avLst/>
          </a:prstGeom>
          <a:noFill/>
        </p:spPr>
        <p:txBody>
          <a:bodyPr wrap="none" rtlCol="0">
            <a:spAutoFit/>
          </a:bodyPr>
          <a:lstStyle/>
          <a:p>
            <a:pPr>
              <a:buNone/>
            </a:pP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实验设置及结果</a:t>
            </a:r>
            <a:endParaRPr lang="en-US" altLang="zh-CN" dirty="0">
              <a:latin typeface="Microsoft YaHei UI" panose="020B0503020204020204" pitchFamily="34" charset="-122"/>
              <a:ea typeface="Microsoft YaHei UI" panose="020B0503020204020204" pitchFamily="34" charset="-122"/>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D6CB6E1-5C2E-71D3-3B0C-4DFAF35DCCE3}"/>
                  </a:ext>
                </a:extLst>
              </p:cNvPr>
              <p:cNvSpPr txBox="1"/>
              <p:nvPr/>
            </p:nvSpPr>
            <p:spPr>
              <a:xfrm>
                <a:off x="282370" y="1196752"/>
                <a:ext cx="8640960" cy="1209690"/>
              </a:xfrm>
              <a:prstGeom prst="rect">
                <a:avLst/>
              </a:prstGeom>
              <a:noFill/>
            </p:spPr>
            <p:txBody>
              <a:bodyPr wrap="square">
                <a:spAutoFit/>
              </a:bodyPr>
              <a:lstStyle/>
              <a:p>
                <a:pPr marL="342900" indent="-342900" defTabSz="504000">
                  <a:lnSpc>
                    <a:spcPct val="150000"/>
                  </a:lnSpc>
                </a:pPr>
                <a14:m>
                  <m:oMath xmlns:m="http://schemas.openxmlformats.org/officeDocument/2006/math">
                    <m:r>
                      <a:rPr lang="en-US" altLang="zh-CN" i="1">
                        <a:latin typeface="Cambria Math" panose="02040503050406030204" pitchFamily="18" charset="0"/>
                        <a:ea typeface="Microsoft YaHei UI" panose="020B0503020204020204" pitchFamily="34" charset="-122"/>
                      </a:rPr>
                      <m:t>𝑻𝑺</m:t>
                    </m:r>
                    <m:r>
                      <a:rPr lang="zh-CN" altLang="en-US" i="1">
                        <a:latin typeface="Cambria Math" panose="02040503050406030204" pitchFamily="18" charset="0"/>
                        <a:ea typeface="Microsoft YaHei UI" panose="020B0503020204020204" pitchFamily="34" charset="-122"/>
                      </a:rPr>
                      <m:t>𝓵</m:t>
                    </m:r>
                    <m:r>
                      <a:rPr lang="en-US" altLang="zh-CN" i="1">
                        <a:latin typeface="Cambria Math" panose="02040503050406030204" pitchFamily="18" charset="0"/>
                        <a:ea typeface="Microsoft YaHei UI" panose="020B0503020204020204" pitchFamily="34" charset="-122"/>
                      </a:rPr>
                      <m:t>𝒄</m:t>
                    </m:r>
                  </m:oMath>
                </a14:m>
                <a:r>
                  <a:rPr lang="en-US" altLang="zh-CN" dirty="0">
                    <a:latin typeface="Microsoft YaHei UI" panose="020B0503020204020204" pitchFamily="34" charset="-122"/>
                    <a:ea typeface="Microsoft YaHei UI" panose="020B0503020204020204" pitchFamily="34" charset="-122"/>
                  </a:rPr>
                  <a:t> algorithm </a:t>
                </a:r>
                <a:r>
                  <a:rPr lang="zh-CN" altLang="en-US" dirty="0">
                    <a:latin typeface="Microsoft YaHei UI" panose="020B0503020204020204" pitchFamily="34" charset="-122"/>
                    <a:ea typeface="Microsoft YaHei UI" panose="020B0503020204020204" pitchFamily="34" charset="-122"/>
                  </a:rPr>
                  <a:t>结果</a:t>
                </a:r>
                <a:endParaRPr lang="en-US" altLang="zh-CN" dirty="0">
                  <a:latin typeface="Microsoft YaHei UI" panose="020B0503020204020204" pitchFamily="34" charset="-122"/>
                  <a:ea typeface="Microsoft YaHei UI" panose="020B0503020204020204" pitchFamily="34" charset="-122"/>
                </a:endParaRPr>
              </a:p>
              <a:p>
                <a:pPr marL="342900" indent="-342900" defTabSz="504000">
                  <a:lnSpc>
                    <a:spcPct val="150000"/>
                  </a:lnSpc>
                </a:pPr>
                <a:endParaRPr lang="en-US" altLang="zh-CN" dirty="0">
                  <a:latin typeface="Microsoft YaHei UI" panose="020B0503020204020204" pitchFamily="34" charset="-122"/>
                  <a:ea typeface="Microsoft YaHei UI" panose="020B0503020204020204" pitchFamily="34" charset="-122"/>
                </a:endParaRPr>
              </a:p>
            </p:txBody>
          </p:sp>
        </mc:Choice>
        <mc:Fallback xmlns="">
          <p:sp>
            <p:nvSpPr>
              <p:cNvPr id="6" name="文本框 5">
                <a:extLst>
                  <a:ext uri="{FF2B5EF4-FFF2-40B4-BE49-F238E27FC236}">
                    <a16:creationId xmlns:a16="http://schemas.microsoft.com/office/drawing/2014/main" id="{FD6CB6E1-5C2E-71D3-3B0C-4DFAF35DCCE3}"/>
                  </a:ext>
                </a:extLst>
              </p:cNvPr>
              <p:cNvSpPr txBox="1">
                <a:spLocks noRot="1" noChangeAspect="1" noMove="1" noResize="1" noEditPoints="1" noAdjustHandles="1" noChangeArrowheads="1" noChangeShapeType="1" noTextEdit="1"/>
              </p:cNvSpPr>
              <p:nvPr/>
            </p:nvSpPr>
            <p:spPr>
              <a:xfrm>
                <a:off x="282370" y="1196752"/>
                <a:ext cx="8640960" cy="1209690"/>
              </a:xfrm>
              <a:prstGeom prst="rect">
                <a:avLst/>
              </a:prstGeom>
              <a:blipFill>
                <a:blip r:embed="rId4"/>
                <a:stretch>
                  <a:fillRect l="-917"/>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DF73EB6D-F374-AD96-B09C-92EFD15DC2C9}"/>
              </a:ext>
            </a:extLst>
          </p:cNvPr>
          <p:cNvPicPr>
            <a:picLocks noChangeAspect="1"/>
          </p:cNvPicPr>
          <p:nvPr/>
        </p:nvPicPr>
        <p:blipFill>
          <a:blip r:embed="rId5"/>
          <a:stretch>
            <a:fillRect/>
          </a:stretch>
        </p:blipFill>
        <p:spPr>
          <a:xfrm>
            <a:off x="539552" y="1988840"/>
            <a:ext cx="7961905" cy="2171429"/>
          </a:xfrm>
          <a:prstGeom prst="rect">
            <a:avLst/>
          </a:prstGeom>
        </p:spPr>
      </p:pic>
      <p:pic>
        <p:nvPicPr>
          <p:cNvPr id="8" name="图片 7">
            <a:extLst>
              <a:ext uri="{FF2B5EF4-FFF2-40B4-BE49-F238E27FC236}">
                <a16:creationId xmlns:a16="http://schemas.microsoft.com/office/drawing/2014/main" id="{74304019-A11A-A083-BD56-10694CF85521}"/>
              </a:ext>
            </a:extLst>
          </p:cNvPr>
          <p:cNvPicPr>
            <a:picLocks noChangeAspect="1"/>
          </p:cNvPicPr>
          <p:nvPr/>
        </p:nvPicPr>
        <p:blipFill>
          <a:blip r:embed="rId6"/>
          <a:stretch>
            <a:fillRect/>
          </a:stretch>
        </p:blipFill>
        <p:spPr>
          <a:xfrm>
            <a:off x="636183" y="4293096"/>
            <a:ext cx="7933333" cy="2238095"/>
          </a:xfrm>
          <a:prstGeom prst="rect">
            <a:avLst/>
          </a:prstGeom>
        </p:spPr>
      </p:pic>
    </p:spTree>
    <p:extLst>
      <p:ext uri="{BB962C8B-B14F-4D97-AF65-F5344CB8AC3E}">
        <p14:creationId xmlns:p14="http://schemas.microsoft.com/office/powerpoint/2010/main" val="1225519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7A5AD11-E2C8-854C-21D8-80C32DDB95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5" name="文本框 4">
            <a:extLst>
              <a:ext uri="{FF2B5EF4-FFF2-40B4-BE49-F238E27FC236}">
                <a16:creationId xmlns:a16="http://schemas.microsoft.com/office/drawing/2014/main" id="{C9C0FD5C-7B3B-A3D3-27A3-29A1D9C5EC11}"/>
              </a:ext>
            </a:extLst>
          </p:cNvPr>
          <p:cNvSpPr txBox="1"/>
          <p:nvPr/>
        </p:nvSpPr>
        <p:spPr>
          <a:xfrm>
            <a:off x="899592" y="278602"/>
            <a:ext cx="2430474" cy="424732"/>
          </a:xfrm>
          <a:prstGeom prst="rect">
            <a:avLst/>
          </a:prstGeom>
          <a:noFill/>
        </p:spPr>
        <p:txBody>
          <a:bodyPr wrap="none" rtlCol="0">
            <a:spAutoFit/>
          </a:bodyPr>
          <a:lstStyle/>
          <a:p>
            <a:pPr>
              <a:buNone/>
            </a:pP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实验设置及结果</a:t>
            </a:r>
            <a:endParaRPr lang="en-US" altLang="zh-CN" dirty="0">
              <a:latin typeface="Microsoft YaHei UI" panose="020B0503020204020204" pitchFamily="34" charset="-122"/>
              <a:ea typeface="Microsoft YaHei UI" panose="020B0503020204020204" pitchFamily="34" charset="-122"/>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D6CB6E1-5C2E-71D3-3B0C-4DFAF35DCCE3}"/>
                  </a:ext>
                </a:extLst>
              </p:cNvPr>
              <p:cNvSpPr txBox="1"/>
              <p:nvPr/>
            </p:nvSpPr>
            <p:spPr>
              <a:xfrm>
                <a:off x="282370" y="1196752"/>
                <a:ext cx="8640960" cy="1209690"/>
              </a:xfrm>
              <a:prstGeom prst="rect">
                <a:avLst/>
              </a:prstGeom>
              <a:noFill/>
            </p:spPr>
            <p:txBody>
              <a:bodyPr wrap="square">
                <a:spAutoFit/>
              </a:bodyPr>
              <a:lstStyle/>
              <a:p>
                <a:pPr marL="342900" indent="-342900" defTabSz="504000">
                  <a:lnSpc>
                    <a:spcPct val="150000"/>
                  </a:lnSpc>
                </a:pPr>
                <a14:m>
                  <m:oMath xmlns:m="http://schemas.openxmlformats.org/officeDocument/2006/math">
                    <m:r>
                      <a:rPr lang="en-US" altLang="zh-CN" i="1">
                        <a:latin typeface="Cambria Math" panose="02040503050406030204" pitchFamily="18" charset="0"/>
                        <a:ea typeface="Microsoft YaHei UI" panose="020B0503020204020204" pitchFamily="34" charset="-122"/>
                      </a:rPr>
                      <m:t>𝑻𝑺</m:t>
                    </m:r>
                    <m:r>
                      <a:rPr lang="zh-CN" altLang="en-US" i="1">
                        <a:latin typeface="Cambria Math" panose="02040503050406030204" pitchFamily="18" charset="0"/>
                        <a:ea typeface="Microsoft YaHei UI" panose="020B0503020204020204" pitchFamily="34" charset="-122"/>
                      </a:rPr>
                      <m:t>𝓵</m:t>
                    </m:r>
                    <m:r>
                      <a:rPr lang="en-US" altLang="zh-CN" i="1">
                        <a:latin typeface="Cambria Math" panose="02040503050406030204" pitchFamily="18" charset="0"/>
                        <a:ea typeface="Microsoft YaHei UI" panose="020B0503020204020204" pitchFamily="34" charset="-122"/>
                      </a:rPr>
                      <m:t>𝒄</m:t>
                    </m:r>
                  </m:oMath>
                </a14:m>
                <a:r>
                  <a:rPr lang="en-US" altLang="zh-CN" dirty="0">
                    <a:latin typeface="Microsoft YaHei UI" panose="020B0503020204020204" pitchFamily="34" charset="-122"/>
                    <a:ea typeface="Microsoft YaHei UI" panose="020B0503020204020204" pitchFamily="34" charset="-122"/>
                  </a:rPr>
                  <a:t> algorithm </a:t>
                </a:r>
                <a:r>
                  <a:rPr lang="zh-CN" altLang="en-US" dirty="0">
                    <a:latin typeface="Microsoft YaHei UI" panose="020B0503020204020204" pitchFamily="34" charset="-122"/>
                    <a:ea typeface="Microsoft YaHei UI" panose="020B0503020204020204" pitchFamily="34" charset="-122"/>
                  </a:rPr>
                  <a:t>结果</a:t>
                </a:r>
                <a:endParaRPr lang="en-US" altLang="zh-CN" dirty="0">
                  <a:latin typeface="Microsoft YaHei UI" panose="020B0503020204020204" pitchFamily="34" charset="-122"/>
                  <a:ea typeface="Microsoft YaHei UI" panose="020B0503020204020204" pitchFamily="34" charset="-122"/>
                </a:endParaRPr>
              </a:p>
              <a:p>
                <a:pPr marL="342900" indent="-342900" defTabSz="504000">
                  <a:lnSpc>
                    <a:spcPct val="150000"/>
                  </a:lnSpc>
                </a:pPr>
                <a:endParaRPr lang="en-US" altLang="zh-CN" dirty="0">
                  <a:latin typeface="Microsoft YaHei UI" panose="020B0503020204020204" pitchFamily="34" charset="-122"/>
                  <a:ea typeface="Microsoft YaHei UI" panose="020B0503020204020204" pitchFamily="34" charset="-122"/>
                </a:endParaRPr>
              </a:p>
            </p:txBody>
          </p:sp>
        </mc:Choice>
        <mc:Fallback xmlns="">
          <p:sp>
            <p:nvSpPr>
              <p:cNvPr id="6" name="文本框 5">
                <a:extLst>
                  <a:ext uri="{FF2B5EF4-FFF2-40B4-BE49-F238E27FC236}">
                    <a16:creationId xmlns:a16="http://schemas.microsoft.com/office/drawing/2014/main" id="{FD6CB6E1-5C2E-71D3-3B0C-4DFAF35DCCE3}"/>
                  </a:ext>
                </a:extLst>
              </p:cNvPr>
              <p:cNvSpPr txBox="1">
                <a:spLocks noRot="1" noChangeAspect="1" noMove="1" noResize="1" noEditPoints="1" noAdjustHandles="1" noChangeArrowheads="1" noChangeShapeType="1" noTextEdit="1"/>
              </p:cNvSpPr>
              <p:nvPr/>
            </p:nvSpPr>
            <p:spPr>
              <a:xfrm>
                <a:off x="282370" y="1196752"/>
                <a:ext cx="8640960" cy="1209690"/>
              </a:xfrm>
              <a:prstGeom prst="rect">
                <a:avLst/>
              </a:prstGeom>
              <a:blipFill>
                <a:blip r:embed="rId4"/>
                <a:stretch>
                  <a:fillRect l="-917"/>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4B56F9B5-7148-ED03-DEE3-5520A47A0179}"/>
              </a:ext>
            </a:extLst>
          </p:cNvPr>
          <p:cNvPicPr>
            <a:picLocks noChangeAspect="1"/>
          </p:cNvPicPr>
          <p:nvPr/>
        </p:nvPicPr>
        <p:blipFill>
          <a:blip r:embed="rId5"/>
          <a:stretch>
            <a:fillRect/>
          </a:stretch>
        </p:blipFill>
        <p:spPr>
          <a:xfrm>
            <a:off x="1639209" y="2204864"/>
            <a:ext cx="5865582" cy="3610653"/>
          </a:xfrm>
          <a:prstGeom prst="rect">
            <a:avLst/>
          </a:prstGeom>
        </p:spPr>
      </p:pic>
    </p:spTree>
    <p:extLst>
      <p:ext uri="{BB962C8B-B14F-4D97-AF65-F5344CB8AC3E}">
        <p14:creationId xmlns:p14="http://schemas.microsoft.com/office/powerpoint/2010/main" val="39155071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7A5AD11-E2C8-854C-21D8-80C32DDB95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5" name="文本框 4">
            <a:extLst>
              <a:ext uri="{FF2B5EF4-FFF2-40B4-BE49-F238E27FC236}">
                <a16:creationId xmlns:a16="http://schemas.microsoft.com/office/drawing/2014/main" id="{C9C0FD5C-7B3B-A3D3-27A3-29A1D9C5EC11}"/>
              </a:ext>
            </a:extLst>
          </p:cNvPr>
          <p:cNvSpPr txBox="1"/>
          <p:nvPr/>
        </p:nvSpPr>
        <p:spPr>
          <a:xfrm>
            <a:off x="899592" y="278602"/>
            <a:ext cx="2430474" cy="424732"/>
          </a:xfrm>
          <a:prstGeom prst="rect">
            <a:avLst/>
          </a:prstGeom>
          <a:noFill/>
        </p:spPr>
        <p:txBody>
          <a:bodyPr wrap="none" rtlCol="0">
            <a:spAutoFit/>
          </a:bodyPr>
          <a:lstStyle/>
          <a:p>
            <a:pPr>
              <a:buNone/>
            </a:pP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实验设置及结果</a:t>
            </a:r>
            <a:endParaRPr lang="en-US" altLang="zh-CN" dirty="0">
              <a:latin typeface="Microsoft YaHei UI" panose="020B0503020204020204" pitchFamily="34" charset="-122"/>
              <a:ea typeface="Microsoft YaHei UI" panose="020B0503020204020204" pitchFamily="34" charset="-122"/>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D6CB6E1-5C2E-71D3-3B0C-4DFAF35DCCE3}"/>
                  </a:ext>
                </a:extLst>
              </p:cNvPr>
              <p:cNvSpPr txBox="1"/>
              <p:nvPr/>
            </p:nvSpPr>
            <p:spPr>
              <a:xfrm>
                <a:off x="282370" y="1196752"/>
                <a:ext cx="8640960" cy="1209690"/>
              </a:xfrm>
              <a:prstGeom prst="rect">
                <a:avLst/>
              </a:prstGeom>
              <a:noFill/>
            </p:spPr>
            <p:txBody>
              <a:bodyPr wrap="square">
                <a:spAutoFit/>
              </a:bodyPr>
              <a:lstStyle/>
              <a:p>
                <a:pPr marL="342900" indent="-342900" defTabSz="504000">
                  <a:lnSpc>
                    <a:spcPct val="150000"/>
                  </a:lnSpc>
                </a:pPr>
                <a14:m>
                  <m:oMath xmlns:m="http://schemas.openxmlformats.org/officeDocument/2006/math">
                    <m:r>
                      <a:rPr lang="en-US" altLang="zh-CN" i="1">
                        <a:latin typeface="Cambria Math" panose="02040503050406030204" pitchFamily="18" charset="0"/>
                        <a:ea typeface="Microsoft YaHei UI" panose="020B0503020204020204" pitchFamily="34" charset="-122"/>
                      </a:rPr>
                      <m:t>𝑻𝑺</m:t>
                    </m:r>
                    <m:r>
                      <a:rPr lang="zh-CN" altLang="en-US" i="1">
                        <a:latin typeface="Cambria Math" panose="02040503050406030204" pitchFamily="18" charset="0"/>
                        <a:ea typeface="Microsoft YaHei UI" panose="020B0503020204020204" pitchFamily="34" charset="-122"/>
                      </a:rPr>
                      <m:t>𝓵</m:t>
                    </m:r>
                    <m:r>
                      <a:rPr lang="en-US" altLang="zh-CN" i="1">
                        <a:latin typeface="Cambria Math" panose="02040503050406030204" pitchFamily="18" charset="0"/>
                        <a:ea typeface="Microsoft YaHei UI" panose="020B0503020204020204" pitchFamily="34" charset="-122"/>
                      </a:rPr>
                      <m:t>𝒄</m:t>
                    </m:r>
                  </m:oMath>
                </a14:m>
                <a:r>
                  <a:rPr lang="en-US" altLang="zh-CN" dirty="0">
                    <a:latin typeface="Microsoft YaHei UI" panose="020B0503020204020204" pitchFamily="34" charset="-122"/>
                    <a:ea typeface="Microsoft YaHei UI" panose="020B0503020204020204" pitchFamily="34" charset="-122"/>
                  </a:rPr>
                  <a:t> algorithm </a:t>
                </a:r>
                <a:r>
                  <a:rPr lang="zh-CN" altLang="en-US" dirty="0">
                    <a:latin typeface="Microsoft YaHei UI" panose="020B0503020204020204" pitchFamily="34" charset="-122"/>
                    <a:ea typeface="Microsoft YaHei UI" panose="020B0503020204020204" pitchFamily="34" charset="-122"/>
                  </a:rPr>
                  <a:t>结果</a:t>
                </a:r>
                <a:endParaRPr lang="en-US" altLang="zh-CN" dirty="0">
                  <a:latin typeface="Microsoft YaHei UI" panose="020B0503020204020204" pitchFamily="34" charset="-122"/>
                  <a:ea typeface="Microsoft YaHei UI" panose="020B0503020204020204" pitchFamily="34" charset="-122"/>
                </a:endParaRPr>
              </a:p>
              <a:p>
                <a:pPr marL="342900" indent="-342900" defTabSz="504000">
                  <a:lnSpc>
                    <a:spcPct val="150000"/>
                  </a:lnSpc>
                </a:pPr>
                <a:endParaRPr lang="en-US" altLang="zh-CN" dirty="0">
                  <a:latin typeface="Microsoft YaHei UI" panose="020B0503020204020204" pitchFamily="34" charset="-122"/>
                  <a:ea typeface="Microsoft YaHei UI" panose="020B0503020204020204" pitchFamily="34" charset="-122"/>
                </a:endParaRPr>
              </a:p>
            </p:txBody>
          </p:sp>
        </mc:Choice>
        <mc:Fallback xmlns="">
          <p:sp>
            <p:nvSpPr>
              <p:cNvPr id="6" name="文本框 5">
                <a:extLst>
                  <a:ext uri="{FF2B5EF4-FFF2-40B4-BE49-F238E27FC236}">
                    <a16:creationId xmlns:a16="http://schemas.microsoft.com/office/drawing/2014/main" id="{FD6CB6E1-5C2E-71D3-3B0C-4DFAF35DCCE3}"/>
                  </a:ext>
                </a:extLst>
              </p:cNvPr>
              <p:cNvSpPr txBox="1">
                <a:spLocks noRot="1" noChangeAspect="1" noMove="1" noResize="1" noEditPoints="1" noAdjustHandles="1" noChangeArrowheads="1" noChangeShapeType="1" noTextEdit="1"/>
              </p:cNvSpPr>
              <p:nvPr/>
            </p:nvSpPr>
            <p:spPr>
              <a:xfrm>
                <a:off x="282370" y="1196752"/>
                <a:ext cx="8640960" cy="1209690"/>
              </a:xfrm>
              <a:prstGeom prst="rect">
                <a:avLst/>
              </a:prstGeom>
              <a:blipFill>
                <a:blip r:embed="rId4"/>
                <a:stretch>
                  <a:fillRect l="-917"/>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8BEE7A1B-4F66-B86D-90D7-49C5A41A1DE1}"/>
              </a:ext>
            </a:extLst>
          </p:cNvPr>
          <p:cNvPicPr>
            <a:picLocks noChangeAspect="1"/>
          </p:cNvPicPr>
          <p:nvPr/>
        </p:nvPicPr>
        <p:blipFill>
          <a:blip r:embed="rId5"/>
          <a:stretch>
            <a:fillRect/>
          </a:stretch>
        </p:blipFill>
        <p:spPr>
          <a:xfrm>
            <a:off x="2505333" y="1962786"/>
            <a:ext cx="4133333" cy="2114286"/>
          </a:xfrm>
          <a:prstGeom prst="rect">
            <a:avLst/>
          </a:prstGeom>
        </p:spPr>
      </p:pic>
      <p:pic>
        <p:nvPicPr>
          <p:cNvPr id="9" name="图片 8">
            <a:extLst>
              <a:ext uri="{FF2B5EF4-FFF2-40B4-BE49-F238E27FC236}">
                <a16:creationId xmlns:a16="http://schemas.microsoft.com/office/drawing/2014/main" id="{C10EA7AD-4C8B-C92E-0C01-E20F76A1757A}"/>
              </a:ext>
            </a:extLst>
          </p:cNvPr>
          <p:cNvPicPr>
            <a:picLocks noChangeAspect="1"/>
          </p:cNvPicPr>
          <p:nvPr/>
        </p:nvPicPr>
        <p:blipFill>
          <a:blip r:embed="rId6"/>
          <a:stretch>
            <a:fillRect/>
          </a:stretch>
        </p:blipFill>
        <p:spPr>
          <a:xfrm>
            <a:off x="683568" y="4077072"/>
            <a:ext cx="7990476" cy="2238095"/>
          </a:xfrm>
          <a:prstGeom prst="rect">
            <a:avLst/>
          </a:prstGeom>
        </p:spPr>
      </p:pic>
    </p:spTree>
    <p:extLst>
      <p:ext uri="{BB962C8B-B14F-4D97-AF65-F5344CB8AC3E}">
        <p14:creationId xmlns:p14="http://schemas.microsoft.com/office/powerpoint/2010/main" val="1478572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7A5AD11-E2C8-854C-21D8-80C32DDB95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5" name="文本框 4">
            <a:extLst>
              <a:ext uri="{FF2B5EF4-FFF2-40B4-BE49-F238E27FC236}">
                <a16:creationId xmlns:a16="http://schemas.microsoft.com/office/drawing/2014/main" id="{C9C0FD5C-7B3B-A3D3-27A3-29A1D9C5EC11}"/>
              </a:ext>
            </a:extLst>
          </p:cNvPr>
          <p:cNvSpPr txBox="1"/>
          <p:nvPr/>
        </p:nvSpPr>
        <p:spPr>
          <a:xfrm>
            <a:off x="899592" y="278602"/>
            <a:ext cx="2430474" cy="424732"/>
          </a:xfrm>
          <a:prstGeom prst="rect">
            <a:avLst/>
          </a:prstGeom>
          <a:noFill/>
        </p:spPr>
        <p:txBody>
          <a:bodyPr wrap="none" rtlCol="0">
            <a:spAutoFit/>
          </a:bodyPr>
          <a:lstStyle/>
          <a:p>
            <a:pPr>
              <a:buNone/>
            </a:pP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实验设置及结果</a:t>
            </a:r>
            <a:endParaRPr lang="en-US" altLang="zh-CN" dirty="0">
              <a:latin typeface="Microsoft YaHei UI" panose="020B0503020204020204" pitchFamily="34" charset="-122"/>
              <a:ea typeface="Microsoft YaHei UI" panose="020B0503020204020204" pitchFamily="34" charset="-122"/>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D6CB6E1-5C2E-71D3-3B0C-4DFAF35DCCE3}"/>
                  </a:ext>
                </a:extLst>
              </p:cNvPr>
              <p:cNvSpPr txBox="1"/>
              <p:nvPr/>
            </p:nvSpPr>
            <p:spPr>
              <a:xfrm>
                <a:off x="107504" y="1196752"/>
                <a:ext cx="8970150" cy="2276008"/>
              </a:xfrm>
              <a:prstGeom prst="rect">
                <a:avLst/>
              </a:prstGeom>
              <a:noFill/>
            </p:spPr>
            <p:txBody>
              <a:bodyPr wrap="square">
                <a:spAutoFit/>
              </a:bodyPr>
              <a:lstStyle/>
              <a:p>
                <a:pPr marL="342900" indent="-342900" defTabSz="504000">
                  <a:lnSpc>
                    <a:spcPct val="150000"/>
                  </a:lnSpc>
                </a:pPr>
                <a:r>
                  <a:rPr lang="zh-CN" altLang="en-US" dirty="0">
                    <a:latin typeface="Microsoft YaHei UI" panose="020B0503020204020204" pitchFamily="34" charset="-122"/>
                    <a:ea typeface="Microsoft YaHei UI" panose="020B0503020204020204" pitchFamily="34" charset="-122"/>
                  </a:rPr>
                  <a:t>完工时间最小化结果</a:t>
                </a:r>
                <a:endParaRPr lang="en-US" altLang="zh-CN" dirty="0">
                  <a:latin typeface="Microsoft YaHei UI" panose="020B0503020204020204" pitchFamily="34" charset="-122"/>
                  <a:ea typeface="Microsoft YaHei UI" panose="020B0503020204020204" pitchFamily="34" charset="-122"/>
                </a:endParaRPr>
              </a:p>
              <a:p>
                <a:pPr defTabSz="504000">
                  <a:lnSpc>
                    <a:spcPct val="150000"/>
                  </a:lnSpc>
                  <a:buNone/>
                </a:pPr>
                <a14:m>
                  <m:oMathPara xmlns:m="http://schemas.openxmlformats.org/officeDocument/2006/math">
                    <m:oMathParaPr>
                      <m:jc m:val="centerGroup"/>
                    </m:oMathParaPr>
                    <m:oMath xmlns:m="http://schemas.openxmlformats.org/officeDocument/2006/math">
                      <m:r>
                        <m:rPr>
                          <m:sty m:val="p"/>
                        </m:rPr>
                        <a:rPr lang="en-US" altLang="zh-CN" sz="2000" b="0" i="0" smtClean="0">
                          <a:latin typeface="Cambria Math" panose="02040503050406030204" pitchFamily="18" charset="0"/>
                          <a:ea typeface="Microsoft YaHei UI" panose="020B0503020204020204" pitchFamily="34" charset="-122"/>
                        </a:rPr>
                        <m:t>Δ</m:t>
                      </m:r>
                      <m:d>
                        <m:dPr>
                          <m:ctrlPr>
                            <a:rPr lang="en-US" altLang="zh-CN" sz="2000" b="0" i="1" smtClean="0">
                              <a:latin typeface="Cambria Math" panose="02040503050406030204" pitchFamily="18" charset="0"/>
                              <a:ea typeface="Microsoft YaHei UI" panose="020B0503020204020204" pitchFamily="34" charset="-122"/>
                            </a:rPr>
                          </m:ctrlPr>
                        </m:dPr>
                        <m:e>
                          <m:r>
                            <a:rPr lang="en-US" altLang="zh-CN" sz="2000" b="0" i="1" smtClean="0">
                              <a:latin typeface="Cambria Math" panose="02040503050406030204" pitchFamily="18" charset="0"/>
                              <a:ea typeface="Microsoft YaHei UI" panose="020B0503020204020204" pitchFamily="34" charset="-122"/>
                            </a:rPr>
                            <m:t>𝑇𝑆</m:t>
                          </m:r>
                        </m:e>
                      </m:d>
                      <m:r>
                        <a:rPr lang="en-US" altLang="zh-CN" sz="2000" b="0" i="1" smtClean="0">
                          <a:latin typeface="Cambria Math" panose="02040503050406030204" pitchFamily="18" charset="0"/>
                          <a:ea typeface="Microsoft YaHei UI" panose="020B0503020204020204" pitchFamily="34" charset="-122"/>
                        </a:rPr>
                        <m:t>=</m:t>
                      </m:r>
                      <m:d>
                        <m:dPr>
                          <m:ctrlPr>
                            <a:rPr lang="en-US" altLang="zh-CN" sz="2000" b="0" i="1" smtClean="0">
                              <a:latin typeface="Cambria Math" panose="02040503050406030204" pitchFamily="18" charset="0"/>
                              <a:ea typeface="Microsoft YaHei UI" panose="020B0503020204020204" pitchFamily="34" charset="-122"/>
                            </a:rPr>
                          </m:ctrlPr>
                        </m:dPr>
                        <m:e>
                          <m:sSub>
                            <m:sSubPr>
                              <m:ctrlPr>
                                <a:rPr lang="en-US" altLang="zh-CN" sz="2000" b="0" i="1" smtClean="0">
                                  <a:latin typeface="Cambria Math" panose="02040503050406030204" pitchFamily="18" charset="0"/>
                                  <a:ea typeface="Microsoft YaHei UI" panose="020B0503020204020204" pitchFamily="34" charset="-122"/>
                                </a:rPr>
                              </m:ctrlPr>
                            </m:sSubPr>
                            <m:e>
                              <m:r>
                                <a:rPr lang="en-US" altLang="zh-CN" sz="2000" b="0" i="1" smtClean="0">
                                  <a:latin typeface="Cambria Math" panose="02040503050406030204" pitchFamily="18" charset="0"/>
                                  <a:ea typeface="Microsoft YaHei UI" panose="020B0503020204020204" pitchFamily="34" charset="-122"/>
                                </a:rPr>
                                <m:t>𝐶</m:t>
                              </m:r>
                            </m:e>
                            <m:sub>
                              <m:r>
                                <a:rPr lang="en-US" altLang="zh-CN" sz="2000" b="0" i="1" smtClean="0">
                                  <a:latin typeface="Cambria Math" panose="02040503050406030204" pitchFamily="18" charset="0"/>
                                  <a:ea typeface="Microsoft YaHei UI" panose="020B0503020204020204" pitchFamily="34" charset="-122"/>
                                </a:rPr>
                                <m:t>𝑚𝑎𝑥</m:t>
                              </m:r>
                            </m:sub>
                          </m:sSub>
                          <m:d>
                            <m:dPr>
                              <m:ctrlPr>
                                <a:rPr lang="en-US" altLang="zh-CN" sz="2000" b="0" i="1" smtClean="0">
                                  <a:latin typeface="Cambria Math" panose="02040503050406030204" pitchFamily="18" charset="0"/>
                                  <a:ea typeface="Microsoft YaHei UI" panose="020B0503020204020204" pitchFamily="34" charset="-122"/>
                                </a:rPr>
                              </m:ctrlPr>
                            </m:dPr>
                            <m:e>
                              <m:r>
                                <a:rPr lang="en-US" altLang="zh-CN" sz="2000" b="0" i="1" smtClean="0">
                                  <a:latin typeface="Cambria Math" panose="02040503050406030204" pitchFamily="18" charset="0"/>
                                  <a:ea typeface="Microsoft YaHei UI" panose="020B0503020204020204" pitchFamily="34" charset="-122"/>
                                </a:rPr>
                                <m:t>𝑇𝑆</m:t>
                              </m:r>
                            </m:e>
                          </m:d>
                          <m:r>
                            <a:rPr lang="en-US" altLang="zh-CN" sz="2000" b="0" i="1" smtClean="0">
                              <a:latin typeface="Cambria Math" panose="02040503050406030204" pitchFamily="18" charset="0"/>
                              <a:ea typeface="Microsoft YaHei UI" panose="020B0503020204020204" pitchFamily="34" charset="-122"/>
                            </a:rPr>
                            <m:t>−</m:t>
                          </m:r>
                          <m:sSub>
                            <m:sSubPr>
                              <m:ctrlPr>
                                <a:rPr lang="en-US" altLang="zh-CN" sz="2000" b="0" i="1" smtClean="0">
                                  <a:latin typeface="Cambria Math" panose="02040503050406030204" pitchFamily="18" charset="0"/>
                                  <a:ea typeface="Microsoft YaHei UI" panose="020B0503020204020204" pitchFamily="34" charset="-122"/>
                                </a:rPr>
                              </m:ctrlPr>
                            </m:sSubPr>
                            <m:e>
                              <m:r>
                                <a:rPr lang="en-US" altLang="zh-CN" sz="2000" b="0" i="1" smtClean="0">
                                  <a:latin typeface="Cambria Math" panose="02040503050406030204" pitchFamily="18" charset="0"/>
                                  <a:ea typeface="Microsoft YaHei UI" panose="020B0503020204020204" pitchFamily="34" charset="-122"/>
                                </a:rPr>
                                <m:t>𝐶</m:t>
                              </m:r>
                            </m:e>
                            <m:sub>
                              <m:r>
                                <a:rPr lang="en-US" altLang="zh-CN" sz="2000" b="0" i="1" smtClean="0">
                                  <a:latin typeface="Cambria Math" panose="02040503050406030204" pitchFamily="18" charset="0"/>
                                  <a:ea typeface="Microsoft YaHei UI" panose="020B0503020204020204" pitchFamily="34" charset="-122"/>
                                </a:rPr>
                                <m:t>𝑚𝑎𝑥</m:t>
                              </m:r>
                            </m:sub>
                          </m:sSub>
                          <m:d>
                            <m:dPr>
                              <m:ctrlPr>
                                <a:rPr lang="en-US" altLang="zh-CN" sz="2000" b="0" i="1" smtClean="0">
                                  <a:latin typeface="Cambria Math" panose="02040503050406030204" pitchFamily="18" charset="0"/>
                                  <a:ea typeface="Microsoft YaHei UI" panose="020B0503020204020204" pitchFamily="34" charset="-122"/>
                                </a:rPr>
                              </m:ctrlPr>
                            </m:dPr>
                            <m:e>
                              <m:r>
                                <a:rPr lang="en-US" altLang="zh-CN" sz="2000" b="0" i="1" smtClean="0">
                                  <a:latin typeface="Cambria Math" panose="02040503050406030204" pitchFamily="18" charset="0"/>
                                  <a:ea typeface="Microsoft YaHei UI" panose="020B0503020204020204" pitchFamily="34" charset="-122"/>
                                </a:rPr>
                                <m:t>𝑇𝑆𝑑𝑝𝑝</m:t>
                              </m:r>
                            </m:e>
                          </m:d>
                        </m:e>
                      </m:d>
                      <m:r>
                        <a:rPr lang="en-US" altLang="zh-CN" sz="2000" b="0" i="1" smtClean="0">
                          <a:latin typeface="Cambria Math" panose="02040503050406030204" pitchFamily="18" charset="0"/>
                          <a:ea typeface="Microsoft YaHei UI" panose="020B0503020204020204" pitchFamily="34" charset="-122"/>
                        </a:rPr>
                        <m:t>/</m:t>
                      </m:r>
                      <m:sSub>
                        <m:sSubPr>
                          <m:ctrlPr>
                            <a:rPr lang="en-US" altLang="zh-CN" sz="2000" b="0" i="1" smtClean="0">
                              <a:latin typeface="Cambria Math" panose="02040503050406030204" pitchFamily="18" charset="0"/>
                              <a:ea typeface="Microsoft YaHei UI" panose="020B0503020204020204" pitchFamily="34" charset="-122"/>
                            </a:rPr>
                          </m:ctrlPr>
                        </m:sSubPr>
                        <m:e>
                          <m:r>
                            <a:rPr lang="en-US" altLang="zh-CN" sz="2000" b="0" i="1" smtClean="0">
                              <a:latin typeface="Cambria Math" panose="02040503050406030204" pitchFamily="18" charset="0"/>
                              <a:ea typeface="Microsoft YaHei UI" panose="020B0503020204020204" pitchFamily="34" charset="-122"/>
                            </a:rPr>
                            <m:t>𝐶</m:t>
                          </m:r>
                        </m:e>
                        <m:sub>
                          <m:r>
                            <a:rPr lang="en-US" altLang="zh-CN" sz="2000" b="0" i="1" smtClean="0">
                              <a:latin typeface="Cambria Math" panose="02040503050406030204" pitchFamily="18" charset="0"/>
                              <a:ea typeface="Microsoft YaHei UI" panose="020B0503020204020204" pitchFamily="34" charset="-122"/>
                            </a:rPr>
                            <m:t>𝑚𝑎𝑥</m:t>
                          </m:r>
                        </m:sub>
                      </m:sSub>
                      <m:d>
                        <m:dPr>
                          <m:ctrlPr>
                            <a:rPr lang="en-US" altLang="zh-CN" sz="2000" b="0" i="1" smtClean="0">
                              <a:latin typeface="Cambria Math" panose="02040503050406030204" pitchFamily="18" charset="0"/>
                              <a:ea typeface="Microsoft YaHei UI" panose="020B0503020204020204" pitchFamily="34" charset="-122"/>
                            </a:rPr>
                          </m:ctrlPr>
                        </m:dPr>
                        <m:e>
                          <m:r>
                            <a:rPr lang="en-US" altLang="zh-CN" sz="2000" b="0" i="1" smtClean="0">
                              <a:latin typeface="Cambria Math" panose="02040503050406030204" pitchFamily="18" charset="0"/>
                              <a:ea typeface="Microsoft YaHei UI" panose="020B0503020204020204" pitchFamily="34" charset="-122"/>
                            </a:rPr>
                            <m:t>𝑇𝑆</m:t>
                          </m:r>
                        </m:e>
                      </m:d>
                    </m:oMath>
                  </m:oMathPara>
                </a14:m>
                <a:endParaRPr lang="en-US" altLang="zh-CN" sz="2000" b="0" dirty="0">
                  <a:latin typeface="Microsoft YaHei UI" panose="020B0503020204020204" pitchFamily="34" charset="-122"/>
                  <a:ea typeface="Microsoft YaHei UI" panose="020B0503020204020204" pitchFamily="34" charset="-122"/>
                </a:endParaRPr>
              </a:p>
              <a:p>
                <a:pPr defTabSz="504000">
                  <a:lnSpc>
                    <a:spcPct val="150000"/>
                  </a:lnSpc>
                  <a:buNone/>
                </a:pPr>
                <a14:m>
                  <m:oMathPara xmlns:m="http://schemas.openxmlformats.org/officeDocument/2006/math">
                    <m:oMathParaPr>
                      <m:jc m:val="centerGroup"/>
                    </m:oMathParaPr>
                    <m:oMath xmlns:m="http://schemas.openxmlformats.org/officeDocument/2006/math">
                      <m:r>
                        <m:rPr>
                          <m:sty m:val="p"/>
                        </m:rPr>
                        <a:rPr lang="en-US" altLang="zh-CN" sz="2000" b="0" i="0" smtClean="0">
                          <a:latin typeface="Cambria Math" panose="02040503050406030204" pitchFamily="18" charset="0"/>
                          <a:ea typeface="Microsoft YaHei UI" panose="020B0503020204020204" pitchFamily="34" charset="-122"/>
                        </a:rPr>
                        <m:t>Δ</m:t>
                      </m:r>
                      <m:r>
                        <a:rPr lang="en-US" altLang="zh-CN" sz="2000" b="0" i="1" smtClean="0">
                          <a:latin typeface="Cambria Math" panose="02040503050406030204" pitchFamily="18" charset="0"/>
                          <a:ea typeface="Microsoft YaHei UI" panose="020B0503020204020204" pitchFamily="34" charset="-122"/>
                        </a:rPr>
                        <m:t>=</m:t>
                      </m:r>
                      <m:f>
                        <m:fPr>
                          <m:ctrlPr>
                            <a:rPr lang="en-US" altLang="zh-CN" sz="2000" b="0" i="1" smtClean="0">
                              <a:latin typeface="Cambria Math" panose="02040503050406030204" pitchFamily="18" charset="0"/>
                              <a:ea typeface="Microsoft YaHei UI" panose="020B0503020204020204" pitchFamily="34" charset="-122"/>
                            </a:rPr>
                          </m:ctrlPr>
                        </m:fPr>
                        <m:num>
                          <m:func>
                            <m:funcPr>
                              <m:ctrlPr>
                                <a:rPr lang="en-US" altLang="zh-CN" sz="2000" b="0" i="1" smtClean="0">
                                  <a:latin typeface="Cambria Math" panose="02040503050406030204" pitchFamily="18" charset="0"/>
                                  <a:ea typeface="Microsoft YaHei UI" panose="020B0503020204020204" pitchFamily="34" charset="-122"/>
                                </a:rPr>
                              </m:ctrlPr>
                            </m:funcPr>
                            <m:fName>
                              <m:r>
                                <m:rPr>
                                  <m:sty m:val="p"/>
                                </m:rPr>
                                <a:rPr lang="en-US" altLang="zh-CN" sz="2000" b="0" i="0" smtClean="0">
                                  <a:latin typeface="Cambria Math" panose="02040503050406030204" pitchFamily="18" charset="0"/>
                                  <a:ea typeface="Microsoft YaHei UI" panose="020B0503020204020204" pitchFamily="34" charset="-122"/>
                                </a:rPr>
                                <m:t>max</m:t>
                              </m:r>
                            </m:fName>
                            <m:e>
                              <m:d>
                                <m:dPr>
                                  <m:ctrlPr>
                                    <a:rPr lang="en-US" altLang="zh-CN" sz="2000" b="0" i="1" smtClean="0">
                                      <a:latin typeface="Cambria Math" panose="02040503050406030204" pitchFamily="18" charset="0"/>
                                      <a:ea typeface="Microsoft YaHei UI" panose="020B0503020204020204" pitchFamily="34" charset="-122"/>
                                    </a:rPr>
                                  </m:ctrlPr>
                                </m:dPr>
                                <m:e>
                                  <m:sSub>
                                    <m:sSubPr>
                                      <m:ctrlPr>
                                        <a:rPr lang="en-US" altLang="zh-CN" sz="2000" b="0" i="1" smtClean="0">
                                          <a:latin typeface="Cambria Math" panose="02040503050406030204" pitchFamily="18" charset="0"/>
                                          <a:ea typeface="Microsoft YaHei UI" panose="020B0503020204020204" pitchFamily="34" charset="-122"/>
                                        </a:rPr>
                                      </m:ctrlPr>
                                    </m:sSubPr>
                                    <m:e>
                                      <m:r>
                                        <a:rPr lang="en-US" altLang="zh-CN" sz="2000" b="0" i="1" smtClean="0">
                                          <a:latin typeface="Cambria Math" panose="02040503050406030204" pitchFamily="18" charset="0"/>
                                          <a:ea typeface="Microsoft YaHei UI" panose="020B0503020204020204" pitchFamily="34" charset="-122"/>
                                        </a:rPr>
                                        <m:t>𝐶</m:t>
                                      </m:r>
                                    </m:e>
                                    <m:sub>
                                      <m:r>
                                        <a:rPr lang="en-US" altLang="zh-CN" sz="2000" b="0" i="1" smtClean="0">
                                          <a:latin typeface="Cambria Math" panose="02040503050406030204" pitchFamily="18" charset="0"/>
                                          <a:ea typeface="Microsoft YaHei UI" panose="020B0503020204020204" pitchFamily="34" charset="-122"/>
                                        </a:rPr>
                                        <m:t>𝑚𝑎𝑥</m:t>
                                      </m:r>
                                    </m:sub>
                                  </m:sSub>
                                  <m:d>
                                    <m:dPr>
                                      <m:ctrlPr>
                                        <a:rPr lang="en-US" altLang="zh-CN" sz="2000" b="0" i="1" smtClean="0">
                                          <a:latin typeface="Cambria Math" panose="02040503050406030204" pitchFamily="18" charset="0"/>
                                          <a:ea typeface="Microsoft YaHei UI" panose="020B0503020204020204" pitchFamily="34" charset="-122"/>
                                        </a:rPr>
                                      </m:ctrlPr>
                                    </m:dPr>
                                    <m:e>
                                      <m:r>
                                        <a:rPr lang="en-US" altLang="zh-CN" sz="2000" b="0" i="1" smtClean="0">
                                          <a:latin typeface="Cambria Math" panose="02040503050406030204" pitchFamily="18" charset="0"/>
                                          <a:ea typeface="Microsoft YaHei UI" panose="020B0503020204020204" pitchFamily="34" charset="-122"/>
                                        </a:rPr>
                                        <m:t>𝑇𝑆</m:t>
                                      </m:r>
                                      <m:r>
                                        <a:rPr lang="en-US" altLang="zh-CN" sz="2000" b="0" i="1" smtClean="0">
                                          <a:latin typeface="Cambria Math" panose="02040503050406030204" pitchFamily="18" charset="0"/>
                                          <a:ea typeface="Microsoft YaHei UI" panose="020B0503020204020204" pitchFamily="34" charset="-122"/>
                                        </a:rPr>
                                        <m:t>𝜖</m:t>
                                      </m:r>
                                    </m:e>
                                  </m:d>
                                  <m:r>
                                    <a:rPr lang="en-US" altLang="zh-CN" sz="2000" b="0" i="1" smtClean="0">
                                      <a:latin typeface="Cambria Math" panose="02040503050406030204" pitchFamily="18" charset="0"/>
                                      <a:ea typeface="Microsoft YaHei UI" panose="020B0503020204020204" pitchFamily="34" charset="-122"/>
                                    </a:rPr>
                                    <m:t>,</m:t>
                                  </m:r>
                                  <m:sSub>
                                    <m:sSubPr>
                                      <m:ctrlPr>
                                        <a:rPr lang="en-US" altLang="zh-CN" sz="2000" b="0" i="1" smtClean="0">
                                          <a:latin typeface="Cambria Math" panose="02040503050406030204" pitchFamily="18" charset="0"/>
                                          <a:ea typeface="Microsoft YaHei UI" panose="020B0503020204020204" pitchFamily="34" charset="-122"/>
                                        </a:rPr>
                                      </m:ctrlPr>
                                    </m:sSubPr>
                                    <m:e>
                                      <m:r>
                                        <a:rPr lang="en-US" altLang="zh-CN" sz="2000" b="0" i="1" smtClean="0">
                                          <a:latin typeface="Cambria Math" panose="02040503050406030204" pitchFamily="18" charset="0"/>
                                          <a:ea typeface="Microsoft YaHei UI" panose="020B0503020204020204" pitchFamily="34" charset="-122"/>
                                        </a:rPr>
                                        <m:t>𝐶</m:t>
                                      </m:r>
                                    </m:e>
                                    <m:sub>
                                      <m:r>
                                        <a:rPr lang="en-US" altLang="zh-CN" sz="2000" b="0" i="1" smtClean="0">
                                          <a:latin typeface="Cambria Math" panose="02040503050406030204" pitchFamily="18" charset="0"/>
                                          <a:ea typeface="Microsoft YaHei UI" panose="020B0503020204020204" pitchFamily="34" charset="-122"/>
                                        </a:rPr>
                                        <m:t>𝑚𝑎𝑥</m:t>
                                      </m:r>
                                    </m:sub>
                                  </m:sSub>
                                  <m:d>
                                    <m:dPr>
                                      <m:ctrlPr>
                                        <a:rPr lang="en-US" altLang="zh-CN" sz="2000" b="0" i="1" smtClean="0">
                                          <a:latin typeface="Cambria Math" panose="02040503050406030204" pitchFamily="18" charset="0"/>
                                          <a:ea typeface="Microsoft YaHei UI" panose="020B0503020204020204" pitchFamily="34" charset="-122"/>
                                        </a:rPr>
                                      </m:ctrlPr>
                                    </m:dPr>
                                    <m:e>
                                      <m:r>
                                        <a:rPr lang="en-US" altLang="zh-CN" sz="2000" b="0" i="1" smtClean="0">
                                          <a:latin typeface="Cambria Math" panose="02040503050406030204" pitchFamily="18" charset="0"/>
                                          <a:ea typeface="Microsoft YaHei UI" panose="020B0503020204020204" pitchFamily="34" charset="-122"/>
                                        </a:rPr>
                                        <m:t>𝑇𝑆</m:t>
                                      </m:r>
                                      <m:r>
                                        <a:rPr lang="en-US" altLang="zh-CN" sz="2000" b="0" i="1" smtClean="0">
                                          <a:latin typeface="Cambria Math" panose="02040503050406030204" pitchFamily="18" charset="0"/>
                                          <a:ea typeface="Cambria Math" panose="02040503050406030204" pitchFamily="18" charset="0"/>
                                        </a:rPr>
                                        <m:t>ℓ</m:t>
                                      </m:r>
                                      <m:r>
                                        <a:rPr lang="en-US" altLang="zh-CN" sz="2000" b="0" i="1" smtClean="0">
                                          <a:latin typeface="Cambria Math" panose="02040503050406030204" pitchFamily="18" charset="0"/>
                                          <a:ea typeface="Cambria Math" panose="02040503050406030204" pitchFamily="18" charset="0"/>
                                        </a:rPr>
                                        <m:t>𝑐</m:t>
                                      </m:r>
                                    </m:e>
                                  </m:d>
                                </m:e>
                              </m:d>
                              <m:r>
                                <a:rPr lang="en-US" altLang="zh-CN" sz="2000" b="0" i="1" smtClean="0">
                                  <a:latin typeface="Cambria Math" panose="02040503050406030204" pitchFamily="18" charset="0"/>
                                  <a:ea typeface="Cambria Math" panose="02040503050406030204" pitchFamily="18" charset="0"/>
                                </a:rPr>
                                <m:t>−</m:t>
                              </m:r>
                              <m:func>
                                <m:funcPr>
                                  <m:ctrlPr>
                                    <a:rPr lang="en-US" altLang="zh-CN" sz="2000" b="0" i="1" smtClean="0">
                                      <a:latin typeface="Cambria Math" panose="02040503050406030204" pitchFamily="18" charset="0"/>
                                      <a:ea typeface="Cambria Math" panose="02040503050406030204" pitchFamily="18" charset="0"/>
                                    </a:rPr>
                                  </m:ctrlPr>
                                </m:funcPr>
                                <m:fName>
                                  <m:r>
                                    <m:rPr>
                                      <m:sty m:val="p"/>
                                    </m:rPr>
                                    <a:rPr lang="en-US" altLang="zh-CN" sz="2000" b="0" i="0" smtClean="0">
                                      <a:latin typeface="Cambria Math" panose="02040503050406030204" pitchFamily="18" charset="0"/>
                                      <a:ea typeface="Cambria Math" panose="02040503050406030204" pitchFamily="18" charset="0"/>
                                    </a:rPr>
                                    <m:t>min</m:t>
                                  </m:r>
                                </m:fName>
                                <m:e>
                                  <m:d>
                                    <m:dPr>
                                      <m:ctrlPr>
                                        <a:rPr lang="en-US" altLang="zh-CN" sz="2000" b="0" i="1" smtClean="0">
                                          <a:latin typeface="Cambria Math" panose="02040503050406030204" pitchFamily="18" charset="0"/>
                                          <a:ea typeface="Cambria Math" panose="02040503050406030204" pitchFamily="18" charset="0"/>
                                        </a:rPr>
                                      </m:ctrlPr>
                                    </m:dPr>
                                    <m:e>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𝐶</m:t>
                                          </m:r>
                                        </m:e>
                                        <m:sub>
                                          <m:r>
                                            <a:rPr lang="en-US" altLang="zh-CN" sz="2000" b="0" i="1" smtClean="0">
                                              <a:latin typeface="Cambria Math" panose="02040503050406030204" pitchFamily="18" charset="0"/>
                                              <a:ea typeface="Cambria Math" panose="02040503050406030204" pitchFamily="18" charset="0"/>
                                            </a:rPr>
                                            <m:t>𝑚𝑎𝑥</m:t>
                                          </m:r>
                                        </m:sub>
                                      </m:sSub>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𝑇𝑆</m:t>
                                          </m:r>
                                          <m:r>
                                            <a:rPr lang="en-US" altLang="zh-CN" sz="2000" b="0" i="1" smtClean="0">
                                              <a:latin typeface="Cambria Math" panose="02040503050406030204" pitchFamily="18" charset="0"/>
                                              <a:ea typeface="Cambria Math" panose="02040503050406030204" pitchFamily="18" charset="0"/>
                                            </a:rPr>
                                            <m:t>𝜖</m:t>
                                          </m:r>
                                        </m:e>
                                      </m:d>
                                      <m:r>
                                        <a:rPr lang="en-US" altLang="zh-CN" sz="2000" b="0" i="1" smtClean="0">
                                          <a:latin typeface="Cambria Math" panose="02040503050406030204" pitchFamily="18" charset="0"/>
                                          <a:ea typeface="Cambria Math" panose="02040503050406030204" pitchFamily="18" charset="0"/>
                                        </a:rPr>
                                        <m:t>, </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𝐶</m:t>
                                          </m:r>
                                        </m:e>
                                        <m:sub>
                                          <m:r>
                                            <a:rPr lang="en-US" altLang="zh-CN" sz="2000" b="0" i="1" smtClean="0">
                                              <a:latin typeface="Cambria Math" panose="02040503050406030204" pitchFamily="18" charset="0"/>
                                              <a:ea typeface="Cambria Math" panose="02040503050406030204" pitchFamily="18" charset="0"/>
                                            </a:rPr>
                                            <m:t>𝑚𝑎𝑥</m:t>
                                          </m:r>
                                        </m:sub>
                                      </m:sSub>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𝑇𝑆</m:t>
                                          </m:r>
                                          <m:r>
                                            <a:rPr lang="en-US" altLang="zh-CN" sz="2000" b="0" i="1" smtClean="0">
                                              <a:latin typeface="Cambria Math" panose="02040503050406030204" pitchFamily="18" charset="0"/>
                                              <a:ea typeface="Cambria Math" panose="02040503050406030204" pitchFamily="18" charset="0"/>
                                            </a:rPr>
                                            <m:t>ℓ</m:t>
                                          </m:r>
                                          <m:r>
                                            <a:rPr lang="en-US" altLang="zh-CN" sz="2000" b="0" i="1" smtClean="0">
                                              <a:latin typeface="Cambria Math" panose="02040503050406030204" pitchFamily="18" charset="0"/>
                                              <a:ea typeface="Cambria Math" panose="02040503050406030204" pitchFamily="18" charset="0"/>
                                            </a:rPr>
                                            <m:t>𝑐</m:t>
                                          </m:r>
                                        </m:e>
                                      </m:d>
                                    </m:e>
                                  </m:d>
                                </m:e>
                              </m:func>
                            </m:e>
                          </m:func>
                        </m:num>
                        <m:den>
                          <m:func>
                            <m:funcPr>
                              <m:ctrlPr>
                                <a:rPr lang="en-US" altLang="zh-CN" sz="2000" b="0" i="1" smtClean="0">
                                  <a:latin typeface="Cambria Math" panose="02040503050406030204" pitchFamily="18" charset="0"/>
                                  <a:ea typeface="Microsoft YaHei UI" panose="020B0503020204020204" pitchFamily="34" charset="-122"/>
                                </a:rPr>
                              </m:ctrlPr>
                            </m:funcPr>
                            <m:fName>
                              <m:r>
                                <m:rPr>
                                  <m:sty m:val="p"/>
                                </m:rPr>
                                <a:rPr lang="en-US" altLang="zh-CN" sz="2000" b="0" i="0" smtClean="0">
                                  <a:latin typeface="Cambria Math" panose="02040503050406030204" pitchFamily="18" charset="0"/>
                                  <a:ea typeface="Microsoft YaHei UI" panose="020B0503020204020204" pitchFamily="34" charset="-122"/>
                                </a:rPr>
                                <m:t>max</m:t>
                              </m:r>
                            </m:fName>
                            <m:e>
                              <m:d>
                                <m:dPr>
                                  <m:ctrlPr>
                                    <a:rPr lang="en-US" altLang="zh-CN" sz="2000" b="0" i="1" smtClean="0">
                                      <a:latin typeface="Cambria Math" panose="02040503050406030204" pitchFamily="18" charset="0"/>
                                      <a:ea typeface="Microsoft YaHei UI" panose="020B0503020204020204" pitchFamily="34" charset="-122"/>
                                    </a:rPr>
                                  </m:ctrlPr>
                                </m:dPr>
                                <m:e>
                                  <m:sSub>
                                    <m:sSubPr>
                                      <m:ctrlPr>
                                        <a:rPr lang="en-US" altLang="zh-CN" sz="2000" b="0" i="1" smtClean="0">
                                          <a:latin typeface="Cambria Math" panose="02040503050406030204" pitchFamily="18" charset="0"/>
                                          <a:ea typeface="Microsoft YaHei UI" panose="020B0503020204020204" pitchFamily="34" charset="-122"/>
                                        </a:rPr>
                                      </m:ctrlPr>
                                    </m:sSubPr>
                                    <m:e>
                                      <m:r>
                                        <a:rPr lang="en-US" altLang="zh-CN" sz="2000" b="0" i="1" smtClean="0">
                                          <a:latin typeface="Cambria Math" panose="02040503050406030204" pitchFamily="18" charset="0"/>
                                          <a:ea typeface="Microsoft YaHei UI" panose="020B0503020204020204" pitchFamily="34" charset="-122"/>
                                        </a:rPr>
                                        <m:t>𝐶</m:t>
                                      </m:r>
                                    </m:e>
                                    <m:sub>
                                      <m:r>
                                        <a:rPr lang="en-US" altLang="zh-CN" sz="2000" b="0" i="1" smtClean="0">
                                          <a:latin typeface="Cambria Math" panose="02040503050406030204" pitchFamily="18" charset="0"/>
                                          <a:ea typeface="Microsoft YaHei UI" panose="020B0503020204020204" pitchFamily="34" charset="-122"/>
                                        </a:rPr>
                                        <m:t>𝑚𝑎𝑥</m:t>
                                      </m:r>
                                    </m:sub>
                                  </m:sSub>
                                  <m:d>
                                    <m:dPr>
                                      <m:ctrlPr>
                                        <a:rPr lang="en-US" altLang="zh-CN" sz="2000" b="0" i="1" smtClean="0">
                                          <a:latin typeface="Cambria Math" panose="02040503050406030204" pitchFamily="18" charset="0"/>
                                          <a:ea typeface="Microsoft YaHei UI" panose="020B0503020204020204" pitchFamily="34" charset="-122"/>
                                        </a:rPr>
                                      </m:ctrlPr>
                                    </m:dPr>
                                    <m:e>
                                      <m:r>
                                        <a:rPr lang="en-US" altLang="zh-CN" sz="2000" b="0" i="1" smtClean="0">
                                          <a:latin typeface="Cambria Math" panose="02040503050406030204" pitchFamily="18" charset="0"/>
                                          <a:ea typeface="Microsoft YaHei UI" panose="020B0503020204020204" pitchFamily="34" charset="-122"/>
                                        </a:rPr>
                                        <m:t>𝑇𝑆</m:t>
                                      </m:r>
                                      <m:r>
                                        <a:rPr lang="en-US" altLang="zh-CN" sz="2000" b="0" i="1" smtClean="0">
                                          <a:latin typeface="Cambria Math" panose="02040503050406030204" pitchFamily="18" charset="0"/>
                                          <a:ea typeface="Microsoft YaHei UI" panose="020B0503020204020204" pitchFamily="34" charset="-122"/>
                                        </a:rPr>
                                        <m:t>𝜖</m:t>
                                      </m:r>
                                    </m:e>
                                  </m:d>
                                  <m:r>
                                    <a:rPr lang="en-US" altLang="zh-CN" sz="2000" b="0" i="1" smtClean="0">
                                      <a:latin typeface="Cambria Math" panose="02040503050406030204" pitchFamily="18" charset="0"/>
                                      <a:ea typeface="Microsoft YaHei UI" panose="020B0503020204020204" pitchFamily="34" charset="-122"/>
                                    </a:rPr>
                                    <m:t>, </m:t>
                                  </m:r>
                                  <m:sSub>
                                    <m:sSubPr>
                                      <m:ctrlPr>
                                        <a:rPr lang="en-US" altLang="zh-CN" sz="2000" b="0" i="1" smtClean="0">
                                          <a:latin typeface="Cambria Math" panose="02040503050406030204" pitchFamily="18" charset="0"/>
                                          <a:ea typeface="Microsoft YaHei UI" panose="020B0503020204020204" pitchFamily="34" charset="-122"/>
                                        </a:rPr>
                                      </m:ctrlPr>
                                    </m:sSubPr>
                                    <m:e>
                                      <m:r>
                                        <a:rPr lang="en-US" altLang="zh-CN" sz="2000" b="0" i="1" smtClean="0">
                                          <a:latin typeface="Cambria Math" panose="02040503050406030204" pitchFamily="18" charset="0"/>
                                          <a:ea typeface="Microsoft YaHei UI" panose="020B0503020204020204" pitchFamily="34" charset="-122"/>
                                        </a:rPr>
                                        <m:t>𝐶</m:t>
                                      </m:r>
                                    </m:e>
                                    <m:sub>
                                      <m:r>
                                        <a:rPr lang="en-US" altLang="zh-CN" sz="2000" b="0" i="1" smtClean="0">
                                          <a:latin typeface="Cambria Math" panose="02040503050406030204" pitchFamily="18" charset="0"/>
                                          <a:ea typeface="Microsoft YaHei UI" panose="020B0503020204020204" pitchFamily="34" charset="-122"/>
                                        </a:rPr>
                                        <m:t>𝑚𝑎𝑥</m:t>
                                      </m:r>
                                    </m:sub>
                                  </m:sSub>
                                  <m:d>
                                    <m:dPr>
                                      <m:ctrlPr>
                                        <a:rPr lang="en-US" altLang="zh-CN" sz="2000" b="0" i="1" smtClean="0">
                                          <a:latin typeface="Cambria Math" panose="02040503050406030204" pitchFamily="18" charset="0"/>
                                          <a:ea typeface="Microsoft YaHei UI" panose="020B0503020204020204" pitchFamily="34" charset="-122"/>
                                        </a:rPr>
                                      </m:ctrlPr>
                                    </m:dPr>
                                    <m:e>
                                      <m:r>
                                        <a:rPr lang="en-US" altLang="zh-CN" sz="2000" b="0" i="1" smtClean="0">
                                          <a:latin typeface="Cambria Math" panose="02040503050406030204" pitchFamily="18" charset="0"/>
                                          <a:ea typeface="Microsoft YaHei UI" panose="020B0503020204020204" pitchFamily="34" charset="-122"/>
                                        </a:rPr>
                                        <m:t>𝑇𝑆</m:t>
                                      </m:r>
                                      <m:r>
                                        <a:rPr lang="en-US" altLang="zh-CN" sz="2000" b="0" i="1" smtClean="0">
                                          <a:latin typeface="Cambria Math" panose="02040503050406030204" pitchFamily="18" charset="0"/>
                                          <a:ea typeface="Cambria Math" panose="02040503050406030204" pitchFamily="18" charset="0"/>
                                        </a:rPr>
                                        <m:t>ℓ</m:t>
                                      </m:r>
                                      <m:r>
                                        <a:rPr lang="en-US" altLang="zh-CN" sz="2000" b="0" i="1" smtClean="0">
                                          <a:latin typeface="Cambria Math" panose="02040503050406030204" pitchFamily="18" charset="0"/>
                                          <a:ea typeface="Cambria Math" panose="02040503050406030204" pitchFamily="18" charset="0"/>
                                        </a:rPr>
                                        <m:t>𝑐</m:t>
                                      </m:r>
                                    </m:e>
                                  </m:d>
                                </m:e>
                              </m:d>
                            </m:e>
                          </m:func>
                        </m:den>
                      </m:f>
                    </m:oMath>
                  </m:oMathPara>
                </a14:m>
                <a:endParaRPr lang="en-US" altLang="zh-CN" b="0" dirty="0">
                  <a:latin typeface="Microsoft YaHei UI" panose="020B0503020204020204" pitchFamily="34" charset="-122"/>
                  <a:ea typeface="Microsoft YaHei UI" panose="020B0503020204020204" pitchFamily="34" charset="-122"/>
                </a:endParaRPr>
              </a:p>
            </p:txBody>
          </p:sp>
        </mc:Choice>
        <mc:Fallback xmlns="">
          <p:sp>
            <p:nvSpPr>
              <p:cNvPr id="6" name="文本框 5">
                <a:extLst>
                  <a:ext uri="{FF2B5EF4-FFF2-40B4-BE49-F238E27FC236}">
                    <a16:creationId xmlns:a16="http://schemas.microsoft.com/office/drawing/2014/main" id="{FD6CB6E1-5C2E-71D3-3B0C-4DFAF35DCCE3}"/>
                  </a:ext>
                </a:extLst>
              </p:cNvPr>
              <p:cNvSpPr txBox="1">
                <a:spLocks noRot="1" noChangeAspect="1" noMove="1" noResize="1" noEditPoints="1" noAdjustHandles="1" noChangeArrowheads="1" noChangeShapeType="1" noTextEdit="1"/>
              </p:cNvSpPr>
              <p:nvPr/>
            </p:nvSpPr>
            <p:spPr>
              <a:xfrm>
                <a:off x="107504" y="1196752"/>
                <a:ext cx="8970150" cy="2276008"/>
              </a:xfrm>
              <a:prstGeom prst="rect">
                <a:avLst/>
              </a:prstGeom>
              <a:blipFill>
                <a:blip r:embed="rId4"/>
                <a:stretch>
                  <a:fillRect l="-952"/>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E44AB4F7-92D7-DCD1-4557-D39F80CB9D09}"/>
              </a:ext>
            </a:extLst>
          </p:cNvPr>
          <p:cNvPicPr>
            <a:picLocks noChangeAspect="1"/>
          </p:cNvPicPr>
          <p:nvPr/>
        </p:nvPicPr>
        <p:blipFill>
          <a:blip r:embed="rId5"/>
          <a:stretch>
            <a:fillRect/>
          </a:stretch>
        </p:blipFill>
        <p:spPr>
          <a:xfrm>
            <a:off x="587524" y="4077072"/>
            <a:ext cx="8010110" cy="2256863"/>
          </a:xfrm>
          <a:prstGeom prst="rect">
            <a:avLst/>
          </a:prstGeom>
        </p:spPr>
      </p:pic>
    </p:spTree>
    <p:extLst>
      <p:ext uri="{BB962C8B-B14F-4D97-AF65-F5344CB8AC3E}">
        <p14:creationId xmlns:p14="http://schemas.microsoft.com/office/powerpoint/2010/main" val="3502979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7A5AD11-E2C8-854C-21D8-80C32DDB95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5" name="文本框 4">
            <a:extLst>
              <a:ext uri="{FF2B5EF4-FFF2-40B4-BE49-F238E27FC236}">
                <a16:creationId xmlns:a16="http://schemas.microsoft.com/office/drawing/2014/main" id="{C9C0FD5C-7B3B-A3D3-27A3-29A1D9C5EC11}"/>
              </a:ext>
            </a:extLst>
          </p:cNvPr>
          <p:cNvSpPr txBox="1"/>
          <p:nvPr/>
        </p:nvSpPr>
        <p:spPr>
          <a:xfrm>
            <a:off x="899592" y="278602"/>
            <a:ext cx="2430474" cy="424732"/>
          </a:xfrm>
          <a:prstGeom prst="rect">
            <a:avLst/>
          </a:prstGeom>
          <a:noFill/>
        </p:spPr>
        <p:txBody>
          <a:bodyPr wrap="none" rtlCol="0">
            <a:spAutoFit/>
          </a:bodyPr>
          <a:lstStyle/>
          <a:p>
            <a:pPr>
              <a:buNone/>
            </a:pP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实验设置及结果</a:t>
            </a:r>
            <a:endParaRPr lang="en-US" altLang="zh-CN" dirty="0">
              <a:latin typeface="Microsoft YaHei UI" panose="020B0503020204020204" pitchFamily="34" charset="-122"/>
              <a:ea typeface="Microsoft YaHei UI" panose="020B0503020204020204" pitchFamily="34" charset="-122"/>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D6CB6E1-5C2E-71D3-3B0C-4DFAF35DCCE3}"/>
                  </a:ext>
                </a:extLst>
              </p:cNvPr>
              <p:cNvSpPr txBox="1"/>
              <p:nvPr/>
            </p:nvSpPr>
            <p:spPr>
              <a:xfrm>
                <a:off x="107504" y="1052736"/>
                <a:ext cx="8970150" cy="2170979"/>
              </a:xfrm>
              <a:prstGeom prst="rect">
                <a:avLst/>
              </a:prstGeom>
              <a:noFill/>
            </p:spPr>
            <p:txBody>
              <a:bodyPr wrap="square">
                <a:spAutoFit/>
              </a:bodyPr>
              <a:lstStyle/>
              <a:p>
                <a:pPr marL="342900" indent="-342900" defTabSz="504000">
                  <a:lnSpc>
                    <a:spcPct val="150000"/>
                  </a:lnSpc>
                </a:pPr>
                <a:r>
                  <a:rPr lang="zh-CN" altLang="en-US" dirty="0">
                    <a:latin typeface="Microsoft YaHei UI" panose="020B0503020204020204" pitchFamily="34" charset="-122"/>
                    <a:ea typeface="Microsoft YaHei UI" panose="020B0503020204020204" pitchFamily="34" charset="-122"/>
                  </a:rPr>
                  <a:t>双标准问题</a:t>
                </a:r>
                <a:endParaRPr lang="en-US" altLang="zh-CN" dirty="0">
                  <a:latin typeface="Microsoft YaHei UI" panose="020B0503020204020204" pitchFamily="34" charset="-122"/>
                  <a:ea typeface="Microsoft YaHei UI" panose="020B0503020204020204" pitchFamily="34" charset="-122"/>
                </a:endParaRPr>
              </a:p>
              <a:p>
                <a:pPr defTabSz="504000">
                  <a:lnSpc>
                    <a:spcPct val="150000"/>
                  </a:lnSpc>
                  <a:buNone/>
                </a:pPr>
                <a:r>
                  <a:rPr lang="en-US" altLang="zh-CN" sz="2000" dirty="0">
                    <a:latin typeface="Cambria Math" panose="02040503050406030204" pitchFamily="18" charset="0"/>
                    <a:ea typeface="Microsoft YaHei UI" panose="020B0503020204020204" pitchFamily="34" charset="-122"/>
                  </a:rPr>
                  <a:t>	</a:t>
                </a:r>
                <a:r>
                  <a:rPr lang="zh-CN" altLang="en-US" sz="2000" b="0" dirty="0">
                    <a:latin typeface="Cambria Math" panose="02040503050406030204" pitchFamily="18" charset="0"/>
                    <a:ea typeface="Microsoft YaHei UI" panose="020B0503020204020204" pitchFamily="34" charset="-122"/>
                  </a:rPr>
                  <a:t>对于 </a:t>
                </a:r>
                <a14:m>
                  <m:oMath xmlns:m="http://schemas.openxmlformats.org/officeDocument/2006/math">
                    <m:r>
                      <a:rPr lang="en-US" altLang="zh-CN" sz="2000" b="0" i="1" dirty="0" smtClean="0">
                        <a:latin typeface="Cambria Math" panose="02040503050406030204" pitchFamily="18" charset="0"/>
                        <a:ea typeface="Microsoft YaHei UI" panose="020B0503020204020204" pitchFamily="34" charset="-122"/>
                      </a:rPr>
                      <m:t>𝑇𝑆</m:t>
                    </m:r>
                    <m:r>
                      <a:rPr lang="en-US" altLang="zh-CN" sz="2000" b="0" i="1" dirty="0" smtClean="0">
                        <a:latin typeface="Cambria Math" panose="02040503050406030204" pitchFamily="18" charset="0"/>
                        <a:ea typeface="Microsoft YaHei UI" panose="020B0503020204020204" pitchFamily="34" charset="-122"/>
                      </a:rPr>
                      <m:t>𝜖</m:t>
                    </m:r>
                  </m:oMath>
                </a14:m>
                <a:r>
                  <a:rPr lang="zh-CN" altLang="en-US" sz="2000" b="0" dirty="0">
                    <a:latin typeface="Cambria Math" panose="02040503050406030204" pitchFamily="18" charset="0"/>
                    <a:ea typeface="Microsoft YaHei UI" panose="020B0503020204020204" pitchFamily="34" charset="-122"/>
                  </a:rPr>
                  <a:t>，一开始固定 </a:t>
                </a:r>
                <a14:m>
                  <m:oMath xmlns:m="http://schemas.openxmlformats.org/officeDocument/2006/math">
                    <m:r>
                      <a:rPr lang="en-US" altLang="zh-CN" sz="2000" b="0" i="1" smtClean="0">
                        <a:latin typeface="Cambria Math" panose="02040503050406030204" pitchFamily="18" charset="0"/>
                        <a:ea typeface="Microsoft YaHei UI" panose="020B0503020204020204" pitchFamily="34" charset="-122"/>
                      </a:rPr>
                      <m:t>𝜖</m:t>
                    </m:r>
                  </m:oMath>
                </a14:m>
                <a:r>
                  <a:rPr lang="zh-CN" altLang="en-US" sz="2000" b="0" dirty="0">
                    <a:latin typeface="Cambria Math" panose="02040503050406030204" pitchFamily="18" charset="0"/>
                    <a:ea typeface="Microsoft YaHei UI" panose="020B0503020204020204" pitchFamily="34" charset="-122"/>
                  </a:rPr>
                  <a:t> 为 </a:t>
                </a:r>
                <a14:m>
                  <m:oMath xmlns:m="http://schemas.openxmlformats.org/officeDocument/2006/math">
                    <m:r>
                      <a:rPr lang="en-US" altLang="zh-CN" sz="2000" b="0" i="1" smtClean="0">
                        <a:latin typeface="Cambria Math" panose="02040503050406030204" pitchFamily="18" charset="0"/>
                        <a:ea typeface="Microsoft YaHei UI" panose="020B0503020204020204" pitchFamily="34" charset="-122"/>
                      </a:rPr>
                      <m:t>∞</m:t>
                    </m:r>
                  </m:oMath>
                </a14:m>
                <a:r>
                  <a:rPr lang="zh-CN" altLang="en-US" sz="2000" b="0" dirty="0">
                    <a:latin typeface="Cambria Math" panose="02040503050406030204" pitchFamily="18" charset="0"/>
                    <a:ea typeface="Microsoft YaHei UI" panose="020B0503020204020204" pitchFamily="34" charset="-122"/>
                  </a:rPr>
                  <a:t>。在给定的步骤 </a:t>
                </a:r>
                <a14:m>
                  <m:oMath xmlns:m="http://schemas.openxmlformats.org/officeDocument/2006/math">
                    <m:r>
                      <a:rPr lang="en-US" altLang="zh-CN" sz="2000" b="0" i="1" dirty="0" smtClean="0">
                        <a:latin typeface="Cambria Math" panose="02040503050406030204" pitchFamily="18" charset="0"/>
                        <a:ea typeface="Microsoft YaHei UI" panose="020B0503020204020204" pitchFamily="34" charset="-122"/>
                      </a:rPr>
                      <m:t>𝑘</m:t>
                    </m:r>
                  </m:oMath>
                </a14:m>
                <a:r>
                  <a:rPr lang="zh-CN" altLang="en-US" sz="2000" b="0" dirty="0">
                    <a:latin typeface="Cambria Math" panose="02040503050406030204" pitchFamily="18" charset="0"/>
                    <a:ea typeface="Microsoft YaHei UI" panose="020B0503020204020204" pitchFamily="34" charset="-122"/>
                  </a:rPr>
                  <a:t>：</a:t>
                </a:r>
              </a:p>
              <a:p>
                <a:pPr marL="342900" indent="-342900" defTabSz="504000">
                  <a:lnSpc>
                    <a:spcPct val="150000"/>
                  </a:lnSpc>
                </a:pPr>
                <a14:m>
                  <m:oMath xmlns:m="http://schemas.openxmlformats.org/officeDocument/2006/math">
                    <m:r>
                      <a:rPr lang="en-US" altLang="zh-CN" sz="2000" b="0" i="1" smtClean="0">
                        <a:latin typeface="Cambria Math" panose="02040503050406030204" pitchFamily="18" charset="0"/>
                        <a:ea typeface="Microsoft YaHei UI" panose="020B0503020204020204" pitchFamily="34" charset="-122"/>
                      </a:rPr>
                      <m:t>𝜖</m:t>
                    </m:r>
                  </m:oMath>
                </a14:m>
                <a:r>
                  <a:rPr lang="zh-CN" altLang="en-US" sz="2000" b="0" dirty="0">
                    <a:latin typeface="Cambria Math" panose="02040503050406030204" pitchFamily="18" charset="0"/>
                    <a:ea typeface="Microsoft YaHei UI" panose="020B0503020204020204" pitchFamily="34" charset="-122"/>
                  </a:rPr>
                  <a:t> 被固定为 </a:t>
                </a:r>
                <a14:m>
                  <m:oMath xmlns:m="http://schemas.openxmlformats.org/officeDocument/2006/math">
                    <m:sSubSup>
                      <m:sSubSupPr>
                        <m:ctrlPr>
                          <a:rPr lang="en-US" altLang="zh-CN" sz="2000" b="0" i="1" dirty="0" smtClean="0">
                            <a:latin typeface="Cambria Math" panose="02040503050406030204" pitchFamily="18" charset="0"/>
                            <a:ea typeface="Microsoft YaHei UI" panose="020B0503020204020204" pitchFamily="34" charset="-122"/>
                          </a:rPr>
                        </m:ctrlPr>
                      </m:sSubSupPr>
                      <m:e>
                        <m:r>
                          <a:rPr lang="en-US" altLang="zh-CN" sz="2000" b="0" i="1" dirty="0" smtClean="0">
                            <a:latin typeface="Cambria Math" panose="02040503050406030204" pitchFamily="18" charset="0"/>
                            <a:ea typeface="Microsoft YaHei UI" panose="020B0503020204020204" pitchFamily="34" charset="-122"/>
                          </a:rPr>
                          <m:t>𝐿</m:t>
                        </m:r>
                      </m:e>
                      <m:sub>
                        <m:r>
                          <a:rPr lang="en-US" altLang="zh-CN" sz="2000" b="0" i="1" dirty="0" smtClean="0">
                            <a:latin typeface="Cambria Math" panose="02040503050406030204" pitchFamily="18" charset="0"/>
                            <a:ea typeface="Microsoft YaHei UI" panose="020B0503020204020204" pitchFamily="34" charset="-122"/>
                          </a:rPr>
                          <m:t>𝑚𝑎𝑥</m:t>
                        </m:r>
                      </m:sub>
                      <m:sup>
                        <m:r>
                          <a:rPr lang="en-US" altLang="zh-CN" sz="2000" b="0" i="1" dirty="0" smtClean="0">
                            <a:latin typeface="Cambria Math" panose="02040503050406030204" pitchFamily="18" charset="0"/>
                            <a:ea typeface="Microsoft YaHei UI" panose="020B0503020204020204" pitchFamily="34" charset="-122"/>
                          </a:rPr>
                          <m:t>𝑘</m:t>
                        </m:r>
                        <m:r>
                          <a:rPr lang="en-US" altLang="zh-CN" sz="2000" b="0" i="1" dirty="0" smtClean="0">
                            <a:latin typeface="Cambria Math" panose="02040503050406030204" pitchFamily="18" charset="0"/>
                            <a:ea typeface="Microsoft YaHei UI" panose="020B0503020204020204" pitchFamily="34" charset="-122"/>
                          </a:rPr>
                          <m:t>−1</m:t>
                        </m:r>
                      </m:sup>
                    </m:sSubSup>
                  </m:oMath>
                </a14:m>
                <a:r>
                  <a:rPr lang="zh-CN" altLang="en-US" sz="2000" b="0" dirty="0">
                    <a:latin typeface="Cambria Math" panose="02040503050406030204" pitchFamily="18" charset="0"/>
                    <a:ea typeface="Microsoft YaHei UI" panose="020B0503020204020204" pitchFamily="34" charset="-122"/>
                  </a:rPr>
                  <a:t>， 其中 </a:t>
                </a:r>
                <a14:m>
                  <m:oMath xmlns:m="http://schemas.openxmlformats.org/officeDocument/2006/math">
                    <m:sSubSup>
                      <m:sSubSupPr>
                        <m:ctrlPr>
                          <a:rPr lang="en-US" altLang="zh-CN" sz="2000" b="0" i="1" dirty="0">
                            <a:latin typeface="Cambria Math" panose="02040503050406030204" pitchFamily="18" charset="0"/>
                            <a:ea typeface="Microsoft YaHei UI" panose="020B0503020204020204" pitchFamily="34" charset="-122"/>
                          </a:rPr>
                        </m:ctrlPr>
                      </m:sSubSupPr>
                      <m:e>
                        <m:r>
                          <a:rPr lang="en-US" altLang="zh-CN" sz="2000" b="0" i="1" dirty="0">
                            <a:latin typeface="Cambria Math" panose="02040503050406030204" pitchFamily="18" charset="0"/>
                            <a:ea typeface="Microsoft YaHei UI" panose="020B0503020204020204" pitchFamily="34" charset="-122"/>
                          </a:rPr>
                          <m:t>𝐿</m:t>
                        </m:r>
                      </m:e>
                      <m:sub>
                        <m:r>
                          <a:rPr lang="en-US" altLang="zh-CN" sz="2000" b="0" i="1" dirty="0">
                            <a:latin typeface="Cambria Math" panose="02040503050406030204" pitchFamily="18" charset="0"/>
                            <a:ea typeface="Microsoft YaHei UI" panose="020B0503020204020204" pitchFamily="34" charset="-122"/>
                          </a:rPr>
                          <m:t>𝑚𝑎𝑥</m:t>
                        </m:r>
                      </m:sub>
                      <m:sup>
                        <m:r>
                          <a:rPr lang="en-US" altLang="zh-CN" sz="2000" b="0" i="1" dirty="0">
                            <a:latin typeface="Cambria Math" panose="02040503050406030204" pitchFamily="18" charset="0"/>
                            <a:ea typeface="Microsoft YaHei UI" panose="020B0503020204020204" pitchFamily="34" charset="-122"/>
                          </a:rPr>
                          <m:t>𝑘</m:t>
                        </m:r>
                        <m:r>
                          <a:rPr lang="en-US" altLang="zh-CN" sz="2000" b="0" i="1" dirty="0">
                            <a:latin typeface="Cambria Math" panose="02040503050406030204" pitchFamily="18" charset="0"/>
                            <a:ea typeface="Microsoft YaHei UI" panose="020B0503020204020204" pitchFamily="34" charset="-122"/>
                          </a:rPr>
                          <m:t>−1</m:t>
                        </m:r>
                      </m:sup>
                    </m:sSubSup>
                  </m:oMath>
                </a14:m>
                <a:r>
                  <a:rPr lang="zh-CN" altLang="en-US" sz="2000" b="0" dirty="0">
                    <a:latin typeface="Cambria Math" panose="02040503050406030204" pitchFamily="18" charset="0"/>
                    <a:ea typeface="Microsoft YaHei UI" panose="020B0503020204020204" pitchFamily="34" charset="-122"/>
                  </a:rPr>
                  <a:t>是在步骤 </a:t>
                </a:r>
                <a14:m>
                  <m:oMath xmlns:m="http://schemas.openxmlformats.org/officeDocument/2006/math">
                    <m:r>
                      <a:rPr lang="en-US" altLang="zh-CN" sz="2000" b="0" i="1" dirty="0" smtClean="0">
                        <a:latin typeface="Cambria Math" panose="02040503050406030204" pitchFamily="18" charset="0"/>
                        <a:ea typeface="Microsoft YaHei UI" panose="020B0503020204020204" pitchFamily="34" charset="-122"/>
                      </a:rPr>
                      <m:t>𝑘</m:t>
                    </m:r>
                    <m:r>
                      <a:rPr lang="en-US" altLang="zh-CN" sz="2000" b="0" i="1" dirty="0" smtClean="0">
                        <a:latin typeface="Cambria Math" panose="02040503050406030204" pitchFamily="18" charset="0"/>
                        <a:ea typeface="Microsoft YaHei UI" panose="020B0503020204020204" pitchFamily="34" charset="-122"/>
                      </a:rPr>
                      <m:t>−1</m:t>
                    </m:r>
                  </m:oMath>
                </a14:m>
                <a:r>
                  <a:rPr lang="zh-CN" altLang="en-US" sz="2000" b="0" dirty="0">
                    <a:latin typeface="Cambria Math" panose="02040503050406030204" pitchFamily="18" charset="0"/>
                    <a:ea typeface="Microsoft YaHei UI" panose="020B0503020204020204" pitchFamily="34" charset="-122"/>
                  </a:rPr>
                  <a:t> 获得的 </a:t>
                </a:r>
                <a14:m>
                  <m:oMath xmlns:m="http://schemas.openxmlformats.org/officeDocument/2006/math">
                    <m:sSub>
                      <m:sSubPr>
                        <m:ctrlPr>
                          <a:rPr lang="en-US" altLang="zh-CN" sz="2000" b="0" i="1" dirty="0" smtClean="0">
                            <a:latin typeface="Cambria Math" panose="02040503050406030204" pitchFamily="18" charset="0"/>
                            <a:ea typeface="Microsoft YaHei UI" panose="020B0503020204020204" pitchFamily="34" charset="-122"/>
                          </a:rPr>
                        </m:ctrlPr>
                      </m:sSubPr>
                      <m:e>
                        <m:r>
                          <a:rPr lang="en-US" altLang="zh-CN" sz="2000" b="0" i="1" dirty="0" smtClean="0">
                            <a:latin typeface="Cambria Math" panose="02040503050406030204" pitchFamily="18" charset="0"/>
                            <a:ea typeface="Microsoft YaHei UI" panose="020B0503020204020204" pitchFamily="34" charset="-122"/>
                          </a:rPr>
                          <m:t>𝐿</m:t>
                        </m:r>
                      </m:e>
                      <m:sub>
                        <m:r>
                          <m:rPr>
                            <m:sty m:val="p"/>
                          </m:rPr>
                          <a:rPr lang="en-US" altLang="zh-CN" sz="2000" b="0" i="1" dirty="0" smtClean="0">
                            <a:latin typeface="Cambria Math" panose="02040503050406030204" pitchFamily="18" charset="0"/>
                            <a:ea typeface="Microsoft YaHei UI" panose="020B0503020204020204" pitchFamily="34" charset="-122"/>
                          </a:rPr>
                          <m:t>max</m:t>
                        </m:r>
                      </m:sub>
                    </m:sSub>
                    <m:r>
                      <a:rPr lang="en-US" altLang="zh-CN" sz="2000" b="0" i="1" dirty="0" smtClean="0">
                        <a:latin typeface="Cambria Math" panose="02040503050406030204" pitchFamily="18" charset="0"/>
                        <a:ea typeface="Microsoft YaHei UI" panose="020B0503020204020204" pitchFamily="34" charset="-122"/>
                      </a:rPr>
                      <m:t>⁡</m:t>
                    </m:r>
                  </m:oMath>
                </a14:m>
                <a:r>
                  <a:rPr lang="zh-CN" altLang="en-US" sz="2000" b="0" dirty="0">
                    <a:latin typeface="Cambria Math" panose="02040503050406030204" pitchFamily="18" charset="0"/>
                    <a:ea typeface="Microsoft YaHei UI" panose="020B0503020204020204" pitchFamily="34" charset="-122"/>
                  </a:rPr>
                  <a:t>值。</a:t>
                </a:r>
              </a:p>
              <a:p>
                <a:pPr marL="342900" indent="-342900" defTabSz="504000">
                  <a:lnSpc>
                    <a:spcPct val="150000"/>
                  </a:lnSpc>
                </a:pPr>
                <a:r>
                  <a:rPr lang="zh-CN" altLang="en-US" sz="2000" b="0" dirty="0">
                    <a:latin typeface="Cambria Math" panose="02040503050406030204" pitchFamily="18" charset="0"/>
                    <a:ea typeface="Microsoft YaHei UI" panose="020B0503020204020204" pitchFamily="34" charset="-122"/>
                  </a:rPr>
                  <a:t>步骤 </a:t>
                </a:r>
                <a14:m>
                  <m:oMath xmlns:m="http://schemas.openxmlformats.org/officeDocument/2006/math">
                    <m:r>
                      <a:rPr lang="en-US" altLang="zh-CN" sz="2000" b="0" i="1" dirty="0" smtClean="0">
                        <a:latin typeface="Cambria Math" panose="02040503050406030204" pitchFamily="18" charset="0"/>
                        <a:ea typeface="Microsoft YaHei UI" panose="020B0503020204020204" pitchFamily="34" charset="-122"/>
                      </a:rPr>
                      <m:t>𝑘</m:t>
                    </m:r>
                  </m:oMath>
                </a14:m>
                <a:r>
                  <a:rPr lang="en-US" altLang="zh-CN" sz="2000" b="0" dirty="0">
                    <a:latin typeface="Cambria Math" panose="02040503050406030204" pitchFamily="18" charset="0"/>
                    <a:ea typeface="Microsoft YaHei UI" panose="020B0503020204020204" pitchFamily="34" charset="-122"/>
                  </a:rPr>
                  <a:t> </a:t>
                </a:r>
                <a:r>
                  <a:rPr lang="zh-CN" altLang="en-US" sz="2000" b="0" dirty="0">
                    <a:latin typeface="Cambria Math" panose="02040503050406030204" pitchFamily="18" charset="0"/>
                    <a:ea typeface="Microsoft YaHei UI" panose="020B0503020204020204" pitchFamily="34" charset="-122"/>
                  </a:rPr>
                  <a:t>的初始解是步骤 </a:t>
                </a:r>
                <a14:m>
                  <m:oMath xmlns:m="http://schemas.openxmlformats.org/officeDocument/2006/math">
                    <m:r>
                      <a:rPr lang="en-US" altLang="zh-CN" sz="2000" b="0" i="1" dirty="0" smtClean="0">
                        <a:latin typeface="Cambria Math" panose="02040503050406030204" pitchFamily="18" charset="0"/>
                        <a:ea typeface="Microsoft YaHei UI" panose="020B0503020204020204" pitchFamily="34" charset="-122"/>
                      </a:rPr>
                      <m:t>𝑘</m:t>
                    </m:r>
                    <m:r>
                      <a:rPr lang="en-US" altLang="zh-CN" sz="2000" b="0" i="1" dirty="0" smtClean="0">
                        <a:latin typeface="Cambria Math" panose="02040503050406030204" pitchFamily="18" charset="0"/>
                        <a:ea typeface="Microsoft YaHei UI" panose="020B0503020204020204" pitchFamily="34" charset="-122"/>
                      </a:rPr>
                      <m:t>−1</m:t>
                    </m:r>
                  </m:oMath>
                </a14:m>
                <a:r>
                  <a:rPr lang="en-US" altLang="zh-CN" sz="2000" b="0" dirty="0">
                    <a:latin typeface="Cambria Math" panose="02040503050406030204" pitchFamily="18" charset="0"/>
                    <a:ea typeface="Microsoft YaHei UI" panose="020B0503020204020204" pitchFamily="34" charset="-122"/>
                  </a:rPr>
                  <a:t> </a:t>
                </a:r>
                <a:r>
                  <a:rPr lang="zh-CN" altLang="en-US" sz="2000" b="0" dirty="0">
                    <a:latin typeface="Cambria Math" panose="02040503050406030204" pitchFamily="18" charset="0"/>
                    <a:ea typeface="Microsoft YaHei UI" panose="020B0503020204020204" pitchFamily="34" charset="-122"/>
                  </a:rPr>
                  <a:t>找到的最佳解。</a:t>
                </a:r>
              </a:p>
            </p:txBody>
          </p:sp>
        </mc:Choice>
        <mc:Fallback xmlns="">
          <p:sp>
            <p:nvSpPr>
              <p:cNvPr id="6" name="文本框 5">
                <a:extLst>
                  <a:ext uri="{FF2B5EF4-FFF2-40B4-BE49-F238E27FC236}">
                    <a16:creationId xmlns:a16="http://schemas.microsoft.com/office/drawing/2014/main" id="{FD6CB6E1-5C2E-71D3-3B0C-4DFAF35DCCE3}"/>
                  </a:ext>
                </a:extLst>
              </p:cNvPr>
              <p:cNvSpPr txBox="1">
                <a:spLocks noRot="1" noChangeAspect="1" noMove="1" noResize="1" noEditPoints="1" noAdjustHandles="1" noChangeArrowheads="1" noChangeShapeType="1" noTextEdit="1"/>
              </p:cNvSpPr>
              <p:nvPr/>
            </p:nvSpPr>
            <p:spPr>
              <a:xfrm>
                <a:off x="107504" y="1052736"/>
                <a:ext cx="8970150" cy="2170979"/>
              </a:xfrm>
              <a:prstGeom prst="rect">
                <a:avLst/>
              </a:prstGeom>
              <a:blipFill>
                <a:blip r:embed="rId4"/>
                <a:stretch>
                  <a:fillRect l="-952" b="-4213"/>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6D950957-98AB-4B4A-8906-16D93A944FDF}"/>
              </a:ext>
            </a:extLst>
          </p:cNvPr>
          <p:cNvPicPr>
            <a:picLocks noChangeAspect="1"/>
          </p:cNvPicPr>
          <p:nvPr/>
        </p:nvPicPr>
        <p:blipFill>
          <a:blip r:embed="rId5"/>
          <a:stretch>
            <a:fillRect/>
          </a:stretch>
        </p:blipFill>
        <p:spPr>
          <a:xfrm>
            <a:off x="81839" y="3281889"/>
            <a:ext cx="4464496" cy="542298"/>
          </a:xfrm>
          <a:prstGeom prst="rect">
            <a:avLst/>
          </a:prstGeom>
        </p:spPr>
      </p:pic>
      <p:pic>
        <p:nvPicPr>
          <p:cNvPr id="13" name="图片 12">
            <a:extLst>
              <a:ext uri="{FF2B5EF4-FFF2-40B4-BE49-F238E27FC236}">
                <a16:creationId xmlns:a16="http://schemas.microsoft.com/office/drawing/2014/main" id="{F0F5B167-CEB7-7B0B-F9CA-15837EE65D35}"/>
              </a:ext>
            </a:extLst>
          </p:cNvPr>
          <p:cNvPicPr>
            <a:picLocks noChangeAspect="1"/>
          </p:cNvPicPr>
          <p:nvPr/>
        </p:nvPicPr>
        <p:blipFill>
          <a:blip r:embed="rId6"/>
          <a:stretch>
            <a:fillRect/>
          </a:stretch>
        </p:blipFill>
        <p:spPr>
          <a:xfrm>
            <a:off x="4535489" y="3254148"/>
            <a:ext cx="4572000" cy="1770845"/>
          </a:xfrm>
          <a:prstGeom prst="rect">
            <a:avLst/>
          </a:prstGeom>
        </p:spPr>
      </p:pic>
      <p:pic>
        <p:nvPicPr>
          <p:cNvPr id="21" name="图片 20">
            <a:extLst>
              <a:ext uri="{FF2B5EF4-FFF2-40B4-BE49-F238E27FC236}">
                <a16:creationId xmlns:a16="http://schemas.microsoft.com/office/drawing/2014/main" id="{38A7109A-A4A0-7D35-5908-91B40B8242F2}"/>
              </a:ext>
            </a:extLst>
          </p:cNvPr>
          <p:cNvPicPr>
            <a:picLocks noChangeAspect="1"/>
          </p:cNvPicPr>
          <p:nvPr/>
        </p:nvPicPr>
        <p:blipFill>
          <a:blip r:embed="rId7"/>
          <a:stretch>
            <a:fillRect/>
          </a:stretch>
        </p:blipFill>
        <p:spPr>
          <a:xfrm>
            <a:off x="70993" y="4495901"/>
            <a:ext cx="4464496" cy="2303179"/>
          </a:xfrm>
          <a:prstGeom prst="rect">
            <a:avLst/>
          </a:prstGeom>
        </p:spPr>
      </p:pic>
      <p:pic>
        <p:nvPicPr>
          <p:cNvPr id="22" name="图片 21">
            <a:extLst>
              <a:ext uri="{FF2B5EF4-FFF2-40B4-BE49-F238E27FC236}">
                <a16:creationId xmlns:a16="http://schemas.microsoft.com/office/drawing/2014/main" id="{7C03F266-A82D-E0A3-12A4-542F43013467}"/>
              </a:ext>
            </a:extLst>
          </p:cNvPr>
          <p:cNvPicPr>
            <a:picLocks noChangeAspect="1"/>
          </p:cNvPicPr>
          <p:nvPr/>
        </p:nvPicPr>
        <p:blipFill>
          <a:blip r:embed="rId8"/>
          <a:stretch>
            <a:fillRect/>
          </a:stretch>
        </p:blipFill>
        <p:spPr>
          <a:xfrm>
            <a:off x="4577788" y="5073677"/>
            <a:ext cx="4509137" cy="1725403"/>
          </a:xfrm>
          <a:prstGeom prst="rect">
            <a:avLst/>
          </a:prstGeom>
        </p:spPr>
      </p:pic>
    </p:spTree>
    <p:extLst>
      <p:ext uri="{BB962C8B-B14F-4D97-AF65-F5344CB8AC3E}">
        <p14:creationId xmlns:p14="http://schemas.microsoft.com/office/powerpoint/2010/main" val="2769306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7A5AD11-E2C8-854C-21D8-80C32DDB95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5" name="文本框 4">
            <a:extLst>
              <a:ext uri="{FF2B5EF4-FFF2-40B4-BE49-F238E27FC236}">
                <a16:creationId xmlns:a16="http://schemas.microsoft.com/office/drawing/2014/main" id="{C9C0FD5C-7B3B-A3D3-27A3-29A1D9C5EC11}"/>
              </a:ext>
            </a:extLst>
          </p:cNvPr>
          <p:cNvSpPr txBox="1"/>
          <p:nvPr/>
        </p:nvSpPr>
        <p:spPr>
          <a:xfrm>
            <a:off x="899592" y="278602"/>
            <a:ext cx="2430474" cy="424732"/>
          </a:xfrm>
          <a:prstGeom prst="rect">
            <a:avLst/>
          </a:prstGeom>
          <a:noFill/>
        </p:spPr>
        <p:txBody>
          <a:bodyPr wrap="none" rtlCol="0">
            <a:spAutoFit/>
          </a:bodyPr>
          <a:lstStyle/>
          <a:p>
            <a:pPr>
              <a:buNone/>
            </a:pP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实验设置及结果</a:t>
            </a:r>
            <a:endParaRPr lang="en-US" altLang="zh-CN" dirty="0">
              <a:latin typeface="Microsoft YaHei UI" panose="020B0503020204020204" pitchFamily="34" charset="-122"/>
              <a:ea typeface="Microsoft YaHei UI" panose="020B0503020204020204" pitchFamily="34" charset="-122"/>
            </a:endParaRPr>
          </a:p>
        </p:txBody>
      </p:sp>
      <p:sp>
        <p:nvSpPr>
          <p:cNvPr id="6" name="文本框 5">
            <a:extLst>
              <a:ext uri="{FF2B5EF4-FFF2-40B4-BE49-F238E27FC236}">
                <a16:creationId xmlns:a16="http://schemas.microsoft.com/office/drawing/2014/main" id="{FD6CB6E1-5C2E-71D3-3B0C-4DFAF35DCCE3}"/>
              </a:ext>
            </a:extLst>
          </p:cNvPr>
          <p:cNvSpPr txBox="1"/>
          <p:nvPr/>
        </p:nvSpPr>
        <p:spPr>
          <a:xfrm>
            <a:off x="107504" y="1052736"/>
            <a:ext cx="8970150" cy="581057"/>
          </a:xfrm>
          <a:prstGeom prst="rect">
            <a:avLst/>
          </a:prstGeom>
          <a:noFill/>
        </p:spPr>
        <p:txBody>
          <a:bodyPr wrap="square">
            <a:spAutoFit/>
          </a:bodyPr>
          <a:lstStyle/>
          <a:p>
            <a:pPr marL="342900" indent="-342900" defTabSz="504000">
              <a:lnSpc>
                <a:spcPct val="150000"/>
              </a:lnSpc>
            </a:pPr>
            <a:r>
              <a:rPr lang="zh-CN" altLang="en-US" dirty="0">
                <a:latin typeface="Microsoft YaHei UI" panose="020B0503020204020204" pitchFamily="34" charset="-122"/>
                <a:ea typeface="Microsoft YaHei UI" panose="020B0503020204020204" pitchFamily="34" charset="-122"/>
              </a:rPr>
              <a:t>考虑三标准结果</a:t>
            </a:r>
            <a:endParaRPr lang="en-US" altLang="zh-CN" dirty="0">
              <a:latin typeface="Cambria Math" panose="02040503050406030204" pitchFamily="18" charset="0"/>
              <a:ea typeface="Microsoft YaHei UI" panose="020B0503020204020204" pitchFamily="34" charset="-122"/>
            </a:endParaRPr>
          </a:p>
        </p:txBody>
      </p:sp>
      <p:pic>
        <p:nvPicPr>
          <p:cNvPr id="7" name="图片 6">
            <a:extLst>
              <a:ext uri="{FF2B5EF4-FFF2-40B4-BE49-F238E27FC236}">
                <a16:creationId xmlns:a16="http://schemas.microsoft.com/office/drawing/2014/main" id="{EDB661BF-13C1-E8F1-F2FC-73E2B5D19699}"/>
              </a:ext>
            </a:extLst>
          </p:cNvPr>
          <p:cNvPicPr>
            <a:picLocks noChangeAspect="1"/>
          </p:cNvPicPr>
          <p:nvPr/>
        </p:nvPicPr>
        <p:blipFill>
          <a:blip r:embed="rId4"/>
          <a:stretch>
            <a:fillRect/>
          </a:stretch>
        </p:blipFill>
        <p:spPr>
          <a:xfrm>
            <a:off x="942015" y="3886678"/>
            <a:ext cx="7363877" cy="2829060"/>
          </a:xfrm>
          <a:prstGeom prst="rect">
            <a:avLst/>
          </a:prstGeom>
        </p:spPr>
      </p:pic>
      <p:pic>
        <p:nvPicPr>
          <p:cNvPr id="11" name="图片 10">
            <a:extLst>
              <a:ext uri="{FF2B5EF4-FFF2-40B4-BE49-F238E27FC236}">
                <a16:creationId xmlns:a16="http://schemas.microsoft.com/office/drawing/2014/main" id="{316ABC79-E177-7110-5417-6FBFCF69C936}"/>
              </a:ext>
            </a:extLst>
          </p:cNvPr>
          <p:cNvPicPr>
            <a:picLocks noChangeAspect="1"/>
          </p:cNvPicPr>
          <p:nvPr/>
        </p:nvPicPr>
        <p:blipFill>
          <a:blip r:embed="rId5"/>
          <a:stretch>
            <a:fillRect/>
          </a:stretch>
        </p:blipFill>
        <p:spPr>
          <a:xfrm>
            <a:off x="931175" y="1633792"/>
            <a:ext cx="7298682" cy="2245749"/>
          </a:xfrm>
          <a:prstGeom prst="rect">
            <a:avLst/>
          </a:prstGeom>
        </p:spPr>
      </p:pic>
    </p:spTree>
    <p:extLst>
      <p:ext uri="{BB962C8B-B14F-4D97-AF65-F5344CB8AC3E}">
        <p14:creationId xmlns:p14="http://schemas.microsoft.com/office/powerpoint/2010/main" val="1502668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7A5AD11-E2C8-854C-21D8-80C32DDB95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5" name="文本框 4">
            <a:extLst>
              <a:ext uri="{FF2B5EF4-FFF2-40B4-BE49-F238E27FC236}">
                <a16:creationId xmlns:a16="http://schemas.microsoft.com/office/drawing/2014/main" id="{C9C0FD5C-7B3B-A3D3-27A3-29A1D9C5EC11}"/>
              </a:ext>
            </a:extLst>
          </p:cNvPr>
          <p:cNvSpPr txBox="1"/>
          <p:nvPr/>
        </p:nvSpPr>
        <p:spPr>
          <a:xfrm>
            <a:off x="899592" y="278602"/>
            <a:ext cx="891591" cy="424732"/>
          </a:xfrm>
          <a:prstGeom prst="rect">
            <a:avLst/>
          </a:prstGeom>
          <a:noFill/>
        </p:spPr>
        <p:txBody>
          <a:bodyPr wrap="none" rtlCol="0">
            <a:spAutoFit/>
          </a:bodyPr>
          <a:lstStyle/>
          <a:p>
            <a:pPr>
              <a:buNone/>
            </a:pP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结论</a:t>
            </a:r>
            <a:endParaRPr lang="en-US" altLang="zh-CN" dirty="0">
              <a:latin typeface="Microsoft YaHei UI" panose="020B0503020204020204" pitchFamily="34" charset="-122"/>
              <a:ea typeface="Microsoft YaHei UI" panose="020B0503020204020204" pitchFamily="34" charset="-122"/>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D6CB6E1-5C2E-71D3-3B0C-4DFAF35DCCE3}"/>
                  </a:ext>
                </a:extLst>
              </p:cNvPr>
              <p:cNvSpPr txBox="1"/>
              <p:nvPr/>
            </p:nvSpPr>
            <p:spPr>
              <a:xfrm>
                <a:off x="71500" y="1484784"/>
                <a:ext cx="8964996" cy="4929747"/>
              </a:xfrm>
              <a:prstGeom prst="rect">
                <a:avLst/>
              </a:prstGeom>
              <a:noFill/>
            </p:spPr>
            <p:txBody>
              <a:bodyPr wrap="square">
                <a:spAutoFit/>
              </a:bodyPr>
              <a:lstStyle/>
              <a:p>
                <a:pPr marL="342900" indent="-342900" defTabSz="504000">
                  <a:lnSpc>
                    <a:spcPct val="150000"/>
                  </a:lnSpc>
                </a:pPr>
                <a:r>
                  <a:rPr lang="zh-CN" altLang="en-US" sz="2000" b="0" dirty="0">
                    <a:latin typeface="Cambria Math" panose="02040503050406030204" pitchFamily="18" charset="0"/>
                    <a:ea typeface="Microsoft YaHei UI" panose="020B0503020204020204" pitchFamily="34" charset="-122"/>
                  </a:rPr>
                  <a:t>在本文中解决了多标准 </a:t>
                </a:r>
                <a:r>
                  <a:rPr lang="en-US" altLang="zh-CN" sz="2000" b="0" dirty="0">
                    <a:latin typeface="Cambria Math" panose="02040503050406030204" pitchFamily="18" charset="0"/>
                    <a:ea typeface="Microsoft YaHei UI" panose="020B0503020204020204" pitchFamily="34" charset="-122"/>
                  </a:rPr>
                  <a:t>FJSSP</a:t>
                </a:r>
                <a:r>
                  <a:rPr lang="zh-CN" altLang="en-US" sz="2000" b="0" dirty="0">
                    <a:latin typeface="Cambria Math" panose="02040503050406030204" pitchFamily="18" charset="0"/>
                    <a:ea typeface="Microsoft YaHei UI" panose="020B0503020204020204" pitchFamily="34" charset="-122"/>
                  </a:rPr>
                  <a:t>。已经提出了两个版本的禁忌搜索算法来提供一组非支配解决方案。一种算法基于 </a:t>
                </a:r>
                <a14:m>
                  <m:oMath xmlns:m="http://schemas.openxmlformats.org/officeDocument/2006/math">
                    <m:r>
                      <a:rPr lang="en-US" altLang="zh-CN" sz="2000" b="0" i="1" smtClean="0">
                        <a:latin typeface="Cambria Math" panose="02040503050406030204" pitchFamily="18" charset="0"/>
                        <a:ea typeface="Microsoft YaHei UI" panose="020B0503020204020204" pitchFamily="34" charset="-122"/>
                      </a:rPr>
                      <m:t>𝜖</m:t>
                    </m:r>
                  </m:oMath>
                </a14:m>
                <a:r>
                  <a:rPr lang="en-US" altLang="zh-CN" sz="2000" b="0" dirty="0">
                    <a:latin typeface="Cambria Math" panose="02040503050406030204" pitchFamily="18" charset="0"/>
                    <a:ea typeface="Microsoft YaHei UI" panose="020B0503020204020204" pitchFamily="34" charset="-122"/>
                  </a:rPr>
                  <a:t>-constraint </a:t>
                </a:r>
                <a:r>
                  <a:rPr lang="zh-CN" altLang="en-US" sz="2000" b="0" dirty="0">
                    <a:latin typeface="Cambria Math" panose="02040503050406030204" pitchFamily="18" charset="0"/>
                    <a:ea typeface="Microsoft YaHei UI" panose="020B0503020204020204" pitchFamily="34" charset="-122"/>
                  </a:rPr>
                  <a:t>方法，另一种算法基于标准的线性组合。分别对单准则问题、二准则问题和三准则问题进行了实验。在单一标准 </a:t>
                </a:r>
                <a14:m>
                  <m:oMath xmlns:m="http://schemas.openxmlformats.org/officeDocument/2006/math">
                    <m:r>
                      <a:rPr lang="en-US" altLang="zh-CN" sz="2000" b="0" i="0" dirty="0" smtClean="0">
                        <a:latin typeface="Cambria Math" panose="02040503050406030204" pitchFamily="18" charset="0"/>
                        <a:ea typeface="Microsoft YaHei UI" panose="020B0503020204020204" pitchFamily="34" charset="-122"/>
                      </a:rPr>
                      <m:t>(</m:t>
                    </m:r>
                    <m:sSub>
                      <m:sSubPr>
                        <m:ctrlPr>
                          <a:rPr lang="en-US" altLang="zh-CN" sz="2000" b="0" i="1" dirty="0" smtClean="0">
                            <a:latin typeface="Cambria Math" panose="02040503050406030204" pitchFamily="18" charset="0"/>
                            <a:ea typeface="Microsoft YaHei UI" panose="020B0503020204020204" pitchFamily="34" charset="-122"/>
                          </a:rPr>
                        </m:ctrlPr>
                      </m:sSubPr>
                      <m:e>
                        <m:r>
                          <a:rPr lang="en-US" altLang="zh-CN" sz="2000" b="0" i="1" dirty="0" smtClean="0">
                            <a:latin typeface="Cambria Math" panose="02040503050406030204" pitchFamily="18" charset="0"/>
                            <a:ea typeface="Microsoft YaHei UI" panose="020B0503020204020204" pitchFamily="34" charset="-122"/>
                          </a:rPr>
                          <m:t>𝐶</m:t>
                        </m:r>
                      </m:e>
                      <m:sub>
                        <m:r>
                          <m:rPr>
                            <m:sty m:val="p"/>
                          </m:rPr>
                          <a:rPr lang="en-US" altLang="zh-CN" sz="2000" b="0" i="1" dirty="0" smtClean="0">
                            <a:latin typeface="Cambria Math" panose="02040503050406030204" pitchFamily="18" charset="0"/>
                            <a:ea typeface="Microsoft YaHei UI" panose="020B0503020204020204" pitchFamily="34" charset="-122"/>
                          </a:rPr>
                          <m:t>max</m:t>
                        </m:r>
                      </m:sub>
                    </m:sSub>
                    <m:r>
                      <a:rPr lang="en-US" altLang="zh-CN" sz="2000" b="0" i="1" dirty="0" smtClean="0">
                        <a:latin typeface="Cambria Math" panose="02040503050406030204" pitchFamily="18" charset="0"/>
                        <a:ea typeface="Microsoft YaHei UI" panose="020B0503020204020204" pitchFamily="34" charset="-122"/>
                      </a:rPr>
                      <m:t>)</m:t>
                    </m:r>
                  </m:oMath>
                </a14:m>
                <a:r>
                  <a:rPr lang="en-US" altLang="zh-CN" sz="2000" b="0" dirty="0">
                    <a:latin typeface="Cambria Math" panose="02040503050406030204" pitchFamily="18" charset="0"/>
                    <a:ea typeface="Microsoft YaHei UI" panose="020B0503020204020204" pitchFamily="34" charset="-122"/>
                  </a:rPr>
                  <a:t> </a:t>
                </a:r>
                <a:r>
                  <a:rPr lang="zh-CN" altLang="en-US" sz="2000" b="0" dirty="0">
                    <a:latin typeface="Cambria Math" panose="02040503050406030204" pitchFamily="18" charset="0"/>
                    <a:ea typeface="Microsoft YaHei UI" panose="020B0503020204020204" pitchFamily="34" charset="-122"/>
                  </a:rPr>
                  <a:t>的情况下，这些方法不是很有竞争力。对于两个标准，解决方案质量的最佳方法是基于标准线性组合的方法。</a:t>
                </a:r>
                <a:endParaRPr lang="en-US" altLang="zh-CN" sz="2000" b="0" dirty="0">
                  <a:latin typeface="Cambria Math" panose="02040503050406030204" pitchFamily="18" charset="0"/>
                  <a:ea typeface="Microsoft YaHei UI" panose="020B0503020204020204" pitchFamily="34" charset="-122"/>
                </a:endParaRPr>
              </a:p>
              <a:p>
                <a:pPr defTabSz="504000">
                  <a:lnSpc>
                    <a:spcPct val="150000"/>
                  </a:lnSpc>
                  <a:buNone/>
                </a:pPr>
                <a:endParaRPr lang="zh-CN" altLang="en-US" sz="2000" b="0" dirty="0">
                  <a:latin typeface="Cambria Math" panose="02040503050406030204" pitchFamily="18" charset="0"/>
                  <a:ea typeface="Microsoft YaHei UI" panose="020B0503020204020204" pitchFamily="34" charset="-122"/>
                </a:endParaRPr>
              </a:p>
              <a:p>
                <a:pPr marL="342900" indent="-342900" defTabSz="504000">
                  <a:lnSpc>
                    <a:spcPct val="150000"/>
                  </a:lnSpc>
                </a:pPr>
                <a:r>
                  <a:rPr lang="zh-CN" altLang="en-US" sz="2000" b="0" dirty="0">
                    <a:latin typeface="Cambria Math" panose="02040503050406030204" pitchFamily="18" charset="0"/>
                    <a:ea typeface="Microsoft YaHei UI" panose="020B0503020204020204" pitchFamily="34" charset="-122"/>
                  </a:rPr>
                  <a:t>在印刷和纸板行业中，在解决问题时通常必须考虑一些额外的资源。未来的研究方向包括考虑某些操作需要不止一种资源才能执行。问题变成了具有多处理器操作的 </a:t>
                </a:r>
                <a:r>
                  <a:rPr lang="en-US" altLang="zh-CN" sz="2000" b="0" dirty="0">
                    <a:latin typeface="Cambria Math" panose="02040503050406030204" pitchFamily="18" charset="0"/>
                    <a:ea typeface="Microsoft YaHei UI" panose="020B0503020204020204" pitchFamily="34" charset="-122"/>
                  </a:rPr>
                  <a:t>FJSSP</a:t>
                </a:r>
                <a:r>
                  <a:rPr lang="zh-CN" altLang="en-US" sz="2000" b="0" dirty="0">
                    <a:latin typeface="Cambria Math" panose="02040503050406030204" pitchFamily="18" charset="0"/>
                    <a:ea typeface="Microsoft YaHei UI" panose="020B0503020204020204" pitchFamily="34" charset="-122"/>
                  </a:rPr>
                  <a:t>。我们将尝试扩展所提出的算法来考虑这种附加约束。</a:t>
                </a:r>
              </a:p>
              <a:p>
                <a:pPr marL="342900" indent="-342900" defTabSz="504000">
                  <a:lnSpc>
                    <a:spcPct val="150000"/>
                  </a:lnSpc>
                </a:pPr>
                <a:endParaRPr lang="en-US" altLang="zh-CN" dirty="0">
                  <a:latin typeface="Cambria Math" panose="02040503050406030204" pitchFamily="18" charset="0"/>
                  <a:ea typeface="Microsoft YaHei UI" panose="020B0503020204020204" pitchFamily="34" charset="-122"/>
                </a:endParaRPr>
              </a:p>
            </p:txBody>
          </p:sp>
        </mc:Choice>
        <mc:Fallback xmlns="">
          <p:sp>
            <p:nvSpPr>
              <p:cNvPr id="6" name="文本框 5">
                <a:extLst>
                  <a:ext uri="{FF2B5EF4-FFF2-40B4-BE49-F238E27FC236}">
                    <a16:creationId xmlns:a16="http://schemas.microsoft.com/office/drawing/2014/main" id="{FD6CB6E1-5C2E-71D3-3B0C-4DFAF35DCCE3}"/>
                  </a:ext>
                </a:extLst>
              </p:cNvPr>
              <p:cNvSpPr txBox="1">
                <a:spLocks noRot="1" noChangeAspect="1" noMove="1" noResize="1" noEditPoints="1" noAdjustHandles="1" noChangeArrowheads="1" noChangeShapeType="1" noTextEdit="1"/>
              </p:cNvSpPr>
              <p:nvPr/>
            </p:nvSpPr>
            <p:spPr>
              <a:xfrm>
                <a:off x="71500" y="1484784"/>
                <a:ext cx="8964996" cy="4929747"/>
              </a:xfrm>
              <a:prstGeom prst="rect">
                <a:avLst/>
              </a:prstGeom>
              <a:blipFill>
                <a:blip r:embed="rId4"/>
                <a:stretch>
                  <a:fillRect l="-612" r="-2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7549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A5A6E63-198D-8E78-9CA6-2DC84902AC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4" name="文本框 3">
            <a:extLst>
              <a:ext uri="{FF2B5EF4-FFF2-40B4-BE49-F238E27FC236}">
                <a16:creationId xmlns:a16="http://schemas.microsoft.com/office/drawing/2014/main" id="{34C20FFA-E588-4ADA-733B-AC243EA9CA00}"/>
              </a:ext>
            </a:extLst>
          </p:cNvPr>
          <p:cNvSpPr txBox="1"/>
          <p:nvPr/>
        </p:nvSpPr>
        <p:spPr>
          <a:xfrm>
            <a:off x="899592" y="278602"/>
            <a:ext cx="1499128" cy="424732"/>
          </a:xfrm>
          <a:prstGeom prst="rect">
            <a:avLst/>
          </a:prstGeom>
          <a:noFill/>
        </p:spPr>
        <p:txBody>
          <a:bodyPr wrap="none" rtlCol="0">
            <a:spAutoFit/>
          </a:bodyPr>
          <a:lstStyle/>
          <a:p>
            <a:pPr defTabSz="504000">
              <a:buNone/>
            </a:pP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作者介绍</a:t>
            </a:r>
            <a:endParaRPr lang="en-US" altLang="zh-CN" dirty="0">
              <a:latin typeface="Microsoft YaHei UI" panose="020B0503020204020204" pitchFamily="34" charset="-122"/>
              <a:ea typeface="Microsoft YaHei UI" panose="020B0503020204020204" pitchFamily="34" charset="-122"/>
            </a:endParaRPr>
          </a:p>
        </p:txBody>
      </p:sp>
      <p:pic>
        <p:nvPicPr>
          <p:cNvPr id="9" name="图片 8">
            <a:extLst>
              <a:ext uri="{FF2B5EF4-FFF2-40B4-BE49-F238E27FC236}">
                <a16:creationId xmlns:a16="http://schemas.microsoft.com/office/drawing/2014/main" id="{7B1A8E0B-049A-A33D-484C-FC091C209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552" y="1299293"/>
            <a:ext cx="1778405" cy="2369090"/>
          </a:xfrm>
          <a:prstGeom prst="rect">
            <a:avLst/>
          </a:prstGeom>
        </p:spPr>
      </p:pic>
      <p:pic>
        <p:nvPicPr>
          <p:cNvPr id="1030" name="Picture 6" descr="Créativité - Équité - Qualité">
            <a:extLst>
              <a:ext uri="{FF2B5EF4-FFF2-40B4-BE49-F238E27FC236}">
                <a16:creationId xmlns:a16="http://schemas.microsoft.com/office/drawing/2014/main" id="{7855BDA5-0D40-B7EF-3C76-7462E3C029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2368" y="4269650"/>
            <a:ext cx="1752080" cy="1985691"/>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CE44D916-6701-39C6-F449-C0C90A25621D}"/>
              </a:ext>
            </a:extLst>
          </p:cNvPr>
          <p:cNvSpPr txBox="1"/>
          <p:nvPr/>
        </p:nvSpPr>
        <p:spPr>
          <a:xfrm>
            <a:off x="2483768" y="1424180"/>
            <a:ext cx="6120680" cy="2369880"/>
          </a:xfrm>
          <a:prstGeom prst="rect">
            <a:avLst/>
          </a:prstGeom>
          <a:noFill/>
        </p:spPr>
        <p:txBody>
          <a:bodyPr wrap="square">
            <a:spAutoFit/>
          </a:bodyPr>
          <a:lstStyle/>
          <a:p>
            <a:pPr defTabSz="504000">
              <a:lnSpc>
                <a:spcPct val="100000"/>
              </a:lnSpc>
              <a:buNone/>
            </a:pPr>
            <a:r>
              <a:rPr lang="en-US" altLang="zh-CN" dirty="0">
                <a:latin typeface="Microsoft YaHei UI" panose="020B0503020204020204" pitchFamily="34" charset="-122"/>
                <a:ea typeface="Microsoft YaHei UI" panose="020B0503020204020204" pitchFamily="34" charset="-122"/>
              </a:rPr>
              <a:t>Geoffrey </a:t>
            </a:r>
            <a:r>
              <a:rPr lang="en-US" altLang="zh-CN" dirty="0" err="1">
                <a:latin typeface="Microsoft YaHei UI" panose="020B0503020204020204" pitchFamily="34" charset="-122"/>
                <a:ea typeface="Microsoft YaHei UI" panose="020B0503020204020204" pitchFamily="34" charset="-122"/>
              </a:rPr>
              <a:t>Vilcot</a:t>
            </a:r>
            <a:endParaRPr lang="en-US" altLang="zh-CN" b="0" dirty="0">
              <a:latin typeface="Microsoft YaHei UI" panose="020B0503020204020204" pitchFamily="34" charset="-122"/>
              <a:ea typeface="Microsoft YaHei UI" panose="020B0503020204020204" pitchFamily="34" charset="-122"/>
            </a:endParaRPr>
          </a:p>
          <a:p>
            <a:pPr defTabSz="504000">
              <a:lnSpc>
                <a:spcPct val="100000"/>
              </a:lnSpc>
              <a:buNone/>
            </a:pPr>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是一位专注于云、人工智能和大数据的技术专家，在公共服务、工业和奢侈品零售领域拥有丰富的经验。 他对与这些领域相关的技术和商业问题有深入的了解，并能够为公司提出创新且有效的解决方案。 他对技术趋势和市场发展的了解使他成为企业适应和转型的关键人物。</a:t>
            </a:r>
            <a:endParaRPr lang="zh-CN" altLang="en-US" sz="2000" dirty="0">
              <a:latin typeface="Microsoft YaHei UI" panose="020B0503020204020204" pitchFamily="34" charset="-122"/>
              <a:ea typeface="Microsoft YaHei UI" panose="020B0503020204020204" pitchFamily="34" charset="-122"/>
            </a:endParaRPr>
          </a:p>
        </p:txBody>
      </p:sp>
      <p:sp>
        <p:nvSpPr>
          <p:cNvPr id="6" name="文本框 5">
            <a:extLst>
              <a:ext uri="{FF2B5EF4-FFF2-40B4-BE49-F238E27FC236}">
                <a16:creationId xmlns:a16="http://schemas.microsoft.com/office/drawing/2014/main" id="{A7F8CBA2-E789-005A-1E2A-9D83C4030819}"/>
              </a:ext>
            </a:extLst>
          </p:cNvPr>
          <p:cNvSpPr txBox="1"/>
          <p:nvPr/>
        </p:nvSpPr>
        <p:spPr>
          <a:xfrm>
            <a:off x="395536" y="4437112"/>
            <a:ext cx="6285234" cy="1446550"/>
          </a:xfrm>
          <a:prstGeom prst="rect">
            <a:avLst/>
          </a:prstGeom>
          <a:noFill/>
        </p:spPr>
        <p:txBody>
          <a:bodyPr wrap="square">
            <a:spAutoFit/>
          </a:bodyPr>
          <a:lstStyle/>
          <a:p>
            <a:pPr defTabSz="504000">
              <a:lnSpc>
                <a:spcPct val="100000"/>
              </a:lnSpc>
              <a:buNone/>
            </a:pPr>
            <a:r>
              <a:rPr lang="en-US" altLang="zh-CN" dirty="0">
                <a:latin typeface="Microsoft YaHei UI" panose="020B0503020204020204" pitchFamily="34" charset="-122"/>
                <a:ea typeface="Microsoft YaHei UI" panose="020B0503020204020204" pitchFamily="34" charset="-122"/>
              </a:rPr>
              <a:t>Jean-Charles </a:t>
            </a:r>
            <a:r>
              <a:rPr lang="en-US" altLang="zh-CN" dirty="0" err="1">
                <a:latin typeface="Microsoft YaHei UI" panose="020B0503020204020204" pitchFamily="34" charset="-122"/>
                <a:ea typeface="Microsoft YaHei UI" panose="020B0503020204020204" pitchFamily="34" charset="-122"/>
              </a:rPr>
              <a:t>Billaut</a:t>
            </a:r>
            <a:endParaRPr lang="en-US" altLang="zh-CN" dirty="0">
              <a:latin typeface="Microsoft YaHei UI" panose="020B0503020204020204" pitchFamily="34" charset="-122"/>
              <a:ea typeface="Microsoft YaHei UI" panose="020B0503020204020204" pitchFamily="34" charset="-122"/>
            </a:endParaRPr>
          </a:p>
          <a:p>
            <a:pPr defTabSz="504000">
              <a:lnSpc>
                <a:spcPct val="100000"/>
              </a:lnSpc>
              <a:buNone/>
            </a:pPr>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是法国图尔大学理工学院计算机科学教授。他教授汇编语言和运筹学（图论和动态编程）。他还是法国 </a:t>
            </a:r>
            <a:r>
              <a:rPr lang="en-US" altLang="zh-CN" sz="2000" b="0" dirty="0">
                <a:latin typeface="Microsoft YaHei UI" panose="020B0503020204020204" pitchFamily="34" charset="-122"/>
                <a:ea typeface="Microsoft YaHei UI" panose="020B0503020204020204" pitchFamily="34" charset="-122"/>
              </a:rPr>
              <a:t>OR </a:t>
            </a:r>
            <a:r>
              <a:rPr lang="zh-CN" altLang="en-US" sz="2000" b="0" dirty="0">
                <a:latin typeface="Microsoft YaHei UI" panose="020B0503020204020204" pitchFamily="34" charset="-122"/>
                <a:ea typeface="Microsoft YaHei UI" panose="020B0503020204020204" pitchFamily="34" charset="-122"/>
              </a:rPr>
              <a:t>协会董事会成员（</a:t>
            </a:r>
            <a:r>
              <a:rPr lang="en-US" altLang="zh-CN" sz="2000" b="0" dirty="0">
                <a:latin typeface="Microsoft YaHei UI" panose="020B0503020204020204" pitchFamily="34" charset="-122"/>
                <a:ea typeface="Microsoft YaHei UI" panose="020B0503020204020204" pitchFamily="34" charset="-122"/>
              </a:rPr>
              <a:t>2006 </a:t>
            </a:r>
            <a:r>
              <a:rPr lang="zh-CN" altLang="en-US" sz="2000" b="0" dirty="0">
                <a:latin typeface="Microsoft YaHei UI" panose="020B0503020204020204" pitchFamily="34" charset="-122"/>
                <a:ea typeface="Microsoft YaHei UI" panose="020B0503020204020204" pitchFamily="34" charset="-122"/>
              </a:rPr>
              <a:t>年和 </a:t>
            </a:r>
            <a:r>
              <a:rPr lang="en-US" altLang="zh-CN" sz="2000" b="0" dirty="0">
                <a:latin typeface="Microsoft YaHei UI" panose="020B0503020204020204" pitchFamily="34" charset="-122"/>
                <a:ea typeface="Microsoft YaHei UI" panose="020B0503020204020204" pitchFamily="34" charset="-122"/>
              </a:rPr>
              <a:t>2007 </a:t>
            </a:r>
            <a:r>
              <a:rPr lang="zh-CN" altLang="en-US" sz="2000" b="0" dirty="0">
                <a:latin typeface="Microsoft YaHei UI" panose="020B0503020204020204" pitchFamily="34" charset="-122"/>
                <a:ea typeface="Microsoft YaHei UI" panose="020B0503020204020204" pitchFamily="34" charset="-122"/>
              </a:rPr>
              <a:t>年担任主席）。</a:t>
            </a:r>
            <a:endParaRPr lang="zh-CN" altLang="en-US" sz="20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959613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EBC2DA9-323B-56F3-0693-C12ED7808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4" name="文本框 3">
            <a:extLst>
              <a:ext uri="{FF2B5EF4-FFF2-40B4-BE49-F238E27FC236}">
                <a16:creationId xmlns:a16="http://schemas.microsoft.com/office/drawing/2014/main" id="{60C46586-BE01-95D8-2417-B1FC56A651BE}"/>
              </a:ext>
            </a:extLst>
          </p:cNvPr>
          <p:cNvSpPr txBox="1"/>
          <p:nvPr/>
        </p:nvSpPr>
        <p:spPr>
          <a:xfrm>
            <a:off x="2855824" y="3284984"/>
            <a:ext cx="3432351" cy="840230"/>
          </a:xfrm>
          <a:prstGeom prst="rect">
            <a:avLst/>
          </a:prstGeom>
          <a:noFill/>
        </p:spPr>
        <p:txBody>
          <a:bodyPr wrap="none" rtlCol="0">
            <a:spAutoFit/>
          </a:bodyPr>
          <a:lstStyle/>
          <a:p>
            <a:pPr algn="ctr">
              <a:buNone/>
            </a:pPr>
            <a:r>
              <a:rPr lang="en-US" altLang="zh-CN" sz="5400" dirty="0">
                <a:latin typeface="Microsoft YaHei UI" panose="020B0503020204020204" pitchFamily="34" charset="-122"/>
                <a:ea typeface="Microsoft YaHei UI" panose="020B0503020204020204" pitchFamily="34" charset="-122"/>
              </a:rPr>
              <a:t>THANKS!</a:t>
            </a:r>
            <a:endParaRPr lang="zh-CN" altLang="en-US" sz="5400" dirty="0">
              <a:latin typeface="Microsoft YaHei UI" panose="020B0503020204020204" pitchFamily="34" charset="-122"/>
              <a:ea typeface="Microsoft YaHei UI" panose="020B0503020204020204" pitchFamily="34" charset="-122"/>
            </a:endParaRPr>
          </a:p>
        </p:txBody>
      </p:sp>
      <p:sp>
        <p:nvSpPr>
          <p:cNvPr id="3" name="文本框 2">
            <a:extLst>
              <a:ext uri="{FF2B5EF4-FFF2-40B4-BE49-F238E27FC236}">
                <a16:creationId xmlns:a16="http://schemas.microsoft.com/office/drawing/2014/main" id="{B53EBE96-8A07-061A-25A4-6BC704633511}"/>
              </a:ext>
            </a:extLst>
          </p:cNvPr>
          <p:cNvSpPr txBox="1"/>
          <p:nvPr/>
        </p:nvSpPr>
        <p:spPr>
          <a:xfrm>
            <a:off x="899592" y="278602"/>
            <a:ext cx="5799536" cy="424732"/>
          </a:xfrm>
          <a:prstGeom prst="rect">
            <a:avLst/>
          </a:prstGeom>
          <a:noFill/>
        </p:spPr>
        <p:txBody>
          <a:bodyPr wrap="none" rtlCol="0">
            <a:spAutoFit/>
          </a:bodyPr>
          <a:lstStyle/>
          <a:p>
            <a:pPr>
              <a:buNone/>
            </a:pPr>
            <a:r>
              <a:rPr lang="en-US" altLang="zh-CN" dirty="0">
                <a:latin typeface="Microsoft YaHei UI" panose="020B0503020204020204" pitchFamily="34" charset="-122"/>
                <a:ea typeface="Microsoft YaHei UI" panose="020B0503020204020204" pitchFamily="34" charset="-122"/>
              </a:rPr>
              <a:t> INTRODUCTION TO MANAGEMENT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A5A6E63-198D-8E78-9CA6-2DC84902AC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4" name="文本框 3">
            <a:extLst>
              <a:ext uri="{FF2B5EF4-FFF2-40B4-BE49-F238E27FC236}">
                <a16:creationId xmlns:a16="http://schemas.microsoft.com/office/drawing/2014/main" id="{34C20FFA-E588-4ADA-733B-AC243EA9CA00}"/>
              </a:ext>
            </a:extLst>
          </p:cNvPr>
          <p:cNvSpPr txBox="1"/>
          <p:nvPr/>
        </p:nvSpPr>
        <p:spPr>
          <a:xfrm>
            <a:off x="899592" y="278602"/>
            <a:ext cx="1507144" cy="424732"/>
          </a:xfrm>
          <a:prstGeom prst="rect">
            <a:avLst/>
          </a:prstGeom>
          <a:noFill/>
        </p:spPr>
        <p:txBody>
          <a:bodyPr wrap="none" rtlCol="0">
            <a:spAutoFit/>
          </a:bodyPr>
          <a:lstStyle/>
          <a:p>
            <a:pPr>
              <a:buNone/>
            </a:pP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背景介绍</a:t>
            </a:r>
            <a:endParaRPr lang="en-US" altLang="zh-CN" dirty="0">
              <a:latin typeface="Microsoft YaHei UI" panose="020B0503020204020204" pitchFamily="34" charset="-122"/>
              <a:ea typeface="Microsoft YaHei UI" panose="020B0503020204020204" pitchFamily="34" charset="-122"/>
            </a:endParaRPr>
          </a:p>
        </p:txBody>
      </p:sp>
      <p:sp>
        <p:nvSpPr>
          <p:cNvPr id="5" name="文本框 4">
            <a:extLst>
              <a:ext uri="{FF2B5EF4-FFF2-40B4-BE49-F238E27FC236}">
                <a16:creationId xmlns:a16="http://schemas.microsoft.com/office/drawing/2014/main" id="{6FB9EA49-35BF-AF17-1C8A-E0052C25F3A5}"/>
              </a:ext>
            </a:extLst>
          </p:cNvPr>
          <p:cNvSpPr txBox="1"/>
          <p:nvPr/>
        </p:nvSpPr>
        <p:spPr>
          <a:xfrm>
            <a:off x="755576" y="4437112"/>
            <a:ext cx="7488832" cy="1885260"/>
          </a:xfrm>
          <a:prstGeom prst="rect">
            <a:avLst/>
          </a:prstGeom>
          <a:noFill/>
        </p:spPr>
        <p:txBody>
          <a:bodyPr wrap="square">
            <a:spAutoFit/>
          </a:bodyPr>
          <a:lstStyle/>
          <a:p>
            <a:pPr defTabSz="504000">
              <a:lnSpc>
                <a:spcPct val="150000"/>
              </a:lnSpc>
              <a:buNone/>
            </a:pPr>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在印刷和纸板行业中，车间由多台并行的机器组成，主要是</a:t>
            </a:r>
            <a:r>
              <a:rPr lang="zh-CN" altLang="en-US" sz="2000" dirty="0">
                <a:latin typeface="Microsoft YaHei UI" panose="020B0503020204020204" pitchFamily="34" charset="-122"/>
                <a:ea typeface="Microsoft YaHei UI" panose="020B0503020204020204" pitchFamily="34" charset="-122"/>
              </a:rPr>
              <a:t>印刷机</a:t>
            </a:r>
            <a:r>
              <a:rPr lang="zh-CN" altLang="en-US" sz="2000" b="0" dirty="0">
                <a:latin typeface="Microsoft YaHei UI" panose="020B0503020204020204" pitchFamily="34" charset="-122"/>
                <a:ea typeface="Microsoft YaHei UI" panose="020B0503020204020204" pitchFamily="34" charset="-122"/>
              </a:rPr>
              <a:t>、</a:t>
            </a:r>
            <a:r>
              <a:rPr lang="zh-CN" altLang="en-US" sz="2000" dirty="0">
                <a:latin typeface="Microsoft YaHei UI" panose="020B0503020204020204" pitchFamily="34" charset="-122"/>
                <a:ea typeface="Microsoft YaHei UI" panose="020B0503020204020204" pitchFamily="34" charset="-122"/>
              </a:rPr>
              <a:t>梳理机</a:t>
            </a:r>
            <a:r>
              <a:rPr lang="zh-CN" altLang="en-US" sz="2000" b="0" dirty="0">
                <a:latin typeface="Microsoft YaHei UI" panose="020B0503020204020204" pitchFamily="34" charset="-122"/>
                <a:ea typeface="Microsoft YaHei UI" panose="020B0503020204020204" pitchFamily="34" charset="-122"/>
              </a:rPr>
              <a:t>和</a:t>
            </a:r>
            <a:r>
              <a:rPr lang="zh-CN" altLang="en-US" sz="2000" dirty="0">
                <a:latin typeface="Microsoft YaHei UI" panose="020B0503020204020204" pitchFamily="34" charset="-122"/>
                <a:ea typeface="Microsoft YaHei UI" panose="020B0503020204020204" pitchFamily="34" charset="-122"/>
              </a:rPr>
              <a:t>折页机</a:t>
            </a:r>
            <a:r>
              <a:rPr lang="zh-CN" altLang="en-US" sz="2000" b="0" dirty="0">
                <a:latin typeface="Microsoft YaHei UI" panose="020B0503020204020204" pitchFamily="34" charset="-122"/>
                <a:ea typeface="Microsoft YaHei UI" panose="020B0503020204020204" pitchFamily="34" charset="-122"/>
              </a:rPr>
              <a:t>。通常不止一台印刷机执行</a:t>
            </a:r>
            <a:r>
              <a:rPr lang="zh-CN" altLang="en-US" sz="2000" dirty="0">
                <a:latin typeface="Microsoft YaHei UI" panose="020B0503020204020204" pitchFamily="34" charset="-122"/>
                <a:ea typeface="Microsoft YaHei UI" panose="020B0503020204020204" pitchFamily="34" charset="-122"/>
              </a:rPr>
              <a:t>印刷操作</a:t>
            </a:r>
            <a:r>
              <a:rPr lang="zh-CN" altLang="en-US" sz="2000" b="0" dirty="0">
                <a:latin typeface="Microsoft YaHei UI" panose="020B0503020204020204" pitchFamily="34" charset="-122"/>
                <a:ea typeface="Microsoft YaHei UI" panose="020B0503020204020204" pitchFamily="34" charset="-122"/>
              </a:rPr>
              <a:t>，梳理机和折页机同理。因此，除了调度操作的问题，确定每个操作的开始时间的问题之外，存在确定执行机器的分配问题。</a:t>
            </a:r>
            <a:endParaRPr lang="zh-CN" altLang="en-US" sz="2000" dirty="0">
              <a:latin typeface="Microsoft YaHei UI" panose="020B0503020204020204" pitchFamily="34" charset="-122"/>
              <a:ea typeface="Microsoft YaHei UI" panose="020B0503020204020204" pitchFamily="34" charset="-122"/>
            </a:endParaRPr>
          </a:p>
        </p:txBody>
      </p:sp>
      <p:pic>
        <p:nvPicPr>
          <p:cNvPr id="1028" name="Picture 4" descr="valtorta st/e全自动印刷机_精确的电子控制实现高精度板材印刷">
            <a:extLst>
              <a:ext uri="{FF2B5EF4-FFF2-40B4-BE49-F238E27FC236}">
                <a16:creationId xmlns:a16="http://schemas.microsoft.com/office/drawing/2014/main" id="{F99124C2-F801-E8F1-1CAA-711C4E1AA66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2012646"/>
            <a:ext cx="2845604" cy="161053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F051A系列梳理机,【梳理机】_台纺机械(常州)有限公司_无纺设备厂">
            <a:extLst>
              <a:ext uri="{FF2B5EF4-FFF2-40B4-BE49-F238E27FC236}">
                <a16:creationId xmlns:a16="http://schemas.microsoft.com/office/drawing/2014/main" id="{4209B45C-60BA-B720-1076-6BD1F13D23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9782" y="1427282"/>
            <a:ext cx="2845604" cy="2695543"/>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39BAC999-6D01-16F4-DEDC-F5B5895192FB}"/>
              </a:ext>
            </a:extLst>
          </p:cNvPr>
          <p:cNvSpPr txBox="1"/>
          <p:nvPr/>
        </p:nvSpPr>
        <p:spPr>
          <a:xfrm>
            <a:off x="827584" y="3776514"/>
            <a:ext cx="7920880" cy="369332"/>
          </a:xfrm>
          <a:prstGeom prst="rect">
            <a:avLst/>
          </a:prstGeom>
          <a:noFill/>
        </p:spPr>
        <p:txBody>
          <a:bodyPr wrap="square">
            <a:spAutoFit/>
          </a:bodyPr>
          <a:lstStyle/>
          <a:p>
            <a:pPr>
              <a:buNone/>
            </a:pPr>
            <a:r>
              <a:rPr lang="zh-CN" altLang="en-US" sz="2000" dirty="0">
                <a:latin typeface="Microsoft YaHei UI" panose="020B0503020204020204" pitchFamily="34" charset="-122"/>
                <a:ea typeface="Microsoft YaHei UI" panose="020B0503020204020204" pitchFamily="34" charset="-122"/>
              </a:rPr>
              <a:t>印刷机</a:t>
            </a:r>
            <a:r>
              <a:rPr lang="en-US" altLang="zh-CN" sz="2000" dirty="0">
                <a:latin typeface="Microsoft YaHei UI" panose="020B0503020204020204" pitchFamily="34" charset="-122"/>
                <a:ea typeface="Microsoft YaHei UI" panose="020B0503020204020204" pitchFamily="34" charset="-122"/>
              </a:rPr>
              <a:t>			    </a:t>
            </a:r>
            <a:r>
              <a:rPr lang="zh-CN" altLang="en-US" sz="2000" dirty="0">
                <a:latin typeface="Microsoft YaHei UI" panose="020B0503020204020204" pitchFamily="34" charset="-122"/>
                <a:ea typeface="Microsoft YaHei UI" panose="020B0503020204020204" pitchFamily="34" charset="-122"/>
              </a:rPr>
              <a:t>梳理机</a:t>
            </a:r>
            <a:r>
              <a:rPr lang="en-US" altLang="zh-CN" sz="2000" dirty="0">
                <a:latin typeface="Microsoft YaHei UI" panose="020B0503020204020204" pitchFamily="34" charset="-122"/>
                <a:ea typeface="Microsoft YaHei UI" panose="020B0503020204020204" pitchFamily="34" charset="-122"/>
              </a:rPr>
              <a:t>		          </a:t>
            </a:r>
            <a:r>
              <a:rPr lang="zh-CN" altLang="en-US" sz="2000" dirty="0">
                <a:latin typeface="Microsoft YaHei UI" panose="020B0503020204020204" pitchFamily="34" charset="-122"/>
                <a:ea typeface="Microsoft YaHei UI" panose="020B0503020204020204" pitchFamily="34" charset="-122"/>
              </a:rPr>
              <a:t>折页机</a:t>
            </a:r>
          </a:p>
        </p:txBody>
      </p:sp>
      <p:pic>
        <p:nvPicPr>
          <p:cNvPr id="1034" name="Picture 10" descr="高性能折页机｜MBO产品系列折页机｜小森公司">
            <a:extLst>
              <a:ext uri="{FF2B5EF4-FFF2-40B4-BE49-F238E27FC236}">
                <a16:creationId xmlns:a16="http://schemas.microsoft.com/office/drawing/2014/main" id="{4666D027-FFE3-A73A-473A-8974D3D1AB2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35804" y="1969505"/>
            <a:ext cx="3112559" cy="1624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12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对话气泡: 矩形 46">
            <a:extLst>
              <a:ext uri="{FF2B5EF4-FFF2-40B4-BE49-F238E27FC236}">
                <a16:creationId xmlns:a16="http://schemas.microsoft.com/office/drawing/2014/main" id="{1070427B-4A1F-DB1A-F036-F1B9908E4553}"/>
              </a:ext>
            </a:extLst>
          </p:cNvPr>
          <p:cNvSpPr/>
          <p:nvPr/>
        </p:nvSpPr>
        <p:spPr bwMode="auto">
          <a:xfrm>
            <a:off x="251520" y="1128220"/>
            <a:ext cx="8640960" cy="2844000"/>
          </a:xfrm>
          <a:prstGeom prst="wedgeRectCallout">
            <a:avLst>
              <a:gd name="adj1" fmla="val -3405"/>
              <a:gd name="adj2" fmla="val 78241"/>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pic>
        <p:nvPicPr>
          <p:cNvPr id="2" name="图片 1">
            <a:extLst>
              <a:ext uri="{FF2B5EF4-FFF2-40B4-BE49-F238E27FC236}">
                <a16:creationId xmlns:a16="http://schemas.microsoft.com/office/drawing/2014/main" id="{9A5A6E63-198D-8E78-9CA6-2DC84902AC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4" name="文本框 3">
            <a:extLst>
              <a:ext uri="{FF2B5EF4-FFF2-40B4-BE49-F238E27FC236}">
                <a16:creationId xmlns:a16="http://schemas.microsoft.com/office/drawing/2014/main" id="{34C20FFA-E588-4ADA-733B-AC243EA9CA00}"/>
              </a:ext>
            </a:extLst>
          </p:cNvPr>
          <p:cNvSpPr txBox="1"/>
          <p:nvPr/>
        </p:nvSpPr>
        <p:spPr>
          <a:xfrm>
            <a:off x="899592" y="278602"/>
            <a:ext cx="1507144" cy="424732"/>
          </a:xfrm>
          <a:prstGeom prst="rect">
            <a:avLst/>
          </a:prstGeom>
          <a:noFill/>
        </p:spPr>
        <p:txBody>
          <a:bodyPr wrap="none" rtlCol="0">
            <a:spAutoFit/>
          </a:bodyPr>
          <a:lstStyle/>
          <a:p>
            <a:pPr>
              <a:buNone/>
            </a:pPr>
            <a:r>
              <a:rPr lang="en-US" altLang="zh-CN" dirty="0">
                <a:latin typeface="Microsoft YaHei UI" panose="020B0503020204020204" pitchFamily="34" charset="-122"/>
                <a:ea typeface="Microsoft YaHei UI" panose="020B0503020204020204" pitchFamily="34" charset="-122"/>
              </a:rPr>
              <a:t> </a:t>
            </a:r>
            <a:r>
              <a:rPr lang="zh-CN" altLang="en-US">
                <a:latin typeface="Microsoft YaHei UI" panose="020B0503020204020204" pitchFamily="34" charset="-122"/>
                <a:ea typeface="Microsoft YaHei UI" panose="020B0503020204020204" pitchFamily="34" charset="-122"/>
              </a:rPr>
              <a:t>背景介绍</a:t>
            </a:r>
            <a:endParaRPr lang="en-US" altLang="zh-CN" dirty="0">
              <a:latin typeface="Microsoft YaHei UI" panose="020B0503020204020204" pitchFamily="34" charset="-122"/>
              <a:ea typeface="Microsoft YaHei UI" panose="020B0503020204020204" pitchFamily="34" charset="-122"/>
            </a:endParaRPr>
          </a:p>
        </p:txBody>
      </p:sp>
      <p:pic>
        <p:nvPicPr>
          <p:cNvPr id="7" name="图片 6">
            <a:extLst>
              <a:ext uri="{FF2B5EF4-FFF2-40B4-BE49-F238E27FC236}">
                <a16:creationId xmlns:a16="http://schemas.microsoft.com/office/drawing/2014/main" id="{EDE96D72-9177-7580-EF7D-1636185DDD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356" y="1274708"/>
            <a:ext cx="1905000" cy="1905000"/>
          </a:xfrm>
          <a:prstGeom prst="rect">
            <a:avLst/>
          </a:prstGeom>
        </p:spPr>
      </p:pic>
      <p:sp>
        <p:nvSpPr>
          <p:cNvPr id="8" name="文本框 7">
            <a:extLst>
              <a:ext uri="{FF2B5EF4-FFF2-40B4-BE49-F238E27FC236}">
                <a16:creationId xmlns:a16="http://schemas.microsoft.com/office/drawing/2014/main" id="{8CB752C8-08F8-D186-B62D-3CDA84A5F275}"/>
              </a:ext>
            </a:extLst>
          </p:cNvPr>
          <p:cNvSpPr txBox="1"/>
          <p:nvPr/>
        </p:nvSpPr>
        <p:spPr>
          <a:xfrm>
            <a:off x="662784" y="3280763"/>
            <a:ext cx="1296144" cy="369332"/>
          </a:xfrm>
          <a:prstGeom prst="rect">
            <a:avLst/>
          </a:prstGeom>
          <a:noFill/>
        </p:spPr>
        <p:txBody>
          <a:bodyPr wrap="square">
            <a:spAutoFit/>
          </a:bodyPr>
          <a:lstStyle/>
          <a:p>
            <a:pPr algn="ctr">
              <a:buNone/>
            </a:pPr>
            <a:r>
              <a:rPr lang="zh-CN" altLang="en-US" sz="2000" dirty="0">
                <a:latin typeface="Microsoft YaHei UI" panose="020B0503020204020204" pitchFamily="34" charset="-122"/>
                <a:ea typeface="Microsoft YaHei UI" panose="020B0503020204020204" pitchFamily="34" charset="-122"/>
              </a:rPr>
              <a:t>开始时间</a:t>
            </a:r>
          </a:p>
        </p:txBody>
      </p:sp>
      <p:pic>
        <p:nvPicPr>
          <p:cNvPr id="9" name="图片 8">
            <a:extLst>
              <a:ext uri="{FF2B5EF4-FFF2-40B4-BE49-F238E27FC236}">
                <a16:creationId xmlns:a16="http://schemas.microsoft.com/office/drawing/2014/main" id="{7FFDB80D-759C-D621-1A4B-F34C3B1BDE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0976" y="1263513"/>
            <a:ext cx="1905000" cy="1905000"/>
          </a:xfrm>
          <a:prstGeom prst="rect">
            <a:avLst/>
          </a:prstGeom>
        </p:spPr>
      </p:pic>
      <p:sp>
        <p:nvSpPr>
          <p:cNvPr id="10" name="文本框 9">
            <a:extLst>
              <a:ext uri="{FF2B5EF4-FFF2-40B4-BE49-F238E27FC236}">
                <a16:creationId xmlns:a16="http://schemas.microsoft.com/office/drawing/2014/main" id="{8E50613E-1801-9553-2DBF-1D93506777EC}"/>
              </a:ext>
            </a:extLst>
          </p:cNvPr>
          <p:cNvSpPr txBox="1"/>
          <p:nvPr/>
        </p:nvSpPr>
        <p:spPr>
          <a:xfrm>
            <a:off x="2755404" y="3283060"/>
            <a:ext cx="1296144" cy="369332"/>
          </a:xfrm>
          <a:prstGeom prst="rect">
            <a:avLst/>
          </a:prstGeom>
          <a:noFill/>
        </p:spPr>
        <p:txBody>
          <a:bodyPr wrap="square">
            <a:spAutoFit/>
          </a:bodyPr>
          <a:lstStyle/>
          <a:p>
            <a:pPr algn="ctr">
              <a:buNone/>
            </a:pPr>
            <a:r>
              <a:rPr lang="zh-CN" altLang="en-US" sz="2000" dirty="0">
                <a:latin typeface="Microsoft YaHei UI" panose="020B0503020204020204" pitchFamily="34" charset="-122"/>
                <a:ea typeface="Microsoft YaHei UI" panose="020B0503020204020204" pitchFamily="34" charset="-122"/>
              </a:rPr>
              <a:t>完工时间</a:t>
            </a:r>
          </a:p>
        </p:txBody>
      </p:sp>
      <p:sp>
        <p:nvSpPr>
          <p:cNvPr id="11" name="文本框 10">
            <a:extLst>
              <a:ext uri="{FF2B5EF4-FFF2-40B4-BE49-F238E27FC236}">
                <a16:creationId xmlns:a16="http://schemas.microsoft.com/office/drawing/2014/main" id="{6B2032AE-5236-485D-84B1-97649E3CA919}"/>
              </a:ext>
            </a:extLst>
          </p:cNvPr>
          <p:cNvSpPr txBox="1"/>
          <p:nvPr/>
        </p:nvSpPr>
        <p:spPr>
          <a:xfrm>
            <a:off x="4876486" y="3299546"/>
            <a:ext cx="1296144" cy="369332"/>
          </a:xfrm>
          <a:prstGeom prst="rect">
            <a:avLst/>
          </a:prstGeom>
          <a:noFill/>
        </p:spPr>
        <p:txBody>
          <a:bodyPr wrap="square">
            <a:spAutoFit/>
          </a:bodyPr>
          <a:lstStyle/>
          <a:p>
            <a:pPr algn="ctr">
              <a:buNone/>
            </a:pPr>
            <a:r>
              <a:rPr lang="zh-CN" altLang="en-US" sz="2000" dirty="0">
                <a:latin typeface="Microsoft YaHei UI" panose="020B0503020204020204" pitchFamily="34" charset="-122"/>
                <a:ea typeface="Microsoft YaHei UI" panose="020B0503020204020204" pitchFamily="34" charset="-122"/>
              </a:rPr>
              <a:t>流程时间</a:t>
            </a:r>
          </a:p>
        </p:txBody>
      </p:sp>
      <p:pic>
        <p:nvPicPr>
          <p:cNvPr id="13" name="图片 12">
            <a:extLst>
              <a:ext uri="{FF2B5EF4-FFF2-40B4-BE49-F238E27FC236}">
                <a16:creationId xmlns:a16="http://schemas.microsoft.com/office/drawing/2014/main" id="{0A62C6BF-FA38-2909-A67F-8A773596CC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48264" y="1427079"/>
            <a:ext cx="1600259" cy="1600259"/>
          </a:xfrm>
          <a:prstGeom prst="rect">
            <a:avLst/>
          </a:prstGeom>
        </p:spPr>
      </p:pic>
      <p:pic>
        <p:nvPicPr>
          <p:cNvPr id="15" name="图片 14">
            <a:extLst>
              <a:ext uri="{FF2B5EF4-FFF2-40B4-BE49-F238E27FC236}">
                <a16:creationId xmlns:a16="http://schemas.microsoft.com/office/drawing/2014/main" id="{AE70B79F-DBE2-1CA3-056F-806025551B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36330" y="4838207"/>
            <a:ext cx="1471339" cy="1471339"/>
          </a:xfrm>
          <a:prstGeom prst="rect">
            <a:avLst/>
          </a:prstGeom>
        </p:spPr>
      </p:pic>
      <p:pic>
        <p:nvPicPr>
          <p:cNvPr id="16" name="图片 15">
            <a:extLst>
              <a:ext uri="{FF2B5EF4-FFF2-40B4-BE49-F238E27FC236}">
                <a16:creationId xmlns:a16="http://schemas.microsoft.com/office/drawing/2014/main" id="{2049E6DE-4438-D755-6DE5-8A0171991C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4008" y="1284123"/>
            <a:ext cx="1905000" cy="1905000"/>
          </a:xfrm>
          <a:prstGeom prst="rect">
            <a:avLst/>
          </a:prstGeom>
        </p:spPr>
      </p:pic>
      <p:sp>
        <p:nvSpPr>
          <p:cNvPr id="17" name="文本框 16">
            <a:extLst>
              <a:ext uri="{FF2B5EF4-FFF2-40B4-BE49-F238E27FC236}">
                <a16:creationId xmlns:a16="http://schemas.microsoft.com/office/drawing/2014/main" id="{B05E8004-ED7F-093E-35D0-AC17FC9BBACD}"/>
              </a:ext>
            </a:extLst>
          </p:cNvPr>
          <p:cNvSpPr txBox="1"/>
          <p:nvPr/>
        </p:nvSpPr>
        <p:spPr>
          <a:xfrm>
            <a:off x="7100321" y="3280763"/>
            <a:ext cx="1296144" cy="369332"/>
          </a:xfrm>
          <a:prstGeom prst="rect">
            <a:avLst/>
          </a:prstGeom>
          <a:noFill/>
        </p:spPr>
        <p:txBody>
          <a:bodyPr wrap="square">
            <a:spAutoFit/>
          </a:bodyPr>
          <a:lstStyle/>
          <a:p>
            <a:pPr algn="ctr">
              <a:buNone/>
            </a:pPr>
            <a:r>
              <a:rPr lang="zh-CN" altLang="en-US" sz="2000" dirty="0">
                <a:latin typeface="Microsoft YaHei UI" panose="020B0503020204020204" pitchFamily="34" charset="-122"/>
                <a:ea typeface="Microsoft YaHei UI" panose="020B0503020204020204" pitchFamily="34" charset="-122"/>
              </a:rPr>
              <a:t>迟到时间</a:t>
            </a:r>
          </a:p>
        </p:txBody>
      </p:sp>
      <p:sp>
        <p:nvSpPr>
          <p:cNvPr id="42" name="文本框 41">
            <a:extLst>
              <a:ext uri="{FF2B5EF4-FFF2-40B4-BE49-F238E27FC236}">
                <a16:creationId xmlns:a16="http://schemas.microsoft.com/office/drawing/2014/main" id="{933B74CC-EAC7-2CFE-4345-202C5D20E638}"/>
              </a:ext>
            </a:extLst>
          </p:cNvPr>
          <p:cNvSpPr txBox="1"/>
          <p:nvPr/>
        </p:nvSpPr>
        <p:spPr>
          <a:xfrm>
            <a:off x="3923927" y="6309546"/>
            <a:ext cx="1296144" cy="369332"/>
          </a:xfrm>
          <a:prstGeom prst="rect">
            <a:avLst/>
          </a:prstGeom>
          <a:noFill/>
        </p:spPr>
        <p:txBody>
          <a:bodyPr wrap="square">
            <a:spAutoFit/>
          </a:bodyPr>
          <a:lstStyle/>
          <a:p>
            <a:pPr algn="ctr">
              <a:buNone/>
            </a:pPr>
            <a:r>
              <a:rPr lang="zh-CN" altLang="en-US" sz="2000" dirty="0">
                <a:latin typeface="Microsoft YaHei UI" panose="020B0503020204020204" pitchFamily="34" charset="-122"/>
                <a:ea typeface="Microsoft YaHei UI" panose="020B0503020204020204" pitchFamily="34" charset="-122"/>
              </a:rPr>
              <a:t>决策者</a:t>
            </a:r>
          </a:p>
        </p:txBody>
      </p:sp>
    </p:spTree>
    <p:extLst>
      <p:ext uri="{BB962C8B-B14F-4D97-AF65-F5344CB8AC3E}">
        <p14:creationId xmlns:p14="http://schemas.microsoft.com/office/powerpoint/2010/main" val="4158178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A5A6E63-198D-8E78-9CA6-2DC84902AC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4" name="文本框 3">
            <a:extLst>
              <a:ext uri="{FF2B5EF4-FFF2-40B4-BE49-F238E27FC236}">
                <a16:creationId xmlns:a16="http://schemas.microsoft.com/office/drawing/2014/main" id="{34C20FFA-E588-4ADA-733B-AC243EA9CA00}"/>
              </a:ext>
            </a:extLst>
          </p:cNvPr>
          <p:cNvSpPr txBox="1"/>
          <p:nvPr/>
        </p:nvSpPr>
        <p:spPr>
          <a:xfrm>
            <a:off x="899592" y="278602"/>
            <a:ext cx="2430474" cy="424732"/>
          </a:xfrm>
          <a:prstGeom prst="rect">
            <a:avLst/>
          </a:prstGeom>
          <a:noFill/>
        </p:spPr>
        <p:txBody>
          <a:bodyPr wrap="none" rtlCol="0">
            <a:spAutoFit/>
          </a:bodyPr>
          <a:lstStyle/>
          <a:p>
            <a:pPr>
              <a:buNone/>
            </a:pP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问题定义及符号</a:t>
            </a:r>
            <a:endParaRPr lang="en-US" altLang="zh-CN" dirty="0">
              <a:latin typeface="Microsoft YaHei UI" panose="020B0503020204020204" pitchFamily="34" charset="-122"/>
              <a:ea typeface="Microsoft YaHei UI" panose="020B0503020204020204" pitchFamily="34" charset="-122"/>
            </a:endParaRPr>
          </a:p>
        </p:txBody>
      </p:sp>
      <mc:AlternateContent xmlns:mc="http://schemas.openxmlformats.org/markup-compatibility/2006" xmlns:a14="http://schemas.microsoft.com/office/drawing/2010/main">
        <mc:Choice Requires="a14">
          <p:graphicFrame>
            <p:nvGraphicFramePr>
              <p:cNvPr id="3" name="表格 2">
                <a:extLst>
                  <a:ext uri="{FF2B5EF4-FFF2-40B4-BE49-F238E27FC236}">
                    <a16:creationId xmlns:a16="http://schemas.microsoft.com/office/drawing/2014/main" id="{129D2677-1DC2-1552-B47D-7A2599B7691C}"/>
                  </a:ext>
                </a:extLst>
              </p:cNvPr>
              <p:cNvGraphicFramePr>
                <a:graphicFrameLocks noGrp="1"/>
              </p:cNvGraphicFramePr>
              <p:nvPr>
                <p:extLst>
                  <p:ext uri="{D42A27DB-BD31-4B8C-83A1-F6EECF244321}">
                    <p14:modId xmlns:p14="http://schemas.microsoft.com/office/powerpoint/2010/main" val="705705381"/>
                  </p:ext>
                </p:extLst>
              </p:nvPr>
            </p:nvGraphicFramePr>
            <p:xfrm>
              <a:off x="179512" y="1700808"/>
              <a:ext cx="8784976" cy="4128305"/>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3992350194"/>
                        </a:ext>
                      </a:extLst>
                    </a:gridCol>
                    <a:gridCol w="3456384">
                      <a:extLst>
                        <a:ext uri="{9D8B030D-6E8A-4147-A177-3AD203B41FA5}">
                          <a16:colId xmlns:a16="http://schemas.microsoft.com/office/drawing/2014/main" val="3545493938"/>
                        </a:ext>
                      </a:extLst>
                    </a:gridCol>
                    <a:gridCol w="792088">
                      <a:extLst>
                        <a:ext uri="{9D8B030D-6E8A-4147-A177-3AD203B41FA5}">
                          <a16:colId xmlns:a16="http://schemas.microsoft.com/office/drawing/2014/main" val="927483106"/>
                        </a:ext>
                      </a:extLst>
                    </a:gridCol>
                    <a:gridCol w="3816424">
                      <a:extLst>
                        <a:ext uri="{9D8B030D-6E8A-4147-A177-3AD203B41FA5}">
                          <a16:colId xmlns:a16="http://schemas.microsoft.com/office/drawing/2014/main" val="3858460417"/>
                        </a:ext>
                      </a:extLst>
                    </a:gridCol>
                  </a:tblGrid>
                  <a:tr h="370840">
                    <a:tc>
                      <a:txBody>
                        <a:bodyPr/>
                        <a:lstStyle/>
                        <a:p>
                          <a:pPr algn="ctr"/>
                          <a:r>
                            <a:rPr lang="zh-CN" altLang="en-US" sz="2000" dirty="0"/>
                            <a:t>符号</a:t>
                          </a:r>
                        </a:p>
                      </a:txBody>
                      <a:tcPr/>
                    </a:tc>
                    <a:tc>
                      <a:txBody>
                        <a:bodyPr/>
                        <a:lstStyle/>
                        <a:p>
                          <a:pPr algn="l"/>
                          <a:r>
                            <a:rPr lang="zh-CN" altLang="en-US" sz="2000" dirty="0"/>
                            <a:t>注释</a:t>
                          </a:r>
                        </a:p>
                      </a:txBody>
                      <a:tcPr/>
                    </a:tc>
                    <a:tc>
                      <a:txBody>
                        <a:bodyPr/>
                        <a:lstStyle/>
                        <a:p>
                          <a:pPr algn="ctr"/>
                          <a:r>
                            <a:rPr lang="zh-CN" altLang="en-US" sz="2000" dirty="0"/>
                            <a:t>符号</a:t>
                          </a:r>
                        </a:p>
                      </a:txBody>
                      <a:tcPr/>
                    </a:tc>
                    <a:tc>
                      <a:txBody>
                        <a:bodyPr/>
                        <a:lstStyle/>
                        <a:p>
                          <a:pPr algn="l"/>
                          <a:r>
                            <a:rPr lang="zh-CN" altLang="en-US" sz="2000" dirty="0"/>
                            <a:t>注释</a:t>
                          </a:r>
                        </a:p>
                      </a:txBody>
                      <a:tcPr/>
                    </a:tc>
                    <a:extLst>
                      <a:ext uri="{0D108BD9-81ED-4DB2-BD59-A6C34878D82A}">
                        <a16:rowId xmlns:a16="http://schemas.microsoft.com/office/drawing/2014/main" val="2108221928"/>
                      </a:ext>
                    </a:extLst>
                  </a:tr>
                  <a:tr h="392534">
                    <a:tc>
                      <a:txBody>
                        <a:bodyPr/>
                        <a:lstStyle/>
                        <a:p>
                          <a:pPr algn="ct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ea typeface="Cambria Math" panose="02040503050406030204" pitchFamily="18" charset="0"/>
                                  </a:rPr>
                                  <m:t>ℳ</m:t>
                                </m:r>
                              </m:oMath>
                            </m:oMathPara>
                          </a14:m>
                          <a:endParaRPr lang="zh-CN" altLang="en-US" sz="2000" dirty="0"/>
                        </a:p>
                      </a:txBody>
                      <a:tcPr/>
                    </a:tc>
                    <a:tc>
                      <a:txBody>
                        <a:bodyPr/>
                        <a:lstStyle/>
                        <a:p>
                          <a:pPr algn="l"/>
                          <a:r>
                            <a:rPr lang="zh-CN" altLang="en-US" sz="2000" dirty="0">
                              <a:latin typeface="Microsoft YaHei UI" panose="020B0503020204020204" pitchFamily="34" charset="-122"/>
                              <a:ea typeface="Microsoft YaHei UI" panose="020B0503020204020204" pitchFamily="34" charset="-122"/>
                            </a:rPr>
                            <a:t>资源的集合</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𝑂</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oMath>
                            </m:oMathPara>
                          </a14:m>
                          <a:endParaRPr lang="zh-CN" altLang="en-US" sz="2000" dirty="0">
                            <a:latin typeface="Microsoft YaHei UI" panose="020B0503020204020204" pitchFamily="34" charset="-122"/>
                            <a:ea typeface="Microsoft YaHei UI" panose="020B0503020204020204" pitchFamily="34" charset="-122"/>
                          </a:endParaRPr>
                        </a:p>
                      </a:txBody>
                      <a:tcPr/>
                    </a:tc>
                    <a:tc>
                      <a:txBody>
                        <a:bodyPr/>
                        <a:lstStyle/>
                        <a:p>
                          <a:pPr algn="l"/>
                          <a:r>
                            <a:rPr lang="zh-CN" altLang="en-US" sz="2000" dirty="0">
                              <a:latin typeface="Microsoft YaHei UI" panose="020B0503020204020204" pitchFamily="34" charset="-122"/>
                              <a:ea typeface="Microsoft YaHei UI" panose="020B0503020204020204" pitchFamily="34" charset="-122"/>
                            </a:rPr>
                            <a:t>操作编号</a:t>
                          </a:r>
                          <a14:m>
                            <m:oMath xmlns:m="http://schemas.openxmlformats.org/officeDocument/2006/math">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 </m:t>
                              </m:r>
                            </m:oMath>
                          </a14:m>
                          <a:r>
                            <a:rPr lang="zh-CN" altLang="en-US" sz="2000" dirty="0">
                              <a:latin typeface="Microsoft YaHei UI" panose="020B0503020204020204" pitchFamily="34" charset="-122"/>
                              <a:ea typeface="Microsoft YaHei UI" panose="020B0503020204020204" pitchFamily="34" charset="-122"/>
                            </a:rPr>
                            <a:t>的</a:t>
                          </a:r>
                          <a14:m>
                            <m:oMath xmlns:m="http://schemas.openxmlformats.org/officeDocument/2006/math">
                              <m:r>
                                <a:rPr lang="en-US" altLang="zh-CN" sz="2000" b="0" i="1" dirty="0" smtClean="0">
                                  <a:latin typeface="Cambria Math" panose="02040503050406030204" pitchFamily="18" charset="0"/>
                                </a:rPr>
                                <m:t> </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𝐽</m:t>
                                  </m:r>
                                </m:e>
                                <m:sub>
                                  <m:r>
                                    <a:rPr lang="en-US" altLang="zh-CN" sz="2000" b="0" i="1" dirty="0" smtClean="0">
                                      <a:latin typeface="Cambria Math" panose="02040503050406030204" pitchFamily="18" charset="0"/>
                                    </a:rPr>
                                    <m:t>𝑗</m:t>
                                  </m:r>
                                </m:sub>
                              </m:sSub>
                            </m:oMath>
                          </a14:m>
                          <a:endParaRPr lang="zh-CN" altLang="en-US" sz="2000" dirty="0">
                            <a:latin typeface="Microsoft YaHei UI" panose="020B0503020204020204" pitchFamily="34" charset="-122"/>
                            <a:ea typeface="Microsoft YaHei UI" panose="020B0503020204020204" pitchFamily="34" charset="-122"/>
                          </a:endParaRPr>
                        </a:p>
                      </a:txBody>
                      <a:tcPr/>
                    </a:tc>
                    <a:extLst>
                      <a:ext uri="{0D108BD9-81ED-4DB2-BD59-A6C34878D82A}">
                        <a16:rowId xmlns:a16="http://schemas.microsoft.com/office/drawing/2014/main" val="538982563"/>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𝑚</m:t>
                                </m:r>
                              </m:oMath>
                            </m:oMathPara>
                          </a14:m>
                          <a:endParaRPr lang="zh-CN" altLang="en-US" sz="2000" dirty="0"/>
                        </a:p>
                      </a:txBody>
                      <a:tcPr/>
                    </a:tc>
                    <a:tc>
                      <a:txBody>
                        <a:bodyPr/>
                        <a:lstStyle/>
                        <a:p>
                          <a:pPr algn="l"/>
                          <a:r>
                            <a:rPr lang="zh-CN" altLang="en-US" sz="2000" dirty="0">
                              <a:latin typeface="Microsoft YaHei UI" panose="020B0503020204020204" pitchFamily="34" charset="-122"/>
                              <a:ea typeface="Microsoft YaHei UI" panose="020B0503020204020204" pitchFamily="34" charset="-122"/>
                            </a:rPr>
                            <a:t>资源数量，</a:t>
                          </a:r>
                          <a14:m>
                            <m:oMath xmlns:m="http://schemas.openxmlformats.org/officeDocument/2006/math">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ℳ</m:t>
                              </m:r>
                              <m:r>
                                <a:rPr lang="en-US" altLang="zh-CN" sz="2000" b="0" i="1" smtClean="0">
                                  <a:latin typeface="Cambria Math" panose="02040503050406030204" pitchFamily="18" charset="0"/>
                                  <a:ea typeface="Cambria Math" panose="02040503050406030204" pitchFamily="18" charset="0"/>
                                </a:rPr>
                                <m:t>|</m:t>
                              </m:r>
                            </m:oMath>
                          </a14:m>
                          <a:endParaRPr lang="zh-CN" altLang="en-US" sz="2000" dirty="0">
                            <a:latin typeface="Microsoft YaHei UI" panose="020B0503020204020204" pitchFamily="34" charset="-122"/>
                            <a:ea typeface="Microsoft YaHei UI" panose="020B0503020204020204" pitchFamily="34" charset="-122"/>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i="1" smtClean="0">
                                        <a:latin typeface="Cambria Math" panose="02040503050406030204" pitchFamily="18" charset="0"/>
                                        <a:ea typeface="Cambria Math" panose="02040503050406030204" pitchFamily="18" charset="0"/>
                                      </a:rPr>
                                      <m:t>ℛ</m:t>
                                    </m:r>
                                  </m:e>
                                  <m:sub>
                                    <m:r>
                                      <a:rPr lang="en-US" altLang="zh-CN" sz="2000" b="0" i="1" smtClean="0">
                                        <a:latin typeface="Cambria Math" panose="02040503050406030204" pitchFamily="18" charset="0"/>
                                        <a:ea typeface="Cambria Math" panose="02040503050406030204" pitchFamily="18" charset="0"/>
                                      </a:rPr>
                                      <m:t>𝑖</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𝑗</m:t>
                                    </m:r>
                                  </m:sub>
                                </m:sSub>
                              </m:oMath>
                            </m:oMathPara>
                          </a14:m>
                          <a:endParaRPr lang="zh-CN" altLang="en-US" sz="2000" dirty="0">
                            <a:latin typeface="Microsoft YaHei UI" panose="020B0503020204020204" pitchFamily="34" charset="-122"/>
                            <a:ea typeface="Microsoft YaHei UI" panose="020B0503020204020204" pitchFamily="34" charset="-122"/>
                          </a:endParaRPr>
                        </a:p>
                      </a:txBody>
                      <a:tcPr/>
                    </a:tc>
                    <a:tc>
                      <a:txBody>
                        <a:bodyPr/>
                        <a:lstStyle/>
                        <a:p>
                          <a:pPr algn="l"/>
                          <a:r>
                            <a:rPr lang="zh-CN" altLang="en-US" sz="2000" dirty="0">
                              <a:latin typeface="Microsoft YaHei UI" panose="020B0503020204020204" pitchFamily="34" charset="-122"/>
                              <a:ea typeface="Microsoft YaHei UI" panose="020B0503020204020204" pitchFamily="34" charset="-122"/>
                            </a:rPr>
                            <a:t>能够执行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𝑂</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 </m:t>
                              </m:r>
                            </m:oMath>
                          </a14:m>
                          <a:r>
                            <a:rPr lang="zh-CN" altLang="en-US" sz="2000" dirty="0">
                              <a:latin typeface="Microsoft YaHei UI" panose="020B0503020204020204" pitchFamily="34" charset="-122"/>
                              <a:ea typeface="Microsoft YaHei UI" panose="020B0503020204020204" pitchFamily="34" charset="-122"/>
                            </a:rPr>
                            <a:t>的资源集合</a:t>
                          </a:r>
                        </a:p>
                      </a:txBody>
                      <a:tcPr/>
                    </a:tc>
                    <a:extLst>
                      <a:ext uri="{0D108BD9-81ED-4DB2-BD59-A6C34878D82A}">
                        <a16:rowId xmlns:a16="http://schemas.microsoft.com/office/drawing/2014/main" val="3546227894"/>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𝑀</m:t>
                                    </m:r>
                                  </m:e>
                                  <m:sub>
                                    <m:r>
                                      <a:rPr lang="en-US" altLang="zh-CN" sz="2000" b="0" i="1" smtClean="0">
                                        <a:latin typeface="Cambria Math" panose="02040503050406030204" pitchFamily="18" charset="0"/>
                                      </a:rPr>
                                      <m:t>𝑘</m:t>
                                    </m:r>
                                  </m:sub>
                                </m:sSub>
                              </m:oMath>
                            </m:oMathPara>
                          </a14:m>
                          <a:endParaRPr lang="zh-CN" altLang="en-US" sz="2000" dirty="0"/>
                        </a:p>
                      </a:txBody>
                      <a:tcPr/>
                    </a:tc>
                    <a:tc>
                      <a:txBody>
                        <a:bodyPr/>
                        <a:lstStyle/>
                        <a:p>
                          <a:pPr algn="l"/>
                          <a:r>
                            <a:rPr lang="zh-CN" altLang="en-US" sz="2000" dirty="0">
                              <a:latin typeface="Microsoft YaHei UI" panose="020B0503020204020204" pitchFamily="34" charset="-122"/>
                              <a:ea typeface="Microsoft YaHei UI" panose="020B0503020204020204" pitchFamily="34" charset="-122"/>
                            </a:rPr>
                            <a:t>编号 </a:t>
                          </a:r>
                          <a14:m>
                            <m:oMath xmlns:m="http://schemas.openxmlformats.org/officeDocument/2006/math">
                              <m:r>
                                <m:rPr>
                                  <m:sty m:val="p"/>
                                </m:rPr>
                                <a:rPr lang="en-US" altLang="zh-CN" sz="2000" i="1" dirty="0" smtClean="0">
                                  <a:latin typeface="Cambria Math" panose="02040503050406030204" pitchFamily="18" charset="0"/>
                                </a:rPr>
                                <m:t>k</m:t>
                              </m:r>
                            </m:oMath>
                          </a14:m>
                          <a:r>
                            <a:rPr lang="zh-CN" altLang="en-US" sz="2000" dirty="0">
                              <a:latin typeface="Microsoft YaHei UI" panose="020B0503020204020204" pitchFamily="34" charset="-122"/>
                              <a:ea typeface="Microsoft YaHei UI" panose="020B0503020204020204" pitchFamily="34" charset="-122"/>
                            </a:rPr>
                            <a:t> 的资源</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oMath>
                            </m:oMathPara>
                          </a14:m>
                          <a:endParaRPr lang="zh-CN" altLang="en-US" sz="2000" dirty="0">
                            <a:latin typeface="Microsoft YaHei UI" panose="020B0503020204020204" pitchFamily="34" charset="-122"/>
                            <a:ea typeface="Microsoft YaHei UI" panose="020B0503020204020204" pitchFamily="34" charset="-122"/>
                          </a:endParaRPr>
                        </a:p>
                      </a:txBody>
                      <a:tcPr/>
                    </a:tc>
                    <a:tc>
                      <a:txBody>
                        <a:bodyPr/>
                        <a:lstStyle/>
                        <a:p>
                          <a:pPr algn="l"/>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𝑂</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 </m:t>
                              </m:r>
                            </m:oMath>
                          </a14:m>
                          <a:r>
                            <a:rPr lang="zh-CN" altLang="en-US" sz="2000" dirty="0">
                              <a:latin typeface="Microsoft YaHei UI" panose="020B0503020204020204" pitchFamily="34" charset="-122"/>
                              <a:ea typeface="Microsoft YaHei UI" panose="020B0503020204020204" pitchFamily="34" charset="-122"/>
                            </a:rPr>
                            <a:t>的处理时间</a:t>
                          </a:r>
                        </a:p>
                      </a:txBody>
                      <a:tcPr/>
                    </a:tc>
                    <a:extLst>
                      <a:ext uri="{0D108BD9-81ED-4DB2-BD59-A6C34878D82A}">
                        <a16:rowId xmlns:a16="http://schemas.microsoft.com/office/drawing/2014/main" val="4274033066"/>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ea typeface="Cambria Math" panose="02040503050406030204" pitchFamily="18" charset="0"/>
                                  </a:rPr>
                                  <m:t>ℐ</m:t>
                                </m:r>
                              </m:oMath>
                            </m:oMathPara>
                          </a14:m>
                          <a:endParaRPr lang="zh-CN" altLang="en-US" sz="2000" dirty="0"/>
                        </a:p>
                      </a:txBody>
                      <a:tcPr/>
                    </a:tc>
                    <a:tc>
                      <a:txBody>
                        <a:bodyPr/>
                        <a:lstStyle/>
                        <a:p>
                          <a:pPr algn="l"/>
                          <a:r>
                            <a:rPr lang="en-US" altLang="zh-CN" sz="2000" dirty="0">
                              <a:latin typeface="Microsoft YaHei UI" panose="020B0503020204020204" pitchFamily="34" charset="-122"/>
                              <a:ea typeface="Microsoft YaHei UI" panose="020B0503020204020204" pitchFamily="34" charset="-122"/>
                            </a:rPr>
                            <a:t>Job</a:t>
                          </a:r>
                          <a:r>
                            <a:rPr lang="zh-CN" altLang="en-US" sz="2000" dirty="0">
                              <a:latin typeface="Microsoft YaHei UI" panose="020B0503020204020204" pitchFamily="34" charset="-122"/>
                              <a:ea typeface="Microsoft YaHei UI" panose="020B0503020204020204" pitchFamily="34" charset="-122"/>
                            </a:rPr>
                            <a:t>的集合</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𝑑</m:t>
                                    </m:r>
                                  </m:e>
                                  <m:sub>
                                    <m:r>
                                      <a:rPr lang="en-US" altLang="zh-CN" sz="2000" b="0" i="1" smtClean="0">
                                        <a:latin typeface="Cambria Math" panose="02040503050406030204" pitchFamily="18" charset="0"/>
                                      </a:rPr>
                                      <m:t>𝑗</m:t>
                                    </m:r>
                                  </m:sub>
                                </m:sSub>
                              </m:oMath>
                            </m:oMathPara>
                          </a14:m>
                          <a:endParaRPr lang="zh-CN" altLang="en-US" sz="2000" dirty="0">
                            <a:latin typeface="Microsoft YaHei UI" panose="020B0503020204020204" pitchFamily="34" charset="-122"/>
                            <a:ea typeface="Microsoft YaHei UI" panose="020B0503020204020204" pitchFamily="34" charset="-122"/>
                          </a:endParaRPr>
                        </a:p>
                      </a:txBody>
                      <a:tcPr/>
                    </a:tc>
                    <a:tc>
                      <a:txBody>
                        <a:bodyPr/>
                        <a:lstStyle/>
                        <a:p>
                          <a:pPr algn="l"/>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𝐽</m:t>
                                  </m:r>
                                </m:e>
                                <m:sub>
                                  <m:r>
                                    <a:rPr lang="en-US" altLang="zh-CN" sz="2000" b="0" i="1" smtClean="0">
                                      <a:latin typeface="Cambria Math" panose="02040503050406030204" pitchFamily="18" charset="0"/>
                                    </a:rPr>
                                    <m:t>𝑗</m:t>
                                  </m:r>
                                </m:sub>
                              </m:sSub>
                            </m:oMath>
                          </a14:m>
                          <a:r>
                            <a:rPr lang="zh-CN" altLang="en-US" sz="2000" dirty="0">
                              <a:latin typeface="Microsoft YaHei UI" panose="020B0503020204020204" pitchFamily="34" charset="-122"/>
                              <a:ea typeface="Microsoft YaHei UI" panose="020B0503020204020204" pitchFamily="34" charset="-122"/>
                            </a:rPr>
                            <a:t> 的预计产出时间</a:t>
                          </a:r>
                        </a:p>
                      </a:txBody>
                      <a:tcPr/>
                    </a:tc>
                    <a:extLst>
                      <a:ext uri="{0D108BD9-81ED-4DB2-BD59-A6C34878D82A}">
                        <a16:rowId xmlns:a16="http://schemas.microsoft.com/office/drawing/2014/main" val="2210081201"/>
                      </a:ext>
                    </a:extLst>
                  </a:tr>
                  <a:tr h="475592">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𝑛</m:t>
                                </m:r>
                              </m:oMath>
                            </m:oMathPara>
                          </a14:m>
                          <a:endParaRPr lang="zh-CN" altLang="en-US" sz="2000" dirty="0"/>
                        </a:p>
                      </a:txBody>
                      <a:tcPr/>
                    </a:tc>
                    <a:tc>
                      <a:txBody>
                        <a:bodyPr/>
                        <a:lstStyle/>
                        <a:p>
                          <a:pPr algn="l"/>
                          <a:r>
                            <a:rPr lang="zh-CN" altLang="en-US" sz="2000" dirty="0">
                              <a:latin typeface="Microsoft YaHei UI" panose="020B0503020204020204" pitchFamily="34" charset="-122"/>
                              <a:ea typeface="Microsoft YaHei UI" panose="020B0503020204020204" pitchFamily="34" charset="-122"/>
                            </a:rPr>
                            <a:t>工作数量，</a:t>
                          </a: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ℐ</m:t>
                              </m:r>
                            </m:oMath>
                          </a14:m>
                          <a:r>
                            <a:rPr lang="en-US" altLang="zh-CN" sz="2000" dirty="0">
                              <a:latin typeface="Microsoft YaHei UI" panose="020B0503020204020204" pitchFamily="34" charset="-122"/>
                              <a:ea typeface="Microsoft YaHei UI" panose="020B0503020204020204" pitchFamily="34" charset="-122"/>
                            </a:rPr>
                            <a:t>|</a:t>
                          </a:r>
                          <a:endParaRPr lang="zh-CN" altLang="en-US" sz="2000" dirty="0">
                            <a:latin typeface="Microsoft YaHei UI" panose="020B0503020204020204" pitchFamily="34" charset="-122"/>
                            <a:ea typeface="Microsoft YaHei UI" panose="020B0503020204020204" pitchFamily="34" charset="-122"/>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𝑗</m:t>
                                    </m:r>
                                  </m:sub>
                                </m:sSub>
                              </m:oMath>
                            </m:oMathPara>
                          </a14:m>
                          <a:endParaRPr lang="zh-CN" altLang="en-US" sz="2000" dirty="0">
                            <a:latin typeface="Microsoft YaHei UI" panose="020B0503020204020204" pitchFamily="34" charset="-122"/>
                            <a:ea typeface="Microsoft YaHei UI" panose="020B0503020204020204" pitchFamily="34" charset="-122"/>
                          </a:endParaRPr>
                        </a:p>
                      </a:txBody>
                      <a:tcPr/>
                    </a:tc>
                    <a:tc>
                      <a:txBody>
                        <a:bodyPr/>
                        <a:lstStyle/>
                        <a:p>
                          <a:pPr algn="l"/>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𝐽</m:t>
                                  </m:r>
                                </m:e>
                                <m:sub>
                                  <m:r>
                                    <a:rPr lang="en-US" altLang="zh-CN" sz="2000" b="0" i="1" smtClean="0">
                                      <a:latin typeface="Cambria Math" panose="02040503050406030204" pitchFamily="18" charset="0"/>
                                    </a:rPr>
                                    <m:t>𝑗</m:t>
                                  </m:r>
                                </m:sub>
                              </m:sSub>
                            </m:oMath>
                          </a14:m>
                          <a:r>
                            <a:rPr lang="zh-CN" altLang="en-US" sz="2000" dirty="0">
                              <a:latin typeface="Microsoft YaHei UI" panose="020B0503020204020204" pitchFamily="34" charset="-122"/>
                              <a:ea typeface="Microsoft YaHei UI" panose="020B0503020204020204" pitchFamily="34" charset="-122"/>
                            </a:rPr>
                            <a:t> 的完工时间</a:t>
                          </a:r>
                        </a:p>
                      </a:txBody>
                      <a:tcPr/>
                    </a:tc>
                    <a:extLst>
                      <a:ext uri="{0D108BD9-81ED-4DB2-BD59-A6C34878D82A}">
                        <a16:rowId xmlns:a16="http://schemas.microsoft.com/office/drawing/2014/main" val="364879477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𝐽</m:t>
                                    </m:r>
                                  </m:e>
                                  <m:sub>
                                    <m:r>
                                      <a:rPr lang="en-US" altLang="zh-CN" sz="2000" b="0" i="1" smtClean="0">
                                        <a:latin typeface="Cambria Math" panose="02040503050406030204" pitchFamily="18" charset="0"/>
                                      </a:rPr>
                                      <m:t>𝑗</m:t>
                                    </m:r>
                                  </m:sub>
                                </m:sSub>
                              </m:oMath>
                            </m:oMathPara>
                          </a14:m>
                          <a:endParaRPr lang="zh-CN" altLang="en-US" sz="2000" dirty="0"/>
                        </a:p>
                      </a:txBody>
                      <a:tcPr/>
                    </a:tc>
                    <a:tc>
                      <a:txBody>
                        <a:bodyPr/>
                        <a:lstStyle/>
                        <a:p>
                          <a:pPr algn="l"/>
                          <a:r>
                            <a:rPr lang="zh-CN" altLang="en-US" sz="2000" dirty="0">
                              <a:latin typeface="Microsoft YaHei UI" panose="020B0503020204020204" pitchFamily="34" charset="-122"/>
                              <a:ea typeface="Microsoft YaHei UI" panose="020B0503020204020204" pitchFamily="34" charset="-122"/>
                            </a:rPr>
                            <a:t>编号 </a:t>
                          </a:r>
                          <a14:m>
                            <m:oMath xmlns:m="http://schemas.openxmlformats.org/officeDocument/2006/math">
                              <m:r>
                                <m:rPr>
                                  <m:sty m:val="p"/>
                                </m:rPr>
                                <a:rPr lang="en-US" altLang="zh-CN" sz="2000" i="1" smtClean="0">
                                  <a:latin typeface="Cambria Math" panose="02040503050406030204" pitchFamily="18" charset="0"/>
                                </a:rPr>
                                <m:t>j</m:t>
                              </m:r>
                            </m:oMath>
                          </a14:m>
                          <a:r>
                            <a:rPr lang="zh-CN" altLang="en-US" sz="2000" dirty="0">
                              <a:latin typeface="Microsoft YaHei UI" panose="020B0503020204020204" pitchFamily="34" charset="-122"/>
                              <a:ea typeface="Microsoft YaHei UI" panose="020B0503020204020204" pitchFamily="34" charset="-122"/>
                            </a:rPr>
                            <a:t> 的工作</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𝑚𝑎𝑥</m:t>
                                    </m:r>
                                  </m:sub>
                                </m:sSub>
                              </m:oMath>
                            </m:oMathPara>
                          </a14:m>
                          <a:endParaRPr lang="zh-CN" altLang="en-US" sz="2000" dirty="0">
                            <a:latin typeface="Microsoft YaHei UI" panose="020B0503020204020204" pitchFamily="34" charset="-122"/>
                            <a:ea typeface="Microsoft YaHei UI" panose="020B0503020204020204" pitchFamily="34" charset="-122"/>
                          </a:endParaRPr>
                        </a:p>
                      </a:txBody>
                      <a:tcPr/>
                    </a:tc>
                    <a:tc>
                      <a:txBody>
                        <a:bodyPr/>
                        <a:lstStyle/>
                        <a:p>
                          <a:pPr algn="l"/>
                          <a:r>
                            <a:rPr lang="zh-CN" altLang="en-US" sz="2000" dirty="0">
                              <a:latin typeface="Microsoft YaHei UI" panose="020B0503020204020204" pitchFamily="34" charset="-122"/>
                              <a:ea typeface="Microsoft YaHei UI" panose="020B0503020204020204" pitchFamily="34" charset="-122"/>
                            </a:rPr>
                            <a:t>完工时间，</a:t>
                          </a:r>
                          <a14:m>
                            <m:oMath xmlns:m="http://schemas.openxmlformats.org/officeDocument/2006/math">
                              <m:func>
                                <m:funcPr>
                                  <m:ctrlPr>
                                    <a:rPr lang="en-US" altLang="zh-CN" sz="2000" b="0" i="1" smtClean="0">
                                      <a:latin typeface="Cambria Math" panose="02040503050406030204" pitchFamily="18" charset="0"/>
                                    </a:rPr>
                                  </m:ctrlPr>
                                </m:funcPr>
                                <m:fName>
                                  <m:limLow>
                                    <m:limLowPr>
                                      <m:ctrlPr>
                                        <a:rPr lang="en-US" altLang="zh-CN" sz="2000" b="0" i="1" smtClean="0">
                                          <a:latin typeface="Cambria Math" panose="02040503050406030204" pitchFamily="18" charset="0"/>
                                        </a:rPr>
                                      </m:ctrlPr>
                                    </m:limLowPr>
                                    <m:e>
                                      <m:r>
                                        <m:rPr>
                                          <m:sty m:val="p"/>
                                        </m:rPr>
                                        <a:rPr lang="en-US" altLang="zh-CN" sz="2000" b="0" i="0" smtClean="0">
                                          <a:latin typeface="Cambria Math" panose="02040503050406030204" pitchFamily="18" charset="0"/>
                                        </a:rPr>
                                        <m:t>max</m:t>
                                      </m:r>
                                    </m:e>
                                    <m:lim>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𝐽</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ℐ</m:t>
                                      </m:r>
                                    </m:lim>
                                  </m:limLow>
                                </m:fNa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𝑗</m:t>
                                      </m:r>
                                    </m:sub>
                                  </m:sSub>
                                </m:e>
                              </m:func>
                            </m:oMath>
                          </a14:m>
                          <a:endParaRPr lang="zh-CN" altLang="en-US" sz="2000" dirty="0">
                            <a:latin typeface="Microsoft YaHei UI" panose="020B0503020204020204" pitchFamily="34" charset="-122"/>
                            <a:ea typeface="Microsoft YaHei UI" panose="020B0503020204020204" pitchFamily="34" charset="-122"/>
                          </a:endParaRPr>
                        </a:p>
                      </a:txBody>
                      <a:tcPr/>
                    </a:tc>
                    <a:extLst>
                      <a:ext uri="{0D108BD9-81ED-4DB2-BD59-A6C34878D82A}">
                        <a16:rowId xmlns:a16="http://schemas.microsoft.com/office/drawing/2014/main" val="41306127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𝑛</m:t>
                                    </m:r>
                                  </m:e>
                                  <m:sub>
                                    <m:r>
                                      <a:rPr lang="en-US" altLang="zh-CN" sz="2000" b="0" i="1" smtClean="0">
                                        <a:latin typeface="Cambria Math" panose="02040503050406030204" pitchFamily="18" charset="0"/>
                                      </a:rPr>
                                      <m:t>𝑗</m:t>
                                    </m:r>
                                  </m:sub>
                                </m:sSub>
                              </m:oMath>
                            </m:oMathPara>
                          </a14:m>
                          <a:endParaRPr lang="zh-CN" altLang="en-US" sz="2000" dirty="0"/>
                        </a:p>
                      </a:txBody>
                      <a:tcPr/>
                    </a:tc>
                    <a:tc>
                      <a:txBody>
                        <a:bodyPr/>
                        <a:lstStyle/>
                        <a:p>
                          <a:pPr algn="l"/>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𝐽</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 </m:t>
                              </m:r>
                              <m:r>
                                <a:rPr lang="zh-CN" altLang="en-US" sz="2000" b="0" i="1" smtClean="0">
                                  <a:latin typeface="Cambria Math" panose="02040503050406030204" pitchFamily="18" charset="0"/>
                                </a:rPr>
                                <m:t>中</m:t>
                              </m:r>
                            </m:oMath>
                          </a14:m>
                          <a:r>
                            <a:rPr lang="zh-CN" altLang="en-US" sz="2000" dirty="0">
                              <a:latin typeface="Microsoft YaHei UI" panose="020B0503020204020204" pitchFamily="34" charset="-122"/>
                              <a:ea typeface="Microsoft YaHei UI" panose="020B0503020204020204" pitchFamily="34" charset="-122"/>
                            </a:rPr>
                            <a:t>的操作数</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𝐿</m:t>
                                    </m:r>
                                  </m:e>
                                  <m:sub>
                                    <m:r>
                                      <a:rPr lang="en-US" altLang="zh-CN" sz="2000" b="0" i="1" smtClean="0">
                                        <a:latin typeface="Cambria Math" panose="02040503050406030204" pitchFamily="18" charset="0"/>
                                      </a:rPr>
                                      <m:t>𝑚𝑎𝑥</m:t>
                                    </m:r>
                                  </m:sub>
                                </m:sSub>
                              </m:oMath>
                            </m:oMathPara>
                          </a14:m>
                          <a:endParaRPr lang="zh-CN" altLang="en-US" sz="2000" dirty="0">
                            <a:latin typeface="Microsoft YaHei UI" panose="020B0503020204020204" pitchFamily="34" charset="-122"/>
                            <a:ea typeface="Microsoft YaHei UI" panose="020B0503020204020204" pitchFamily="34" charset="-122"/>
                          </a:endParaRPr>
                        </a:p>
                      </a:txBody>
                      <a:tcPr/>
                    </a:tc>
                    <a:tc>
                      <a:txBody>
                        <a:bodyPr/>
                        <a:lstStyle/>
                        <a:p>
                          <a:pPr algn="l"/>
                          <a:r>
                            <a:rPr lang="zh-CN" altLang="en-US" sz="2000" dirty="0">
                              <a:latin typeface="Microsoft YaHei UI" panose="020B0503020204020204" pitchFamily="34" charset="-122"/>
                              <a:ea typeface="Microsoft YaHei UI" panose="020B0503020204020204" pitchFamily="34" charset="-122"/>
                            </a:rPr>
                            <a:t>最大迟到时间，</a:t>
                          </a:r>
                          <a14:m>
                            <m:oMath xmlns:m="http://schemas.openxmlformats.org/officeDocument/2006/math">
                              <m:func>
                                <m:funcPr>
                                  <m:ctrlPr>
                                    <a:rPr lang="en-US" altLang="zh-CN" sz="2000" b="0" i="1" smtClean="0">
                                      <a:latin typeface="Cambria Math" panose="02040503050406030204" pitchFamily="18" charset="0"/>
                                    </a:rPr>
                                  </m:ctrlPr>
                                </m:funcPr>
                                <m:fName>
                                  <m:limLow>
                                    <m:limLowPr>
                                      <m:ctrlPr>
                                        <a:rPr lang="en-US" altLang="zh-CN" sz="2000" b="0" i="1" smtClean="0">
                                          <a:latin typeface="Cambria Math" panose="02040503050406030204" pitchFamily="18" charset="0"/>
                                        </a:rPr>
                                      </m:ctrlPr>
                                    </m:limLowPr>
                                    <m:e>
                                      <m:r>
                                        <m:rPr>
                                          <m:sty m:val="p"/>
                                        </m:rPr>
                                        <a:rPr lang="en-US" altLang="zh-CN" sz="2000" b="0" i="0" smtClean="0">
                                          <a:latin typeface="Cambria Math" panose="02040503050406030204" pitchFamily="18" charset="0"/>
                                        </a:rPr>
                                        <m:t>max</m:t>
                                      </m:r>
                                    </m:e>
                                    <m:lim>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𝐽</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ℐ</m:t>
                                      </m:r>
                                    </m:lim>
                                  </m:limLow>
                                </m:fName>
                                <m:e>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𝑑</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e>
                              </m:func>
                            </m:oMath>
                          </a14:m>
                          <a:endParaRPr lang="zh-CN" altLang="en-US" sz="2000" dirty="0">
                            <a:latin typeface="Microsoft YaHei UI" panose="020B0503020204020204" pitchFamily="34" charset="-122"/>
                            <a:ea typeface="Microsoft YaHei UI" panose="020B0503020204020204" pitchFamily="34" charset="-122"/>
                          </a:endParaRPr>
                        </a:p>
                      </a:txBody>
                      <a:tcPr/>
                    </a:tc>
                    <a:extLst>
                      <a:ext uri="{0D108BD9-81ED-4DB2-BD59-A6C34878D82A}">
                        <a16:rowId xmlns:a16="http://schemas.microsoft.com/office/drawing/2014/main" val="2609403916"/>
                      </a:ext>
                    </a:extLst>
                  </a:tr>
                  <a:tr h="370840">
                    <a:tc>
                      <a:txBody>
                        <a:bodyPr/>
                        <a:lstStyle/>
                        <a:p>
                          <a:pPr algn="ctr"/>
                          <a:endParaRPr lang="zh-CN" altLang="en-US" sz="2000" dirty="0"/>
                        </a:p>
                      </a:txBody>
                      <a:tcPr/>
                    </a:tc>
                    <a:tc>
                      <a:txBody>
                        <a:bodyPr/>
                        <a:lstStyle/>
                        <a:p>
                          <a:pPr algn="l"/>
                          <a:endParaRPr lang="zh-CN" altLang="en-US" sz="2000" dirty="0">
                            <a:latin typeface="Microsoft YaHei UI" panose="020B0503020204020204" pitchFamily="34" charset="-122"/>
                            <a:ea typeface="Microsoft YaHei UI" panose="020B0503020204020204" pitchFamily="34" charset="-122"/>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𝑇</m:t>
                                    </m:r>
                                  </m:e>
                                  <m:sub>
                                    <m:r>
                                      <a:rPr lang="en-US" altLang="zh-CN" sz="2000" b="0" i="1" smtClean="0">
                                        <a:latin typeface="Cambria Math" panose="02040503050406030204" pitchFamily="18" charset="0"/>
                                      </a:rPr>
                                      <m:t>𝑗</m:t>
                                    </m:r>
                                  </m:sub>
                                </m:sSub>
                              </m:oMath>
                            </m:oMathPara>
                          </a14:m>
                          <a:endParaRPr lang="zh-CN" altLang="en-US" sz="2000" dirty="0">
                            <a:latin typeface="Microsoft YaHei UI" panose="020B0503020204020204" pitchFamily="34" charset="-122"/>
                            <a:ea typeface="Microsoft YaHei UI" panose="020B0503020204020204" pitchFamily="34" charset="-122"/>
                          </a:endParaRPr>
                        </a:p>
                      </a:txBody>
                      <a:tcPr/>
                    </a:tc>
                    <a:tc>
                      <a:txBody>
                        <a:bodyPr/>
                        <a:lstStyle/>
                        <a:p>
                          <a:pPr algn="l"/>
                          <a:r>
                            <a:rPr lang="zh-CN" altLang="en-US" sz="2000" dirty="0">
                              <a:latin typeface="Microsoft YaHei UI" panose="020B0503020204020204" pitchFamily="34" charset="-122"/>
                              <a:ea typeface="Microsoft YaHei UI" panose="020B0503020204020204" pitchFamily="34" charset="-122"/>
                            </a:rPr>
                            <a:t>总迟到，</a:t>
                          </a:r>
                          <a14:m>
                            <m:oMath xmlns:m="http://schemas.openxmlformats.org/officeDocument/2006/math">
                              <m:nary>
                                <m:naryPr>
                                  <m:chr m:val="∑"/>
                                  <m:limLoc m:val="subSup"/>
                                  <m:supHide m:val="on"/>
                                  <m:ctrlPr>
                                    <a:rPr lang="zh-CN" altLang="en-US" sz="2000" i="1" smtClean="0">
                                      <a:latin typeface="Cambria Math" panose="02040503050406030204" pitchFamily="18" charset="0"/>
                                    </a:rPr>
                                  </m:ctrlPr>
                                </m:naryPr>
                                <m:sub>
                                  <m:r>
                                    <m:rPr>
                                      <m:brk m:alnAt="9"/>
                                    </m:rP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ℐ</m:t>
                                  </m:r>
                                </m:sub>
                                <m:sup/>
                                <m:e>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max</m:t>
                                      </m:r>
                                    </m:fName>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0, 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𝑑</m:t>
                                              </m:r>
                                            </m:e>
                                            <m:sub>
                                              <m:r>
                                                <a:rPr lang="en-US" altLang="zh-CN" sz="2000" b="0" i="1" smtClean="0">
                                                  <a:latin typeface="Cambria Math" panose="02040503050406030204" pitchFamily="18" charset="0"/>
                                                </a:rPr>
                                                <m:t>𝑗</m:t>
                                              </m:r>
                                            </m:sub>
                                          </m:sSub>
                                        </m:e>
                                      </m:d>
                                    </m:e>
                                  </m:func>
                                </m:e>
                              </m:nary>
                            </m:oMath>
                          </a14:m>
                          <a:endParaRPr lang="zh-CN" altLang="en-US" sz="2000" dirty="0">
                            <a:latin typeface="Microsoft YaHei UI" panose="020B0503020204020204" pitchFamily="34" charset="-122"/>
                            <a:ea typeface="Microsoft YaHei UI" panose="020B0503020204020204" pitchFamily="34" charset="-122"/>
                          </a:endParaRPr>
                        </a:p>
                      </a:txBody>
                      <a:tcPr/>
                    </a:tc>
                    <a:extLst>
                      <a:ext uri="{0D108BD9-81ED-4DB2-BD59-A6C34878D82A}">
                        <a16:rowId xmlns:a16="http://schemas.microsoft.com/office/drawing/2014/main" val="2311699069"/>
                      </a:ext>
                    </a:extLst>
                  </a:tr>
                </a:tbl>
              </a:graphicData>
            </a:graphic>
          </p:graphicFrame>
        </mc:Choice>
        <mc:Fallback xmlns="">
          <p:graphicFrame>
            <p:nvGraphicFramePr>
              <p:cNvPr id="3" name="表格 2">
                <a:extLst>
                  <a:ext uri="{FF2B5EF4-FFF2-40B4-BE49-F238E27FC236}">
                    <a16:creationId xmlns:a16="http://schemas.microsoft.com/office/drawing/2014/main" id="{129D2677-1DC2-1552-B47D-7A2599B7691C}"/>
                  </a:ext>
                </a:extLst>
              </p:cNvPr>
              <p:cNvGraphicFramePr>
                <a:graphicFrameLocks noGrp="1"/>
              </p:cNvGraphicFramePr>
              <p:nvPr>
                <p:extLst>
                  <p:ext uri="{D42A27DB-BD31-4B8C-83A1-F6EECF244321}">
                    <p14:modId xmlns:p14="http://schemas.microsoft.com/office/powerpoint/2010/main" val="705705381"/>
                  </p:ext>
                </p:extLst>
              </p:nvPr>
            </p:nvGraphicFramePr>
            <p:xfrm>
              <a:off x="179512" y="1700808"/>
              <a:ext cx="8784976" cy="4128305"/>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3992350194"/>
                        </a:ext>
                      </a:extLst>
                    </a:gridCol>
                    <a:gridCol w="3456384">
                      <a:extLst>
                        <a:ext uri="{9D8B030D-6E8A-4147-A177-3AD203B41FA5}">
                          <a16:colId xmlns:a16="http://schemas.microsoft.com/office/drawing/2014/main" val="3545493938"/>
                        </a:ext>
                      </a:extLst>
                    </a:gridCol>
                    <a:gridCol w="792088">
                      <a:extLst>
                        <a:ext uri="{9D8B030D-6E8A-4147-A177-3AD203B41FA5}">
                          <a16:colId xmlns:a16="http://schemas.microsoft.com/office/drawing/2014/main" val="927483106"/>
                        </a:ext>
                      </a:extLst>
                    </a:gridCol>
                    <a:gridCol w="3816424">
                      <a:extLst>
                        <a:ext uri="{9D8B030D-6E8A-4147-A177-3AD203B41FA5}">
                          <a16:colId xmlns:a16="http://schemas.microsoft.com/office/drawing/2014/main" val="3858460417"/>
                        </a:ext>
                      </a:extLst>
                    </a:gridCol>
                  </a:tblGrid>
                  <a:tr h="396240">
                    <a:tc>
                      <a:txBody>
                        <a:bodyPr/>
                        <a:lstStyle/>
                        <a:p>
                          <a:pPr algn="ctr"/>
                          <a:r>
                            <a:rPr lang="zh-CN" altLang="en-US" sz="2000" dirty="0"/>
                            <a:t>符号</a:t>
                          </a:r>
                        </a:p>
                      </a:txBody>
                      <a:tcPr/>
                    </a:tc>
                    <a:tc>
                      <a:txBody>
                        <a:bodyPr/>
                        <a:lstStyle/>
                        <a:p>
                          <a:pPr algn="l"/>
                          <a:r>
                            <a:rPr lang="zh-CN" altLang="en-US" sz="2000" dirty="0"/>
                            <a:t>注释</a:t>
                          </a:r>
                        </a:p>
                      </a:txBody>
                      <a:tcPr/>
                    </a:tc>
                    <a:tc>
                      <a:txBody>
                        <a:bodyPr/>
                        <a:lstStyle/>
                        <a:p>
                          <a:pPr algn="ctr"/>
                          <a:r>
                            <a:rPr lang="zh-CN" altLang="en-US" sz="2000" dirty="0"/>
                            <a:t>符号</a:t>
                          </a:r>
                        </a:p>
                      </a:txBody>
                      <a:tcPr/>
                    </a:tc>
                    <a:tc>
                      <a:txBody>
                        <a:bodyPr/>
                        <a:lstStyle/>
                        <a:p>
                          <a:pPr algn="l"/>
                          <a:r>
                            <a:rPr lang="zh-CN" altLang="en-US" sz="2000" dirty="0"/>
                            <a:t>注释</a:t>
                          </a:r>
                        </a:p>
                      </a:txBody>
                      <a:tcPr/>
                    </a:tc>
                    <a:extLst>
                      <a:ext uri="{0D108BD9-81ED-4DB2-BD59-A6C34878D82A}">
                        <a16:rowId xmlns:a16="http://schemas.microsoft.com/office/drawing/2014/main" val="2108221928"/>
                      </a:ext>
                    </a:extLst>
                  </a:tr>
                  <a:tr h="420688">
                    <a:tc>
                      <a:txBody>
                        <a:bodyPr/>
                        <a:lstStyle/>
                        <a:p>
                          <a:endParaRPr lang="zh-CN"/>
                        </a:p>
                      </a:txBody>
                      <a:tcPr>
                        <a:blipFill>
                          <a:blip r:embed="rId4"/>
                          <a:stretch>
                            <a:fillRect l="-847" t="-101449" r="-1125424" b="-955072"/>
                          </a:stretch>
                        </a:blipFill>
                      </a:tcPr>
                    </a:tc>
                    <a:tc>
                      <a:txBody>
                        <a:bodyPr/>
                        <a:lstStyle/>
                        <a:p>
                          <a:pPr algn="l"/>
                          <a:r>
                            <a:rPr lang="zh-CN" altLang="en-US" sz="2000" dirty="0">
                              <a:latin typeface="Microsoft YaHei UI" panose="020B0503020204020204" pitchFamily="34" charset="-122"/>
                              <a:ea typeface="Microsoft YaHei UI" panose="020B0503020204020204" pitchFamily="34" charset="-122"/>
                            </a:rPr>
                            <a:t>资源的集合</a:t>
                          </a:r>
                        </a:p>
                      </a:txBody>
                      <a:tcPr/>
                    </a:tc>
                    <a:tc>
                      <a:txBody>
                        <a:bodyPr/>
                        <a:lstStyle/>
                        <a:p>
                          <a:endParaRPr lang="zh-CN"/>
                        </a:p>
                      </a:txBody>
                      <a:tcPr>
                        <a:blipFill>
                          <a:blip r:embed="rId4"/>
                          <a:stretch>
                            <a:fillRect l="-528462" t="-101449" r="-484615" b="-955072"/>
                          </a:stretch>
                        </a:blipFill>
                      </a:tcPr>
                    </a:tc>
                    <a:tc>
                      <a:txBody>
                        <a:bodyPr/>
                        <a:lstStyle/>
                        <a:p>
                          <a:endParaRPr lang="zh-CN"/>
                        </a:p>
                      </a:txBody>
                      <a:tcPr>
                        <a:blipFill>
                          <a:blip r:embed="rId4"/>
                          <a:stretch>
                            <a:fillRect l="-130511" t="-101449" r="-639" b="-955072"/>
                          </a:stretch>
                        </a:blipFill>
                      </a:tcPr>
                    </a:tc>
                    <a:extLst>
                      <a:ext uri="{0D108BD9-81ED-4DB2-BD59-A6C34878D82A}">
                        <a16:rowId xmlns:a16="http://schemas.microsoft.com/office/drawing/2014/main" val="538982563"/>
                      </a:ext>
                    </a:extLst>
                  </a:tr>
                  <a:tr h="420688">
                    <a:tc>
                      <a:txBody>
                        <a:bodyPr/>
                        <a:lstStyle/>
                        <a:p>
                          <a:endParaRPr lang="zh-CN"/>
                        </a:p>
                      </a:txBody>
                      <a:tcPr>
                        <a:blipFill>
                          <a:blip r:embed="rId4"/>
                          <a:stretch>
                            <a:fillRect l="-847" t="-201449" r="-1125424" b="-855072"/>
                          </a:stretch>
                        </a:blipFill>
                      </a:tcPr>
                    </a:tc>
                    <a:tc>
                      <a:txBody>
                        <a:bodyPr/>
                        <a:lstStyle/>
                        <a:p>
                          <a:endParaRPr lang="zh-CN"/>
                        </a:p>
                      </a:txBody>
                      <a:tcPr>
                        <a:blipFill>
                          <a:blip r:embed="rId4"/>
                          <a:stretch>
                            <a:fillRect l="-20951" t="-201449" r="-133803" b="-855072"/>
                          </a:stretch>
                        </a:blipFill>
                      </a:tcPr>
                    </a:tc>
                    <a:tc>
                      <a:txBody>
                        <a:bodyPr/>
                        <a:lstStyle/>
                        <a:p>
                          <a:endParaRPr lang="zh-CN"/>
                        </a:p>
                      </a:txBody>
                      <a:tcPr>
                        <a:blipFill>
                          <a:blip r:embed="rId4"/>
                          <a:stretch>
                            <a:fillRect l="-528462" t="-201449" r="-484615" b="-855072"/>
                          </a:stretch>
                        </a:blipFill>
                      </a:tcPr>
                    </a:tc>
                    <a:tc>
                      <a:txBody>
                        <a:bodyPr/>
                        <a:lstStyle/>
                        <a:p>
                          <a:endParaRPr lang="zh-CN"/>
                        </a:p>
                      </a:txBody>
                      <a:tcPr>
                        <a:blipFill>
                          <a:blip r:embed="rId4"/>
                          <a:stretch>
                            <a:fillRect l="-130511" t="-201449" r="-639" b="-855072"/>
                          </a:stretch>
                        </a:blipFill>
                      </a:tcPr>
                    </a:tc>
                    <a:extLst>
                      <a:ext uri="{0D108BD9-81ED-4DB2-BD59-A6C34878D82A}">
                        <a16:rowId xmlns:a16="http://schemas.microsoft.com/office/drawing/2014/main" val="3546227894"/>
                      </a:ext>
                    </a:extLst>
                  </a:tr>
                  <a:tr h="420688">
                    <a:tc>
                      <a:txBody>
                        <a:bodyPr/>
                        <a:lstStyle/>
                        <a:p>
                          <a:endParaRPr lang="zh-CN"/>
                        </a:p>
                      </a:txBody>
                      <a:tcPr>
                        <a:blipFill>
                          <a:blip r:embed="rId4"/>
                          <a:stretch>
                            <a:fillRect l="-847" t="-301449" r="-1125424" b="-755072"/>
                          </a:stretch>
                        </a:blipFill>
                      </a:tcPr>
                    </a:tc>
                    <a:tc>
                      <a:txBody>
                        <a:bodyPr/>
                        <a:lstStyle/>
                        <a:p>
                          <a:endParaRPr lang="zh-CN"/>
                        </a:p>
                      </a:txBody>
                      <a:tcPr>
                        <a:blipFill>
                          <a:blip r:embed="rId4"/>
                          <a:stretch>
                            <a:fillRect l="-20951" t="-301449" r="-133803" b="-755072"/>
                          </a:stretch>
                        </a:blipFill>
                      </a:tcPr>
                    </a:tc>
                    <a:tc>
                      <a:txBody>
                        <a:bodyPr/>
                        <a:lstStyle/>
                        <a:p>
                          <a:endParaRPr lang="zh-CN"/>
                        </a:p>
                      </a:txBody>
                      <a:tcPr>
                        <a:blipFill>
                          <a:blip r:embed="rId4"/>
                          <a:stretch>
                            <a:fillRect l="-528462" t="-301449" r="-484615" b="-755072"/>
                          </a:stretch>
                        </a:blipFill>
                      </a:tcPr>
                    </a:tc>
                    <a:tc>
                      <a:txBody>
                        <a:bodyPr/>
                        <a:lstStyle/>
                        <a:p>
                          <a:endParaRPr lang="zh-CN"/>
                        </a:p>
                      </a:txBody>
                      <a:tcPr>
                        <a:blipFill>
                          <a:blip r:embed="rId4"/>
                          <a:stretch>
                            <a:fillRect l="-130511" t="-301449" r="-639" b="-755072"/>
                          </a:stretch>
                        </a:blipFill>
                      </a:tcPr>
                    </a:tc>
                    <a:extLst>
                      <a:ext uri="{0D108BD9-81ED-4DB2-BD59-A6C34878D82A}">
                        <a16:rowId xmlns:a16="http://schemas.microsoft.com/office/drawing/2014/main" val="4274033066"/>
                      </a:ext>
                    </a:extLst>
                  </a:tr>
                  <a:tr h="420688">
                    <a:tc>
                      <a:txBody>
                        <a:bodyPr/>
                        <a:lstStyle/>
                        <a:p>
                          <a:endParaRPr lang="zh-CN"/>
                        </a:p>
                      </a:txBody>
                      <a:tcPr>
                        <a:blipFill>
                          <a:blip r:embed="rId4"/>
                          <a:stretch>
                            <a:fillRect l="-847" t="-401449" r="-1125424" b="-655072"/>
                          </a:stretch>
                        </a:blipFill>
                      </a:tcPr>
                    </a:tc>
                    <a:tc>
                      <a:txBody>
                        <a:bodyPr/>
                        <a:lstStyle/>
                        <a:p>
                          <a:pPr algn="l"/>
                          <a:r>
                            <a:rPr lang="en-US" altLang="zh-CN" sz="2000" dirty="0">
                              <a:latin typeface="Microsoft YaHei UI" panose="020B0503020204020204" pitchFamily="34" charset="-122"/>
                              <a:ea typeface="Microsoft YaHei UI" panose="020B0503020204020204" pitchFamily="34" charset="-122"/>
                            </a:rPr>
                            <a:t>Job</a:t>
                          </a:r>
                          <a:r>
                            <a:rPr lang="zh-CN" altLang="en-US" sz="2000" dirty="0">
                              <a:latin typeface="Microsoft YaHei UI" panose="020B0503020204020204" pitchFamily="34" charset="-122"/>
                              <a:ea typeface="Microsoft YaHei UI" panose="020B0503020204020204" pitchFamily="34" charset="-122"/>
                            </a:rPr>
                            <a:t>的集合</a:t>
                          </a:r>
                        </a:p>
                      </a:txBody>
                      <a:tcPr/>
                    </a:tc>
                    <a:tc>
                      <a:txBody>
                        <a:bodyPr/>
                        <a:lstStyle/>
                        <a:p>
                          <a:endParaRPr lang="zh-CN"/>
                        </a:p>
                      </a:txBody>
                      <a:tcPr>
                        <a:blipFill>
                          <a:blip r:embed="rId4"/>
                          <a:stretch>
                            <a:fillRect l="-528462" t="-401449" r="-484615" b="-655072"/>
                          </a:stretch>
                        </a:blipFill>
                      </a:tcPr>
                    </a:tc>
                    <a:tc>
                      <a:txBody>
                        <a:bodyPr/>
                        <a:lstStyle/>
                        <a:p>
                          <a:endParaRPr lang="zh-CN"/>
                        </a:p>
                      </a:txBody>
                      <a:tcPr>
                        <a:blipFill>
                          <a:blip r:embed="rId4"/>
                          <a:stretch>
                            <a:fillRect l="-130511" t="-401449" r="-639" b="-655072"/>
                          </a:stretch>
                        </a:blipFill>
                      </a:tcPr>
                    </a:tc>
                    <a:extLst>
                      <a:ext uri="{0D108BD9-81ED-4DB2-BD59-A6C34878D82A}">
                        <a16:rowId xmlns:a16="http://schemas.microsoft.com/office/drawing/2014/main" val="2210081201"/>
                      </a:ext>
                    </a:extLst>
                  </a:tr>
                  <a:tr h="475592">
                    <a:tc>
                      <a:txBody>
                        <a:bodyPr/>
                        <a:lstStyle/>
                        <a:p>
                          <a:endParaRPr lang="zh-CN"/>
                        </a:p>
                      </a:txBody>
                      <a:tcPr>
                        <a:blipFill>
                          <a:blip r:embed="rId4"/>
                          <a:stretch>
                            <a:fillRect l="-847" t="-437975" r="-1125424" b="-472152"/>
                          </a:stretch>
                        </a:blipFill>
                      </a:tcPr>
                    </a:tc>
                    <a:tc>
                      <a:txBody>
                        <a:bodyPr/>
                        <a:lstStyle/>
                        <a:p>
                          <a:endParaRPr lang="zh-CN"/>
                        </a:p>
                      </a:txBody>
                      <a:tcPr>
                        <a:blipFill>
                          <a:blip r:embed="rId4"/>
                          <a:stretch>
                            <a:fillRect l="-20951" t="-437975" r="-133803" b="-472152"/>
                          </a:stretch>
                        </a:blipFill>
                      </a:tcPr>
                    </a:tc>
                    <a:tc>
                      <a:txBody>
                        <a:bodyPr/>
                        <a:lstStyle/>
                        <a:p>
                          <a:endParaRPr lang="zh-CN"/>
                        </a:p>
                      </a:txBody>
                      <a:tcPr>
                        <a:blipFill>
                          <a:blip r:embed="rId4"/>
                          <a:stretch>
                            <a:fillRect l="-528462" t="-437975" r="-484615" b="-472152"/>
                          </a:stretch>
                        </a:blipFill>
                      </a:tcPr>
                    </a:tc>
                    <a:tc>
                      <a:txBody>
                        <a:bodyPr/>
                        <a:lstStyle/>
                        <a:p>
                          <a:endParaRPr lang="zh-CN"/>
                        </a:p>
                      </a:txBody>
                      <a:tcPr>
                        <a:blipFill>
                          <a:blip r:embed="rId4"/>
                          <a:stretch>
                            <a:fillRect l="-130511" t="-437975" r="-639" b="-472152"/>
                          </a:stretch>
                        </a:blipFill>
                      </a:tcPr>
                    </a:tc>
                    <a:extLst>
                      <a:ext uri="{0D108BD9-81ED-4DB2-BD59-A6C34878D82A}">
                        <a16:rowId xmlns:a16="http://schemas.microsoft.com/office/drawing/2014/main" val="3648794776"/>
                      </a:ext>
                    </a:extLst>
                  </a:tr>
                  <a:tr h="560451">
                    <a:tc>
                      <a:txBody>
                        <a:bodyPr/>
                        <a:lstStyle/>
                        <a:p>
                          <a:endParaRPr lang="zh-CN"/>
                        </a:p>
                      </a:txBody>
                      <a:tcPr>
                        <a:blipFill>
                          <a:blip r:embed="rId4"/>
                          <a:stretch>
                            <a:fillRect l="-847" t="-461957" r="-1125424" b="-305435"/>
                          </a:stretch>
                        </a:blipFill>
                      </a:tcPr>
                    </a:tc>
                    <a:tc>
                      <a:txBody>
                        <a:bodyPr/>
                        <a:lstStyle/>
                        <a:p>
                          <a:endParaRPr lang="zh-CN"/>
                        </a:p>
                      </a:txBody>
                      <a:tcPr>
                        <a:blipFill>
                          <a:blip r:embed="rId4"/>
                          <a:stretch>
                            <a:fillRect l="-20951" t="-461957" r="-133803" b="-305435"/>
                          </a:stretch>
                        </a:blipFill>
                      </a:tcPr>
                    </a:tc>
                    <a:tc>
                      <a:txBody>
                        <a:bodyPr/>
                        <a:lstStyle/>
                        <a:p>
                          <a:endParaRPr lang="zh-CN"/>
                        </a:p>
                      </a:txBody>
                      <a:tcPr>
                        <a:blipFill>
                          <a:blip r:embed="rId4"/>
                          <a:stretch>
                            <a:fillRect l="-528462" t="-461957" r="-484615" b="-305435"/>
                          </a:stretch>
                        </a:blipFill>
                      </a:tcPr>
                    </a:tc>
                    <a:tc>
                      <a:txBody>
                        <a:bodyPr/>
                        <a:lstStyle/>
                        <a:p>
                          <a:endParaRPr lang="zh-CN"/>
                        </a:p>
                      </a:txBody>
                      <a:tcPr>
                        <a:blipFill>
                          <a:blip r:embed="rId4"/>
                          <a:stretch>
                            <a:fillRect l="-130511" t="-461957" r="-639" b="-305435"/>
                          </a:stretch>
                        </a:blipFill>
                      </a:tcPr>
                    </a:tc>
                    <a:extLst>
                      <a:ext uri="{0D108BD9-81ED-4DB2-BD59-A6C34878D82A}">
                        <a16:rowId xmlns:a16="http://schemas.microsoft.com/office/drawing/2014/main" val="413061276"/>
                      </a:ext>
                    </a:extLst>
                  </a:tr>
                  <a:tr h="560451">
                    <a:tc>
                      <a:txBody>
                        <a:bodyPr/>
                        <a:lstStyle/>
                        <a:p>
                          <a:endParaRPr lang="zh-CN"/>
                        </a:p>
                      </a:txBody>
                      <a:tcPr>
                        <a:blipFill>
                          <a:blip r:embed="rId4"/>
                          <a:stretch>
                            <a:fillRect l="-847" t="-561957" r="-1125424" b="-205435"/>
                          </a:stretch>
                        </a:blipFill>
                      </a:tcPr>
                    </a:tc>
                    <a:tc>
                      <a:txBody>
                        <a:bodyPr/>
                        <a:lstStyle/>
                        <a:p>
                          <a:endParaRPr lang="zh-CN"/>
                        </a:p>
                      </a:txBody>
                      <a:tcPr>
                        <a:blipFill>
                          <a:blip r:embed="rId4"/>
                          <a:stretch>
                            <a:fillRect l="-20951" t="-561957" r="-133803" b="-205435"/>
                          </a:stretch>
                        </a:blipFill>
                      </a:tcPr>
                    </a:tc>
                    <a:tc>
                      <a:txBody>
                        <a:bodyPr/>
                        <a:lstStyle/>
                        <a:p>
                          <a:endParaRPr lang="zh-CN"/>
                        </a:p>
                      </a:txBody>
                      <a:tcPr>
                        <a:blipFill>
                          <a:blip r:embed="rId4"/>
                          <a:stretch>
                            <a:fillRect l="-528462" t="-561957" r="-484615" b="-205435"/>
                          </a:stretch>
                        </a:blipFill>
                      </a:tcPr>
                    </a:tc>
                    <a:tc>
                      <a:txBody>
                        <a:bodyPr/>
                        <a:lstStyle/>
                        <a:p>
                          <a:endParaRPr lang="zh-CN"/>
                        </a:p>
                      </a:txBody>
                      <a:tcPr>
                        <a:blipFill>
                          <a:blip r:embed="rId4"/>
                          <a:stretch>
                            <a:fillRect l="-130511" t="-561957" r="-639" b="-205435"/>
                          </a:stretch>
                        </a:blipFill>
                      </a:tcPr>
                    </a:tc>
                    <a:extLst>
                      <a:ext uri="{0D108BD9-81ED-4DB2-BD59-A6C34878D82A}">
                        <a16:rowId xmlns:a16="http://schemas.microsoft.com/office/drawing/2014/main" val="2609403916"/>
                      </a:ext>
                    </a:extLst>
                  </a:tr>
                  <a:tr h="452819">
                    <a:tc>
                      <a:txBody>
                        <a:bodyPr/>
                        <a:lstStyle/>
                        <a:p>
                          <a:pPr algn="ctr"/>
                          <a:endParaRPr lang="zh-CN" altLang="en-US" sz="2000" dirty="0"/>
                        </a:p>
                      </a:txBody>
                      <a:tcPr/>
                    </a:tc>
                    <a:tc>
                      <a:txBody>
                        <a:bodyPr/>
                        <a:lstStyle/>
                        <a:p>
                          <a:pPr algn="l"/>
                          <a:endParaRPr lang="zh-CN" altLang="en-US" sz="2000" dirty="0">
                            <a:latin typeface="Microsoft YaHei UI" panose="020B0503020204020204" pitchFamily="34" charset="-122"/>
                            <a:ea typeface="Microsoft YaHei UI" panose="020B0503020204020204" pitchFamily="34" charset="-122"/>
                          </a:endParaRPr>
                        </a:p>
                      </a:txBody>
                      <a:tcPr/>
                    </a:tc>
                    <a:tc>
                      <a:txBody>
                        <a:bodyPr/>
                        <a:lstStyle/>
                        <a:p>
                          <a:endParaRPr lang="zh-CN"/>
                        </a:p>
                      </a:txBody>
                      <a:tcPr>
                        <a:blipFill>
                          <a:blip r:embed="rId4"/>
                          <a:stretch>
                            <a:fillRect l="-528462" t="-822973" r="-484615" b="-155405"/>
                          </a:stretch>
                        </a:blipFill>
                      </a:tcPr>
                    </a:tc>
                    <a:tc>
                      <a:txBody>
                        <a:bodyPr/>
                        <a:lstStyle/>
                        <a:p>
                          <a:endParaRPr lang="zh-CN"/>
                        </a:p>
                      </a:txBody>
                      <a:tcPr>
                        <a:blipFill>
                          <a:blip r:embed="rId4"/>
                          <a:stretch>
                            <a:fillRect l="-130511" t="-822973" r="-639" b="-155405"/>
                          </a:stretch>
                        </a:blipFill>
                      </a:tcPr>
                    </a:tc>
                    <a:extLst>
                      <a:ext uri="{0D108BD9-81ED-4DB2-BD59-A6C34878D82A}">
                        <a16:rowId xmlns:a16="http://schemas.microsoft.com/office/drawing/2014/main" val="2311699069"/>
                      </a:ext>
                    </a:extLst>
                  </a:tr>
                </a:tbl>
              </a:graphicData>
            </a:graphic>
          </p:graphicFrame>
        </mc:Fallback>
      </mc:AlternateContent>
      <p:sp>
        <p:nvSpPr>
          <p:cNvPr id="5" name="文本框 4">
            <a:extLst>
              <a:ext uri="{FF2B5EF4-FFF2-40B4-BE49-F238E27FC236}">
                <a16:creationId xmlns:a16="http://schemas.microsoft.com/office/drawing/2014/main" id="{F4487D86-2623-9897-C33F-A4B6C3EB2EA3}"/>
              </a:ext>
            </a:extLst>
          </p:cNvPr>
          <p:cNvSpPr txBox="1"/>
          <p:nvPr/>
        </p:nvSpPr>
        <p:spPr>
          <a:xfrm>
            <a:off x="2328047" y="1281071"/>
            <a:ext cx="4487906" cy="400110"/>
          </a:xfrm>
          <a:prstGeom prst="rect">
            <a:avLst/>
          </a:prstGeom>
          <a:noFill/>
        </p:spPr>
        <p:txBody>
          <a:bodyPr wrap="square">
            <a:spAutoFit/>
          </a:bodyPr>
          <a:lstStyle/>
          <a:p>
            <a:pPr algn="ctr" defTabSz="504000">
              <a:lnSpc>
                <a:spcPct val="100000"/>
              </a:lnSpc>
              <a:buNone/>
            </a:pPr>
            <a:r>
              <a:rPr lang="zh-CN" altLang="en-US" sz="2000" dirty="0">
                <a:latin typeface="Microsoft YaHei UI" panose="020B0503020204020204" pitchFamily="34" charset="-122"/>
                <a:ea typeface="Microsoft YaHei UI" panose="020B0503020204020204" pitchFamily="34" charset="-122"/>
              </a:rPr>
              <a:t>表</a:t>
            </a:r>
            <a:r>
              <a:rPr lang="en-US" altLang="zh-CN" sz="2000" dirty="0">
                <a:latin typeface="Microsoft YaHei UI" panose="020B0503020204020204" pitchFamily="34" charset="-122"/>
                <a:ea typeface="Microsoft YaHei UI" panose="020B0503020204020204" pitchFamily="34" charset="-122"/>
              </a:rPr>
              <a:t>1.</a:t>
            </a:r>
            <a:r>
              <a:rPr lang="zh-CN" altLang="en-US" sz="2000" dirty="0">
                <a:latin typeface="Microsoft YaHei UI" panose="020B0503020204020204" pitchFamily="34" charset="-122"/>
                <a:ea typeface="Microsoft YaHei UI" panose="020B0503020204020204" pitchFamily="34" charset="-122"/>
              </a:rPr>
              <a:t> 符号列表</a:t>
            </a:r>
            <a:endParaRPr lang="en-US" altLang="zh-CN" sz="20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047100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A5A6E63-198D-8E78-9CA6-2DC84902AC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4" name="文本框 3">
            <a:extLst>
              <a:ext uri="{FF2B5EF4-FFF2-40B4-BE49-F238E27FC236}">
                <a16:creationId xmlns:a16="http://schemas.microsoft.com/office/drawing/2014/main" id="{34C20FFA-E588-4ADA-733B-AC243EA9CA00}"/>
              </a:ext>
            </a:extLst>
          </p:cNvPr>
          <p:cNvSpPr txBox="1"/>
          <p:nvPr/>
        </p:nvSpPr>
        <p:spPr>
          <a:xfrm>
            <a:off x="899592" y="278602"/>
            <a:ext cx="2122697" cy="424732"/>
          </a:xfrm>
          <a:prstGeom prst="rect">
            <a:avLst/>
          </a:prstGeom>
          <a:noFill/>
        </p:spPr>
        <p:txBody>
          <a:bodyPr wrap="none" rtlCol="0">
            <a:spAutoFit/>
          </a:bodyPr>
          <a:lstStyle/>
          <a:p>
            <a:pPr>
              <a:buNone/>
            </a:pP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禁忌搜索算法</a:t>
            </a:r>
            <a:endParaRPr lang="en-US" altLang="zh-CN" dirty="0">
              <a:latin typeface="Microsoft YaHei UI" panose="020B0503020204020204" pitchFamily="34" charset="-122"/>
              <a:ea typeface="Microsoft YaHei UI" panose="020B0503020204020204" pitchFamily="34" charset="-122"/>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DAA86C2C-FC9F-36F0-F99D-2C9C0C6E4C3C}"/>
                  </a:ext>
                </a:extLst>
              </p:cNvPr>
              <p:cNvSpPr txBox="1"/>
              <p:nvPr/>
            </p:nvSpPr>
            <p:spPr>
              <a:xfrm>
                <a:off x="467544" y="1412776"/>
                <a:ext cx="8208912" cy="4901470"/>
              </a:xfrm>
              <a:prstGeom prst="rect">
                <a:avLst/>
              </a:prstGeom>
              <a:noFill/>
            </p:spPr>
            <p:txBody>
              <a:bodyPr wrap="square">
                <a:spAutoFit/>
              </a:bodyPr>
              <a:lstStyle/>
              <a:p>
                <a:pPr defTabSz="504000">
                  <a:lnSpc>
                    <a:spcPct val="150000"/>
                  </a:lnSpc>
                  <a:buNone/>
                </a:pPr>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禁忌搜索算法的工作原理如下：它需要一个</a:t>
                </a:r>
                <a:r>
                  <a:rPr lang="zh-CN" altLang="en-US" sz="2000" dirty="0">
                    <a:latin typeface="Microsoft YaHei UI" panose="020B0503020204020204" pitchFamily="34" charset="-122"/>
                    <a:ea typeface="Microsoft YaHei UI" panose="020B0503020204020204" pitchFamily="34" charset="-122"/>
                  </a:rPr>
                  <a:t>初始解决方案</a:t>
                </a:r>
                <a:r>
                  <a:rPr lang="zh-CN" altLang="en-US" sz="2000" b="0" dirty="0">
                    <a:latin typeface="Microsoft YaHei UI" panose="020B0503020204020204" pitchFamily="34" charset="-122"/>
                    <a:ea typeface="Microsoft YaHei UI" panose="020B0503020204020204" pitchFamily="34" charset="-122"/>
                  </a:rPr>
                  <a:t>和一个</a:t>
                </a:r>
                <a:r>
                  <a:rPr lang="zh-CN" altLang="en-US" sz="2000" dirty="0">
                    <a:latin typeface="Microsoft YaHei UI" panose="020B0503020204020204" pitchFamily="34" charset="-122"/>
                    <a:ea typeface="Microsoft YaHei UI" panose="020B0503020204020204" pitchFamily="34" charset="-122"/>
                  </a:rPr>
                  <a:t>邻域结构</a:t>
                </a:r>
                <a:r>
                  <a:rPr lang="zh-CN" altLang="en-US" sz="2000" b="0" dirty="0">
                    <a:latin typeface="Microsoft YaHei UI" panose="020B0503020204020204" pitchFamily="34" charset="-122"/>
                    <a:ea typeface="Microsoft YaHei UI" panose="020B0503020204020204" pitchFamily="34" charset="-122"/>
                  </a:rPr>
                  <a:t>，通过使用移动从一个解决方案转换到另一个解决方案来进行。检查当前解决方案的所有邻居并选择最佳可接受的移动。请注意，此举动可能会降低解决方案的质量。禁忌列表存储了所有以前被利用但现在被禁止的动作。禁忌搜索算法的一般描述可以在 </a:t>
                </a:r>
                <a:r>
                  <a:rPr lang="en-US" altLang="zh-CN" sz="2000" b="0" dirty="0">
                    <a:latin typeface="Microsoft YaHei UI" panose="020B0503020204020204" pitchFamily="34" charset="-122"/>
                    <a:ea typeface="Microsoft YaHei UI" panose="020B0503020204020204" pitchFamily="34" charset="-122"/>
                  </a:rPr>
                  <a:t>Glover (1989) </a:t>
                </a:r>
                <a:r>
                  <a:rPr lang="zh-CN" altLang="en-US" sz="2000" b="0" dirty="0">
                    <a:latin typeface="Microsoft YaHei UI" panose="020B0503020204020204" pitchFamily="34" charset="-122"/>
                    <a:ea typeface="Microsoft YaHei UI" panose="020B0503020204020204" pitchFamily="34" charset="-122"/>
                  </a:rPr>
                  <a:t>中找到，并且 </a:t>
                </a:r>
                <a:r>
                  <a:rPr lang="en-US" altLang="zh-CN" sz="2000" b="0" dirty="0">
                    <a:latin typeface="Microsoft YaHei UI" panose="020B0503020204020204" pitchFamily="34" charset="-122"/>
                    <a:ea typeface="Microsoft YaHei UI" panose="020B0503020204020204" pitchFamily="34" charset="-122"/>
                  </a:rPr>
                  <a:t>FJSSP </a:t>
                </a:r>
                <a:r>
                  <a:rPr lang="zh-CN" altLang="en-US" sz="2000" b="0" dirty="0">
                    <a:latin typeface="Microsoft YaHei UI" panose="020B0503020204020204" pitchFamily="34" charset="-122"/>
                    <a:ea typeface="Microsoft YaHei UI" panose="020B0503020204020204" pitchFamily="34" charset="-122"/>
                  </a:rPr>
                  <a:t>的首次应用可以在 </a:t>
                </a:r>
                <a:r>
                  <a:rPr lang="en-US" altLang="zh-CN" sz="2000" b="0" dirty="0" err="1">
                    <a:latin typeface="Microsoft YaHei UI" panose="020B0503020204020204" pitchFamily="34" charset="-122"/>
                    <a:ea typeface="Microsoft YaHei UI" panose="020B0503020204020204" pitchFamily="34" charset="-122"/>
                  </a:rPr>
                  <a:t>Brandimarte</a:t>
                </a:r>
                <a:r>
                  <a:rPr lang="en-US" altLang="zh-CN" sz="2000" b="0" dirty="0">
                    <a:latin typeface="Microsoft YaHei UI" panose="020B0503020204020204" pitchFamily="34" charset="-122"/>
                    <a:ea typeface="Microsoft YaHei UI" panose="020B0503020204020204" pitchFamily="34" charset="-122"/>
                  </a:rPr>
                  <a:t> (1993) </a:t>
                </a:r>
                <a:r>
                  <a:rPr lang="zh-CN" altLang="en-US" sz="2000" b="0" dirty="0">
                    <a:latin typeface="Microsoft YaHei UI" panose="020B0503020204020204" pitchFamily="34" charset="-122"/>
                    <a:ea typeface="Microsoft YaHei UI" panose="020B0503020204020204" pitchFamily="34" charset="-122"/>
                  </a:rPr>
                  <a:t>中找到。</a:t>
                </a:r>
                <a:endParaRPr lang="en-US" altLang="zh-CN" sz="2000" b="0" dirty="0">
                  <a:latin typeface="Microsoft YaHei UI" panose="020B0503020204020204" pitchFamily="34" charset="-122"/>
                  <a:ea typeface="Microsoft YaHei UI" panose="020B0503020204020204" pitchFamily="34" charset="-122"/>
                </a:endParaRPr>
              </a:p>
              <a:p>
                <a:pPr defTabSz="504000">
                  <a:lnSpc>
                    <a:spcPct val="150000"/>
                  </a:lnSpc>
                  <a:buNone/>
                </a:pPr>
                <a:endParaRPr lang="zh-CN" altLang="en-US" sz="2000" b="0" dirty="0">
                  <a:latin typeface="Microsoft YaHei UI" panose="020B0503020204020204" pitchFamily="34" charset="-122"/>
                  <a:ea typeface="Microsoft YaHei UI" panose="020B0503020204020204" pitchFamily="34" charset="-122"/>
                </a:endParaRPr>
              </a:p>
              <a:p>
                <a:pPr defTabSz="504000">
                  <a:lnSpc>
                    <a:spcPct val="150000"/>
                  </a:lnSpc>
                  <a:buNone/>
                </a:pPr>
                <a:r>
                  <a:rPr lang="zh-CN" altLang="en-US" sz="2000" dirty="0">
                    <a:latin typeface="Microsoft YaHei UI" panose="020B0503020204020204" pitchFamily="34" charset="-122"/>
                    <a:ea typeface="Microsoft YaHei UI" panose="020B0503020204020204" pitchFamily="34" charset="-122"/>
                  </a:rPr>
                  <a:t>提出了两种禁忌搜索算法：</a:t>
                </a:r>
              </a:p>
              <a:p>
                <a:pPr marL="342900" indent="-342900" defTabSz="504000">
                  <a:lnSpc>
                    <a:spcPct val="150000"/>
                  </a:lnSpc>
                </a:pPr>
                <a:r>
                  <a:rPr lang="zh-CN" altLang="en-US" sz="2000" b="0" dirty="0">
                    <a:latin typeface="Microsoft YaHei UI" panose="020B0503020204020204" pitchFamily="34" charset="-122"/>
                    <a:ea typeface="Microsoft YaHei UI" panose="020B0503020204020204" pitchFamily="34" charset="-122"/>
                  </a:rPr>
                  <a:t>第一个对应于 </a:t>
                </a:r>
                <a14:m>
                  <m:oMath xmlns:m="http://schemas.openxmlformats.org/officeDocument/2006/math">
                    <m:r>
                      <a:rPr lang="en-US" altLang="zh-CN" sz="2000" b="0" i="1" smtClean="0">
                        <a:latin typeface="Cambria Math" panose="02040503050406030204" pitchFamily="18" charset="0"/>
                        <a:ea typeface="Microsoft YaHei UI" panose="020B0503020204020204" pitchFamily="34" charset="-122"/>
                      </a:rPr>
                      <m:t>𝜖</m:t>
                    </m:r>
                  </m:oMath>
                </a14:m>
                <a:r>
                  <a:rPr lang="en-US" altLang="zh-CN" sz="2000" b="0" dirty="0">
                    <a:latin typeface="Microsoft YaHei UI" panose="020B0503020204020204" pitchFamily="34" charset="-122"/>
                    <a:ea typeface="Microsoft YaHei UI" panose="020B0503020204020204" pitchFamily="34" charset="-122"/>
                  </a:rPr>
                  <a:t>-constraint </a:t>
                </a:r>
                <a:r>
                  <a:rPr lang="zh-CN" altLang="en-US" sz="2000" b="0" dirty="0">
                    <a:latin typeface="Microsoft YaHei UI" panose="020B0503020204020204" pitchFamily="34" charset="-122"/>
                    <a:ea typeface="Microsoft YaHei UI" panose="020B0503020204020204" pitchFamily="34" charset="-122"/>
                  </a:rPr>
                  <a:t>方法的</a:t>
                </a:r>
                <a14:m>
                  <m:oMath xmlns:m="http://schemas.openxmlformats.org/officeDocument/2006/math">
                    <m:r>
                      <a:rPr lang="en-US" altLang="zh-CN" sz="2000" b="0" i="1" smtClean="0">
                        <a:latin typeface="Cambria Math" panose="02040503050406030204" pitchFamily="18" charset="0"/>
                        <a:ea typeface="Microsoft YaHei UI" panose="020B0503020204020204" pitchFamily="34" charset="-122"/>
                      </a:rPr>
                      <m:t>𝑇𝑆</m:t>
                    </m:r>
                    <m:r>
                      <a:rPr lang="en-US" altLang="zh-CN" sz="2000" b="0" i="1" smtClean="0">
                        <a:latin typeface="Cambria Math" panose="02040503050406030204" pitchFamily="18" charset="0"/>
                        <a:ea typeface="Microsoft YaHei UI" panose="020B0503020204020204" pitchFamily="34" charset="-122"/>
                      </a:rPr>
                      <m:t>𝜖</m:t>
                    </m:r>
                  </m:oMath>
                </a14:m>
                <a:r>
                  <a:rPr lang="zh-CN" altLang="en-US" sz="2000" b="0" dirty="0">
                    <a:latin typeface="Microsoft YaHei UI" panose="020B0503020204020204" pitchFamily="34" charset="-122"/>
                    <a:ea typeface="Microsoft YaHei UI" panose="020B0503020204020204" pitchFamily="34" charset="-122"/>
                  </a:rPr>
                  <a:t>。</a:t>
                </a:r>
              </a:p>
              <a:p>
                <a:pPr marL="342900" indent="-342900" defTabSz="504000">
                  <a:lnSpc>
                    <a:spcPct val="150000"/>
                  </a:lnSpc>
                </a:pPr>
                <a:r>
                  <a:rPr lang="zh-CN" altLang="en-US" sz="2000" b="0" dirty="0">
                    <a:latin typeface="Microsoft YaHei UI" panose="020B0503020204020204" pitchFamily="34" charset="-122"/>
                    <a:ea typeface="Microsoft YaHei UI" panose="020B0503020204020204" pitchFamily="34" charset="-122"/>
                  </a:rPr>
                  <a:t>第二个基于最小化标准的线性组合的 </a:t>
                </a:r>
                <a14:m>
                  <m:oMath xmlns:m="http://schemas.openxmlformats.org/officeDocument/2006/math">
                    <m:r>
                      <a:rPr lang="en-US" altLang="zh-CN" sz="2000" b="0" i="1" smtClean="0">
                        <a:latin typeface="Cambria Math" panose="02040503050406030204" pitchFamily="18" charset="0"/>
                        <a:ea typeface="Microsoft YaHei UI" panose="020B0503020204020204" pitchFamily="34" charset="-122"/>
                      </a:rPr>
                      <m:t>𝑇𝑆</m:t>
                    </m:r>
                    <m:r>
                      <a:rPr lang="en-US" altLang="zh-CN" sz="2000" b="0" i="1" smtClean="0">
                        <a:latin typeface="Cambria Math" panose="02040503050406030204" pitchFamily="18" charset="0"/>
                        <a:ea typeface="Cambria Math" panose="02040503050406030204" pitchFamily="18" charset="0"/>
                      </a:rPr>
                      <m:t>ℓ</m:t>
                    </m:r>
                    <m:r>
                      <a:rPr lang="en-US" altLang="zh-CN" sz="2000" b="0" i="1" smtClean="0">
                        <a:latin typeface="Cambria Math" panose="02040503050406030204" pitchFamily="18" charset="0"/>
                        <a:ea typeface="Cambria Math" panose="02040503050406030204" pitchFamily="18" charset="0"/>
                      </a:rPr>
                      <m:t>𝑐</m:t>
                    </m:r>
                  </m:oMath>
                </a14:m>
                <a:r>
                  <a:rPr lang="zh-CN" altLang="en-US" sz="2000" b="0" dirty="0">
                    <a:latin typeface="Microsoft YaHei UI" panose="020B0503020204020204" pitchFamily="34" charset="-122"/>
                    <a:ea typeface="Microsoft YaHei UI" panose="020B0503020204020204" pitchFamily="34" charset="-122"/>
                  </a:rPr>
                  <a:t>。</a:t>
                </a:r>
              </a:p>
            </p:txBody>
          </p:sp>
        </mc:Choice>
        <mc:Fallback xmlns="">
          <p:sp>
            <p:nvSpPr>
              <p:cNvPr id="7" name="文本框 6">
                <a:extLst>
                  <a:ext uri="{FF2B5EF4-FFF2-40B4-BE49-F238E27FC236}">
                    <a16:creationId xmlns:a16="http://schemas.microsoft.com/office/drawing/2014/main" id="{DAA86C2C-FC9F-36F0-F99D-2C9C0C6E4C3C}"/>
                  </a:ext>
                </a:extLst>
              </p:cNvPr>
              <p:cNvSpPr txBox="1">
                <a:spLocks noRot="1" noChangeAspect="1" noMove="1" noResize="1" noEditPoints="1" noAdjustHandles="1" noChangeArrowheads="1" noChangeShapeType="1" noTextEdit="1"/>
              </p:cNvSpPr>
              <p:nvPr/>
            </p:nvSpPr>
            <p:spPr>
              <a:xfrm>
                <a:off x="467544" y="1412776"/>
                <a:ext cx="8208912" cy="4901470"/>
              </a:xfrm>
              <a:prstGeom prst="rect">
                <a:avLst/>
              </a:prstGeom>
              <a:blipFill>
                <a:blip r:embed="rId4"/>
                <a:stretch>
                  <a:fillRect l="-817" r="-2080" b="-12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73921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A5A6E63-198D-8E78-9CA6-2DC84902AC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4" name="文本框 3">
            <a:extLst>
              <a:ext uri="{FF2B5EF4-FFF2-40B4-BE49-F238E27FC236}">
                <a16:creationId xmlns:a16="http://schemas.microsoft.com/office/drawing/2014/main" id="{34C20FFA-E588-4ADA-733B-AC243EA9CA00}"/>
              </a:ext>
            </a:extLst>
          </p:cNvPr>
          <p:cNvSpPr txBox="1"/>
          <p:nvPr/>
        </p:nvSpPr>
        <p:spPr>
          <a:xfrm>
            <a:off x="899592" y="278602"/>
            <a:ext cx="2122697" cy="424732"/>
          </a:xfrm>
          <a:prstGeom prst="rect">
            <a:avLst/>
          </a:prstGeom>
          <a:noFill/>
        </p:spPr>
        <p:txBody>
          <a:bodyPr wrap="none" rtlCol="0">
            <a:spAutoFit/>
          </a:bodyPr>
          <a:lstStyle/>
          <a:p>
            <a:pPr>
              <a:buNone/>
            </a:pP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禁忌搜索算法</a:t>
            </a:r>
            <a:endParaRPr lang="en-US" altLang="zh-CN" dirty="0">
              <a:latin typeface="Microsoft YaHei UI" panose="020B0503020204020204" pitchFamily="34" charset="-122"/>
              <a:ea typeface="Microsoft YaHei UI" panose="020B0503020204020204" pitchFamily="34" charset="-122"/>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463AA823-DCFC-779C-5887-D3088B5F4059}"/>
                  </a:ext>
                </a:extLst>
              </p:cNvPr>
              <p:cNvSpPr txBox="1"/>
              <p:nvPr/>
            </p:nvSpPr>
            <p:spPr>
              <a:xfrm>
                <a:off x="282370" y="1196752"/>
                <a:ext cx="8538102" cy="4601196"/>
              </a:xfrm>
              <a:prstGeom prst="rect">
                <a:avLst/>
              </a:prstGeom>
              <a:noFill/>
            </p:spPr>
            <p:txBody>
              <a:bodyPr wrap="square">
                <a:spAutoFit/>
              </a:bodyPr>
              <a:lstStyle/>
              <a:p>
                <a:pPr marL="342900" indent="-342900" defTabSz="504000">
                  <a:lnSpc>
                    <a:spcPct val="150000"/>
                  </a:lnSpc>
                </a:pPr>
                <a:r>
                  <a:rPr lang="zh-CN" altLang="en-US" dirty="0">
                    <a:latin typeface="Microsoft YaHei UI" panose="020B0503020204020204" pitchFamily="34" charset="-122"/>
                    <a:ea typeface="Microsoft YaHei UI" panose="020B0503020204020204" pitchFamily="34" charset="-122"/>
                  </a:rPr>
                  <a:t>共同点</a:t>
                </a:r>
                <a:endParaRPr lang="en-US" altLang="zh-CN" dirty="0">
                  <a:latin typeface="Microsoft YaHei UI" panose="020B0503020204020204" pitchFamily="34" charset="-122"/>
                  <a:ea typeface="Microsoft YaHei UI" panose="020B0503020204020204" pitchFamily="34" charset="-122"/>
                </a:endParaRPr>
              </a:p>
              <a:p>
                <a:pPr marL="342900" indent="-342900" defTabSz="504000">
                  <a:lnSpc>
                    <a:spcPct val="150000"/>
                  </a:lnSpc>
                </a:pPr>
                <a:r>
                  <a:rPr lang="en-US" altLang="zh-CN" sz="2000" dirty="0">
                    <a:latin typeface="Microsoft YaHei UI" panose="020B0503020204020204" pitchFamily="34" charset="-122"/>
                    <a:ea typeface="Microsoft YaHei UI" panose="020B0503020204020204" pitchFamily="34" charset="-122"/>
                  </a:rPr>
                  <a:t>Coding of a solution</a:t>
                </a:r>
                <a:r>
                  <a:rPr lang="zh-CN" altLang="en-US" sz="2000" dirty="0">
                    <a:latin typeface="Microsoft YaHei UI" panose="020B0503020204020204" pitchFamily="34" charset="-122"/>
                    <a:ea typeface="Microsoft YaHei UI" panose="020B0503020204020204" pitchFamily="34" charset="-122"/>
                  </a:rPr>
                  <a:t>（解的编码）：</a:t>
                </a:r>
                <a:r>
                  <a:rPr lang="zh-CN" altLang="en-US" sz="2000" b="0" dirty="0">
                    <a:latin typeface="Microsoft YaHei UI" panose="020B0503020204020204" pitchFamily="34" charset="-122"/>
                    <a:ea typeface="Microsoft YaHei UI" panose="020B0503020204020204" pitchFamily="34" charset="-122"/>
                  </a:rPr>
                  <a:t>由</a:t>
                </a:r>
                <a14:m>
                  <m:oMath xmlns:m="http://schemas.openxmlformats.org/officeDocument/2006/math">
                    <m:r>
                      <a:rPr lang="en-US" altLang="zh-CN" sz="2000" b="0" i="1" smtClean="0">
                        <a:latin typeface="Cambria Math" panose="02040503050406030204" pitchFamily="18" charset="0"/>
                        <a:ea typeface="Microsoft YaHei UI" panose="020B0503020204020204" pitchFamily="34" charset="-122"/>
                      </a:rPr>
                      <m:t>𝐺</m:t>
                    </m:r>
                    <m:r>
                      <a:rPr lang="en-US" altLang="zh-CN" sz="2000" b="0" i="1" smtClean="0">
                        <a:latin typeface="Cambria Math" panose="02040503050406030204" pitchFamily="18" charset="0"/>
                        <a:ea typeface="Microsoft YaHei UI" panose="020B0503020204020204" pitchFamily="34" charset="-122"/>
                      </a:rPr>
                      <m:t>=(</m:t>
                    </m:r>
                    <m:r>
                      <a:rPr lang="en-US" altLang="zh-CN" sz="2000" b="0" i="1" smtClean="0">
                        <a:latin typeface="Cambria Math" panose="02040503050406030204" pitchFamily="18" charset="0"/>
                        <a:ea typeface="Microsoft YaHei UI" panose="020B0503020204020204" pitchFamily="34" charset="-122"/>
                      </a:rPr>
                      <m:t>𝑉</m:t>
                    </m:r>
                    <m:r>
                      <a:rPr lang="en-US" altLang="zh-CN" sz="2000" b="0" i="1" smtClean="0">
                        <a:latin typeface="Cambria Math" panose="02040503050406030204" pitchFamily="18" charset="0"/>
                        <a:ea typeface="Microsoft YaHei UI" panose="020B0503020204020204" pitchFamily="34" charset="-122"/>
                      </a:rPr>
                      <m:t>, </m:t>
                    </m:r>
                    <m:r>
                      <a:rPr lang="en-US" altLang="zh-CN" sz="2000" b="0" i="1" smtClean="0">
                        <a:latin typeface="Cambria Math" panose="02040503050406030204" pitchFamily="18" charset="0"/>
                        <a:ea typeface="Microsoft YaHei UI" panose="020B0503020204020204" pitchFamily="34" charset="-122"/>
                      </a:rPr>
                      <m:t>𝐸</m:t>
                    </m:r>
                    <m:r>
                      <a:rPr lang="en-US" altLang="zh-CN" sz="2000" b="0" i="1" smtClean="0">
                        <a:latin typeface="Cambria Math" panose="02040503050406030204" pitchFamily="18" charset="0"/>
                        <a:ea typeface="Microsoft YaHei UI" panose="020B0503020204020204" pitchFamily="34" charset="-122"/>
                      </a:rPr>
                      <m:t>)</m:t>
                    </m:r>
                  </m:oMath>
                </a14:m>
                <a:r>
                  <a:rPr lang="zh-CN" altLang="en-US" sz="2000" b="0" dirty="0">
                    <a:latin typeface="Microsoft YaHei UI" panose="020B0503020204020204" pitchFamily="34" charset="-122"/>
                    <a:ea typeface="Microsoft YaHei UI" panose="020B0503020204020204" pitchFamily="34" charset="-122"/>
                  </a:rPr>
                  <a:t>表示，顶点集</a:t>
                </a:r>
                <a14:m>
                  <m:oMath xmlns:m="http://schemas.openxmlformats.org/officeDocument/2006/math">
                    <m:r>
                      <a:rPr lang="en-US" altLang="zh-CN" sz="2000" b="0" i="1">
                        <a:latin typeface="Cambria Math" panose="02040503050406030204" pitchFamily="18" charset="0"/>
                        <a:ea typeface="Microsoft YaHei UI" panose="020B0503020204020204" pitchFamily="34" charset="-122"/>
                      </a:rPr>
                      <m:t>𝑉</m:t>
                    </m:r>
                    <m:r>
                      <a:rPr lang="en-US" altLang="zh-CN" sz="2000" b="0" i="1">
                        <a:latin typeface="Cambria Math" panose="02040503050406030204" pitchFamily="18" charset="0"/>
                        <a:ea typeface="Microsoft YaHei UI" panose="020B0503020204020204" pitchFamily="34" charset="-122"/>
                      </a:rPr>
                      <m:t>=</m:t>
                    </m:r>
                    <m:d>
                      <m:dPr>
                        <m:begChr m:val="{"/>
                        <m:endChr m:val="}"/>
                        <m:ctrlPr>
                          <a:rPr lang="en-US" altLang="zh-CN" sz="2000" b="0" i="1">
                            <a:latin typeface="Cambria Math" panose="02040503050406030204" pitchFamily="18" charset="0"/>
                            <a:ea typeface="Microsoft YaHei UI" panose="020B0503020204020204" pitchFamily="34" charset="-122"/>
                          </a:rPr>
                        </m:ctrlPr>
                      </m:dPr>
                      <m:e>
                        <m:sSub>
                          <m:sSubPr>
                            <m:ctrlPr>
                              <a:rPr lang="en-US" altLang="zh-CN" sz="2000" b="0" i="1">
                                <a:latin typeface="Cambria Math" panose="02040503050406030204" pitchFamily="18" charset="0"/>
                                <a:ea typeface="Microsoft YaHei UI" panose="020B0503020204020204" pitchFamily="34" charset="-122"/>
                              </a:rPr>
                            </m:ctrlPr>
                          </m:sSubPr>
                          <m:e>
                            <m:r>
                              <a:rPr lang="en-US" altLang="zh-CN" sz="2000" b="0" i="1">
                                <a:latin typeface="Cambria Math" panose="02040503050406030204" pitchFamily="18" charset="0"/>
                                <a:ea typeface="Microsoft YaHei UI" panose="020B0503020204020204" pitchFamily="34" charset="-122"/>
                              </a:rPr>
                              <m:t>𝑂</m:t>
                            </m:r>
                          </m:e>
                          <m:sub>
                            <m:r>
                              <a:rPr lang="en-US" altLang="zh-CN" sz="2000" b="0" i="1">
                                <a:latin typeface="Cambria Math" panose="02040503050406030204" pitchFamily="18" charset="0"/>
                                <a:ea typeface="Microsoft YaHei UI" panose="020B0503020204020204" pitchFamily="34" charset="-122"/>
                              </a:rPr>
                              <m:t>𝑖</m:t>
                            </m:r>
                            <m:r>
                              <a:rPr lang="en-US" altLang="zh-CN" sz="2000" b="0" i="1">
                                <a:latin typeface="Cambria Math" panose="02040503050406030204" pitchFamily="18" charset="0"/>
                                <a:ea typeface="Microsoft YaHei UI" panose="020B0503020204020204" pitchFamily="34" charset="-122"/>
                              </a:rPr>
                              <m:t>,</m:t>
                            </m:r>
                            <m:r>
                              <a:rPr lang="en-US" altLang="zh-CN" sz="2000" b="0" i="1">
                                <a:latin typeface="Cambria Math" panose="02040503050406030204" pitchFamily="18" charset="0"/>
                                <a:ea typeface="Microsoft YaHei UI" panose="020B0503020204020204" pitchFamily="34" charset="-122"/>
                              </a:rPr>
                              <m:t>𝑗</m:t>
                            </m:r>
                          </m:sub>
                        </m:sSub>
                        <m:r>
                          <a:rPr lang="en-US" altLang="zh-CN" sz="2000" b="0" i="1">
                            <a:latin typeface="Cambria Math" panose="02040503050406030204" pitchFamily="18" charset="0"/>
                            <a:ea typeface="Microsoft YaHei UI" panose="020B0503020204020204" pitchFamily="34" charset="-122"/>
                          </a:rPr>
                          <m:t>, 1≤</m:t>
                        </m:r>
                        <m:r>
                          <a:rPr lang="en-US" altLang="zh-CN" sz="2000" b="0" i="1">
                            <a:latin typeface="Cambria Math" panose="02040503050406030204" pitchFamily="18" charset="0"/>
                            <a:ea typeface="Microsoft YaHei UI" panose="020B0503020204020204" pitchFamily="34" charset="-122"/>
                          </a:rPr>
                          <m:t>𝑖</m:t>
                        </m:r>
                        <m:r>
                          <a:rPr lang="en-US" altLang="zh-CN" sz="2000" b="0" i="1">
                            <a:latin typeface="Cambria Math" panose="02040503050406030204" pitchFamily="18" charset="0"/>
                            <a:ea typeface="Microsoft YaHei UI" panose="020B0503020204020204" pitchFamily="34" charset="-122"/>
                          </a:rPr>
                          <m:t>≤</m:t>
                        </m:r>
                        <m:r>
                          <a:rPr lang="en-US" altLang="zh-CN" sz="2000" b="0" i="1">
                            <a:latin typeface="Cambria Math" panose="02040503050406030204" pitchFamily="18" charset="0"/>
                            <a:ea typeface="Microsoft YaHei UI" panose="020B0503020204020204" pitchFamily="34" charset="-122"/>
                          </a:rPr>
                          <m:t>𝑛</m:t>
                        </m:r>
                        <m:r>
                          <a:rPr lang="en-US" altLang="zh-CN" sz="2000" b="0" i="1">
                            <a:latin typeface="Cambria Math" panose="02040503050406030204" pitchFamily="18" charset="0"/>
                            <a:ea typeface="Microsoft YaHei UI" panose="020B0503020204020204" pitchFamily="34" charset="-122"/>
                          </a:rPr>
                          <m:t>, 1≤</m:t>
                        </m:r>
                        <m:r>
                          <a:rPr lang="en-US" altLang="zh-CN" sz="2000" b="0" i="1">
                            <a:latin typeface="Cambria Math" panose="02040503050406030204" pitchFamily="18" charset="0"/>
                            <a:ea typeface="Microsoft YaHei UI" panose="020B0503020204020204" pitchFamily="34" charset="-122"/>
                          </a:rPr>
                          <m:t>𝑖</m:t>
                        </m:r>
                        <m:r>
                          <a:rPr lang="en-US" altLang="zh-CN" sz="2000" b="0" i="1">
                            <a:latin typeface="Cambria Math" panose="02040503050406030204" pitchFamily="18" charset="0"/>
                            <a:ea typeface="Microsoft YaHei UI" panose="020B0503020204020204" pitchFamily="34" charset="-122"/>
                          </a:rPr>
                          <m:t>≤</m:t>
                        </m:r>
                        <m:sSub>
                          <m:sSubPr>
                            <m:ctrlPr>
                              <a:rPr lang="en-US" altLang="zh-CN" sz="2000" b="0" i="1">
                                <a:latin typeface="Cambria Math" panose="02040503050406030204" pitchFamily="18" charset="0"/>
                                <a:ea typeface="Microsoft YaHei UI" panose="020B0503020204020204" pitchFamily="34" charset="-122"/>
                              </a:rPr>
                            </m:ctrlPr>
                          </m:sSubPr>
                          <m:e>
                            <m:r>
                              <a:rPr lang="en-US" altLang="zh-CN" sz="2000" b="0" i="1">
                                <a:latin typeface="Cambria Math" panose="02040503050406030204" pitchFamily="18" charset="0"/>
                                <a:ea typeface="Microsoft YaHei UI" panose="020B0503020204020204" pitchFamily="34" charset="-122"/>
                              </a:rPr>
                              <m:t>𝑛</m:t>
                            </m:r>
                          </m:e>
                          <m:sub>
                            <m:r>
                              <a:rPr lang="en-US" altLang="zh-CN" sz="2000" b="0" i="1">
                                <a:latin typeface="Cambria Math" panose="02040503050406030204" pitchFamily="18" charset="0"/>
                                <a:ea typeface="Microsoft YaHei UI" panose="020B0503020204020204" pitchFamily="34" charset="-122"/>
                              </a:rPr>
                              <m:t>𝑗</m:t>
                            </m:r>
                          </m:sub>
                        </m:sSub>
                      </m:e>
                    </m:d>
                    <m:r>
                      <a:rPr lang="en-US" altLang="zh-CN" sz="2000" b="0" i="1">
                        <a:latin typeface="Cambria Math" panose="02040503050406030204" pitchFamily="18" charset="0"/>
                        <a:ea typeface="Microsoft YaHei UI" panose="020B0503020204020204" pitchFamily="34" charset="-122"/>
                      </a:rPr>
                      <m:t>∪</m:t>
                    </m:r>
                    <m:d>
                      <m:dPr>
                        <m:begChr m:val="{"/>
                        <m:endChr m:val="}"/>
                        <m:ctrlPr>
                          <a:rPr lang="en-US" altLang="zh-CN" sz="2000" b="0" i="1">
                            <a:latin typeface="Cambria Math" panose="02040503050406030204" pitchFamily="18" charset="0"/>
                            <a:ea typeface="Microsoft YaHei UI" panose="020B0503020204020204" pitchFamily="34" charset="-122"/>
                          </a:rPr>
                        </m:ctrlPr>
                      </m:dPr>
                      <m:e>
                        <m:r>
                          <a:rPr lang="en-US" altLang="zh-CN" sz="2000" b="0" i="1">
                            <a:latin typeface="Cambria Math" panose="02040503050406030204" pitchFamily="18" charset="0"/>
                            <a:ea typeface="Microsoft YaHei UI" panose="020B0503020204020204" pitchFamily="34" charset="-122"/>
                          </a:rPr>
                          <m:t>𝑠</m:t>
                        </m:r>
                        <m:r>
                          <a:rPr lang="en-US" altLang="zh-CN" sz="2000" b="0" i="1">
                            <a:latin typeface="Cambria Math" panose="02040503050406030204" pitchFamily="18" charset="0"/>
                            <a:ea typeface="Microsoft YaHei UI" panose="020B0503020204020204" pitchFamily="34" charset="-122"/>
                          </a:rPr>
                          <m:t>, </m:t>
                        </m:r>
                        <m:r>
                          <a:rPr lang="en-US" altLang="zh-CN" sz="2000" b="0" i="1">
                            <a:latin typeface="Cambria Math" panose="02040503050406030204" pitchFamily="18" charset="0"/>
                            <a:ea typeface="Microsoft YaHei UI" panose="020B0503020204020204" pitchFamily="34" charset="-122"/>
                          </a:rPr>
                          <m:t>𝑡</m:t>
                        </m:r>
                      </m:e>
                    </m:d>
                  </m:oMath>
                </a14:m>
                <a:r>
                  <a:rPr lang="zh-CN" altLang="en-US" sz="2000" b="0" dirty="0">
                    <a:latin typeface="Microsoft YaHei UI" panose="020B0503020204020204" pitchFamily="34" charset="-122"/>
                    <a:ea typeface="Microsoft YaHei UI" panose="020B0503020204020204" pitchFamily="34" charset="-122"/>
                  </a:rPr>
                  <a:t>（</a:t>
                </a:r>
                <a14:m>
                  <m:oMath xmlns:m="http://schemas.openxmlformats.org/officeDocument/2006/math">
                    <m:r>
                      <a:rPr lang="en-US" altLang="zh-CN" sz="2000" b="0" i="1" smtClean="0">
                        <a:latin typeface="Cambria Math" panose="02040503050406030204" pitchFamily="18" charset="0"/>
                        <a:ea typeface="Microsoft YaHei UI" panose="020B0503020204020204" pitchFamily="34" charset="-122"/>
                      </a:rPr>
                      <m:t>𝑠</m:t>
                    </m:r>
                    <m:r>
                      <a:rPr lang="zh-CN" altLang="en-US" sz="2000" b="0" i="1">
                        <a:latin typeface="Cambria Math" panose="02040503050406030204" pitchFamily="18" charset="0"/>
                        <a:ea typeface="Microsoft YaHei UI" panose="020B0503020204020204" pitchFamily="34" charset="-122"/>
                      </a:rPr>
                      <m:t>为</m:t>
                    </m:r>
                  </m:oMath>
                </a14:m>
                <a:r>
                  <a:rPr lang="zh-CN" altLang="en-US" sz="2000" b="0" dirty="0">
                    <a:latin typeface="Microsoft YaHei UI" panose="020B0503020204020204" pitchFamily="34" charset="-122"/>
                    <a:ea typeface="Microsoft YaHei UI" panose="020B0503020204020204" pitchFamily="34" charset="-122"/>
                  </a:rPr>
                  <a:t>资源顶点，</a:t>
                </a:r>
                <a14:m>
                  <m:oMath xmlns:m="http://schemas.openxmlformats.org/officeDocument/2006/math">
                    <m:r>
                      <a:rPr lang="en-US" altLang="zh-CN" sz="2000" b="0" i="1" smtClean="0">
                        <a:latin typeface="Cambria Math" panose="02040503050406030204" pitchFamily="18" charset="0"/>
                        <a:ea typeface="Microsoft YaHei UI" panose="020B0503020204020204" pitchFamily="34" charset="-122"/>
                      </a:rPr>
                      <m:t>𝑡</m:t>
                    </m:r>
                  </m:oMath>
                </a14:m>
                <a:r>
                  <a:rPr lang="zh-CN" altLang="en-US" sz="2000" b="0" dirty="0">
                    <a:latin typeface="Microsoft YaHei UI" panose="020B0503020204020204" pitchFamily="34" charset="-122"/>
                    <a:ea typeface="Microsoft YaHei UI" panose="020B0503020204020204" pitchFamily="34" charset="-122"/>
                  </a:rPr>
                  <a:t>为汇顶点）；</a:t>
                </a:r>
                <a:endParaRPr lang="en-US" altLang="zh-CN" sz="2000" b="0" dirty="0">
                  <a:latin typeface="Microsoft YaHei UI" panose="020B0503020204020204" pitchFamily="34" charset="-122"/>
                  <a:ea typeface="Microsoft YaHei UI" panose="020B0503020204020204" pitchFamily="34" charset="-122"/>
                </a:endParaRPr>
              </a:p>
              <a:p>
                <a:pPr marL="342900" indent="-342900" defTabSz="504000">
                  <a:lnSpc>
                    <a:spcPct val="150000"/>
                  </a:lnSpc>
                </a:pPr>
                <a:r>
                  <a:rPr lang="en-US" altLang="zh-CN" sz="2000" dirty="0">
                    <a:latin typeface="Microsoft YaHei UI" panose="020B0503020204020204" pitchFamily="34" charset="-122"/>
                    <a:ea typeface="Microsoft YaHei UI" panose="020B0503020204020204" pitchFamily="34" charset="-122"/>
                  </a:rPr>
                  <a:t>Initial solution</a:t>
                </a:r>
                <a:r>
                  <a:rPr lang="zh-CN" altLang="en-US" sz="2000" dirty="0">
                    <a:latin typeface="Microsoft YaHei UI" panose="020B0503020204020204" pitchFamily="34" charset="-122"/>
                    <a:ea typeface="Microsoft YaHei UI" panose="020B0503020204020204" pitchFamily="34" charset="-122"/>
                  </a:rPr>
                  <a:t>（初始解）：</a:t>
                </a:r>
                <a:r>
                  <a:rPr lang="zh-CN" altLang="en-US" sz="2000" b="0" dirty="0">
                    <a:latin typeface="Microsoft YaHei UI" panose="020B0503020204020204" pitchFamily="34" charset="-122"/>
                    <a:ea typeface="Microsoft YaHei UI" panose="020B0503020204020204" pitchFamily="34" charset="-122"/>
                  </a:rPr>
                  <a:t>由两步贪心算法给出。第一步解决每个工序的分配问题，第二步解决作业车间问题，不修改工序的分配。</a:t>
                </a:r>
                <a:endParaRPr lang="en-US" altLang="zh-CN" sz="2000" b="0" dirty="0">
                  <a:latin typeface="Microsoft YaHei UI" panose="020B0503020204020204" pitchFamily="34" charset="-122"/>
                  <a:ea typeface="Microsoft YaHei UI" panose="020B0503020204020204" pitchFamily="34" charset="-122"/>
                </a:endParaRPr>
              </a:p>
              <a:p>
                <a:pPr marL="342900" indent="-342900" defTabSz="504000">
                  <a:lnSpc>
                    <a:spcPct val="150000"/>
                  </a:lnSpc>
                </a:pPr>
                <a:r>
                  <a:rPr lang="en-US" altLang="zh-CN" sz="2000" dirty="0" err="1">
                    <a:latin typeface="Microsoft YaHei UI" panose="020B0503020204020204" pitchFamily="34" charset="-122"/>
                    <a:ea typeface="Microsoft YaHei UI" panose="020B0503020204020204" pitchFamily="34" charset="-122"/>
                  </a:rPr>
                  <a:t>Neighbourhood</a:t>
                </a:r>
                <a:r>
                  <a:rPr lang="en-US" altLang="zh-CN" sz="2000" dirty="0">
                    <a:latin typeface="Microsoft YaHei UI" panose="020B0503020204020204" pitchFamily="34" charset="-122"/>
                    <a:ea typeface="Microsoft YaHei UI" panose="020B0503020204020204" pitchFamily="34" charset="-122"/>
                  </a:rPr>
                  <a:t> structure</a:t>
                </a:r>
                <a:r>
                  <a:rPr lang="zh-CN" altLang="en-US" sz="2000" dirty="0">
                    <a:latin typeface="Microsoft YaHei UI" panose="020B0503020204020204" pitchFamily="34" charset="-122"/>
                    <a:ea typeface="Microsoft YaHei UI" panose="020B0503020204020204" pitchFamily="34" charset="-122"/>
                  </a:rPr>
                  <a:t>（邻域结构）：</a:t>
                </a:r>
                <a:r>
                  <a:rPr lang="zh-CN" altLang="en-US" sz="2000" b="0" dirty="0">
                    <a:latin typeface="Microsoft YaHei UI" panose="020B0503020204020204" pitchFamily="34" charset="-122"/>
                    <a:ea typeface="Microsoft YaHei UI" panose="020B0503020204020204" pitchFamily="34" charset="-122"/>
                  </a:rPr>
                  <a:t>通过移动操作得到。</a:t>
                </a:r>
                <a:endParaRPr lang="en-US" altLang="zh-CN" sz="2000" dirty="0">
                  <a:latin typeface="Microsoft YaHei UI" panose="020B0503020204020204" pitchFamily="34" charset="-122"/>
                  <a:ea typeface="Microsoft YaHei UI" panose="020B0503020204020204" pitchFamily="34" charset="-122"/>
                </a:endParaRPr>
              </a:p>
              <a:p>
                <a:pPr marL="342900" indent="-342900" defTabSz="504000">
                  <a:lnSpc>
                    <a:spcPct val="150000"/>
                  </a:lnSpc>
                </a:pPr>
                <a:r>
                  <a:rPr lang="en-US" altLang="zh-CN" sz="2000" dirty="0">
                    <a:latin typeface="Microsoft YaHei UI" panose="020B0503020204020204" pitchFamily="34" charset="-122"/>
                    <a:ea typeface="Microsoft YaHei UI" panose="020B0503020204020204" pitchFamily="34" charset="-122"/>
                  </a:rPr>
                  <a:t>Tabu list definition</a:t>
                </a:r>
                <a:r>
                  <a:rPr lang="zh-CN" altLang="en-US" sz="2000" dirty="0">
                    <a:latin typeface="Microsoft YaHei UI" panose="020B0503020204020204" pitchFamily="34" charset="-122"/>
                    <a:ea typeface="Microsoft YaHei UI" panose="020B0503020204020204" pitchFamily="34" charset="-122"/>
                  </a:rPr>
                  <a:t>（禁忌列表定义）：</a:t>
                </a:r>
                <a:r>
                  <a:rPr lang="zh-CN" altLang="en-US" sz="2000" b="0" dirty="0">
                    <a:latin typeface="Microsoft YaHei UI" panose="020B0503020204020204" pitchFamily="34" charset="-122"/>
                    <a:ea typeface="Microsoft YaHei UI" panose="020B0503020204020204" pitchFamily="34" charset="-122"/>
                  </a:rPr>
                  <a:t>用于防止搜索在解决方案之间循环。</a:t>
                </a:r>
                <a:r>
                  <a:rPr lang="en-US" altLang="zh-CN" sz="2000" b="0" dirty="0">
                    <a:latin typeface="Microsoft YaHei UI" panose="020B0503020204020204" pitchFamily="34" charset="-122"/>
                    <a:ea typeface="Microsoft YaHei UI" panose="020B0503020204020204" pitchFamily="34" charset="-122"/>
                  </a:rPr>
                  <a:t> </a:t>
                </a:r>
                <a:r>
                  <a:rPr lang="en-US" altLang="zh-CN" sz="2000" b="0" dirty="0" err="1">
                    <a:latin typeface="Microsoft YaHei UI" panose="020B0503020204020204" pitchFamily="34" charset="-122"/>
                    <a:ea typeface="Microsoft YaHei UI" panose="020B0503020204020204" pitchFamily="34" charset="-122"/>
                  </a:rPr>
                  <a:t>Dauze`re-Pe´re`s</a:t>
                </a:r>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和 </a:t>
                </a:r>
                <a:r>
                  <a:rPr lang="en-US" altLang="zh-CN" sz="2000" b="0" dirty="0" err="1">
                    <a:latin typeface="Microsoft YaHei UI" panose="020B0503020204020204" pitchFamily="34" charset="-122"/>
                    <a:ea typeface="Microsoft YaHei UI" panose="020B0503020204020204" pitchFamily="34" charset="-122"/>
                  </a:rPr>
                  <a:t>Paulli</a:t>
                </a:r>
                <a:r>
                  <a:rPr lang="en-US" altLang="zh-CN" sz="2000" b="0" dirty="0">
                    <a:latin typeface="Microsoft YaHei UI" panose="020B0503020204020204" pitchFamily="34" charset="-122"/>
                    <a:ea typeface="Microsoft YaHei UI" panose="020B0503020204020204" pitchFamily="34" charset="-122"/>
                  </a:rPr>
                  <a:t> (1997) </a:t>
                </a:r>
                <a:r>
                  <a:rPr lang="zh-CN" altLang="en-US" sz="2000" b="0" dirty="0">
                    <a:latin typeface="Microsoft YaHei UI" panose="020B0503020204020204" pitchFamily="34" charset="-122"/>
                    <a:ea typeface="Microsoft YaHei UI" panose="020B0503020204020204" pitchFamily="34" charset="-122"/>
                  </a:rPr>
                  <a:t>提出了三种类型的禁忌列表，文中使用他们提出的最佳类型的列表。</a:t>
                </a:r>
                <a:endParaRPr lang="en-US" altLang="zh-CN" sz="2000" dirty="0">
                  <a:latin typeface="Microsoft YaHei UI" panose="020B0503020204020204" pitchFamily="34" charset="-122"/>
                  <a:ea typeface="Microsoft YaHei UI" panose="020B0503020204020204" pitchFamily="34" charset="-122"/>
                </a:endParaRPr>
              </a:p>
            </p:txBody>
          </p:sp>
        </mc:Choice>
        <mc:Fallback xmlns="">
          <p:sp>
            <p:nvSpPr>
              <p:cNvPr id="3" name="文本框 2">
                <a:extLst>
                  <a:ext uri="{FF2B5EF4-FFF2-40B4-BE49-F238E27FC236}">
                    <a16:creationId xmlns:a16="http://schemas.microsoft.com/office/drawing/2014/main" id="{463AA823-DCFC-779C-5887-D3088B5F4059}"/>
                  </a:ext>
                </a:extLst>
              </p:cNvPr>
              <p:cNvSpPr txBox="1">
                <a:spLocks noRot="1" noChangeAspect="1" noMove="1" noResize="1" noEditPoints="1" noAdjustHandles="1" noChangeArrowheads="1" noChangeShapeType="1" noTextEdit="1"/>
              </p:cNvSpPr>
              <p:nvPr/>
            </p:nvSpPr>
            <p:spPr>
              <a:xfrm>
                <a:off x="282370" y="1196752"/>
                <a:ext cx="8538102" cy="4601196"/>
              </a:xfrm>
              <a:prstGeom prst="rect">
                <a:avLst/>
              </a:prstGeom>
              <a:blipFill>
                <a:blip r:embed="rId4"/>
                <a:stretch>
                  <a:fillRect l="-928" r="-1570" b="-13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97260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A5A6E63-198D-8E78-9CA6-2DC84902AC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4" name="文本框 3">
            <a:extLst>
              <a:ext uri="{FF2B5EF4-FFF2-40B4-BE49-F238E27FC236}">
                <a16:creationId xmlns:a16="http://schemas.microsoft.com/office/drawing/2014/main" id="{34C20FFA-E588-4ADA-733B-AC243EA9CA00}"/>
              </a:ext>
            </a:extLst>
          </p:cNvPr>
          <p:cNvSpPr txBox="1"/>
          <p:nvPr/>
        </p:nvSpPr>
        <p:spPr>
          <a:xfrm>
            <a:off x="899592" y="278602"/>
            <a:ext cx="2122697" cy="424732"/>
          </a:xfrm>
          <a:prstGeom prst="rect">
            <a:avLst/>
          </a:prstGeom>
          <a:noFill/>
        </p:spPr>
        <p:txBody>
          <a:bodyPr wrap="none" rtlCol="0">
            <a:spAutoFit/>
          </a:bodyPr>
          <a:lstStyle/>
          <a:p>
            <a:pPr>
              <a:buNone/>
            </a:pP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禁忌搜索算法</a:t>
            </a:r>
            <a:endParaRPr lang="en-US" altLang="zh-CN" dirty="0">
              <a:latin typeface="Microsoft YaHei UI" panose="020B0503020204020204" pitchFamily="34" charset="-122"/>
              <a:ea typeface="Microsoft YaHei UI" panose="020B0503020204020204" pitchFamily="34" charset="-122"/>
            </a:endParaRPr>
          </a:p>
        </p:txBody>
      </p:sp>
      <p:pic>
        <p:nvPicPr>
          <p:cNvPr id="5" name="图片 4">
            <a:extLst>
              <a:ext uri="{FF2B5EF4-FFF2-40B4-BE49-F238E27FC236}">
                <a16:creationId xmlns:a16="http://schemas.microsoft.com/office/drawing/2014/main" id="{EDBF5F3A-EF81-A4AC-A48A-33E19B7DEEA9}"/>
              </a:ext>
            </a:extLst>
          </p:cNvPr>
          <p:cNvPicPr>
            <a:picLocks noChangeAspect="1"/>
          </p:cNvPicPr>
          <p:nvPr/>
        </p:nvPicPr>
        <p:blipFill>
          <a:blip r:embed="rId4"/>
          <a:stretch>
            <a:fillRect/>
          </a:stretch>
        </p:blipFill>
        <p:spPr>
          <a:xfrm>
            <a:off x="1403648" y="2420888"/>
            <a:ext cx="6336704" cy="2783754"/>
          </a:xfrm>
          <a:prstGeom prst="rect">
            <a:avLst/>
          </a:prstGeom>
        </p:spPr>
      </p:pic>
      <p:sp>
        <p:nvSpPr>
          <p:cNvPr id="8" name="文本框 7">
            <a:extLst>
              <a:ext uri="{FF2B5EF4-FFF2-40B4-BE49-F238E27FC236}">
                <a16:creationId xmlns:a16="http://schemas.microsoft.com/office/drawing/2014/main" id="{5D34A3D0-4C65-2532-3760-3A67E5E2DE1E}"/>
              </a:ext>
            </a:extLst>
          </p:cNvPr>
          <p:cNvSpPr txBox="1"/>
          <p:nvPr/>
        </p:nvSpPr>
        <p:spPr>
          <a:xfrm>
            <a:off x="2328047" y="5461193"/>
            <a:ext cx="4487906" cy="400110"/>
          </a:xfrm>
          <a:prstGeom prst="rect">
            <a:avLst/>
          </a:prstGeom>
          <a:noFill/>
        </p:spPr>
        <p:txBody>
          <a:bodyPr wrap="square">
            <a:spAutoFit/>
          </a:bodyPr>
          <a:lstStyle/>
          <a:p>
            <a:pPr algn="ctr" defTabSz="504000">
              <a:lnSpc>
                <a:spcPct val="100000"/>
              </a:lnSpc>
              <a:buNone/>
            </a:pPr>
            <a:r>
              <a:rPr lang="zh-CN" altLang="en-US" sz="2000" dirty="0">
                <a:latin typeface="Microsoft YaHei UI" panose="020B0503020204020204" pitchFamily="34" charset="-122"/>
                <a:ea typeface="Microsoft YaHei UI" panose="020B0503020204020204" pitchFamily="34" charset="-122"/>
              </a:rPr>
              <a:t>图</a:t>
            </a:r>
            <a:r>
              <a:rPr lang="en-US" altLang="zh-CN" sz="2000" dirty="0">
                <a:latin typeface="Microsoft YaHei UI" panose="020B0503020204020204" pitchFamily="34" charset="-122"/>
                <a:ea typeface="Microsoft YaHei UI" panose="020B0503020204020204" pitchFamily="34" charset="-122"/>
              </a:rPr>
              <a:t>1.</a:t>
            </a:r>
            <a:r>
              <a:rPr lang="zh-CN" altLang="en-US" sz="2000" dirty="0">
                <a:latin typeface="Microsoft YaHei UI" panose="020B0503020204020204" pitchFamily="34" charset="-122"/>
                <a:ea typeface="Microsoft YaHei UI" panose="020B0503020204020204" pitchFamily="34" charset="-122"/>
              </a:rPr>
              <a:t> 解决方案的编码</a:t>
            </a:r>
            <a:endParaRPr lang="en-US" altLang="zh-CN" sz="2000" dirty="0">
              <a:latin typeface="Microsoft YaHei UI" panose="020B0503020204020204" pitchFamily="34" charset="-122"/>
              <a:ea typeface="Microsoft YaHei UI" panose="020B0503020204020204" pitchFamily="34" charset="-122"/>
            </a:endParaRPr>
          </a:p>
        </p:txBody>
      </p:sp>
      <p:sp>
        <p:nvSpPr>
          <p:cNvPr id="9" name="文本框 8">
            <a:extLst>
              <a:ext uri="{FF2B5EF4-FFF2-40B4-BE49-F238E27FC236}">
                <a16:creationId xmlns:a16="http://schemas.microsoft.com/office/drawing/2014/main" id="{B6E58DBD-94A1-18A1-FC5D-DBAAE27381C7}"/>
              </a:ext>
            </a:extLst>
          </p:cNvPr>
          <p:cNvSpPr txBox="1"/>
          <p:nvPr/>
        </p:nvSpPr>
        <p:spPr>
          <a:xfrm>
            <a:off x="282370" y="1196752"/>
            <a:ext cx="8538102" cy="581826"/>
          </a:xfrm>
          <a:prstGeom prst="rect">
            <a:avLst/>
          </a:prstGeom>
          <a:noFill/>
        </p:spPr>
        <p:txBody>
          <a:bodyPr wrap="square">
            <a:spAutoFit/>
          </a:bodyPr>
          <a:lstStyle/>
          <a:p>
            <a:pPr marL="342900" indent="-342900" defTabSz="504000">
              <a:lnSpc>
                <a:spcPct val="150000"/>
              </a:lnSpc>
            </a:pPr>
            <a:r>
              <a:rPr lang="en-US" altLang="zh-CN" dirty="0">
                <a:latin typeface="Microsoft YaHei UI" panose="020B0503020204020204" pitchFamily="34" charset="-122"/>
                <a:ea typeface="Microsoft YaHei UI" panose="020B0503020204020204" pitchFamily="34" charset="-122"/>
              </a:rPr>
              <a:t>Coding of a solution</a:t>
            </a:r>
          </a:p>
        </p:txBody>
      </p:sp>
    </p:spTree>
    <p:extLst>
      <p:ext uri="{BB962C8B-B14F-4D97-AF65-F5344CB8AC3E}">
        <p14:creationId xmlns:p14="http://schemas.microsoft.com/office/powerpoint/2010/main" val="3903900274"/>
      </p:ext>
    </p:extLst>
  </p:cSld>
  <p:clrMapOvr>
    <a:masterClrMapping/>
  </p:clrMapOvr>
</p:sld>
</file>

<file path=ppt/theme/theme1.xml><?xml version="1.0" encoding="utf-8"?>
<a:theme xmlns:a="http://schemas.openxmlformats.org/drawingml/2006/main" name="数字地球-科技PPT模板">
  <a:themeElements>
    <a:clrScheme name="数字地球-科技PPT模板 3">
      <a:dk1>
        <a:srgbClr val="132767"/>
      </a:dk1>
      <a:lt1>
        <a:srgbClr val="FFFFFF"/>
      </a:lt1>
      <a:dk2>
        <a:srgbClr val="184BB2"/>
      </a:dk2>
      <a:lt2>
        <a:srgbClr val="C0C0C0"/>
      </a:lt2>
      <a:accent1>
        <a:srgbClr val="22A2E2"/>
      </a:accent1>
      <a:accent2>
        <a:srgbClr val="81CFEB"/>
      </a:accent2>
      <a:accent3>
        <a:srgbClr val="FFFFFF"/>
      </a:accent3>
      <a:accent4>
        <a:srgbClr val="0E2057"/>
      </a:accent4>
      <a:accent5>
        <a:srgbClr val="ABCEEE"/>
      </a:accent5>
      <a:accent6>
        <a:srgbClr val="74BBD5"/>
      </a:accent6>
      <a:hlink>
        <a:srgbClr val="55ABA9"/>
      </a:hlink>
      <a:folHlink>
        <a:srgbClr val="DCCA42"/>
      </a:folHlink>
    </a:clrScheme>
    <a:fontScheme name="数字地球-科技PPT模板">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outerShdw dist="125724" dir="18900000" algn="ctr" rotWithShape="0">
            <a:srgbClr val="000099"/>
          </a:outerShdw>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outerShdw dist="125724" dir="18900000" algn="ctr" rotWithShape="0">
            <a:srgbClr val="000099"/>
          </a:outerShdw>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数字地球-科技PPT模板 1">
        <a:dk1>
          <a:srgbClr val="0E3558"/>
        </a:dk1>
        <a:lt1>
          <a:srgbClr val="FFFFFF"/>
        </a:lt1>
        <a:dk2>
          <a:srgbClr val="006666"/>
        </a:dk2>
        <a:lt2>
          <a:srgbClr val="969696"/>
        </a:lt2>
        <a:accent1>
          <a:srgbClr val="E3BE05"/>
        </a:accent1>
        <a:accent2>
          <a:srgbClr val="4BC77A"/>
        </a:accent2>
        <a:accent3>
          <a:srgbClr val="FFFFFF"/>
        </a:accent3>
        <a:accent4>
          <a:srgbClr val="0A2C4A"/>
        </a:accent4>
        <a:accent5>
          <a:srgbClr val="EFDBAA"/>
        </a:accent5>
        <a:accent6>
          <a:srgbClr val="43B46E"/>
        </a:accent6>
        <a:hlink>
          <a:srgbClr val="CC3300"/>
        </a:hlink>
        <a:folHlink>
          <a:srgbClr val="333399"/>
        </a:folHlink>
      </a:clrScheme>
      <a:clrMap bg1="lt1" tx1="dk1" bg2="lt2" tx2="dk2" accent1="accent1" accent2="accent2" accent3="accent3" accent4="accent4" accent5="accent5" accent6="accent6" hlink="hlink" folHlink="folHlink"/>
    </a:extraClrScheme>
    <a:extraClrScheme>
      <a:clrScheme name="数字地球-科技PPT模板 2">
        <a:dk1>
          <a:srgbClr val="55238D"/>
        </a:dk1>
        <a:lt1>
          <a:srgbClr val="FFFFFF"/>
        </a:lt1>
        <a:dk2>
          <a:srgbClr val="754ECC"/>
        </a:dk2>
        <a:lt2>
          <a:srgbClr val="C0C0C0"/>
        </a:lt2>
        <a:accent1>
          <a:srgbClr val="869EEC"/>
        </a:accent1>
        <a:accent2>
          <a:srgbClr val="EFA441"/>
        </a:accent2>
        <a:accent3>
          <a:srgbClr val="FFFFFF"/>
        </a:accent3>
        <a:accent4>
          <a:srgbClr val="471C78"/>
        </a:accent4>
        <a:accent5>
          <a:srgbClr val="C3CCF4"/>
        </a:accent5>
        <a:accent6>
          <a:srgbClr val="D9943A"/>
        </a:accent6>
        <a:hlink>
          <a:srgbClr val="63C398"/>
        </a:hlink>
        <a:folHlink>
          <a:srgbClr val="AAC856"/>
        </a:folHlink>
      </a:clrScheme>
      <a:clrMap bg1="lt1" tx1="dk1" bg2="lt2" tx2="dk2" accent1="accent1" accent2="accent2" accent3="accent3" accent4="accent4" accent5="accent5" accent6="accent6" hlink="hlink" folHlink="folHlink"/>
    </a:extraClrScheme>
    <a:extraClrScheme>
      <a:clrScheme name="数字地球-科技PPT模板 3">
        <a:dk1>
          <a:srgbClr val="132767"/>
        </a:dk1>
        <a:lt1>
          <a:srgbClr val="FFFFFF"/>
        </a:lt1>
        <a:dk2>
          <a:srgbClr val="184BB2"/>
        </a:dk2>
        <a:lt2>
          <a:srgbClr val="C0C0C0"/>
        </a:lt2>
        <a:accent1>
          <a:srgbClr val="22A2E2"/>
        </a:accent1>
        <a:accent2>
          <a:srgbClr val="81CFEB"/>
        </a:accent2>
        <a:accent3>
          <a:srgbClr val="FFFFFF"/>
        </a:accent3>
        <a:accent4>
          <a:srgbClr val="0E2057"/>
        </a:accent4>
        <a:accent5>
          <a:srgbClr val="ABCEEE"/>
        </a:accent5>
        <a:accent6>
          <a:srgbClr val="74BBD5"/>
        </a:accent6>
        <a:hlink>
          <a:srgbClr val="55ABA9"/>
        </a:hlink>
        <a:folHlink>
          <a:srgbClr val="DCCA4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数字地球-科技PPT模板</Template>
  <TotalTime>7730</TotalTime>
  <Words>5775</Words>
  <Application>Microsoft Office PowerPoint</Application>
  <PresentationFormat>全屏显示(4:3)</PresentationFormat>
  <Paragraphs>306</Paragraphs>
  <Slides>30</Slides>
  <Notes>28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Microsoft YaHei UI</vt:lpstr>
      <vt:lpstr>等线</vt:lpstr>
      <vt:lpstr>Arial</vt:lpstr>
      <vt:lpstr>Calibri</vt:lpstr>
      <vt:lpstr>Cambria Math</vt:lpstr>
      <vt:lpstr>Times New Roman</vt:lpstr>
      <vt:lpstr>Wingdings</vt:lpstr>
      <vt:lpstr>数字地球-科技PPT模板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ZSPT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Mirrich Wang</cp:lastModifiedBy>
  <cp:revision>912</cp:revision>
  <dcterms:created xsi:type="dcterms:W3CDTF">2010-04-28T06:45:59Z</dcterms:created>
  <dcterms:modified xsi:type="dcterms:W3CDTF">2024-03-26T07:20:39Z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TAG2">
    <vt:lpwstr>00080054120000000000010250500207f7000400038000</vt:lpwstr>
  </property>
</Properties>
</file>