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63" r:id="rId2"/>
    <p:sldId id="359" r:id="rId3"/>
    <p:sldId id="499" r:id="rId4"/>
    <p:sldId id="500" r:id="rId5"/>
    <p:sldId id="501" r:id="rId6"/>
    <p:sldId id="502" r:id="rId7"/>
    <p:sldId id="503" r:id="rId8"/>
    <p:sldId id="504" r:id="rId9"/>
    <p:sldId id="505" r:id="rId10"/>
    <p:sldId id="506" r:id="rId11"/>
    <p:sldId id="507" r:id="rId12"/>
    <p:sldId id="508" r:id="rId13"/>
    <p:sldId id="356" r:id="rId14"/>
  </p:sldIdLst>
  <p:sldSz cx="9144000" cy="6858000" type="screen4x3"/>
  <p:notesSz cx="6858000" cy="9144000"/>
  <p:defaultTextStyle>
    <a:defPPr>
      <a:defRPr lang="en-US"/>
    </a:defPPr>
    <a:lvl1pPr algn="l" rtl="0" fontAlgn="base">
      <a:lnSpc>
        <a:spcPct val="90000"/>
      </a:lnSpc>
      <a:spcBef>
        <a:spcPct val="20000"/>
      </a:spcBef>
      <a:spcAft>
        <a:spcPct val="0"/>
      </a:spcAft>
      <a:buClr>
        <a:schemeClr val="tx2"/>
      </a:buClr>
      <a:buFont typeface="Wingdings" panose="05000000000000000000" pitchFamily="2" charset="2"/>
      <a:buChar char="v"/>
      <a:defRPr sz="2400" b="1" kern="1200">
        <a:solidFill>
          <a:schemeClr val="tx1"/>
        </a:solidFill>
        <a:latin typeface="Arial" panose="020B0604020202020204" pitchFamily="34" charset="0"/>
        <a:ea typeface="宋体" panose="02010600030101010101" pitchFamily="2" charset="-122"/>
        <a:cs typeface="+mn-cs"/>
      </a:defRPr>
    </a:lvl1pPr>
    <a:lvl2pPr marL="457200" algn="l" rtl="0" fontAlgn="base">
      <a:lnSpc>
        <a:spcPct val="90000"/>
      </a:lnSpc>
      <a:spcBef>
        <a:spcPct val="20000"/>
      </a:spcBef>
      <a:spcAft>
        <a:spcPct val="0"/>
      </a:spcAft>
      <a:buClr>
        <a:schemeClr val="tx2"/>
      </a:buClr>
      <a:buFont typeface="Wingdings" panose="05000000000000000000" pitchFamily="2" charset="2"/>
      <a:buChar char="v"/>
      <a:defRPr sz="2400" b="1" kern="1200">
        <a:solidFill>
          <a:schemeClr val="tx1"/>
        </a:solidFill>
        <a:latin typeface="Arial" panose="020B0604020202020204" pitchFamily="34" charset="0"/>
        <a:ea typeface="宋体" panose="02010600030101010101" pitchFamily="2" charset="-122"/>
        <a:cs typeface="+mn-cs"/>
      </a:defRPr>
    </a:lvl2pPr>
    <a:lvl3pPr marL="914400" algn="l" rtl="0" fontAlgn="base">
      <a:lnSpc>
        <a:spcPct val="90000"/>
      </a:lnSpc>
      <a:spcBef>
        <a:spcPct val="20000"/>
      </a:spcBef>
      <a:spcAft>
        <a:spcPct val="0"/>
      </a:spcAft>
      <a:buClr>
        <a:schemeClr val="tx2"/>
      </a:buClr>
      <a:buFont typeface="Wingdings" panose="05000000000000000000" pitchFamily="2" charset="2"/>
      <a:buChar char="v"/>
      <a:defRPr sz="2400" b="1" kern="1200">
        <a:solidFill>
          <a:schemeClr val="tx1"/>
        </a:solidFill>
        <a:latin typeface="Arial" panose="020B0604020202020204" pitchFamily="34" charset="0"/>
        <a:ea typeface="宋体" panose="02010600030101010101" pitchFamily="2" charset="-122"/>
        <a:cs typeface="+mn-cs"/>
      </a:defRPr>
    </a:lvl3pPr>
    <a:lvl4pPr marL="1371600" algn="l" rtl="0" fontAlgn="base">
      <a:lnSpc>
        <a:spcPct val="90000"/>
      </a:lnSpc>
      <a:spcBef>
        <a:spcPct val="20000"/>
      </a:spcBef>
      <a:spcAft>
        <a:spcPct val="0"/>
      </a:spcAft>
      <a:buClr>
        <a:schemeClr val="tx2"/>
      </a:buClr>
      <a:buFont typeface="Wingdings" panose="05000000000000000000" pitchFamily="2" charset="2"/>
      <a:buChar char="v"/>
      <a:defRPr sz="2400" b="1" kern="1200">
        <a:solidFill>
          <a:schemeClr val="tx1"/>
        </a:solidFill>
        <a:latin typeface="Arial" panose="020B0604020202020204" pitchFamily="34" charset="0"/>
        <a:ea typeface="宋体" panose="02010600030101010101" pitchFamily="2" charset="-122"/>
        <a:cs typeface="+mn-cs"/>
      </a:defRPr>
    </a:lvl4pPr>
    <a:lvl5pPr marL="1828800" algn="l" rtl="0" fontAlgn="base">
      <a:lnSpc>
        <a:spcPct val="90000"/>
      </a:lnSpc>
      <a:spcBef>
        <a:spcPct val="20000"/>
      </a:spcBef>
      <a:spcAft>
        <a:spcPct val="0"/>
      </a:spcAft>
      <a:buClr>
        <a:schemeClr val="tx2"/>
      </a:buClr>
      <a:buFont typeface="Wingdings" panose="05000000000000000000" pitchFamily="2" charset="2"/>
      <a:buChar char="v"/>
      <a:defRPr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0F4"/>
    <a:srgbClr val="E8F0FA"/>
    <a:srgbClr val="22A2E2"/>
    <a:srgbClr val="E6E6E6"/>
    <a:srgbClr val="4C5C8C"/>
    <a:srgbClr val="FFFFFF"/>
    <a:srgbClr val="FF3300"/>
    <a:srgbClr val="00FFFF"/>
    <a:srgbClr val="00FFCC"/>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81" autoAdjust="0"/>
    <p:restoredTop sz="88446" autoAdjust="0"/>
  </p:normalViewPr>
  <p:slideViewPr>
    <p:cSldViewPr>
      <p:cViewPr>
        <p:scale>
          <a:sx n="75" d="100"/>
          <a:sy n="75" d="100"/>
        </p:scale>
        <p:origin x="2276" y="4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55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rich Wang" userId="25893bd8a22151db" providerId="LiveId" clId="{3A6E2220-0D24-4297-9B03-4ECEB4BDF7E1}"/>
    <pc:docChg chg="undo custSel addSld modSld sldOrd">
      <pc:chgData name="Mirrich Wang" userId="25893bd8a22151db" providerId="LiveId" clId="{3A6E2220-0D24-4297-9B03-4ECEB4BDF7E1}" dt="2023-11-04T05:00:20.740" v="7011"/>
      <pc:docMkLst>
        <pc:docMk/>
      </pc:docMkLst>
      <pc:sldChg chg="addSp delSp modSp mod chgLayout">
        <pc:chgData name="Mirrich Wang" userId="25893bd8a22151db" providerId="LiveId" clId="{3A6E2220-0D24-4297-9B03-4ECEB4BDF7E1}" dt="2023-11-01T05:06:17.852" v="4730" actId="1076"/>
        <pc:sldMkLst>
          <pc:docMk/>
          <pc:sldMk cId="0" sldId="263"/>
        </pc:sldMkLst>
        <pc:spChg chg="add del mod">
          <ac:chgData name="Mirrich Wang" userId="25893bd8a22151db" providerId="LiveId" clId="{3A6E2220-0D24-4297-9B03-4ECEB4BDF7E1}" dt="2023-10-30T16:18:44.309" v="2272" actId="478"/>
          <ac:spMkLst>
            <pc:docMk/>
            <pc:sldMk cId="0" sldId="263"/>
            <ac:spMk id="2" creationId="{51F013A8-C09F-DFBC-0DF9-762B12A71E39}"/>
          </ac:spMkLst>
        </pc:spChg>
        <pc:spChg chg="add del mod ord">
          <ac:chgData name="Mirrich Wang" userId="25893bd8a22151db" providerId="LiveId" clId="{3A6E2220-0D24-4297-9B03-4ECEB4BDF7E1}" dt="2023-10-31T15:13:29.636" v="2573" actId="6264"/>
          <ac:spMkLst>
            <pc:docMk/>
            <pc:sldMk cId="0" sldId="263"/>
            <ac:spMk id="2" creationId="{FACADF4F-DFD6-E6C7-3B9F-A9550D860AB3}"/>
          </ac:spMkLst>
        </pc:spChg>
        <pc:spChg chg="add mod">
          <ac:chgData name="Mirrich Wang" userId="25893bd8a22151db" providerId="LiveId" clId="{3A6E2220-0D24-4297-9B03-4ECEB4BDF7E1}" dt="2023-10-30T16:22:18.788" v="2403" actId="207"/>
          <ac:spMkLst>
            <pc:docMk/>
            <pc:sldMk cId="0" sldId="263"/>
            <ac:spMk id="3" creationId="{3CBC73D3-BBE8-6489-6111-A3623CCCEB21}"/>
          </ac:spMkLst>
        </pc:spChg>
        <pc:spChg chg="add del mod ord">
          <ac:chgData name="Mirrich Wang" userId="25893bd8a22151db" providerId="LiveId" clId="{3A6E2220-0D24-4297-9B03-4ECEB4BDF7E1}" dt="2023-10-31T15:13:29.636" v="2573" actId="6264"/>
          <ac:spMkLst>
            <pc:docMk/>
            <pc:sldMk cId="0" sldId="263"/>
            <ac:spMk id="4" creationId="{B92F2F47-2922-C292-ECA4-F8A772EF1AA8}"/>
          </ac:spMkLst>
        </pc:spChg>
        <pc:spChg chg="mod">
          <ac:chgData name="Mirrich Wang" userId="25893bd8a22151db" providerId="LiveId" clId="{3A6E2220-0D24-4297-9B03-4ECEB4BDF7E1}" dt="2023-11-01T05:06:17.852" v="4730" actId="1076"/>
          <ac:spMkLst>
            <pc:docMk/>
            <pc:sldMk cId="0" sldId="263"/>
            <ac:spMk id="8" creationId="{69AD9F97-1BF8-9F85-9295-20439AD2D7C8}"/>
          </ac:spMkLst>
        </pc:spChg>
        <pc:spChg chg="add del mod">
          <ac:chgData name="Mirrich Wang" userId="25893bd8a22151db" providerId="LiveId" clId="{3A6E2220-0D24-4297-9B03-4ECEB4BDF7E1}" dt="2023-10-30T16:17:51.426" v="2256" actId="478"/>
          <ac:spMkLst>
            <pc:docMk/>
            <pc:sldMk cId="0" sldId="263"/>
            <ac:spMk id="10" creationId="{878C6176-5A55-E179-84C6-7B8E37B7F294}"/>
          </ac:spMkLst>
        </pc:spChg>
        <pc:spChg chg="mod">
          <ac:chgData name="Mirrich Wang" userId="25893bd8a22151db" providerId="LiveId" clId="{3A6E2220-0D24-4297-9B03-4ECEB4BDF7E1}" dt="2023-11-01T05:06:16.291" v="4729" actId="1076"/>
          <ac:spMkLst>
            <pc:docMk/>
            <pc:sldMk cId="0" sldId="263"/>
            <ac:spMk id="3076" creationId="{00000000-0000-0000-0000-000000000000}"/>
          </ac:spMkLst>
        </pc:spChg>
      </pc:sldChg>
      <pc:sldChg chg="addSp delSp modSp mod delAnim chgLayout">
        <pc:chgData name="Mirrich Wang" userId="25893bd8a22151db" providerId="LiveId" clId="{3A6E2220-0D24-4297-9B03-4ECEB4BDF7E1}" dt="2023-11-04T03:48:40.850" v="6547" actId="20577"/>
        <pc:sldMkLst>
          <pc:docMk/>
          <pc:sldMk cId="0" sldId="356"/>
        </pc:sldMkLst>
        <pc:spChg chg="del mod">
          <ac:chgData name="Mirrich Wang" userId="25893bd8a22151db" providerId="LiveId" clId="{3A6E2220-0D24-4297-9B03-4ECEB4BDF7E1}" dt="2023-10-30T16:17:18.466" v="2237" actId="478"/>
          <ac:spMkLst>
            <pc:docMk/>
            <pc:sldMk cId="0" sldId="356"/>
            <ac:spMk id="3" creationId="{00000000-0000-0000-0000-000000000000}"/>
          </ac:spMkLst>
        </pc:spChg>
        <pc:spChg chg="add mod">
          <ac:chgData name="Mirrich Wang" userId="25893bd8a22151db" providerId="LiveId" clId="{3A6E2220-0D24-4297-9B03-4ECEB4BDF7E1}" dt="2023-11-01T07:57:34.594" v="6540"/>
          <ac:spMkLst>
            <pc:docMk/>
            <pc:sldMk cId="0" sldId="356"/>
            <ac:spMk id="3" creationId="{B53EBE96-8A07-061A-25A4-6BC704633511}"/>
          </ac:spMkLst>
        </pc:spChg>
        <pc:spChg chg="add del mod ord">
          <ac:chgData name="Mirrich Wang" userId="25893bd8a22151db" providerId="LiveId" clId="{3A6E2220-0D24-4297-9B03-4ECEB4BDF7E1}" dt="2023-10-31T15:13:29.636" v="2573" actId="6264"/>
          <ac:spMkLst>
            <pc:docMk/>
            <pc:sldMk cId="0" sldId="356"/>
            <ac:spMk id="3" creationId="{F34DAE83-383D-21E0-3469-D9353DEB07C8}"/>
          </ac:spMkLst>
        </pc:spChg>
        <pc:spChg chg="add mod">
          <ac:chgData name="Mirrich Wang" userId="25893bd8a22151db" providerId="LiveId" clId="{3A6E2220-0D24-4297-9B03-4ECEB4BDF7E1}" dt="2023-11-04T03:48:40.850" v="6547" actId="20577"/>
          <ac:spMkLst>
            <pc:docMk/>
            <pc:sldMk cId="0" sldId="356"/>
            <ac:spMk id="4" creationId="{60C46586-BE01-95D8-2417-B1FC56A651BE}"/>
          </ac:spMkLst>
        </pc:spChg>
        <pc:spChg chg="add del mod ord">
          <ac:chgData name="Mirrich Wang" userId="25893bd8a22151db" providerId="LiveId" clId="{3A6E2220-0D24-4297-9B03-4ECEB4BDF7E1}" dt="2023-10-31T15:13:29.636" v="2573" actId="6264"/>
          <ac:spMkLst>
            <pc:docMk/>
            <pc:sldMk cId="0" sldId="356"/>
            <ac:spMk id="5" creationId="{6BCEB3C4-2E88-FC83-B36D-ADEF6BA3B8A3}"/>
          </ac:spMkLst>
        </pc:spChg>
      </pc:sldChg>
      <pc:sldChg chg="modSp mod chgLayout">
        <pc:chgData name="Mirrich Wang" userId="25893bd8a22151db" providerId="LiveId" clId="{3A6E2220-0D24-4297-9B03-4ECEB4BDF7E1}" dt="2023-11-04T04:39:17.589" v="6568" actId="20577"/>
        <pc:sldMkLst>
          <pc:docMk/>
          <pc:sldMk cId="0" sldId="359"/>
        </pc:sldMkLst>
        <pc:spChg chg="mod">
          <ac:chgData name="Mirrich Wang" userId="25893bd8a22151db" providerId="LiveId" clId="{3A6E2220-0D24-4297-9B03-4ECEB4BDF7E1}" dt="2023-10-30T16:20:41.216" v="2352" actId="1076"/>
          <ac:spMkLst>
            <pc:docMk/>
            <pc:sldMk cId="0" sldId="359"/>
            <ac:spMk id="8" creationId="{9D651DE9-2465-ADF3-FB8A-B1867AD1BE2F}"/>
          </ac:spMkLst>
        </pc:spChg>
        <pc:spChg chg="mod">
          <ac:chgData name="Mirrich Wang" userId="25893bd8a22151db" providerId="LiveId" clId="{3A6E2220-0D24-4297-9B03-4ECEB4BDF7E1}" dt="2023-11-04T04:39:17.589" v="6568" actId="20577"/>
          <ac:spMkLst>
            <pc:docMk/>
            <pc:sldMk cId="0" sldId="359"/>
            <ac:spMk id="6148" creationId="{00000000-0000-0000-0000-000000000000}"/>
          </ac:spMkLst>
        </pc:spChg>
      </pc:sldChg>
      <pc:sldChg chg="addSp delSp modSp mod ord chgLayout">
        <pc:chgData name="Mirrich Wang" userId="25893bd8a22151db" providerId="LiveId" clId="{3A6E2220-0D24-4297-9B03-4ECEB4BDF7E1}" dt="2023-10-31T15:13:29.636" v="2573" actId="6264"/>
        <pc:sldMkLst>
          <pc:docMk/>
          <pc:sldMk cId="95961388" sldId="499"/>
        </pc:sldMkLst>
        <pc:spChg chg="del">
          <ac:chgData name="Mirrich Wang" userId="25893bd8a22151db" providerId="LiveId" clId="{3A6E2220-0D24-4297-9B03-4ECEB4BDF7E1}" dt="2023-10-30T16:19:09.500" v="2276" actId="478"/>
          <ac:spMkLst>
            <pc:docMk/>
            <pc:sldMk cId="95961388" sldId="499"/>
            <ac:spMk id="3" creationId="{C2C90E7B-EA7A-B1CC-96BB-A82C5ECD4D65}"/>
          </ac:spMkLst>
        </pc:spChg>
        <pc:spChg chg="add del mod ord">
          <ac:chgData name="Mirrich Wang" userId="25893bd8a22151db" providerId="LiveId" clId="{3A6E2220-0D24-4297-9B03-4ECEB4BDF7E1}" dt="2023-10-31T15:13:29.636" v="2573" actId="6264"/>
          <ac:spMkLst>
            <pc:docMk/>
            <pc:sldMk cId="95961388" sldId="499"/>
            <ac:spMk id="3" creationId="{D34B3452-F808-D590-441C-BB3729FF646B}"/>
          </ac:spMkLst>
        </pc:spChg>
        <pc:spChg chg="add del mod">
          <ac:chgData name="Mirrich Wang" userId="25893bd8a22151db" providerId="LiveId" clId="{3A6E2220-0D24-4297-9B03-4ECEB4BDF7E1}" dt="2023-10-30T05:55:17.634" v="5" actId="478"/>
          <ac:spMkLst>
            <pc:docMk/>
            <pc:sldMk cId="95961388" sldId="499"/>
            <ac:spMk id="4" creationId="{1BDDDA82-2280-EC71-5641-D9AE4A5296BE}"/>
          </ac:spMkLst>
        </pc:spChg>
        <pc:spChg chg="add mod">
          <ac:chgData name="Mirrich Wang" userId="25893bd8a22151db" providerId="LiveId" clId="{3A6E2220-0D24-4297-9B03-4ECEB4BDF7E1}" dt="2023-10-30T16:20:44.536" v="2354" actId="1076"/>
          <ac:spMkLst>
            <pc:docMk/>
            <pc:sldMk cId="95961388" sldId="499"/>
            <ac:spMk id="4" creationId="{34C20FFA-E588-4ADA-733B-AC243EA9CA00}"/>
          </ac:spMkLst>
        </pc:spChg>
        <pc:spChg chg="add del mod ord">
          <ac:chgData name="Mirrich Wang" userId="25893bd8a22151db" providerId="LiveId" clId="{3A6E2220-0D24-4297-9B03-4ECEB4BDF7E1}" dt="2023-10-31T15:13:29.636" v="2573" actId="6264"/>
          <ac:spMkLst>
            <pc:docMk/>
            <pc:sldMk cId="95961388" sldId="499"/>
            <ac:spMk id="5" creationId="{3CD2B4D3-4622-074E-C712-834EE9784FAA}"/>
          </ac:spMkLst>
        </pc:spChg>
        <pc:spChg chg="add del mod">
          <ac:chgData name="Mirrich Wang" userId="25893bd8a22151db" providerId="LiveId" clId="{3A6E2220-0D24-4297-9B03-4ECEB4BDF7E1}" dt="2023-10-30T06:01:29.320" v="13"/>
          <ac:spMkLst>
            <pc:docMk/>
            <pc:sldMk cId="95961388" sldId="499"/>
            <ac:spMk id="5" creationId="{7E109994-CC4C-B538-B94C-04D6DF23FDC0}"/>
          </ac:spMkLst>
        </pc:spChg>
        <pc:spChg chg="add del mod">
          <ac:chgData name="Mirrich Wang" userId="25893bd8a22151db" providerId="LiveId" clId="{3A6E2220-0D24-4297-9B03-4ECEB4BDF7E1}" dt="2023-10-30T06:01:42.216" v="20" actId="478"/>
          <ac:spMkLst>
            <pc:docMk/>
            <pc:sldMk cId="95961388" sldId="499"/>
            <ac:spMk id="6" creationId="{821A03BC-22E3-DA63-A2D7-814EF14B9919}"/>
          </ac:spMkLst>
        </pc:spChg>
        <pc:spChg chg="del mod">
          <ac:chgData name="Mirrich Wang" userId="25893bd8a22151db" providerId="LiveId" clId="{3A6E2220-0D24-4297-9B03-4ECEB4BDF7E1}" dt="2023-10-30T05:55:16.113" v="4" actId="478"/>
          <ac:spMkLst>
            <pc:docMk/>
            <pc:sldMk cId="95961388" sldId="499"/>
            <ac:spMk id="17410" creationId="{00000000-0000-0000-0000-000000000000}"/>
          </ac:spMkLst>
        </pc:spChg>
        <pc:picChg chg="mod">
          <ac:chgData name="Mirrich Wang" userId="25893bd8a22151db" providerId="LiveId" clId="{3A6E2220-0D24-4297-9B03-4ECEB4BDF7E1}" dt="2023-10-30T15:49:55.132" v="1507" actId="1076"/>
          <ac:picMkLst>
            <pc:docMk/>
            <pc:sldMk cId="95961388" sldId="499"/>
            <ac:picMk id="1026" creationId="{5A4916BA-3DF5-5F56-C304-65BDA1A4F327}"/>
          </ac:picMkLst>
        </pc:picChg>
      </pc:sldChg>
      <pc:sldChg chg="addSp delSp modSp mod ord chgLayout modNotesTx">
        <pc:chgData name="Mirrich Wang" userId="25893bd8a22151db" providerId="LiveId" clId="{3A6E2220-0D24-4297-9B03-4ECEB4BDF7E1}" dt="2023-10-31T17:15:13.316" v="4726" actId="20577"/>
        <pc:sldMkLst>
          <pc:docMk/>
          <pc:sldMk cId="2386433730" sldId="500"/>
        </pc:sldMkLst>
        <pc:spChg chg="add del mod">
          <ac:chgData name="Mirrich Wang" userId="25893bd8a22151db" providerId="LiveId" clId="{3A6E2220-0D24-4297-9B03-4ECEB4BDF7E1}" dt="2023-10-30T16:19:20.443" v="2279" actId="478"/>
          <ac:spMkLst>
            <pc:docMk/>
            <pc:sldMk cId="2386433730" sldId="500"/>
            <ac:spMk id="3" creationId="{C6D4EE41-5A3D-2C9E-6DD3-4682A3FAA12C}"/>
          </ac:spMkLst>
        </pc:spChg>
        <pc:spChg chg="add del mod">
          <ac:chgData name="Mirrich Wang" userId="25893bd8a22151db" providerId="LiveId" clId="{3A6E2220-0D24-4297-9B03-4ECEB4BDF7E1}" dt="2023-10-31T15:13:29.636" v="2573" actId="6264"/>
          <ac:spMkLst>
            <pc:docMk/>
            <pc:sldMk cId="2386433730" sldId="500"/>
            <ac:spMk id="3" creationId="{CB1CFCE8-5B82-9691-0619-CD9B3E866D00}"/>
          </ac:spMkLst>
        </pc:spChg>
        <pc:spChg chg="add mod">
          <ac:chgData name="Mirrich Wang" userId="25893bd8a22151db" providerId="LiveId" clId="{3A6E2220-0D24-4297-9B03-4ECEB4BDF7E1}" dt="2023-10-30T16:20:47.728" v="2356" actId="1076"/>
          <ac:spMkLst>
            <pc:docMk/>
            <pc:sldMk cId="2386433730" sldId="500"/>
            <ac:spMk id="4" creationId="{0750D1AE-B3EA-4E2B-7D92-8F39890C294D}"/>
          </ac:spMkLst>
        </pc:spChg>
        <pc:spChg chg="add del mod ord">
          <ac:chgData name="Mirrich Wang" userId="25893bd8a22151db" providerId="LiveId" clId="{3A6E2220-0D24-4297-9B03-4ECEB4BDF7E1}" dt="2023-10-31T15:13:29.636" v="2573" actId="6264"/>
          <ac:spMkLst>
            <pc:docMk/>
            <pc:sldMk cId="2386433730" sldId="500"/>
            <ac:spMk id="5" creationId="{6D49C915-73DE-3196-D675-AF090BA20D85}"/>
          </ac:spMkLst>
        </pc:spChg>
        <pc:spChg chg="del">
          <ac:chgData name="Mirrich Wang" userId="25893bd8a22151db" providerId="LiveId" clId="{3A6E2220-0D24-4297-9B03-4ECEB4BDF7E1}" dt="2023-10-30T06:02:00.905" v="25" actId="478"/>
          <ac:spMkLst>
            <pc:docMk/>
            <pc:sldMk cId="2386433730" sldId="500"/>
            <ac:spMk id="5" creationId="{899717B1-9851-EA1E-0B74-F3EFCA1147E9}"/>
          </ac:spMkLst>
        </pc:spChg>
        <pc:spChg chg="mod ord">
          <ac:chgData name="Mirrich Wang" userId="25893bd8a22151db" providerId="LiveId" clId="{3A6E2220-0D24-4297-9B03-4ECEB4BDF7E1}" dt="2023-10-31T17:15:13.316" v="4726" actId="20577"/>
          <ac:spMkLst>
            <pc:docMk/>
            <pc:sldMk cId="2386433730" sldId="500"/>
            <ac:spMk id="17410" creationId="{00000000-0000-0000-0000-000000000000}"/>
          </ac:spMkLst>
        </pc:spChg>
      </pc:sldChg>
      <pc:sldChg chg="addSp delSp modSp mod chgLayout modNotesTx">
        <pc:chgData name="Mirrich Wang" userId="25893bd8a22151db" providerId="LiveId" clId="{3A6E2220-0D24-4297-9B03-4ECEB4BDF7E1}" dt="2023-10-31T15:13:29.636" v="2573" actId="6264"/>
        <pc:sldMkLst>
          <pc:docMk/>
          <pc:sldMk cId="3550096052" sldId="501"/>
        </pc:sldMkLst>
        <pc:spChg chg="add del mod">
          <ac:chgData name="Mirrich Wang" userId="25893bd8a22151db" providerId="LiveId" clId="{3A6E2220-0D24-4297-9B03-4ECEB4BDF7E1}" dt="2023-10-31T15:13:29.636" v="2573" actId="6264"/>
          <ac:spMkLst>
            <pc:docMk/>
            <pc:sldMk cId="3550096052" sldId="501"/>
            <ac:spMk id="3" creationId="{18D9AC32-DF9B-ACDD-0041-741741CED9E3}"/>
          </ac:spMkLst>
        </pc:spChg>
        <pc:spChg chg="add del mod">
          <ac:chgData name="Mirrich Wang" userId="25893bd8a22151db" providerId="LiveId" clId="{3A6E2220-0D24-4297-9B03-4ECEB4BDF7E1}" dt="2023-10-30T16:19:24.013" v="2281" actId="478"/>
          <ac:spMkLst>
            <pc:docMk/>
            <pc:sldMk cId="3550096052" sldId="501"/>
            <ac:spMk id="3" creationId="{8B00F689-5A3B-B847-FA1F-850B6D7CC34F}"/>
          </ac:spMkLst>
        </pc:spChg>
        <pc:spChg chg="del">
          <ac:chgData name="Mirrich Wang" userId="25893bd8a22151db" providerId="LiveId" clId="{3A6E2220-0D24-4297-9B03-4ECEB4BDF7E1}" dt="2023-10-30T06:13:56.806" v="234" actId="478"/>
          <ac:spMkLst>
            <pc:docMk/>
            <pc:sldMk cId="3550096052" sldId="501"/>
            <ac:spMk id="4" creationId="{00000000-0000-0000-0000-000000000000}"/>
          </ac:spMkLst>
        </pc:spChg>
        <pc:spChg chg="add del mod ord">
          <ac:chgData name="Mirrich Wang" userId="25893bd8a22151db" providerId="LiveId" clId="{3A6E2220-0D24-4297-9B03-4ECEB4BDF7E1}" dt="2023-10-31T15:13:29.636" v="2573" actId="6264"/>
          <ac:spMkLst>
            <pc:docMk/>
            <pc:sldMk cId="3550096052" sldId="501"/>
            <ac:spMk id="4" creationId="{1AB0DAAC-64D8-42E5-A4C5-0E5574F47940}"/>
          </ac:spMkLst>
        </pc:spChg>
        <pc:spChg chg="add del">
          <ac:chgData name="Mirrich Wang" userId="25893bd8a22151db" providerId="LiveId" clId="{3A6E2220-0D24-4297-9B03-4ECEB4BDF7E1}" dt="2023-10-30T06:51:06.678" v="357"/>
          <ac:spMkLst>
            <pc:docMk/>
            <pc:sldMk cId="3550096052" sldId="501"/>
            <ac:spMk id="5" creationId="{6DCF3C25-79F6-65C6-B829-99A9407E18BA}"/>
          </ac:spMkLst>
        </pc:spChg>
        <pc:spChg chg="add del">
          <ac:chgData name="Mirrich Wang" userId="25893bd8a22151db" providerId="LiveId" clId="{3A6E2220-0D24-4297-9B03-4ECEB4BDF7E1}" dt="2023-10-30T15:32:15.517" v="1086" actId="22"/>
          <ac:spMkLst>
            <pc:docMk/>
            <pc:sldMk cId="3550096052" sldId="501"/>
            <ac:spMk id="5" creationId="{9363FFD3-B5B5-C004-65F9-B0A60CF3B423}"/>
          </ac:spMkLst>
        </pc:spChg>
        <pc:spChg chg="add del">
          <ac:chgData name="Mirrich Wang" userId="25893bd8a22151db" providerId="LiveId" clId="{3A6E2220-0D24-4297-9B03-4ECEB4BDF7E1}" dt="2023-10-30T15:32:18.382" v="1088" actId="22"/>
          <ac:spMkLst>
            <pc:docMk/>
            <pc:sldMk cId="3550096052" sldId="501"/>
            <ac:spMk id="7" creationId="{042B9926-0A3A-925B-AB45-F37215281ACF}"/>
          </ac:spMkLst>
        </pc:spChg>
        <pc:spChg chg="add mod">
          <ac:chgData name="Mirrich Wang" userId="25893bd8a22151db" providerId="LiveId" clId="{3A6E2220-0D24-4297-9B03-4ECEB4BDF7E1}" dt="2023-10-30T15:53:05.762" v="1617" actId="1035"/>
          <ac:spMkLst>
            <pc:docMk/>
            <pc:sldMk cId="3550096052" sldId="501"/>
            <ac:spMk id="23" creationId="{2E5493B2-822C-B19C-2F4F-CEBAE112177E}"/>
          </ac:spMkLst>
        </pc:spChg>
        <pc:spChg chg="add mod">
          <ac:chgData name="Mirrich Wang" userId="25893bd8a22151db" providerId="LiveId" clId="{3A6E2220-0D24-4297-9B03-4ECEB4BDF7E1}" dt="2023-10-30T15:53:05.762" v="1617" actId="1035"/>
          <ac:spMkLst>
            <pc:docMk/>
            <pc:sldMk cId="3550096052" sldId="501"/>
            <ac:spMk id="26" creationId="{273D8674-DEA0-A9FA-F97B-F330C960EB60}"/>
          </ac:spMkLst>
        </pc:spChg>
        <pc:spChg chg="add mod">
          <ac:chgData name="Mirrich Wang" userId="25893bd8a22151db" providerId="LiveId" clId="{3A6E2220-0D24-4297-9B03-4ECEB4BDF7E1}" dt="2023-10-30T16:20:54.957" v="2360" actId="1076"/>
          <ac:spMkLst>
            <pc:docMk/>
            <pc:sldMk cId="3550096052" sldId="501"/>
            <ac:spMk id="27" creationId="{B2358001-4897-E3A3-CE1E-B6C39DF29CF9}"/>
          </ac:spMkLst>
        </pc:spChg>
        <pc:spChg chg="mod ord">
          <ac:chgData name="Mirrich Wang" userId="25893bd8a22151db" providerId="LiveId" clId="{3A6E2220-0D24-4297-9B03-4ECEB4BDF7E1}" dt="2023-10-31T15:13:29.636" v="2573" actId="6264"/>
          <ac:spMkLst>
            <pc:docMk/>
            <pc:sldMk cId="3550096052" sldId="501"/>
            <ac:spMk id="17410" creationId="{00000000-0000-0000-0000-000000000000}"/>
          </ac:spMkLst>
        </pc:spChg>
        <pc:grpChg chg="add mod">
          <ac:chgData name="Mirrich Wang" userId="25893bd8a22151db" providerId="LiveId" clId="{3A6E2220-0D24-4297-9B03-4ECEB4BDF7E1}" dt="2023-10-30T15:53:05.762" v="1617" actId="1035"/>
          <ac:grpSpMkLst>
            <pc:docMk/>
            <pc:sldMk cId="3550096052" sldId="501"/>
            <ac:grpSpMk id="14" creationId="{3FA007E5-D2BB-6B85-C946-A879787468C2}"/>
          </ac:grpSpMkLst>
        </pc:grpChg>
        <pc:picChg chg="add mod">
          <ac:chgData name="Mirrich Wang" userId="25893bd8a22151db" providerId="LiveId" clId="{3A6E2220-0D24-4297-9B03-4ECEB4BDF7E1}" dt="2023-10-30T15:53:05.762" v="1617" actId="1035"/>
          <ac:picMkLst>
            <pc:docMk/>
            <pc:sldMk cId="3550096052" sldId="501"/>
            <ac:picMk id="9" creationId="{7D7F1ADB-E693-CF6E-AB74-676FDF9940BD}"/>
          </ac:picMkLst>
        </pc:picChg>
        <pc:picChg chg="add mod modCrop">
          <ac:chgData name="Mirrich Wang" userId="25893bd8a22151db" providerId="LiveId" clId="{3A6E2220-0D24-4297-9B03-4ECEB4BDF7E1}" dt="2023-10-30T15:40:50.207" v="1204" actId="1076"/>
          <ac:picMkLst>
            <pc:docMk/>
            <pc:sldMk cId="3550096052" sldId="501"/>
            <ac:picMk id="11" creationId="{1CE220D0-2B1F-9E10-4CA4-085BEC44C512}"/>
          </ac:picMkLst>
        </pc:picChg>
        <pc:picChg chg="add mod modCrop">
          <ac:chgData name="Mirrich Wang" userId="25893bd8a22151db" providerId="LiveId" clId="{3A6E2220-0D24-4297-9B03-4ECEB4BDF7E1}" dt="2023-10-30T15:44:12.353" v="1324" actId="1076"/>
          <ac:picMkLst>
            <pc:docMk/>
            <pc:sldMk cId="3550096052" sldId="501"/>
            <ac:picMk id="13" creationId="{E5776473-ED94-E5C0-1DF6-6FC9FF7E5154}"/>
          </ac:picMkLst>
        </pc:picChg>
        <pc:picChg chg="add del mod">
          <ac:chgData name="Mirrich Wang" userId="25893bd8a22151db" providerId="LiveId" clId="{3A6E2220-0D24-4297-9B03-4ECEB4BDF7E1}" dt="2023-10-30T07:32:56.274" v="522" actId="478"/>
          <ac:picMkLst>
            <pc:docMk/>
            <pc:sldMk cId="3550096052" sldId="501"/>
            <ac:picMk id="1027" creationId="{6569AA2F-31BD-4DA2-6E99-37FCED7FF68F}"/>
          </ac:picMkLst>
        </pc:picChg>
        <pc:cxnChg chg="add del mod">
          <ac:chgData name="Mirrich Wang" userId="25893bd8a22151db" providerId="LiveId" clId="{3A6E2220-0D24-4297-9B03-4ECEB4BDF7E1}" dt="2023-10-30T15:44:44.943" v="1342" actId="478"/>
          <ac:cxnSpMkLst>
            <pc:docMk/>
            <pc:sldMk cId="3550096052" sldId="501"/>
            <ac:cxnSpMk id="16" creationId="{7FC7C173-976E-449D-71C3-FDDDBCCFFDC5}"/>
          </ac:cxnSpMkLst>
        </pc:cxnChg>
        <pc:cxnChg chg="add mod">
          <ac:chgData name="Mirrich Wang" userId="25893bd8a22151db" providerId="LiveId" clId="{3A6E2220-0D24-4297-9B03-4ECEB4BDF7E1}" dt="2023-10-30T15:53:26.031" v="1622" actId="1076"/>
          <ac:cxnSpMkLst>
            <pc:docMk/>
            <pc:sldMk cId="3550096052" sldId="501"/>
            <ac:cxnSpMk id="25" creationId="{6394EB20-CFB1-43D5-1335-9F2E7DAF4318}"/>
          </ac:cxnSpMkLst>
        </pc:cxnChg>
      </pc:sldChg>
      <pc:sldChg chg="addSp delSp modSp add mod chgLayout">
        <pc:chgData name="Mirrich Wang" userId="25893bd8a22151db" providerId="LiveId" clId="{3A6E2220-0D24-4297-9B03-4ECEB4BDF7E1}" dt="2023-10-31T17:15:43.281" v="4728" actId="20577"/>
        <pc:sldMkLst>
          <pc:docMk/>
          <pc:sldMk cId="2975434945" sldId="502"/>
        </pc:sldMkLst>
        <pc:spChg chg="add del mod">
          <ac:chgData name="Mirrich Wang" userId="25893bd8a22151db" providerId="LiveId" clId="{3A6E2220-0D24-4297-9B03-4ECEB4BDF7E1}" dt="2023-10-31T15:13:29.636" v="2573" actId="6264"/>
          <ac:spMkLst>
            <pc:docMk/>
            <pc:sldMk cId="2975434945" sldId="502"/>
            <ac:spMk id="3" creationId="{023C2FD9-7928-01DC-CA95-A0ADA9494465}"/>
          </ac:spMkLst>
        </pc:spChg>
        <pc:spChg chg="del">
          <ac:chgData name="Mirrich Wang" userId="25893bd8a22151db" providerId="LiveId" clId="{3A6E2220-0D24-4297-9B03-4ECEB4BDF7E1}" dt="2023-10-30T16:19:52.374" v="2305" actId="478"/>
          <ac:spMkLst>
            <pc:docMk/>
            <pc:sldMk cId="2975434945" sldId="502"/>
            <ac:spMk id="3" creationId="{8B00F689-5A3B-B847-FA1F-850B6D7CC34F}"/>
          </ac:spMkLst>
        </pc:spChg>
        <pc:spChg chg="add del mod">
          <ac:chgData name="Mirrich Wang" userId="25893bd8a22151db" providerId="LiveId" clId="{3A6E2220-0D24-4297-9B03-4ECEB4BDF7E1}" dt="2023-10-30T15:49:05.543" v="1453" actId="478"/>
          <ac:spMkLst>
            <pc:docMk/>
            <pc:sldMk cId="2975434945" sldId="502"/>
            <ac:spMk id="4" creationId="{115B9185-115A-44FC-7808-D6464D50AA38}"/>
          </ac:spMkLst>
        </pc:spChg>
        <pc:spChg chg="add del mod ord">
          <ac:chgData name="Mirrich Wang" userId="25893bd8a22151db" providerId="LiveId" clId="{3A6E2220-0D24-4297-9B03-4ECEB4BDF7E1}" dt="2023-10-31T15:13:29.636" v="2573" actId="6264"/>
          <ac:spMkLst>
            <pc:docMk/>
            <pc:sldMk cId="2975434945" sldId="502"/>
            <ac:spMk id="4" creationId="{B535F4EF-8510-FBDA-F05D-82598FA848DE}"/>
          </ac:spMkLst>
        </pc:spChg>
        <pc:spChg chg="add del">
          <ac:chgData name="Mirrich Wang" userId="25893bd8a22151db" providerId="LiveId" clId="{3A6E2220-0D24-4297-9B03-4ECEB4BDF7E1}" dt="2023-10-30T15:48:55.526" v="1450" actId="11529"/>
          <ac:spMkLst>
            <pc:docMk/>
            <pc:sldMk cId="2975434945" sldId="502"/>
            <ac:spMk id="5" creationId="{BE0C9ABE-63C5-A745-A92D-8B67B9669D9A}"/>
          </ac:spMkLst>
        </pc:spChg>
        <pc:spChg chg="add del">
          <ac:chgData name="Mirrich Wang" userId="25893bd8a22151db" providerId="LiveId" clId="{3A6E2220-0D24-4297-9B03-4ECEB4BDF7E1}" dt="2023-10-30T15:49:08.084" v="1455" actId="478"/>
          <ac:spMkLst>
            <pc:docMk/>
            <pc:sldMk cId="2975434945" sldId="502"/>
            <ac:spMk id="6" creationId="{FA567451-B028-96CF-C325-64D49C277CD0}"/>
          </ac:spMkLst>
        </pc:spChg>
        <pc:spChg chg="add del mod">
          <ac:chgData name="Mirrich Wang" userId="25893bd8a22151db" providerId="LiveId" clId="{3A6E2220-0D24-4297-9B03-4ECEB4BDF7E1}" dt="2023-10-30T15:50:04.202" v="1509" actId="478"/>
          <ac:spMkLst>
            <pc:docMk/>
            <pc:sldMk cId="2975434945" sldId="502"/>
            <ac:spMk id="7" creationId="{E2C88AEC-EE36-7C06-921E-A8952F9D881B}"/>
          </ac:spMkLst>
        </pc:spChg>
        <pc:spChg chg="add mod">
          <ac:chgData name="Mirrich Wang" userId="25893bd8a22151db" providerId="LiveId" clId="{3A6E2220-0D24-4297-9B03-4ECEB4BDF7E1}" dt="2023-10-30T15:51:46.030" v="1556" actId="1076"/>
          <ac:spMkLst>
            <pc:docMk/>
            <pc:sldMk cId="2975434945" sldId="502"/>
            <ac:spMk id="9" creationId="{1284A364-7B2D-FCAC-3420-12C4B30851F9}"/>
          </ac:spMkLst>
        </pc:spChg>
        <pc:spChg chg="add mod">
          <ac:chgData name="Mirrich Wang" userId="25893bd8a22151db" providerId="LiveId" clId="{3A6E2220-0D24-4297-9B03-4ECEB4BDF7E1}" dt="2023-10-30T15:52:05.607" v="1596" actId="1076"/>
          <ac:spMkLst>
            <pc:docMk/>
            <pc:sldMk cId="2975434945" sldId="502"/>
            <ac:spMk id="10" creationId="{C273FBFE-82EE-8C01-5DCD-C38A40F0DC7F}"/>
          </ac:spMkLst>
        </pc:spChg>
        <pc:spChg chg="add mod">
          <ac:chgData name="Mirrich Wang" userId="25893bd8a22151db" providerId="LiveId" clId="{3A6E2220-0D24-4297-9B03-4ECEB4BDF7E1}" dt="2023-10-30T16:21:03.665" v="2364" actId="1076"/>
          <ac:spMkLst>
            <pc:docMk/>
            <pc:sldMk cId="2975434945" sldId="502"/>
            <ac:spMk id="11" creationId="{DB7591F1-805C-9C4D-A100-832F3B4690AB}"/>
          </ac:spMkLst>
        </pc:spChg>
        <pc:spChg chg="mod ord">
          <ac:chgData name="Mirrich Wang" userId="25893bd8a22151db" providerId="LiveId" clId="{3A6E2220-0D24-4297-9B03-4ECEB4BDF7E1}" dt="2023-10-31T17:15:43.281" v="4728" actId="20577"/>
          <ac:spMkLst>
            <pc:docMk/>
            <pc:sldMk cId="2975434945" sldId="502"/>
            <ac:spMk id="17410" creationId="{00000000-0000-0000-0000-000000000000}"/>
          </ac:spMkLst>
        </pc:spChg>
        <pc:picChg chg="add mod">
          <ac:chgData name="Mirrich Wang" userId="25893bd8a22151db" providerId="LiveId" clId="{3A6E2220-0D24-4297-9B03-4ECEB4BDF7E1}" dt="2023-10-30T15:50:53.341" v="1523" actId="1076"/>
          <ac:picMkLst>
            <pc:docMk/>
            <pc:sldMk cId="2975434945" sldId="502"/>
            <ac:picMk id="1026" creationId="{F81692EE-F116-9C2B-99E5-D85377DEFAA3}"/>
          </ac:picMkLst>
        </pc:picChg>
        <pc:picChg chg="mod">
          <ac:chgData name="Mirrich Wang" userId="25893bd8a22151db" providerId="LiveId" clId="{3A6E2220-0D24-4297-9B03-4ECEB4BDF7E1}" dt="2023-10-30T15:51:04.989" v="1530" actId="1076"/>
          <ac:picMkLst>
            <pc:docMk/>
            <pc:sldMk cId="2975434945" sldId="502"/>
            <ac:picMk id="1027" creationId="{6569AA2F-31BD-4DA2-6E99-37FCED7FF68F}"/>
          </ac:picMkLst>
        </pc:picChg>
        <pc:cxnChg chg="add mod">
          <ac:chgData name="Mirrich Wang" userId="25893bd8a22151db" providerId="LiveId" clId="{3A6E2220-0D24-4297-9B03-4ECEB4BDF7E1}" dt="2023-10-30T15:53:29.870" v="1623" actId="1076"/>
          <ac:cxnSpMkLst>
            <pc:docMk/>
            <pc:sldMk cId="2975434945" sldId="502"/>
            <ac:cxnSpMk id="8" creationId="{2F46D296-90AD-B653-F114-613CC4B1C65A}"/>
          </ac:cxnSpMkLst>
        </pc:cxnChg>
      </pc:sldChg>
      <pc:sldChg chg="addSp delSp modSp add mod chgLayout">
        <pc:chgData name="Mirrich Wang" userId="25893bd8a22151db" providerId="LiveId" clId="{3A6E2220-0D24-4297-9B03-4ECEB4BDF7E1}" dt="2023-11-01T07:04:35.797" v="5901" actId="1038"/>
        <pc:sldMkLst>
          <pc:docMk/>
          <pc:sldMk cId="1270566215" sldId="503"/>
        </pc:sldMkLst>
        <pc:spChg chg="del mod">
          <ac:chgData name="Mirrich Wang" userId="25893bd8a22151db" providerId="LiveId" clId="{3A6E2220-0D24-4297-9B03-4ECEB4BDF7E1}" dt="2023-10-30T16:19:57.051" v="2307" actId="478"/>
          <ac:spMkLst>
            <pc:docMk/>
            <pc:sldMk cId="1270566215" sldId="503"/>
            <ac:spMk id="3" creationId="{8B00F689-5A3B-B847-FA1F-850B6D7CC34F}"/>
          </ac:spMkLst>
        </pc:spChg>
        <pc:spChg chg="add del mod ord">
          <ac:chgData name="Mirrich Wang" userId="25893bd8a22151db" providerId="LiveId" clId="{3A6E2220-0D24-4297-9B03-4ECEB4BDF7E1}" dt="2023-10-31T15:13:29.636" v="2573" actId="6264"/>
          <ac:spMkLst>
            <pc:docMk/>
            <pc:sldMk cId="1270566215" sldId="503"/>
            <ac:spMk id="3" creationId="{C123CACA-FC12-95C2-52A8-5C7AE607DE30}"/>
          </ac:spMkLst>
        </pc:spChg>
        <pc:spChg chg="add del mod ord">
          <ac:chgData name="Mirrich Wang" userId="25893bd8a22151db" providerId="LiveId" clId="{3A6E2220-0D24-4297-9B03-4ECEB4BDF7E1}" dt="2023-10-31T15:13:29.636" v="2573" actId="6264"/>
          <ac:spMkLst>
            <pc:docMk/>
            <pc:sldMk cId="1270566215" sldId="503"/>
            <ac:spMk id="4" creationId="{D6FF0B86-C78E-29E0-57B1-73A5DF5C85E0}"/>
          </ac:spMkLst>
        </pc:spChg>
        <pc:spChg chg="add del mod">
          <ac:chgData name="Mirrich Wang" userId="25893bd8a22151db" providerId="LiveId" clId="{3A6E2220-0D24-4297-9B03-4ECEB4BDF7E1}" dt="2023-10-30T16:01:06.603" v="1653" actId="478"/>
          <ac:spMkLst>
            <pc:docMk/>
            <pc:sldMk cId="1270566215" sldId="503"/>
            <ac:spMk id="4" creationId="{E97A698E-D4D6-C166-5534-7B0C33E3D672}"/>
          </ac:spMkLst>
        </pc:spChg>
        <pc:spChg chg="add mod">
          <ac:chgData name="Mirrich Wang" userId="25893bd8a22151db" providerId="LiveId" clId="{3A6E2220-0D24-4297-9B03-4ECEB4BDF7E1}" dt="2023-10-30T16:23:44.151" v="2412" actId="207"/>
          <ac:spMkLst>
            <pc:docMk/>
            <pc:sldMk cId="1270566215" sldId="503"/>
            <ac:spMk id="5" creationId="{701579E0-67B0-B022-451A-9E9AAC917791}"/>
          </ac:spMkLst>
        </pc:spChg>
        <pc:spChg chg="del">
          <ac:chgData name="Mirrich Wang" userId="25893bd8a22151db" providerId="LiveId" clId="{3A6E2220-0D24-4297-9B03-4ECEB4BDF7E1}" dt="2023-10-30T15:54:11.310" v="1649" actId="478"/>
          <ac:spMkLst>
            <pc:docMk/>
            <pc:sldMk cId="1270566215" sldId="503"/>
            <ac:spMk id="9" creationId="{1284A364-7B2D-FCAC-3420-12C4B30851F9}"/>
          </ac:spMkLst>
        </pc:spChg>
        <pc:spChg chg="del mod">
          <ac:chgData name="Mirrich Wang" userId="25893bd8a22151db" providerId="LiveId" clId="{3A6E2220-0D24-4297-9B03-4ECEB4BDF7E1}" dt="2023-10-30T15:54:13.968" v="1651" actId="478"/>
          <ac:spMkLst>
            <pc:docMk/>
            <pc:sldMk cId="1270566215" sldId="503"/>
            <ac:spMk id="10" creationId="{C273FBFE-82EE-8C01-5DCD-C38A40F0DC7F}"/>
          </ac:spMkLst>
        </pc:spChg>
        <pc:spChg chg="add mod">
          <ac:chgData name="Mirrich Wang" userId="25893bd8a22151db" providerId="LiveId" clId="{3A6E2220-0D24-4297-9B03-4ECEB4BDF7E1}" dt="2023-10-30T16:23:44.151" v="2412" actId="207"/>
          <ac:spMkLst>
            <pc:docMk/>
            <pc:sldMk cId="1270566215" sldId="503"/>
            <ac:spMk id="30" creationId="{31DBAD9F-F92F-6604-B132-4045C6568882}"/>
          </ac:spMkLst>
        </pc:spChg>
        <pc:spChg chg="add mod">
          <ac:chgData name="Mirrich Wang" userId="25893bd8a22151db" providerId="LiveId" clId="{3A6E2220-0D24-4297-9B03-4ECEB4BDF7E1}" dt="2023-10-30T16:23:54.543" v="2418" actId="113"/>
          <ac:spMkLst>
            <pc:docMk/>
            <pc:sldMk cId="1270566215" sldId="503"/>
            <ac:spMk id="1024" creationId="{E081F769-D12C-431D-F129-C52F4876005A}"/>
          </ac:spMkLst>
        </pc:spChg>
        <pc:spChg chg="add mod">
          <ac:chgData name="Mirrich Wang" userId="25893bd8a22151db" providerId="LiveId" clId="{3A6E2220-0D24-4297-9B03-4ECEB4BDF7E1}" dt="2023-10-30T16:24:10.531" v="2426" actId="1076"/>
          <ac:spMkLst>
            <pc:docMk/>
            <pc:sldMk cId="1270566215" sldId="503"/>
            <ac:spMk id="1025" creationId="{25311B72-EC5A-BFF8-957D-38C1E4054606}"/>
          </ac:spMkLst>
        </pc:spChg>
        <pc:spChg chg="add mod">
          <ac:chgData name="Mirrich Wang" userId="25893bd8a22151db" providerId="LiveId" clId="{3A6E2220-0D24-4297-9B03-4ECEB4BDF7E1}" dt="2023-10-30T16:23:44.151" v="2412" actId="207"/>
          <ac:spMkLst>
            <pc:docMk/>
            <pc:sldMk cId="1270566215" sldId="503"/>
            <ac:spMk id="1028" creationId="{2404FA06-F3C3-5152-5B16-9313BC231579}"/>
          </ac:spMkLst>
        </pc:spChg>
        <pc:spChg chg="add mod">
          <ac:chgData name="Mirrich Wang" userId="25893bd8a22151db" providerId="LiveId" clId="{3A6E2220-0D24-4297-9B03-4ECEB4BDF7E1}" dt="2023-10-30T16:23:44.151" v="2412" actId="207"/>
          <ac:spMkLst>
            <pc:docMk/>
            <pc:sldMk cId="1270566215" sldId="503"/>
            <ac:spMk id="1029" creationId="{005868D9-3383-4DAF-828B-E62BA71530BB}"/>
          </ac:spMkLst>
        </pc:spChg>
        <pc:spChg chg="add mod">
          <ac:chgData name="Mirrich Wang" userId="25893bd8a22151db" providerId="LiveId" clId="{3A6E2220-0D24-4297-9B03-4ECEB4BDF7E1}" dt="2023-10-30T16:23:51.327" v="2415" actId="113"/>
          <ac:spMkLst>
            <pc:docMk/>
            <pc:sldMk cId="1270566215" sldId="503"/>
            <ac:spMk id="1030" creationId="{14162F52-82C0-7F91-0E70-197C97E8E5D0}"/>
          </ac:spMkLst>
        </pc:spChg>
        <pc:spChg chg="add mod">
          <ac:chgData name="Mirrich Wang" userId="25893bd8a22151db" providerId="LiveId" clId="{3A6E2220-0D24-4297-9B03-4ECEB4BDF7E1}" dt="2023-10-30T16:23:44.151" v="2412" actId="207"/>
          <ac:spMkLst>
            <pc:docMk/>
            <pc:sldMk cId="1270566215" sldId="503"/>
            <ac:spMk id="1031" creationId="{3DCF534B-7EF8-EE2F-9EF5-4CCAA41F1985}"/>
          </ac:spMkLst>
        </pc:spChg>
        <pc:spChg chg="add mod">
          <ac:chgData name="Mirrich Wang" userId="25893bd8a22151db" providerId="LiveId" clId="{3A6E2220-0D24-4297-9B03-4ECEB4BDF7E1}" dt="2023-10-30T16:23:44.151" v="2412" actId="207"/>
          <ac:spMkLst>
            <pc:docMk/>
            <pc:sldMk cId="1270566215" sldId="503"/>
            <ac:spMk id="1032" creationId="{7D3B8EE0-1AC4-2533-DF22-BEFB473A7078}"/>
          </ac:spMkLst>
        </pc:spChg>
        <pc:spChg chg="add mod">
          <ac:chgData name="Mirrich Wang" userId="25893bd8a22151db" providerId="LiveId" clId="{3A6E2220-0D24-4297-9B03-4ECEB4BDF7E1}" dt="2023-10-30T16:23:44.151" v="2412" actId="207"/>
          <ac:spMkLst>
            <pc:docMk/>
            <pc:sldMk cId="1270566215" sldId="503"/>
            <ac:spMk id="1033" creationId="{E0DC6223-318F-FC7D-6EB5-00044F9FB6CF}"/>
          </ac:spMkLst>
        </pc:spChg>
        <pc:spChg chg="add del mod">
          <ac:chgData name="Mirrich Wang" userId="25893bd8a22151db" providerId="LiveId" clId="{3A6E2220-0D24-4297-9B03-4ECEB4BDF7E1}" dt="2023-10-30T16:05:02.503" v="1901" actId="478"/>
          <ac:spMkLst>
            <pc:docMk/>
            <pc:sldMk cId="1270566215" sldId="503"/>
            <ac:spMk id="1034" creationId="{923B37A4-1198-0204-D5E8-38377909C89A}"/>
          </ac:spMkLst>
        </pc:spChg>
        <pc:spChg chg="add mod">
          <ac:chgData name="Mirrich Wang" userId="25893bd8a22151db" providerId="LiveId" clId="{3A6E2220-0D24-4297-9B03-4ECEB4BDF7E1}" dt="2023-10-30T16:23:44.151" v="2412" actId="207"/>
          <ac:spMkLst>
            <pc:docMk/>
            <pc:sldMk cId="1270566215" sldId="503"/>
            <ac:spMk id="1036" creationId="{E42CC3A6-3CB4-67C0-164A-0BCAEBD8F572}"/>
          </ac:spMkLst>
        </pc:spChg>
        <pc:spChg chg="add mod">
          <ac:chgData name="Mirrich Wang" userId="25893bd8a22151db" providerId="LiveId" clId="{3A6E2220-0D24-4297-9B03-4ECEB4BDF7E1}" dt="2023-10-30T16:23:52.420" v="2416" actId="113"/>
          <ac:spMkLst>
            <pc:docMk/>
            <pc:sldMk cId="1270566215" sldId="503"/>
            <ac:spMk id="1041" creationId="{8141C8FD-3787-D5BA-7347-5C2D8C5AC201}"/>
          </ac:spMkLst>
        </pc:spChg>
        <pc:spChg chg="add mod">
          <ac:chgData name="Mirrich Wang" userId="25893bd8a22151db" providerId="LiveId" clId="{3A6E2220-0D24-4297-9B03-4ECEB4BDF7E1}" dt="2023-10-30T16:23:56.158" v="2420" actId="113"/>
          <ac:spMkLst>
            <pc:docMk/>
            <pc:sldMk cId="1270566215" sldId="503"/>
            <ac:spMk id="1043" creationId="{91F4D808-E981-A641-0894-CD69921490D2}"/>
          </ac:spMkLst>
        </pc:spChg>
        <pc:spChg chg="add mod">
          <ac:chgData name="Mirrich Wang" userId="25893bd8a22151db" providerId="LiveId" clId="{3A6E2220-0D24-4297-9B03-4ECEB4BDF7E1}" dt="2023-10-30T16:23:44.151" v="2412" actId="207"/>
          <ac:spMkLst>
            <pc:docMk/>
            <pc:sldMk cId="1270566215" sldId="503"/>
            <ac:spMk id="1044" creationId="{82751243-0D18-37F9-86DA-16C773EE80B8}"/>
          </ac:spMkLst>
        </pc:spChg>
        <pc:spChg chg="add mod">
          <ac:chgData name="Mirrich Wang" userId="25893bd8a22151db" providerId="LiveId" clId="{3A6E2220-0D24-4297-9B03-4ECEB4BDF7E1}" dt="2023-10-30T16:23:44.151" v="2412" actId="207"/>
          <ac:spMkLst>
            <pc:docMk/>
            <pc:sldMk cId="1270566215" sldId="503"/>
            <ac:spMk id="1045" creationId="{81E0FCC9-9D0D-5100-E094-17414BA740BE}"/>
          </ac:spMkLst>
        </pc:spChg>
        <pc:spChg chg="add mod">
          <ac:chgData name="Mirrich Wang" userId="25893bd8a22151db" providerId="LiveId" clId="{3A6E2220-0D24-4297-9B03-4ECEB4BDF7E1}" dt="2023-10-30T16:23:44.151" v="2412" actId="207"/>
          <ac:spMkLst>
            <pc:docMk/>
            <pc:sldMk cId="1270566215" sldId="503"/>
            <ac:spMk id="1046" creationId="{CB79D59D-76EF-FEFC-6896-4893C706F83F}"/>
          </ac:spMkLst>
        </pc:spChg>
        <pc:spChg chg="add mod">
          <ac:chgData name="Mirrich Wang" userId="25893bd8a22151db" providerId="LiveId" clId="{3A6E2220-0D24-4297-9B03-4ECEB4BDF7E1}" dt="2023-10-30T16:23:44.151" v="2412" actId="207"/>
          <ac:spMkLst>
            <pc:docMk/>
            <pc:sldMk cId="1270566215" sldId="503"/>
            <ac:spMk id="1047" creationId="{FE263FF2-A9E1-CF90-B442-2DDA01BC0887}"/>
          </ac:spMkLst>
        </pc:spChg>
        <pc:spChg chg="add mod">
          <ac:chgData name="Mirrich Wang" userId="25893bd8a22151db" providerId="LiveId" clId="{3A6E2220-0D24-4297-9B03-4ECEB4BDF7E1}" dt="2023-10-30T16:23:44.151" v="2412" actId="207"/>
          <ac:spMkLst>
            <pc:docMk/>
            <pc:sldMk cId="1270566215" sldId="503"/>
            <ac:spMk id="1048" creationId="{BE093533-EAFF-AAC7-187B-B91B0D07D3D2}"/>
          </ac:spMkLst>
        </pc:spChg>
        <pc:spChg chg="add mod">
          <ac:chgData name="Mirrich Wang" userId="25893bd8a22151db" providerId="LiveId" clId="{3A6E2220-0D24-4297-9B03-4ECEB4BDF7E1}" dt="2023-10-30T16:23:44.151" v="2412" actId="207"/>
          <ac:spMkLst>
            <pc:docMk/>
            <pc:sldMk cId="1270566215" sldId="503"/>
            <ac:spMk id="1049" creationId="{C96530E0-DEA7-7FE2-5684-BF517F17D07F}"/>
          </ac:spMkLst>
        </pc:spChg>
        <pc:spChg chg="add mod">
          <ac:chgData name="Mirrich Wang" userId="25893bd8a22151db" providerId="LiveId" clId="{3A6E2220-0D24-4297-9B03-4ECEB4BDF7E1}" dt="2023-10-30T16:23:44.151" v="2412" actId="207"/>
          <ac:spMkLst>
            <pc:docMk/>
            <pc:sldMk cId="1270566215" sldId="503"/>
            <ac:spMk id="1050" creationId="{AE6834C1-EC9B-B010-5B54-7037987E271E}"/>
          </ac:spMkLst>
        </pc:spChg>
        <pc:spChg chg="add del mod">
          <ac:chgData name="Mirrich Wang" userId="25893bd8a22151db" providerId="LiveId" clId="{3A6E2220-0D24-4297-9B03-4ECEB4BDF7E1}" dt="2023-10-30T16:05:02.259" v="1900" actId="478"/>
          <ac:spMkLst>
            <pc:docMk/>
            <pc:sldMk cId="1270566215" sldId="503"/>
            <ac:spMk id="1051" creationId="{F8085A14-9A4C-316C-A691-91E39C7E0ABB}"/>
          </ac:spMkLst>
        </pc:spChg>
        <pc:spChg chg="add mod">
          <ac:chgData name="Mirrich Wang" userId="25893bd8a22151db" providerId="LiveId" clId="{3A6E2220-0D24-4297-9B03-4ECEB4BDF7E1}" dt="2023-10-30T16:23:44.151" v="2412" actId="207"/>
          <ac:spMkLst>
            <pc:docMk/>
            <pc:sldMk cId="1270566215" sldId="503"/>
            <ac:spMk id="1052" creationId="{60F81799-2749-7295-D90F-75E1E85AF49E}"/>
          </ac:spMkLst>
        </pc:spChg>
        <pc:spChg chg="add mod">
          <ac:chgData name="Mirrich Wang" userId="25893bd8a22151db" providerId="LiveId" clId="{3A6E2220-0D24-4297-9B03-4ECEB4BDF7E1}" dt="2023-10-30T16:23:44.151" v="2412" actId="207"/>
          <ac:spMkLst>
            <pc:docMk/>
            <pc:sldMk cId="1270566215" sldId="503"/>
            <ac:spMk id="17409" creationId="{1047348B-5894-CB73-D2D1-E83FA1A894AB}"/>
          </ac:spMkLst>
        </pc:spChg>
        <pc:spChg chg="del">
          <ac:chgData name="Mirrich Wang" userId="25893bd8a22151db" providerId="LiveId" clId="{3A6E2220-0D24-4297-9B03-4ECEB4BDF7E1}" dt="2023-10-30T16:01:05.601" v="1652" actId="478"/>
          <ac:spMkLst>
            <pc:docMk/>
            <pc:sldMk cId="1270566215" sldId="503"/>
            <ac:spMk id="17410" creationId="{00000000-0000-0000-0000-000000000000}"/>
          </ac:spMkLst>
        </pc:spChg>
        <pc:spChg chg="add mod">
          <ac:chgData name="Mirrich Wang" userId="25893bd8a22151db" providerId="LiveId" clId="{3A6E2220-0D24-4297-9B03-4ECEB4BDF7E1}" dt="2023-10-30T16:23:44.151" v="2412" actId="207"/>
          <ac:spMkLst>
            <pc:docMk/>
            <pc:sldMk cId="1270566215" sldId="503"/>
            <ac:spMk id="17411" creationId="{7D66C428-A9E6-F2B5-7A80-012CE040D3CC}"/>
          </ac:spMkLst>
        </pc:spChg>
        <pc:spChg chg="add mod">
          <ac:chgData name="Mirrich Wang" userId="25893bd8a22151db" providerId="LiveId" clId="{3A6E2220-0D24-4297-9B03-4ECEB4BDF7E1}" dt="2023-10-30T16:23:44.151" v="2412" actId="207"/>
          <ac:spMkLst>
            <pc:docMk/>
            <pc:sldMk cId="1270566215" sldId="503"/>
            <ac:spMk id="17412" creationId="{964230CB-6142-92BA-B31B-1325B6A7DA12}"/>
          </ac:spMkLst>
        </pc:spChg>
        <pc:spChg chg="add del mod">
          <ac:chgData name="Mirrich Wang" userId="25893bd8a22151db" providerId="LiveId" clId="{3A6E2220-0D24-4297-9B03-4ECEB4BDF7E1}" dt="2023-10-30T16:05:04.092" v="1905" actId="478"/>
          <ac:spMkLst>
            <pc:docMk/>
            <pc:sldMk cId="1270566215" sldId="503"/>
            <ac:spMk id="17413" creationId="{DC4F8452-FA5A-E841-B221-B5EAFD385440}"/>
          </ac:spMkLst>
        </pc:spChg>
        <pc:spChg chg="add mod">
          <ac:chgData name="Mirrich Wang" userId="25893bd8a22151db" providerId="LiveId" clId="{3A6E2220-0D24-4297-9B03-4ECEB4BDF7E1}" dt="2023-10-30T16:23:44.151" v="2412" actId="207"/>
          <ac:spMkLst>
            <pc:docMk/>
            <pc:sldMk cId="1270566215" sldId="503"/>
            <ac:spMk id="17414" creationId="{EC3043E0-E0AF-2FAD-4FED-8AE724FDEBC0}"/>
          </ac:spMkLst>
        </pc:spChg>
        <pc:spChg chg="add mod">
          <ac:chgData name="Mirrich Wang" userId="25893bd8a22151db" providerId="LiveId" clId="{3A6E2220-0D24-4297-9B03-4ECEB4BDF7E1}" dt="2023-10-30T16:23:44.151" v="2412" actId="207"/>
          <ac:spMkLst>
            <pc:docMk/>
            <pc:sldMk cId="1270566215" sldId="503"/>
            <ac:spMk id="17415" creationId="{E0D31A88-7523-41EB-866B-D29BBEB10A9D}"/>
          </ac:spMkLst>
        </pc:spChg>
        <pc:spChg chg="add mod">
          <ac:chgData name="Mirrich Wang" userId="25893bd8a22151db" providerId="LiveId" clId="{3A6E2220-0D24-4297-9B03-4ECEB4BDF7E1}" dt="2023-10-30T16:23:44.151" v="2412" actId="207"/>
          <ac:spMkLst>
            <pc:docMk/>
            <pc:sldMk cId="1270566215" sldId="503"/>
            <ac:spMk id="17416" creationId="{581A0C01-8EEF-555D-B8B6-99FD135533F0}"/>
          </ac:spMkLst>
        </pc:spChg>
        <pc:spChg chg="add del mod">
          <ac:chgData name="Mirrich Wang" userId="25893bd8a22151db" providerId="LiveId" clId="{3A6E2220-0D24-4297-9B03-4ECEB4BDF7E1}" dt="2023-10-30T16:05:03.818" v="1904" actId="478"/>
          <ac:spMkLst>
            <pc:docMk/>
            <pc:sldMk cId="1270566215" sldId="503"/>
            <ac:spMk id="17417" creationId="{0AC1365A-7E00-7DF2-A845-D176E75CD864}"/>
          </ac:spMkLst>
        </pc:spChg>
        <pc:spChg chg="add mod">
          <ac:chgData name="Mirrich Wang" userId="25893bd8a22151db" providerId="LiveId" clId="{3A6E2220-0D24-4297-9B03-4ECEB4BDF7E1}" dt="2023-10-30T16:23:44.151" v="2412" actId="207"/>
          <ac:spMkLst>
            <pc:docMk/>
            <pc:sldMk cId="1270566215" sldId="503"/>
            <ac:spMk id="17418" creationId="{919FAE75-BC0B-9734-503C-85236668EA1C}"/>
          </ac:spMkLst>
        </pc:spChg>
        <pc:spChg chg="add mod">
          <ac:chgData name="Mirrich Wang" userId="25893bd8a22151db" providerId="LiveId" clId="{3A6E2220-0D24-4297-9B03-4ECEB4BDF7E1}" dt="2023-10-30T16:23:44.151" v="2412" actId="207"/>
          <ac:spMkLst>
            <pc:docMk/>
            <pc:sldMk cId="1270566215" sldId="503"/>
            <ac:spMk id="17419" creationId="{689B5092-C3AB-7BA1-E3A9-F80A331DD0F5}"/>
          </ac:spMkLst>
        </pc:spChg>
        <pc:spChg chg="add mod">
          <ac:chgData name="Mirrich Wang" userId="25893bd8a22151db" providerId="LiveId" clId="{3A6E2220-0D24-4297-9B03-4ECEB4BDF7E1}" dt="2023-10-30T16:23:44.151" v="2412" actId="207"/>
          <ac:spMkLst>
            <pc:docMk/>
            <pc:sldMk cId="1270566215" sldId="503"/>
            <ac:spMk id="17421" creationId="{4A8E37CA-7C1F-CE15-EB75-3838EBAF272D}"/>
          </ac:spMkLst>
        </pc:spChg>
        <pc:spChg chg="add mod">
          <ac:chgData name="Mirrich Wang" userId="25893bd8a22151db" providerId="LiveId" clId="{3A6E2220-0D24-4297-9B03-4ECEB4BDF7E1}" dt="2023-10-30T16:23:44.151" v="2412" actId="207"/>
          <ac:spMkLst>
            <pc:docMk/>
            <pc:sldMk cId="1270566215" sldId="503"/>
            <ac:spMk id="17422" creationId="{33C3F18F-790D-E160-18A5-434853E5177D}"/>
          </ac:spMkLst>
        </pc:spChg>
        <pc:spChg chg="add mod">
          <ac:chgData name="Mirrich Wang" userId="25893bd8a22151db" providerId="LiveId" clId="{3A6E2220-0D24-4297-9B03-4ECEB4BDF7E1}" dt="2023-10-30T16:23:44.151" v="2412" actId="207"/>
          <ac:spMkLst>
            <pc:docMk/>
            <pc:sldMk cId="1270566215" sldId="503"/>
            <ac:spMk id="17425" creationId="{FCDAABC7-3666-6747-0506-55B34228EB31}"/>
          </ac:spMkLst>
        </pc:spChg>
        <pc:spChg chg="add mod">
          <ac:chgData name="Mirrich Wang" userId="25893bd8a22151db" providerId="LiveId" clId="{3A6E2220-0D24-4297-9B03-4ECEB4BDF7E1}" dt="2023-10-30T16:23:44.151" v="2412" actId="207"/>
          <ac:spMkLst>
            <pc:docMk/>
            <pc:sldMk cId="1270566215" sldId="503"/>
            <ac:spMk id="17426" creationId="{C63C6DCB-793B-AF70-D101-3311DAD16C5C}"/>
          </ac:spMkLst>
        </pc:spChg>
        <pc:spChg chg="add mod">
          <ac:chgData name="Mirrich Wang" userId="25893bd8a22151db" providerId="LiveId" clId="{3A6E2220-0D24-4297-9B03-4ECEB4BDF7E1}" dt="2023-10-30T16:23:53.857" v="2417" actId="113"/>
          <ac:spMkLst>
            <pc:docMk/>
            <pc:sldMk cId="1270566215" sldId="503"/>
            <ac:spMk id="17430" creationId="{DA48CD2B-ED8D-5E90-A76E-8D59C70D56E5}"/>
          </ac:spMkLst>
        </pc:spChg>
        <pc:spChg chg="add mod">
          <ac:chgData name="Mirrich Wang" userId="25893bd8a22151db" providerId="LiveId" clId="{3A6E2220-0D24-4297-9B03-4ECEB4BDF7E1}" dt="2023-10-30T16:23:55.411" v="2419" actId="113"/>
          <ac:spMkLst>
            <pc:docMk/>
            <pc:sldMk cId="1270566215" sldId="503"/>
            <ac:spMk id="17431" creationId="{FC6E56A8-8772-360F-C94D-F5B23A7112E2}"/>
          </ac:spMkLst>
        </pc:spChg>
        <pc:spChg chg="add mod">
          <ac:chgData name="Mirrich Wang" userId="25893bd8a22151db" providerId="LiveId" clId="{3A6E2220-0D24-4297-9B03-4ECEB4BDF7E1}" dt="2023-10-30T16:23:44.151" v="2412" actId="207"/>
          <ac:spMkLst>
            <pc:docMk/>
            <pc:sldMk cId="1270566215" sldId="503"/>
            <ac:spMk id="17432" creationId="{38DC61A0-B194-FEB1-EB54-294F55573F8E}"/>
          </ac:spMkLst>
        </pc:spChg>
        <pc:spChg chg="add mod">
          <ac:chgData name="Mirrich Wang" userId="25893bd8a22151db" providerId="LiveId" clId="{3A6E2220-0D24-4297-9B03-4ECEB4BDF7E1}" dt="2023-10-30T16:24:00.419" v="2423" actId="113"/>
          <ac:spMkLst>
            <pc:docMk/>
            <pc:sldMk cId="1270566215" sldId="503"/>
            <ac:spMk id="17433" creationId="{8411D8CC-A6F8-90C9-B07B-3EFDA152AF90}"/>
          </ac:spMkLst>
        </pc:spChg>
        <pc:spChg chg="add mod">
          <ac:chgData name="Mirrich Wang" userId="25893bd8a22151db" providerId="LiveId" clId="{3A6E2220-0D24-4297-9B03-4ECEB4BDF7E1}" dt="2023-10-30T16:23:44.151" v="2412" actId="207"/>
          <ac:spMkLst>
            <pc:docMk/>
            <pc:sldMk cId="1270566215" sldId="503"/>
            <ac:spMk id="17434" creationId="{0A043BA3-56B9-4D9E-E608-9EF3459B8BEF}"/>
          </ac:spMkLst>
        </pc:spChg>
        <pc:spChg chg="add mod">
          <ac:chgData name="Mirrich Wang" userId="25893bd8a22151db" providerId="LiveId" clId="{3A6E2220-0D24-4297-9B03-4ECEB4BDF7E1}" dt="2023-10-30T16:23:44.151" v="2412" actId="207"/>
          <ac:spMkLst>
            <pc:docMk/>
            <pc:sldMk cId="1270566215" sldId="503"/>
            <ac:spMk id="17439" creationId="{7B8B74A9-7C75-A8B1-6B02-BC395515FFF6}"/>
          </ac:spMkLst>
        </pc:spChg>
        <pc:spChg chg="add mod">
          <ac:chgData name="Mirrich Wang" userId="25893bd8a22151db" providerId="LiveId" clId="{3A6E2220-0D24-4297-9B03-4ECEB4BDF7E1}" dt="2023-10-30T16:23:44.151" v="2412" actId="207"/>
          <ac:spMkLst>
            <pc:docMk/>
            <pc:sldMk cId="1270566215" sldId="503"/>
            <ac:spMk id="17440" creationId="{E2DDBE33-16F0-9A39-16E6-D6314C8F087D}"/>
          </ac:spMkLst>
        </pc:spChg>
        <pc:spChg chg="add mod">
          <ac:chgData name="Mirrich Wang" userId="25893bd8a22151db" providerId="LiveId" clId="{3A6E2220-0D24-4297-9B03-4ECEB4BDF7E1}" dt="2023-10-30T16:23:44.151" v="2412" actId="207"/>
          <ac:spMkLst>
            <pc:docMk/>
            <pc:sldMk cId="1270566215" sldId="503"/>
            <ac:spMk id="17441" creationId="{8C0E6BB1-587B-634C-3F96-A15DC7206943}"/>
          </ac:spMkLst>
        </pc:spChg>
        <pc:spChg chg="add mod">
          <ac:chgData name="Mirrich Wang" userId="25893bd8a22151db" providerId="LiveId" clId="{3A6E2220-0D24-4297-9B03-4ECEB4BDF7E1}" dt="2023-10-30T16:23:44.151" v="2412" actId="207"/>
          <ac:spMkLst>
            <pc:docMk/>
            <pc:sldMk cId="1270566215" sldId="503"/>
            <ac:spMk id="17442" creationId="{6051AED8-EE61-005D-FE73-51A24BBBAE5C}"/>
          </ac:spMkLst>
        </pc:spChg>
        <pc:spChg chg="add mod">
          <ac:chgData name="Mirrich Wang" userId="25893bd8a22151db" providerId="LiveId" clId="{3A6E2220-0D24-4297-9B03-4ECEB4BDF7E1}" dt="2023-10-30T16:24:22.877" v="2431" actId="1076"/>
          <ac:spMkLst>
            <pc:docMk/>
            <pc:sldMk cId="1270566215" sldId="503"/>
            <ac:spMk id="17443" creationId="{A49011EC-FF7F-F1BE-42C0-515933688171}"/>
          </ac:spMkLst>
        </pc:spChg>
        <pc:spChg chg="add mod">
          <ac:chgData name="Mirrich Wang" userId="25893bd8a22151db" providerId="LiveId" clId="{3A6E2220-0D24-4297-9B03-4ECEB4BDF7E1}" dt="2023-11-01T07:04:35.797" v="5901" actId="1038"/>
          <ac:spMkLst>
            <pc:docMk/>
            <pc:sldMk cId="1270566215" sldId="503"/>
            <ac:spMk id="17444" creationId="{426F2EA9-EACE-8E13-F3B7-4E32A4C72971}"/>
          </ac:spMkLst>
        </pc:spChg>
        <pc:spChg chg="add mod">
          <ac:chgData name="Mirrich Wang" userId="25893bd8a22151db" providerId="LiveId" clId="{3A6E2220-0D24-4297-9B03-4ECEB4BDF7E1}" dt="2023-10-30T16:23:57.312" v="2421" actId="113"/>
          <ac:spMkLst>
            <pc:docMk/>
            <pc:sldMk cId="1270566215" sldId="503"/>
            <ac:spMk id="17445" creationId="{E47FEFFB-8CFC-4C59-D015-27F7F7AFFDE7}"/>
          </ac:spMkLst>
        </pc:spChg>
        <pc:spChg chg="add mod">
          <ac:chgData name="Mirrich Wang" userId="25893bd8a22151db" providerId="LiveId" clId="{3A6E2220-0D24-4297-9B03-4ECEB4BDF7E1}" dt="2023-10-30T16:23:58.581" v="2422" actId="113"/>
          <ac:spMkLst>
            <pc:docMk/>
            <pc:sldMk cId="1270566215" sldId="503"/>
            <ac:spMk id="17450" creationId="{4D06478F-1B48-2113-1CE3-EFC8BD386855}"/>
          </ac:spMkLst>
        </pc:spChg>
        <pc:spChg chg="add mod">
          <ac:chgData name="Mirrich Wang" userId="25893bd8a22151db" providerId="LiveId" clId="{3A6E2220-0D24-4297-9B03-4ECEB4BDF7E1}" dt="2023-10-30T16:23:44.151" v="2412" actId="207"/>
          <ac:spMkLst>
            <pc:docMk/>
            <pc:sldMk cId="1270566215" sldId="503"/>
            <ac:spMk id="17451" creationId="{09D3E72F-496D-9FAE-7604-A651B3C4A548}"/>
          </ac:spMkLst>
        </pc:spChg>
        <pc:spChg chg="add mod">
          <ac:chgData name="Mirrich Wang" userId="25893bd8a22151db" providerId="LiveId" clId="{3A6E2220-0D24-4297-9B03-4ECEB4BDF7E1}" dt="2023-10-30T16:23:44.151" v="2412" actId="207"/>
          <ac:spMkLst>
            <pc:docMk/>
            <pc:sldMk cId="1270566215" sldId="503"/>
            <ac:spMk id="17452" creationId="{7F35DE54-E9D1-6A3E-EF7D-1F84D48B4C21}"/>
          </ac:spMkLst>
        </pc:spChg>
        <pc:spChg chg="add mod">
          <ac:chgData name="Mirrich Wang" userId="25893bd8a22151db" providerId="LiveId" clId="{3A6E2220-0D24-4297-9B03-4ECEB4BDF7E1}" dt="2023-10-30T16:23:44.151" v="2412" actId="207"/>
          <ac:spMkLst>
            <pc:docMk/>
            <pc:sldMk cId="1270566215" sldId="503"/>
            <ac:spMk id="17453" creationId="{36BFB726-676B-1550-87F3-E0A697BDEC9A}"/>
          </ac:spMkLst>
        </pc:spChg>
        <pc:spChg chg="add mod">
          <ac:chgData name="Mirrich Wang" userId="25893bd8a22151db" providerId="LiveId" clId="{3A6E2220-0D24-4297-9B03-4ECEB4BDF7E1}" dt="2023-10-30T16:23:44.151" v="2412" actId="207"/>
          <ac:spMkLst>
            <pc:docMk/>
            <pc:sldMk cId="1270566215" sldId="503"/>
            <ac:spMk id="17454" creationId="{DDA11057-968C-3D22-E3CC-62FFDA9D46D8}"/>
          </ac:spMkLst>
        </pc:spChg>
        <pc:spChg chg="add mod">
          <ac:chgData name="Mirrich Wang" userId="25893bd8a22151db" providerId="LiveId" clId="{3A6E2220-0D24-4297-9B03-4ECEB4BDF7E1}" dt="2023-10-30T16:23:44.151" v="2412" actId="207"/>
          <ac:spMkLst>
            <pc:docMk/>
            <pc:sldMk cId="1270566215" sldId="503"/>
            <ac:spMk id="17455" creationId="{68958A66-F79D-9B02-59D0-96B245CBA927}"/>
          </ac:spMkLst>
        </pc:spChg>
        <pc:spChg chg="add mod">
          <ac:chgData name="Mirrich Wang" userId="25893bd8a22151db" providerId="LiveId" clId="{3A6E2220-0D24-4297-9B03-4ECEB4BDF7E1}" dt="2023-10-30T16:23:44.151" v="2412" actId="207"/>
          <ac:spMkLst>
            <pc:docMk/>
            <pc:sldMk cId="1270566215" sldId="503"/>
            <ac:spMk id="17460" creationId="{BCB4B2F9-3C5C-F067-374B-4F889FDC5D79}"/>
          </ac:spMkLst>
        </pc:spChg>
        <pc:spChg chg="add mod">
          <ac:chgData name="Mirrich Wang" userId="25893bd8a22151db" providerId="LiveId" clId="{3A6E2220-0D24-4297-9B03-4ECEB4BDF7E1}" dt="2023-11-01T07:03:39.842" v="5879" actId="20577"/>
          <ac:spMkLst>
            <pc:docMk/>
            <pc:sldMk cId="1270566215" sldId="503"/>
            <ac:spMk id="17461" creationId="{7A4BA4C4-0387-4E6E-06B5-6BD5F0BB126F}"/>
          </ac:spMkLst>
        </pc:spChg>
        <pc:spChg chg="add mod">
          <ac:chgData name="Mirrich Wang" userId="25893bd8a22151db" providerId="LiveId" clId="{3A6E2220-0D24-4297-9B03-4ECEB4BDF7E1}" dt="2023-10-30T16:23:44.151" v="2412" actId="207"/>
          <ac:spMkLst>
            <pc:docMk/>
            <pc:sldMk cId="1270566215" sldId="503"/>
            <ac:spMk id="17463" creationId="{83B003FA-ACFA-142A-5A64-625544055FB7}"/>
          </ac:spMkLst>
        </pc:spChg>
        <pc:spChg chg="add mod">
          <ac:chgData name="Mirrich Wang" userId="25893bd8a22151db" providerId="LiveId" clId="{3A6E2220-0D24-4297-9B03-4ECEB4BDF7E1}" dt="2023-10-30T16:23:44.151" v="2412" actId="207"/>
          <ac:spMkLst>
            <pc:docMk/>
            <pc:sldMk cId="1270566215" sldId="503"/>
            <ac:spMk id="17465" creationId="{FB0A8833-AA35-5114-0F76-2BE675BB0266}"/>
          </ac:spMkLst>
        </pc:spChg>
        <pc:spChg chg="add mod">
          <ac:chgData name="Mirrich Wang" userId="25893bd8a22151db" providerId="LiveId" clId="{3A6E2220-0D24-4297-9B03-4ECEB4BDF7E1}" dt="2023-10-30T16:23:44.151" v="2412" actId="207"/>
          <ac:spMkLst>
            <pc:docMk/>
            <pc:sldMk cId="1270566215" sldId="503"/>
            <ac:spMk id="17467" creationId="{522D3801-B88D-AAA1-CD7D-59B4774A7699}"/>
          </ac:spMkLst>
        </pc:spChg>
        <pc:spChg chg="add mod">
          <ac:chgData name="Mirrich Wang" userId="25893bd8a22151db" providerId="LiveId" clId="{3A6E2220-0D24-4297-9B03-4ECEB4BDF7E1}" dt="2023-10-30T16:23:44.151" v="2412" actId="207"/>
          <ac:spMkLst>
            <pc:docMk/>
            <pc:sldMk cId="1270566215" sldId="503"/>
            <ac:spMk id="17469" creationId="{6A63BC17-BA19-CA96-FF41-5D4C3D75F6FD}"/>
          </ac:spMkLst>
        </pc:spChg>
        <pc:spChg chg="add mod">
          <ac:chgData name="Mirrich Wang" userId="25893bd8a22151db" providerId="LiveId" clId="{3A6E2220-0D24-4297-9B03-4ECEB4BDF7E1}" dt="2023-10-30T16:23:44.151" v="2412" actId="207"/>
          <ac:spMkLst>
            <pc:docMk/>
            <pc:sldMk cId="1270566215" sldId="503"/>
            <ac:spMk id="17470" creationId="{BCEE669E-5F54-4C77-1E4D-C0FC7BE61954}"/>
          </ac:spMkLst>
        </pc:spChg>
        <pc:spChg chg="add mod">
          <ac:chgData name="Mirrich Wang" userId="25893bd8a22151db" providerId="LiveId" clId="{3A6E2220-0D24-4297-9B03-4ECEB4BDF7E1}" dt="2023-10-30T16:23:44.151" v="2412" actId="207"/>
          <ac:spMkLst>
            <pc:docMk/>
            <pc:sldMk cId="1270566215" sldId="503"/>
            <ac:spMk id="17471" creationId="{66F7D2F1-DA88-3177-DF6F-9F0C53D43158}"/>
          </ac:spMkLst>
        </pc:spChg>
        <pc:spChg chg="add del">
          <ac:chgData name="Mirrich Wang" userId="25893bd8a22151db" providerId="LiveId" clId="{3A6E2220-0D24-4297-9B03-4ECEB4BDF7E1}" dt="2023-10-30T16:04:30.769" v="1896" actId="22"/>
          <ac:spMkLst>
            <pc:docMk/>
            <pc:sldMk cId="1270566215" sldId="503"/>
            <ac:spMk id="17507" creationId="{7088735A-9504-82AA-B9AE-416529F081CF}"/>
          </ac:spMkLst>
        </pc:spChg>
        <pc:spChg chg="add mod">
          <ac:chgData name="Mirrich Wang" userId="25893bd8a22151db" providerId="LiveId" clId="{3A6E2220-0D24-4297-9B03-4ECEB4BDF7E1}" dt="2023-10-30T16:23:44.151" v="2412" actId="207"/>
          <ac:spMkLst>
            <pc:docMk/>
            <pc:sldMk cId="1270566215" sldId="503"/>
            <ac:spMk id="17537" creationId="{99ECE976-6BA1-AB95-2F3F-5EF301A635F3}"/>
          </ac:spMkLst>
        </pc:spChg>
        <pc:grpChg chg="add mod">
          <ac:chgData name="Mirrich Wang" userId="25893bd8a22151db" providerId="LiveId" clId="{3A6E2220-0D24-4297-9B03-4ECEB4BDF7E1}" dt="2023-10-30T16:13:32.592" v="2128" actId="1035"/>
          <ac:grpSpMkLst>
            <pc:docMk/>
            <pc:sldMk cId="1270566215" sldId="503"/>
            <ac:grpSpMk id="17515" creationId="{BC31D0FD-1E8F-9671-80CD-C7517764D2D3}"/>
          </ac:grpSpMkLst>
        </pc:grpChg>
        <pc:grpChg chg="add mod">
          <ac:chgData name="Mirrich Wang" userId="25893bd8a22151db" providerId="LiveId" clId="{3A6E2220-0D24-4297-9B03-4ECEB4BDF7E1}" dt="2023-10-30T16:13:32.592" v="2128" actId="1035"/>
          <ac:grpSpMkLst>
            <pc:docMk/>
            <pc:sldMk cId="1270566215" sldId="503"/>
            <ac:grpSpMk id="17516" creationId="{807DC570-A73F-A65B-6CB8-B8B13DE84398}"/>
          </ac:grpSpMkLst>
        </pc:grpChg>
        <pc:picChg chg="mod">
          <ac:chgData name="Mirrich Wang" userId="25893bd8a22151db" providerId="LiveId" clId="{3A6E2220-0D24-4297-9B03-4ECEB4BDF7E1}" dt="2023-10-30T16:13:25.562" v="2115" actId="1038"/>
          <ac:picMkLst>
            <pc:docMk/>
            <pc:sldMk cId="1270566215" sldId="503"/>
            <ac:picMk id="2" creationId="{827EC71C-3770-4D90-5A51-F043B3451234}"/>
          </ac:picMkLst>
        </pc:picChg>
        <pc:picChg chg="add mod">
          <ac:chgData name="Mirrich Wang" userId="25893bd8a22151db" providerId="LiveId" clId="{3A6E2220-0D24-4297-9B03-4ECEB4BDF7E1}" dt="2023-10-30T16:13:32.592" v="2128" actId="1035"/>
          <ac:picMkLst>
            <pc:docMk/>
            <pc:sldMk cId="1270566215" sldId="503"/>
            <ac:picMk id="29" creationId="{1808F8DF-0C54-4692-4944-535FF1C08452}"/>
          </ac:picMkLst>
        </pc:picChg>
        <pc:picChg chg="del mod">
          <ac:chgData name="Mirrich Wang" userId="25893bd8a22151db" providerId="LiveId" clId="{3A6E2220-0D24-4297-9B03-4ECEB4BDF7E1}" dt="2023-10-30T15:54:09.772" v="1648" actId="478"/>
          <ac:picMkLst>
            <pc:docMk/>
            <pc:sldMk cId="1270566215" sldId="503"/>
            <ac:picMk id="1026" creationId="{F81692EE-F116-9C2B-99E5-D85377DEFAA3}"/>
          </ac:picMkLst>
        </pc:picChg>
        <pc:picChg chg="del mod">
          <ac:chgData name="Mirrich Wang" userId="25893bd8a22151db" providerId="LiveId" clId="{3A6E2220-0D24-4297-9B03-4ECEB4BDF7E1}" dt="2023-10-30T15:54:08.900" v="1645" actId="478"/>
          <ac:picMkLst>
            <pc:docMk/>
            <pc:sldMk cId="1270566215" sldId="503"/>
            <ac:picMk id="1027" creationId="{6569AA2F-31BD-4DA2-6E99-37FCED7FF68F}"/>
          </ac:picMkLst>
        </pc:picChg>
        <pc:picChg chg="add mod">
          <ac:chgData name="Mirrich Wang" userId="25893bd8a22151db" providerId="LiveId" clId="{3A6E2220-0D24-4297-9B03-4ECEB4BDF7E1}" dt="2023-10-30T16:13:32.592" v="2128" actId="1035"/>
          <ac:picMkLst>
            <pc:docMk/>
            <pc:sldMk cId="1270566215" sldId="503"/>
            <ac:picMk id="1042" creationId="{8F2B53B8-C386-C069-11F0-313FD1902F41}"/>
          </ac:picMkLst>
        </pc:picChg>
        <pc:picChg chg="add del mod">
          <ac:chgData name="Mirrich Wang" userId="25893bd8a22151db" providerId="LiveId" clId="{3A6E2220-0D24-4297-9B03-4ECEB4BDF7E1}" dt="2023-10-30T16:06:32.697" v="1936" actId="478"/>
          <ac:picMkLst>
            <pc:docMk/>
            <pc:sldMk cId="1270566215" sldId="503"/>
            <ac:picMk id="17429" creationId="{01F16BDB-251A-5CAD-BF05-2F61591B30D2}"/>
          </ac:picMkLst>
        </pc:picChg>
        <pc:picChg chg="add mod">
          <ac:chgData name="Mirrich Wang" userId="25893bd8a22151db" providerId="LiveId" clId="{3A6E2220-0D24-4297-9B03-4ECEB4BDF7E1}" dt="2023-10-30T16:13:32.592" v="2128" actId="1035"/>
          <ac:picMkLst>
            <pc:docMk/>
            <pc:sldMk cId="1270566215" sldId="503"/>
            <ac:picMk id="17435" creationId="{95205AC3-9531-B966-8E00-A00A7FD316FD}"/>
          </ac:picMkLst>
        </pc:picChg>
        <pc:picChg chg="add mod">
          <ac:chgData name="Mirrich Wang" userId="25893bd8a22151db" providerId="LiveId" clId="{3A6E2220-0D24-4297-9B03-4ECEB4BDF7E1}" dt="2023-10-30T16:13:32.592" v="2128" actId="1035"/>
          <ac:picMkLst>
            <pc:docMk/>
            <pc:sldMk cId="1270566215" sldId="503"/>
            <ac:picMk id="17436" creationId="{49349FD5-DE10-B85F-658E-E2909F34A85E}"/>
          </ac:picMkLst>
        </pc:picChg>
        <pc:picChg chg="add mod">
          <ac:chgData name="Mirrich Wang" userId="25893bd8a22151db" providerId="LiveId" clId="{3A6E2220-0D24-4297-9B03-4ECEB4BDF7E1}" dt="2023-10-30T16:13:32.592" v="2128" actId="1035"/>
          <ac:picMkLst>
            <pc:docMk/>
            <pc:sldMk cId="1270566215" sldId="503"/>
            <ac:picMk id="17437" creationId="{938735F2-7C86-7D3C-FF8B-E410F29C6187}"/>
          </ac:picMkLst>
        </pc:picChg>
        <pc:picChg chg="add mod">
          <ac:chgData name="Mirrich Wang" userId="25893bd8a22151db" providerId="LiveId" clId="{3A6E2220-0D24-4297-9B03-4ECEB4BDF7E1}" dt="2023-10-30T16:13:32.592" v="2128" actId="1035"/>
          <ac:picMkLst>
            <pc:docMk/>
            <pc:sldMk cId="1270566215" sldId="503"/>
            <ac:picMk id="17438" creationId="{19CEB142-5A9A-9622-A4BD-205EFA36DA10}"/>
          </ac:picMkLst>
        </pc:picChg>
        <pc:cxnChg chg="add mod">
          <ac:chgData name="Mirrich Wang" userId="25893bd8a22151db" providerId="LiveId" clId="{3A6E2220-0D24-4297-9B03-4ECEB4BDF7E1}" dt="2023-11-01T07:02:18.410" v="5862" actId="14100"/>
          <ac:cxnSpMkLst>
            <pc:docMk/>
            <pc:sldMk cId="1270566215" sldId="503"/>
            <ac:cxnSpMk id="3" creationId="{B5D63D58-7413-0D64-00BF-14EB22C94105}"/>
          </ac:cxnSpMkLst>
        </pc:cxnChg>
        <pc:cxnChg chg="add mod">
          <ac:chgData name="Mirrich Wang" userId="25893bd8a22151db" providerId="LiveId" clId="{3A6E2220-0D24-4297-9B03-4ECEB4BDF7E1}" dt="2023-10-30T16:13:32.592" v="2128" actId="1035"/>
          <ac:cxnSpMkLst>
            <pc:docMk/>
            <pc:sldMk cId="1270566215" sldId="503"/>
            <ac:cxnSpMk id="6" creationId="{366B7C2E-69A0-BC5E-1FD5-77A66A93A573}"/>
          </ac:cxnSpMkLst>
        </pc:cxnChg>
        <pc:cxnChg chg="add mod">
          <ac:chgData name="Mirrich Wang" userId="25893bd8a22151db" providerId="LiveId" clId="{3A6E2220-0D24-4297-9B03-4ECEB4BDF7E1}" dt="2023-10-30T16:13:32.592" v="2128" actId="1035"/>
          <ac:cxnSpMkLst>
            <pc:docMk/>
            <pc:sldMk cId="1270566215" sldId="503"/>
            <ac:cxnSpMk id="7" creationId="{CD8EF92B-C423-A393-7D3D-12E602C04E73}"/>
          </ac:cxnSpMkLst>
        </pc:cxnChg>
        <pc:cxnChg chg="del">
          <ac:chgData name="Mirrich Wang" userId="25893bd8a22151db" providerId="LiveId" clId="{3A6E2220-0D24-4297-9B03-4ECEB4BDF7E1}" dt="2023-10-30T15:54:09.538" v="1646" actId="478"/>
          <ac:cxnSpMkLst>
            <pc:docMk/>
            <pc:sldMk cId="1270566215" sldId="503"/>
            <ac:cxnSpMk id="8" creationId="{2F46D296-90AD-B653-F114-613CC4B1C65A}"/>
          </ac:cxnSpMkLst>
        </pc:cxnChg>
        <pc:cxnChg chg="add mod">
          <ac:chgData name="Mirrich Wang" userId="25893bd8a22151db" providerId="LiveId" clId="{3A6E2220-0D24-4297-9B03-4ECEB4BDF7E1}" dt="2023-11-01T07:04:20.209" v="5899" actId="14100"/>
          <ac:cxnSpMkLst>
            <pc:docMk/>
            <pc:sldMk cId="1270566215" sldId="503"/>
            <ac:cxnSpMk id="9" creationId="{EDF35B8A-D2B4-B388-CA8A-70D4BA338588}"/>
          </ac:cxnSpMkLst>
        </pc:cxnChg>
        <pc:cxnChg chg="add mod">
          <ac:chgData name="Mirrich Wang" userId="25893bd8a22151db" providerId="LiveId" clId="{3A6E2220-0D24-4297-9B03-4ECEB4BDF7E1}" dt="2023-10-30T16:13:32.592" v="2128" actId="1035"/>
          <ac:cxnSpMkLst>
            <pc:docMk/>
            <pc:sldMk cId="1270566215" sldId="503"/>
            <ac:cxnSpMk id="11" creationId="{39BB8F72-D2FD-38EB-E0CF-431044D516AC}"/>
          </ac:cxnSpMkLst>
        </pc:cxnChg>
        <pc:cxnChg chg="add mod">
          <ac:chgData name="Mirrich Wang" userId="25893bd8a22151db" providerId="LiveId" clId="{3A6E2220-0D24-4297-9B03-4ECEB4BDF7E1}" dt="2023-10-30T16:13:32.592" v="2128" actId="1035"/>
          <ac:cxnSpMkLst>
            <pc:docMk/>
            <pc:sldMk cId="1270566215" sldId="503"/>
            <ac:cxnSpMk id="12" creationId="{2E2CBE01-F1DB-11DD-FE36-1649669E20B5}"/>
          </ac:cxnSpMkLst>
        </pc:cxnChg>
        <pc:cxnChg chg="add mod">
          <ac:chgData name="Mirrich Wang" userId="25893bd8a22151db" providerId="LiveId" clId="{3A6E2220-0D24-4297-9B03-4ECEB4BDF7E1}" dt="2023-10-30T16:13:32.592" v="2128" actId="1035"/>
          <ac:cxnSpMkLst>
            <pc:docMk/>
            <pc:sldMk cId="1270566215" sldId="503"/>
            <ac:cxnSpMk id="13" creationId="{8A8E419C-A088-56DC-9182-E6417EBFC9C1}"/>
          </ac:cxnSpMkLst>
        </pc:cxnChg>
        <pc:cxnChg chg="add mod">
          <ac:chgData name="Mirrich Wang" userId="25893bd8a22151db" providerId="LiveId" clId="{3A6E2220-0D24-4297-9B03-4ECEB4BDF7E1}" dt="2023-10-30T16:13:32.592" v="2128" actId="1035"/>
          <ac:cxnSpMkLst>
            <pc:docMk/>
            <pc:sldMk cId="1270566215" sldId="503"/>
            <ac:cxnSpMk id="14" creationId="{575E9D2C-331B-4AF5-341C-35ABB8C0D2C8}"/>
          </ac:cxnSpMkLst>
        </pc:cxnChg>
        <pc:cxnChg chg="add mod">
          <ac:chgData name="Mirrich Wang" userId="25893bd8a22151db" providerId="LiveId" clId="{3A6E2220-0D24-4297-9B03-4ECEB4BDF7E1}" dt="2023-10-30T16:13:32.592" v="2128" actId="1035"/>
          <ac:cxnSpMkLst>
            <pc:docMk/>
            <pc:sldMk cId="1270566215" sldId="503"/>
            <ac:cxnSpMk id="15" creationId="{D3938E05-E1BF-5924-DD3E-A6470D2850AE}"/>
          </ac:cxnSpMkLst>
        </pc:cxnChg>
        <pc:cxnChg chg="add mod">
          <ac:chgData name="Mirrich Wang" userId="25893bd8a22151db" providerId="LiveId" clId="{3A6E2220-0D24-4297-9B03-4ECEB4BDF7E1}" dt="2023-10-30T16:13:32.592" v="2128" actId="1035"/>
          <ac:cxnSpMkLst>
            <pc:docMk/>
            <pc:sldMk cId="1270566215" sldId="503"/>
            <ac:cxnSpMk id="16" creationId="{2C89F2F8-4246-86A2-155C-916F17557A91}"/>
          </ac:cxnSpMkLst>
        </pc:cxnChg>
        <pc:cxnChg chg="add mod">
          <ac:chgData name="Mirrich Wang" userId="25893bd8a22151db" providerId="LiveId" clId="{3A6E2220-0D24-4297-9B03-4ECEB4BDF7E1}" dt="2023-10-30T16:13:32.592" v="2128" actId="1035"/>
          <ac:cxnSpMkLst>
            <pc:docMk/>
            <pc:sldMk cId="1270566215" sldId="503"/>
            <ac:cxnSpMk id="17" creationId="{3074A5AE-6A14-BC55-80E6-8FD5A274EF20}"/>
          </ac:cxnSpMkLst>
        </pc:cxnChg>
        <pc:cxnChg chg="add mod">
          <ac:chgData name="Mirrich Wang" userId="25893bd8a22151db" providerId="LiveId" clId="{3A6E2220-0D24-4297-9B03-4ECEB4BDF7E1}" dt="2023-10-30T16:13:32.592" v="2128" actId="1035"/>
          <ac:cxnSpMkLst>
            <pc:docMk/>
            <pc:sldMk cId="1270566215" sldId="503"/>
            <ac:cxnSpMk id="18" creationId="{B4567E91-3FBD-EA9E-D4E4-7E6C8617C31F}"/>
          </ac:cxnSpMkLst>
        </pc:cxnChg>
        <pc:cxnChg chg="add mod">
          <ac:chgData name="Mirrich Wang" userId="25893bd8a22151db" providerId="LiveId" clId="{3A6E2220-0D24-4297-9B03-4ECEB4BDF7E1}" dt="2023-10-30T16:13:32.592" v="2128" actId="1035"/>
          <ac:cxnSpMkLst>
            <pc:docMk/>
            <pc:sldMk cId="1270566215" sldId="503"/>
            <ac:cxnSpMk id="19" creationId="{8E4C98EC-4C1C-973E-6417-8E304F1F5481}"/>
          </ac:cxnSpMkLst>
        </pc:cxnChg>
        <pc:cxnChg chg="add mod">
          <ac:chgData name="Mirrich Wang" userId="25893bd8a22151db" providerId="LiveId" clId="{3A6E2220-0D24-4297-9B03-4ECEB4BDF7E1}" dt="2023-10-30T16:13:32.592" v="2128" actId="1035"/>
          <ac:cxnSpMkLst>
            <pc:docMk/>
            <pc:sldMk cId="1270566215" sldId="503"/>
            <ac:cxnSpMk id="20" creationId="{5839FDD8-D1FA-2736-6958-E2AE39DCDE1B}"/>
          </ac:cxnSpMkLst>
        </pc:cxnChg>
        <pc:cxnChg chg="add mod">
          <ac:chgData name="Mirrich Wang" userId="25893bd8a22151db" providerId="LiveId" clId="{3A6E2220-0D24-4297-9B03-4ECEB4BDF7E1}" dt="2023-10-30T16:13:32.592" v="2128" actId="1035"/>
          <ac:cxnSpMkLst>
            <pc:docMk/>
            <pc:sldMk cId="1270566215" sldId="503"/>
            <ac:cxnSpMk id="21" creationId="{2EFFA74D-0196-2AF9-742D-C3BA58C275B9}"/>
          </ac:cxnSpMkLst>
        </pc:cxnChg>
        <pc:cxnChg chg="add mod">
          <ac:chgData name="Mirrich Wang" userId="25893bd8a22151db" providerId="LiveId" clId="{3A6E2220-0D24-4297-9B03-4ECEB4BDF7E1}" dt="2023-10-30T16:13:32.592" v="2128" actId="1035"/>
          <ac:cxnSpMkLst>
            <pc:docMk/>
            <pc:sldMk cId="1270566215" sldId="503"/>
            <ac:cxnSpMk id="22" creationId="{D7358AF6-D9C7-0803-EB06-97741AE8742E}"/>
          </ac:cxnSpMkLst>
        </pc:cxnChg>
        <pc:cxnChg chg="add mod">
          <ac:chgData name="Mirrich Wang" userId="25893bd8a22151db" providerId="LiveId" clId="{3A6E2220-0D24-4297-9B03-4ECEB4BDF7E1}" dt="2023-10-30T16:13:32.592" v="2128" actId="1035"/>
          <ac:cxnSpMkLst>
            <pc:docMk/>
            <pc:sldMk cId="1270566215" sldId="503"/>
            <ac:cxnSpMk id="23" creationId="{CF808C3E-C5DE-B1F4-30C7-EF9EA332E545}"/>
          </ac:cxnSpMkLst>
        </pc:cxnChg>
        <pc:cxnChg chg="add del mod">
          <ac:chgData name="Mirrich Wang" userId="25893bd8a22151db" providerId="LiveId" clId="{3A6E2220-0D24-4297-9B03-4ECEB4BDF7E1}" dt="2023-10-30T16:05:04.473" v="1906" actId="478"/>
          <ac:cxnSpMkLst>
            <pc:docMk/>
            <pc:sldMk cId="1270566215" sldId="503"/>
            <ac:cxnSpMk id="24" creationId="{D86418C3-54B0-25FF-5EB0-E1FA0BC70BCC}"/>
          </ac:cxnSpMkLst>
        </pc:cxnChg>
        <pc:cxnChg chg="add mod">
          <ac:chgData name="Mirrich Wang" userId="25893bd8a22151db" providerId="LiveId" clId="{3A6E2220-0D24-4297-9B03-4ECEB4BDF7E1}" dt="2023-10-30T16:13:32.592" v="2128" actId="1035"/>
          <ac:cxnSpMkLst>
            <pc:docMk/>
            <pc:sldMk cId="1270566215" sldId="503"/>
            <ac:cxnSpMk id="25" creationId="{465856FC-D7B7-E4E4-46EC-6610E7A02DC4}"/>
          </ac:cxnSpMkLst>
        </pc:cxnChg>
        <pc:cxnChg chg="add mod">
          <ac:chgData name="Mirrich Wang" userId="25893bd8a22151db" providerId="LiveId" clId="{3A6E2220-0D24-4297-9B03-4ECEB4BDF7E1}" dt="2023-10-30T16:13:32.592" v="2128" actId="1035"/>
          <ac:cxnSpMkLst>
            <pc:docMk/>
            <pc:sldMk cId="1270566215" sldId="503"/>
            <ac:cxnSpMk id="26" creationId="{DC1E8ED2-46DB-4B67-DF55-A4EDA0113302}"/>
          </ac:cxnSpMkLst>
        </pc:cxnChg>
        <pc:cxnChg chg="add mod">
          <ac:chgData name="Mirrich Wang" userId="25893bd8a22151db" providerId="LiveId" clId="{3A6E2220-0D24-4297-9B03-4ECEB4BDF7E1}" dt="2023-10-30T16:13:32.592" v="2128" actId="1035"/>
          <ac:cxnSpMkLst>
            <pc:docMk/>
            <pc:sldMk cId="1270566215" sldId="503"/>
            <ac:cxnSpMk id="27" creationId="{31D7267C-47E7-D25B-83B0-E04FE3376B4A}"/>
          </ac:cxnSpMkLst>
        </pc:cxnChg>
        <pc:cxnChg chg="add del mod">
          <ac:chgData name="Mirrich Wang" userId="25893bd8a22151db" providerId="LiveId" clId="{3A6E2220-0D24-4297-9B03-4ECEB4BDF7E1}" dt="2023-10-30T16:05:05.027" v="1907" actId="478"/>
          <ac:cxnSpMkLst>
            <pc:docMk/>
            <pc:sldMk cId="1270566215" sldId="503"/>
            <ac:cxnSpMk id="28" creationId="{882379EF-9D20-7449-8C66-1EB24B04014B}"/>
          </ac:cxnSpMkLst>
        </pc:cxnChg>
        <pc:cxnChg chg="add mod">
          <ac:chgData name="Mirrich Wang" userId="25893bd8a22151db" providerId="LiveId" clId="{3A6E2220-0D24-4297-9B03-4ECEB4BDF7E1}" dt="2023-10-30T16:13:32.592" v="2128" actId="1035"/>
          <ac:cxnSpMkLst>
            <pc:docMk/>
            <pc:sldMk cId="1270566215" sldId="503"/>
            <ac:cxnSpMk id="31" creationId="{B61ACAE3-7683-E9C8-C48A-EDE851F2391E}"/>
          </ac:cxnSpMkLst>
        </pc:cxnChg>
        <pc:cxnChg chg="add del mod">
          <ac:chgData name="Mirrich Wang" userId="25893bd8a22151db" providerId="LiveId" clId="{3A6E2220-0D24-4297-9B03-4ECEB4BDF7E1}" dt="2023-10-30T16:09:24.520" v="1994" actId="478"/>
          <ac:cxnSpMkLst>
            <pc:docMk/>
            <pc:sldMk cId="1270566215" sldId="503"/>
            <ac:cxnSpMk id="1035" creationId="{28DFE4F9-1161-6695-8246-D88A963FF078}"/>
          </ac:cxnSpMkLst>
        </pc:cxnChg>
        <pc:cxnChg chg="add mod">
          <ac:chgData name="Mirrich Wang" userId="25893bd8a22151db" providerId="LiveId" clId="{3A6E2220-0D24-4297-9B03-4ECEB4BDF7E1}" dt="2023-10-30T16:13:32.592" v="2128" actId="1035"/>
          <ac:cxnSpMkLst>
            <pc:docMk/>
            <pc:sldMk cId="1270566215" sldId="503"/>
            <ac:cxnSpMk id="1037" creationId="{87D4204C-524E-4B26-5349-2C567F9FC909}"/>
          </ac:cxnSpMkLst>
        </pc:cxnChg>
        <pc:cxnChg chg="add mod">
          <ac:chgData name="Mirrich Wang" userId="25893bd8a22151db" providerId="LiveId" clId="{3A6E2220-0D24-4297-9B03-4ECEB4BDF7E1}" dt="2023-10-30T16:13:32.592" v="2128" actId="1035"/>
          <ac:cxnSpMkLst>
            <pc:docMk/>
            <pc:sldMk cId="1270566215" sldId="503"/>
            <ac:cxnSpMk id="1038" creationId="{2AFB04B9-90EE-B17A-7254-A4CA9BBD393A}"/>
          </ac:cxnSpMkLst>
        </pc:cxnChg>
        <pc:cxnChg chg="add mod">
          <ac:chgData name="Mirrich Wang" userId="25893bd8a22151db" providerId="LiveId" clId="{3A6E2220-0D24-4297-9B03-4ECEB4BDF7E1}" dt="2023-10-30T16:13:32.592" v="2128" actId="1035"/>
          <ac:cxnSpMkLst>
            <pc:docMk/>
            <pc:sldMk cId="1270566215" sldId="503"/>
            <ac:cxnSpMk id="1039" creationId="{7D043ADD-0B4E-676C-D075-8BC4ABD5B0A3}"/>
          </ac:cxnSpMkLst>
        </pc:cxnChg>
        <pc:cxnChg chg="add del mod">
          <ac:chgData name="Mirrich Wang" userId="25893bd8a22151db" providerId="LiveId" clId="{3A6E2220-0D24-4297-9B03-4ECEB4BDF7E1}" dt="2023-10-30T16:05:03.390" v="1903" actId="478"/>
          <ac:cxnSpMkLst>
            <pc:docMk/>
            <pc:sldMk cId="1270566215" sldId="503"/>
            <ac:cxnSpMk id="1040" creationId="{9B24629D-CE46-B4A2-54CA-2A8108D9B7CF}"/>
          </ac:cxnSpMkLst>
        </pc:cxnChg>
        <pc:cxnChg chg="add mod">
          <ac:chgData name="Mirrich Wang" userId="25893bd8a22151db" providerId="LiveId" clId="{3A6E2220-0D24-4297-9B03-4ECEB4BDF7E1}" dt="2023-10-30T16:13:32.592" v="2128" actId="1035"/>
          <ac:cxnSpMkLst>
            <pc:docMk/>
            <pc:sldMk cId="1270566215" sldId="503"/>
            <ac:cxnSpMk id="1053" creationId="{3DDE6AE7-BAC6-2B99-CDF5-BF19C29135B7}"/>
          </ac:cxnSpMkLst>
        </pc:cxnChg>
        <pc:cxnChg chg="add mod">
          <ac:chgData name="Mirrich Wang" userId="25893bd8a22151db" providerId="LiveId" clId="{3A6E2220-0D24-4297-9B03-4ECEB4BDF7E1}" dt="2023-10-30T16:13:32.592" v="2128" actId="1035"/>
          <ac:cxnSpMkLst>
            <pc:docMk/>
            <pc:sldMk cId="1270566215" sldId="503"/>
            <ac:cxnSpMk id="1054" creationId="{456EEB44-E5EC-5FCE-6837-33C93FD7DB2C}"/>
          </ac:cxnSpMkLst>
        </pc:cxnChg>
        <pc:cxnChg chg="add mod">
          <ac:chgData name="Mirrich Wang" userId="25893bd8a22151db" providerId="LiveId" clId="{3A6E2220-0D24-4297-9B03-4ECEB4BDF7E1}" dt="2023-10-30T16:13:32.592" v="2128" actId="1035"/>
          <ac:cxnSpMkLst>
            <pc:docMk/>
            <pc:sldMk cId="1270566215" sldId="503"/>
            <ac:cxnSpMk id="1055" creationId="{C02D768C-C7A5-E3B0-A625-F0CBED16884F}"/>
          </ac:cxnSpMkLst>
        </pc:cxnChg>
        <pc:cxnChg chg="add del mod">
          <ac:chgData name="Mirrich Wang" userId="25893bd8a22151db" providerId="LiveId" clId="{3A6E2220-0D24-4297-9B03-4ECEB4BDF7E1}" dt="2023-10-30T16:05:02.924" v="1902" actId="478"/>
          <ac:cxnSpMkLst>
            <pc:docMk/>
            <pc:sldMk cId="1270566215" sldId="503"/>
            <ac:cxnSpMk id="17408" creationId="{53AC1111-4A81-5695-EFF7-F293D2203A0E}"/>
          </ac:cxnSpMkLst>
        </pc:cxnChg>
        <pc:cxnChg chg="add mod">
          <ac:chgData name="Mirrich Wang" userId="25893bd8a22151db" providerId="LiveId" clId="{3A6E2220-0D24-4297-9B03-4ECEB4BDF7E1}" dt="2023-10-30T16:13:32.592" v="2128" actId="1035"/>
          <ac:cxnSpMkLst>
            <pc:docMk/>
            <pc:sldMk cId="1270566215" sldId="503"/>
            <ac:cxnSpMk id="17420" creationId="{35A5A120-F2D2-2B8A-BDAA-5B82216338D5}"/>
          </ac:cxnSpMkLst>
        </pc:cxnChg>
        <pc:cxnChg chg="add mod">
          <ac:chgData name="Mirrich Wang" userId="25893bd8a22151db" providerId="LiveId" clId="{3A6E2220-0D24-4297-9B03-4ECEB4BDF7E1}" dt="2023-10-30T16:13:32.592" v="2128" actId="1035"/>
          <ac:cxnSpMkLst>
            <pc:docMk/>
            <pc:sldMk cId="1270566215" sldId="503"/>
            <ac:cxnSpMk id="17423" creationId="{9714802B-8AD3-EB95-A248-0133ACBFC670}"/>
          </ac:cxnSpMkLst>
        </pc:cxnChg>
        <pc:cxnChg chg="add mod">
          <ac:chgData name="Mirrich Wang" userId="25893bd8a22151db" providerId="LiveId" clId="{3A6E2220-0D24-4297-9B03-4ECEB4BDF7E1}" dt="2023-10-30T16:13:32.592" v="2128" actId="1035"/>
          <ac:cxnSpMkLst>
            <pc:docMk/>
            <pc:sldMk cId="1270566215" sldId="503"/>
            <ac:cxnSpMk id="17424" creationId="{88B33C8B-6890-8D5C-08C4-FC9D12438FA2}"/>
          </ac:cxnSpMkLst>
        </pc:cxnChg>
        <pc:cxnChg chg="add mod">
          <ac:chgData name="Mirrich Wang" userId="25893bd8a22151db" providerId="LiveId" clId="{3A6E2220-0D24-4297-9B03-4ECEB4BDF7E1}" dt="2023-10-30T16:13:32.592" v="2128" actId="1035"/>
          <ac:cxnSpMkLst>
            <pc:docMk/>
            <pc:sldMk cId="1270566215" sldId="503"/>
            <ac:cxnSpMk id="17427" creationId="{DF8D0D6C-4BCA-119E-D5F5-EAD1ECEC196C}"/>
          </ac:cxnSpMkLst>
        </pc:cxnChg>
        <pc:cxnChg chg="add mod">
          <ac:chgData name="Mirrich Wang" userId="25893bd8a22151db" providerId="LiveId" clId="{3A6E2220-0D24-4297-9B03-4ECEB4BDF7E1}" dt="2023-10-30T16:13:32.592" v="2128" actId="1035"/>
          <ac:cxnSpMkLst>
            <pc:docMk/>
            <pc:sldMk cId="1270566215" sldId="503"/>
            <ac:cxnSpMk id="17428" creationId="{EB9FE693-7F75-7424-72CA-47FEA6BD10AF}"/>
          </ac:cxnSpMkLst>
        </pc:cxnChg>
        <pc:cxnChg chg="add mod">
          <ac:chgData name="Mirrich Wang" userId="25893bd8a22151db" providerId="LiveId" clId="{3A6E2220-0D24-4297-9B03-4ECEB4BDF7E1}" dt="2023-10-30T16:13:32.592" v="2128" actId="1035"/>
          <ac:cxnSpMkLst>
            <pc:docMk/>
            <pc:sldMk cId="1270566215" sldId="503"/>
            <ac:cxnSpMk id="17446" creationId="{E1414CDC-6761-229B-8FCC-0F4197B3F0C2}"/>
          </ac:cxnSpMkLst>
        </pc:cxnChg>
        <pc:cxnChg chg="add mod">
          <ac:chgData name="Mirrich Wang" userId="25893bd8a22151db" providerId="LiveId" clId="{3A6E2220-0D24-4297-9B03-4ECEB4BDF7E1}" dt="2023-10-30T16:13:32.592" v="2128" actId="1035"/>
          <ac:cxnSpMkLst>
            <pc:docMk/>
            <pc:sldMk cId="1270566215" sldId="503"/>
            <ac:cxnSpMk id="17447" creationId="{AB4DB472-4193-0103-27F3-F504C0CC00C1}"/>
          </ac:cxnSpMkLst>
        </pc:cxnChg>
        <pc:cxnChg chg="add mod">
          <ac:chgData name="Mirrich Wang" userId="25893bd8a22151db" providerId="LiveId" clId="{3A6E2220-0D24-4297-9B03-4ECEB4BDF7E1}" dt="2023-10-30T16:13:32.592" v="2128" actId="1035"/>
          <ac:cxnSpMkLst>
            <pc:docMk/>
            <pc:sldMk cId="1270566215" sldId="503"/>
            <ac:cxnSpMk id="17448" creationId="{EFEC9ACD-C263-207F-F947-24AACD30DA5C}"/>
          </ac:cxnSpMkLst>
        </pc:cxnChg>
        <pc:cxnChg chg="add mod">
          <ac:chgData name="Mirrich Wang" userId="25893bd8a22151db" providerId="LiveId" clId="{3A6E2220-0D24-4297-9B03-4ECEB4BDF7E1}" dt="2023-10-30T16:13:32.592" v="2128" actId="1035"/>
          <ac:cxnSpMkLst>
            <pc:docMk/>
            <pc:sldMk cId="1270566215" sldId="503"/>
            <ac:cxnSpMk id="17449" creationId="{513538A3-9EDA-350B-A439-A98F49F463EF}"/>
          </ac:cxnSpMkLst>
        </pc:cxnChg>
        <pc:cxnChg chg="add mod">
          <ac:chgData name="Mirrich Wang" userId="25893bd8a22151db" providerId="LiveId" clId="{3A6E2220-0D24-4297-9B03-4ECEB4BDF7E1}" dt="2023-10-30T16:13:32.592" v="2128" actId="1035"/>
          <ac:cxnSpMkLst>
            <pc:docMk/>
            <pc:sldMk cId="1270566215" sldId="503"/>
            <ac:cxnSpMk id="17456" creationId="{FB77357A-AE13-1F66-269C-7D53F86B5390}"/>
          </ac:cxnSpMkLst>
        </pc:cxnChg>
        <pc:cxnChg chg="add mod">
          <ac:chgData name="Mirrich Wang" userId="25893bd8a22151db" providerId="LiveId" clId="{3A6E2220-0D24-4297-9B03-4ECEB4BDF7E1}" dt="2023-10-30T16:13:32.592" v="2128" actId="1035"/>
          <ac:cxnSpMkLst>
            <pc:docMk/>
            <pc:sldMk cId="1270566215" sldId="503"/>
            <ac:cxnSpMk id="17457" creationId="{DFEB3634-9F78-75C4-BB7D-7A7AF6B3F155}"/>
          </ac:cxnSpMkLst>
        </pc:cxnChg>
        <pc:cxnChg chg="add mod">
          <ac:chgData name="Mirrich Wang" userId="25893bd8a22151db" providerId="LiveId" clId="{3A6E2220-0D24-4297-9B03-4ECEB4BDF7E1}" dt="2023-10-30T16:13:32.592" v="2128" actId="1035"/>
          <ac:cxnSpMkLst>
            <pc:docMk/>
            <pc:sldMk cId="1270566215" sldId="503"/>
            <ac:cxnSpMk id="17458" creationId="{197B706A-1008-B958-E3FA-6B37A49A25FE}"/>
          </ac:cxnSpMkLst>
        </pc:cxnChg>
        <pc:cxnChg chg="add mod">
          <ac:chgData name="Mirrich Wang" userId="25893bd8a22151db" providerId="LiveId" clId="{3A6E2220-0D24-4297-9B03-4ECEB4BDF7E1}" dt="2023-10-30T16:13:32.592" v="2128" actId="1035"/>
          <ac:cxnSpMkLst>
            <pc:docMk/>
            <pc:sldMk cId="1270566215" sldId="503"/>
            <ac:cxnSpMk id="17459" creationId="{F17EA111-9E9D-E9D1-B5D3-00AE4C2EC776}"/>
          </ac:cxnSpMkLst>
        </pc:cxnChg>
        <pc:cxnChg chg="add mod">
          <ac:chgData name="Mirrich Wang" userId="25893bd8a22151db" providerId="LiveId" clId="{3A6E2220-0D24-4297-9B03-4ECEB4BDF7E1}" dt="2023-10-30T16:13:32.592" v="2128" actId="1035"/>
          <ac:cxnSpMkLst>
            <pc:docMk/>
            <pc:sldMk cId="1270566215" sldId="503"/>
            <ac:cxnSpMk id="17462" creationId="{5F7F1580-2F60-4145-A71E-0648C286969B}"/>
          </ac:cxnSpMkLst>
        </pc:cxnChg>
        <pc:cxnChg chg="add mod">
          <ac:chgData name="Mirrich Wang" userId="25893bd8a22151db" providerId="LiveId" clId="{3A6E2220-0D24-4297-9B03-4ECEB4BDF7E1}" dt="2023-10-30T16:13:32.592" v="2128" actId="1035"/>
          <ac:cxnSpMkLst>
            <pc:docMk/>
            <pc:sldMk cId="1270566215" sldId="503"/>
            <ac:cxnSpMk id="17464" creationId="{A3FA8ED5-D6CF-4358-0C4A-52A0D7557234}"/>
          </ac:cxnSpMkLst>
        </pc:cxnChg>
        <pc:cxnChg chg="add mod">
          <ac:chgData name="Mirrich Wang" userId="25893bd8a22151db" providerId="LiveId" clId="{3A6E2220-0D24-4297-9B03-4ECEB4BDF7E1}" dt="2023-10-30T16:13:32.592" v="2128" actId="1035"/>
          <ac:cxnSpMkLst>
            <pc:docMk/>
            <pc:sldMk cId="1270566215" sldId="503"/>
            <ac:cxnSpMk id="17466" creationId="{4C0A6D0A-416F-6F79-89A6-E8661C393E90}"/>
          </ac:cxnSpMkLst>
        </pc:cxnChg>
        <pc:cxnChg chg="add mod">
          <ac:chgData name="Mirrich Wang" userId="25893bd8a22151db" providerId="LiveId" clId="{3A6E2220-0D24-4297-9B03-4ECEB4BDF7E1}" dt="2023-10-30T16:13:32.592" v="2128" actId="1035"/>
          <ac:cxnSpMkLst>
            <pc:docMk/>
            <pc:sldMk cId="1270566215" sldId="503"/>
            <ac:cxnSpMk id="17468" creationId="{A638D6AD-7991-C6B4-5D7A-5F3F1A1FC082}"/>
          </ac:cxnSpMkLst>
        </pc:cxnChg>
      </pc:sldChg>
      <pc:sldChg chg="addSp delSp modSp add mod chgLayout">
        <pc:chgData name="Mirrich Wang" userId="25893bd8a22151db" providerId="LiveId" clId="{3A6E2220-0D24-4297-9B03-4ECEB4BDF7E1}" dt="2023-11-04T04:58:33.631" v="6996" actId="20577"/>
        <pc:sldMkLst>
          <pc:docMk/>
          <pc:sldMk cId="2224786415" sldId="504"/>
        </pc:sldMkLst>
        <pc:spChg chg="add del mod ord">
          <ac:chgData name="Mirrich Wang" userId="25893bd8a22151db" providerId="LiveId" clId="{3A6E2220-0D24-4297-9B03-4ECEB4BDF7E1}" dt="2023-10-31T15:13:29.636" v="2573" actId="6264"/>
          <ac:spMkLst>
            <pc:docMk/>
            <pc:sldMk cId="2224786415" sldId="504"/>
            <ac:spMk id="3" creationId="{0F51245B-A934-9FF2-2CE0-8F857DF98997}"/>
          </ac:spMkLst>
        </pc:spChg>
        <pc:spChg chg="add del mod">
          <ac:chgData name="Mirrich Wang" userId="25893bd8a22151db" providerId="LiveId" clId="{3A6E2220-0D24-4297-9B03-4ECEB4BDF7E1}" dt="2023-10-30T16:20:06.252" v="2327" actId="478"/>
          <ac:spMkLst>
            <pc:docMk/>
            <pc:sldMk cId="2224786415" sldId="504"/>
            <ac:spMk id="3" creationId="{8B00F689-5A3B-B847-FA1F-850B6D7CC34F}"/>
          </ac:spMkLst>
        </pc:spChg>
        <pc:spChg chg="add del mod ord">
          <ac:chgData name="Mirrich Wang" userId="25893bd8a22151db" providerId="LiveId" clId="{3A6E2220-0D24-4297-9B03-4ECEB4BDF7E1}" dt="2023-10-31T15:13:29.636" v="2573" actId="6264"/>
          <ac:spMkLst>
            <pc:docMk/>
            <pc:sldMk cId="2224786415" sldId="504"/>
            <ac:spMk id="4" creationId="{396E1336-6377-3FEB-5926-79C9D04AB26E}"/>
          </ac:spMkLst>
        </pc:spChg>
        <pc:spChg chg="add del mod">
          <ac:chgData name="Mirrich Wang" userId="25893bd8a22151db" providerId="LiveId" clId="{3A6E2220-0D24-4297-9B03-4ECEB4BDF7E1}" dt="2023-10-30T16:21:21.738" v="2377" actId="478"/>
          <ac:spMkLst>
            <pc:docMk/>
            <pc:sldMk cId="2224786415" sldId="504"/>
            <ac:spMk id="4" creationId="{5AFF26D7-F3CE-5A69-59B0-3CB17182812E}"/>
          </ac:spMkLst>
        </pc:spChg>
        <pc:spChg chg="mod">
          <ac:chgData name="Mirrich Wang" userId="25893bd8a22151db" providerId="LiveId" clId="{3A6E2220-0D24-4297-9B03-4ECEB4BDF7E1}" dt="2023-11-04T04:58:33.631" v="6996" actId="20577"/>
          <ac:spMkLst>
            <pc:docMk/>
            <pc:sldMk cId="2224786415" sldId="504"/>
            <ac:spMk id="5" creationId="{2054C34D-4BCD-099F-D1DD-5BB6C94C05EB}"/>
          </ac:spMkLst>
        </pc:spChg>
        <pc:spChg chg="del">
          <ac:chgData name="Mirrich Wang" userId="25893bd8a22151db" providerId="LiveId" clId="{3A6E2220-0D24-4297-9B03-4ECEB4BDF7E1}" dt="2023-10-30T16:16:09.685" v="2152" actId="478"/>
          <ac:spMkLst>
            <pc:docMk/>
            <pc:sldMk cId="2224786415" sldId="504"/>
            <ac:spMk id="5" creationId="{701579E0-67B0-B022-451A-9E9AAC917791}"/>
          </ac:spMkLst>
        </pc:spChg>
        <pc:spChg chg="add mod">
          <ac:chgData name="Mirrich Wang" userId="25893bd8a22151db" providerId="LiveId" clId="{3A6E2220-0D24-4297-9B03-4ECEB4BDF7E1}" dt="2023-10-30T16:21:38.784" v="2396" actId="20577"/>
          <ac:spMkLst>
            <pc:docMk/>
            <pc:sldMk cId="2224786415" sldId="504"/>
            <ac:spMk id="8" creationId="{2CDA3D2B-61E8-791D-9B27-8793D91C0304}"/>
          </ac:spMkLst>
        </pc:spChg>
        <pc:spChg chg="del">
          <ac:chgData name="Mirrich Wang" userId="25893bd8a22151db" providerId="LiveId" clId="{3A6E2220-0D24-4297-9B03-4ECEB4BDF7E1}" dt="2023-10-30T16:16:09.685" v="2152" actId="478"/>
          <ac:spMkLst>
            <pc:docMk/>
            <pc:sldMk cId="2224786415" sldId="504"/>
            <ac:spMk id="1024" creationId="{E081F769-D12C-431D-F129-C52F4876005A}"/>
          </ac:spMkLst>
        </pc:spChg>
        <pc:spChg chg="del">
          <ac:chgData name="Mirrich Wang" userId="25893bd8a22151db" providerId="LiveId" clId="{3A6E2220-0D24-4297-9B03-4ECEB4BDF7E1}" dt="2023-10-30T16:16:09.685" v="2152" actId="478"/>
          <ac:spMkLst>
            <pc:docMk/>
            <pc:sldMk cId="2224786415" sldId="504"/>
            <ac:spMk id="1025" creationId="{25311B72-EC5A-BFF8-957D-38C1E4054606}"/>
          </ac:spMkLst>
        </pc:spChg>
        <pc:spChg chg="del">
          <ac:chgData name="Mirrich Wang" userId="25893bd8a22151db" providerId="LiveId" clId="{3A6E2220-0D24-4297-9B03-4ECEB4BDF7E1}" dt="2023-10-30T16:16:09.685" v="2152" actId="478"/>
          <ac:spMkLst>
            <pc:docMk/>
            <pc:sldMk cId="2224786415" sldId="504"/>
            <ac:spMk id="1028" creationId="{2404FA06-F3C3-5152-5B16-9313BC231579}"/>
          </ac:spMkLst>
        </pc:spChg>
        <pc:spChg chg="del">
          <ac:chgData name="Mirrich Wang" userId="25893bd8a22151db" providerId="LiveId" clId="{3A6E2220-0D24-4297-9B03-4ECEB4BDF7E1}" dt="2023-10-30T16:16:09.685" v="2152" actId="478"/>
          <ac:spMkLst>
            <pc:docMk/>
            <pc:sldMk cId="2224786415" sldId="504"/>
            <ac:spMk id="1029" creationId="{005868D9-3383-4DAF-828B-E62BA71530BB}"/>
          </ac:spMkLst>
        </pc:spChg>
        <pc:spChg chg="del">
          <ac:chgData name="Mirrich Wang" userId="25893bd8a22151db" providerId="LiveId" clId="{3A6E2220-0D24-4297-9B03-4ECEB4BDF7E1}" dt="2023-10-30T16:16:09.685" v="2152" actId="478"/>
          <ac:spMkLst>
            <pc:docMk/>
            <pc:sldMk cId="2224786415" sldId="504"/>
            <ac:spMk id="1030" creationId="{14162F52-82C0-7F91-0E70-197C97E8E5D0}"/>
          </ac:spMkLst>
        </pc:spChg>
        <pc:spChg chg="del">
          <ac:chgData name="Mirrich Wang" userId="25893bd8a22151db" providerId="LiveId" clId="{3A6E2220-0D24-4297-9B03-4ECEB4BDF7E1}" dt="2023-10-30T16:16:09.685" v="2152" actId="478"/>
          <ac:spMkLst>
            <pc:docMk/>
            <pc:sldMk cId="2224786415" sldId="504"/>
            <ac:spMk id="1031" creationId="{3DCF534B-7EF8-EE2F-9EF5-4CCAA41F1985}"/>
          </ac:spMkLst>
        </pc:spChg>
        <pc:spChg chg="del">
          <ac:chgData name="Mirrich Wang" userId="25893bd8a22151db" providerId="LiveId" clId="{3A6E2220-0D24-4297-9B03-4ECEB4BDF7E1}" dt="2023-10-30T16:16:09.685" v="2152" actId="478"/>
          <ac:spMkLst>
            <pc:docMk/>
            <pc:sldMk cId="2224786415" sldId="504"/>
            <ac:spMk id="1032" creationId="{7D3B8EE0-1AC4-2533-DF22-BEFB473A7078}"/>
          </ac:spMkLst>
        </pc:spChg>
        <pc:spChg chg="del">
          <ac:chgData name="Mirrich Wang" userId="25893bd8a22151db" providerId="LiveId" clId="{3A6E2220-0D24-4297-9B03-4ECEB4BDF7E1}" dt="2023-10-30T16:16:09.685" v="2152" actId="478"/>
          <ac:spMkLst>
            <pc:docMk/>
            <pc:sldMk cId="2224786415" sldId="504"/>
            <ac:spMk id="1033" creationId="{E0DC6223-318F-FC7D-6EB5-00044F9FB6CF}"/>
          </ac:spMkLst>
        </pc:spChg>
        <pc:spChg chg="del">
          <ac:chgData name="Mirrich Wang" userId="25893bd8a22151db" providerId="LiveId" clId="{3A6E2220-0D24-4297-9B03-4ECEB4BDF7E1}" dt="2023-10-30T16:16:09.685" v="2152" actId="478"/>
          <ac:spMkLst>
            <pc:docMk/>
            <pc:sldMk cId="2224786415" sldId="504"/>
            <ac:spMk id="1036" creationId="{E42CC3A6-3CB4-67C0-164A-0BCAEBD8F572}"/>
          </ac:spMkLst>
        </pc:spChg>
        <pc:spChg chg="del">
          <ac:chgData name="Mirrich Wang" userId="25893bd8a22151db" providerId="LiveId" clId="{3A6E2220-0D24-4297-9B03-4ECEB4BDF7E1}" dt="2023-10-30T16:16:09.685" v="2152" actId="478"/>
          <ac:spMkLst>
            <pc:docMk/>
            <pc:sldMk cId="2224786415" sldId="504"/>
            <ac:spMk id="1041" creationId="{8141C8FD-3787-D5BA-7347-5C2D8C5AC201}"/>
          </ac:spMkLst>
        </pc:spChg>
        <pc:spChg chg="del">
          <ac:chgData name="Mirrich Wang" userId="25893bd8a22151db" providerId="LiveId" clId="{3A6E2220-0D24-4297-9B03-4ECEB4BDF7E1}" dt="2023-10-30T16:16:09.685" v="2152" actId="478"/>
          <ac:spMkLst>
            <pc:docMk/>
            <pc:sldMk cId="2224786415" sldId="504"/>
            <ac:spMk id="1043" creationId="{91F4D808-E981-A641-0894-CD69921490D2}"/>
          </ac:spMkLst>
        </pc:spChg>
        <pc:spChg chg="del">
          <ac:chgData name="Mirrich Wang" userId="25893bd8a22151db" providerId="LiveId" clId="{3A6E2220-0D24-4297-9B03-4ECEB4BDF7E1}" dt="2023-10-30T16:16:09.685" v="2152" actId="478"/>
          <ac:spMkLst>
            <pc:docMk/>
            <pc:sldMk cId="2224786415" sldId="504"/>
            <ac:spMk id="1049" creationId="{C96530E0-DEA7-7FE2-5684-BF517F17D07F}"/>
          </ac:spMkLst>
        </pc:spChg>
        <pc:spChg chg="del">
          <ac:chgData name="Mirrich Wang" userId="25893bd8a22151db" providerId="LiveId" clId="{3A6E2220-0D24-4297-9B03-4ECEB4BDF7E1}" dt="2023-10-30T16:16:09.685" v="2152" actId="478"/>
          <ac:spMkLst>
            <pc:docMk/>
            <pc:sldMk cId="2224786415" sldId="504"/>
            <ac:spMk id="1050" creationId="{AE6834C1-EC9B-B010-5B54-7037987E271E}"/>
          </ac:spMkLst>
        </pc:spChg>
        <pc:spChg chg="del">
          <ac:chgData name="Mirrich Wang" userId="25893bd8a22151db" providerId="LiveId" clId="{3A6E2220-0D24-4297-9B03-4ECEB4BDF7E1}" dt="2023-10-30T16:16:09.685" v="2152" actId="478"/>
          <ac:spMkLst>
            <pc:docMk/>
            <pc:sldMk cId="2224786415" sldId="504"/>
            <ac:spMk id="1052" creationId="{60F81799-2749-7295-D90F-75E1E85AF49E}"/>
          </ac:spMkLst>
        </pc:spChg>
        <pc:spChg chg="del">
          <ac:chgData name="Mirrich Wang" userId="25893bd8a22151db" providerId="LiveId" clId="{3A6E2220-0D24-4297-9B03-4ECEB4BDF7E1}" dt="2023-10-30T16:16:09.685" v="2152" actId="478"/>
          <ac:spMkLst>
            <pc:docMk/>
            <pc:sldMk cId="2224786415" sldId="504"/>
            <ac:spMk id="17409" creationId="{1047348B-5894-CB73-D2D1-E83FA1A894AB}"/>
          </ac:spMkLst>
        </pc:spChg>
        <pc:spChg chg="del">
          <ac:chgData name="Mirrich Wang" userId="25893bd8a22151db" providerId="LiveId" clId="{3A6E2220-0D24-4297-9B03-4ECEB4BDF7E1}" dt="2023-10-30T16:16:09.685" v="2152" actId="478"/>
          <ac:spMkLst>
            <pc:docMk/>
            <pc:sldMk cId="2224786415" sldId="504"/>
            <ac:spMk id="17411" creationId="{7D66C428-A9E6-F2B5-7A80-012CE040D3CC}"/>
          </ac:spMkLst>
        </pc:spChg>
        <pc:spChg chg="del">
          <ac:chgData name="Mirrich Wang" userId="25893bd8a22151db" providerId="LiveId" clId="{3A6E2220-0D24-4297-9B03-4ECEB4BDF7E1}" dt="2023-10-30T16:16:09.685" v="2152" actId="478"/>
          <ac:spMkLst>
            <pc:docMk/>
            <pc:sldMk cId="2224786415" sldId="504"/>
            <ac:spMk id="17412" creationId="{964230CB-6142-92BA-B31B-1325B6A7DA12}"/>
          </ac:spMkLst>
        </pc:spChg>
        <pc:spChg chg="del">
          <ac:chgData name="Mirrich Wang" userId="25893bd8a22151db" providerId="LiveId" clId="{3A6E2220-0D24-4297-9B03-4ECEB4BDF7E1}" dt="2023-10-30T16:16:09.685" v="2152" actId="478"/>
          <ac:spMkLst>
            <pc:docMk/>
            <pc:sldMk cId="2224786415" sldId="504"/>
            <ac:spMk id="17414" creationId="{EC3043E0-E0AF-2FAD-4FED-8AE724FDEBC0}"/>
          </ac:spMkLst>
        </pc:spChg>
        <pc:spChg chg="del">
          <ac:chgData name="Mirrich Wang" userId="25893bd8a22151db" providerId="LiveId" clId="{3A6E2220-0D24-4297-9B03-4ECEB4BDF7E1}" dt="2023-10-30T16:16:09.685" v="2152" actId="478"/>
          <ac:spMkLst>
            <pc:docMk/>
            <pc:sldMk cId="2224786415" sldId="504"/>
            <ac:spMk id="17415" creationId="{E0D31A88-7523-41EB-866B-D29BBEB10A9D}"/>
          </ac:spMkLst>
        </pc:spChg>
        <pc:spChg chg="del">
          <ac:chgData name="Mirrich Wang" userId="25893bd8a22151db" providerId="LiveId" clId="{3A6E2220-0D24-4297-9B03-4ECEB4BDF7E1}" dt="2023-10-30T16:16:09.685" v="2152" actId="478"/>
          <ac:spMkLst>
            <pc:docMk/>
            <pc:sldMk cId="2224786415" sldId="504"/>
            <ac:spMk id="17416" creationId="{581A0C01-8EEF-555D-B8B6-99FD135533F0}"/>
          </ac:spMkLst>
        </pc:spChg>
        <pc:spChg chg="del">
          <ac:chgData name="Mirrich Wang" userId="25893bd8a22151db" providerId="LiveId" clId="{3A6E2220-0D24-4297-9B03-4ECEB4BDF7E1}" dt="2023-10-30T16:16:09.685" v="2152" actId="478"/>
          <ac:spMkLst>
            <pc:docMk/>
            <pc:sldMk cId="2224786415" sldId="504"/>
            <ac:spMk id="17418" creationId="{919FAE75-BC0B-9734-503C-85236668EA1C}"/>
          </ac:spMkLst>
        </pc:spChg>
        <pc:spChg chg="del">
          <ac:chgData name="Mirrich Wang" userId="25893bd8a22151db" providerId="LiveId" clId="{3A6E2220-0D24-4297-9B03-4ECEB4BDF7E1}" dt="2023-10-30T16:16:09.685" v="2152" actId="478"/>
          <ac:spMkLst>
            <pc:docMk/>
            <pc:sldMk cId="2224786415" sldId="504"/>
            <ac:spMk id="17419" creationId="{689B5092-C3AB-7BA1-E3A9-F80A331DD0F5}"/>
          </ac:spMkLst>
        </pc:spChg>
        <pc:spChg chg="del">
          <ac:chgData name="Mirrich Wang" userId="25893bd8a22151db" providerId="LiveId" clId="{3A6E2220-0D24-4297-9B03-4ECEB4BDF7E1}" dt="2023-10-30T16:16:09.685" v="2152" actId="478"/>
          <ac:spMkLst>
            <pc:docMk/>
            <pc:sldMk cId="2224786415" sldId="504"/>
            <ac:spMk id="17421" creationId="{4A8E37CA-7C1F-CE15-EB75-3838EBAF272D}"/>
          </ac:spMkLst>
        </pc:spChg>
        <pc:spChg chg="del">
          <ac:chgData name="Mirrich Wang" userId="25893bd8a22151db" providerId="LiveId" clId="{3A6E2220-0D24-4297-9B03-4ECEB4BDF7E1}" dt="2023-10-30T16:16:09.685" v="2152" actId="478"/>
          <ac:spMkLst>
            <pc:docMk/>
            <pc:sldMk cId="2224786415" sldId="504"/>
            <ac:spMk id="17422" creationId="{33C3F18F-790D-E160-18A5-434853E5177D}"/>
          </ac:spMkLst>
        </pc:spChg>
        <pc:spChg chg="del">
          <ac:chgData name="Mirrich Wang" userId="25893bd8a22151db" providerId="LiveId" clId="{3A6E2220-0D24-4297-9B03-4ECEB4BDF7E1}" dt="2023-10-30T16:16:09.685" v="2152" actId="478"/>
          <ac:spMkLst>
            <pc:docMk/>
            <pc:sldMk cId="2224786415" sldId="504"/>
            <ac:spMk id="17425" creationId="{FCDAABC7-3666-6747-0506-55B34228EB31}"/>
          </ac:spMkLst>
        </pc:spChg>
        <pc:spChg chg="del">
          <ac:chgData name="Mirrich Wang" userId="25893bd8a22151db" providerId="LiveId" clId="{3A6E2220-0D24-4297-9B03-4ECEB4BDF7E1}" dt="2023-10-30T16:16:09.685" v="2152" actId="478"/>
          <ac:spMkLst>
            <pc:docMk/>
            <pc:sldMk cId="2224786415" sldId="504"/>
            <ac:spMk id="17426" creationId="{C63C6DCB-793B-AF70-D101-3311DAD16C5C}"/>
          </ac:spMkLst>
        </pc:spChg>
        <pc:spChg chg="del">
          <ac:chgData name="Mirrich Wang" userId="25893bd8a22151db" providerId="LiveId" clId="{3A6E2220-0D24-4297-9B03-4ECEB4BDF7E1}" dt="2023-10-30T16:16:09.685" v="2152" actId="478"/>
          <ac:spMkLst>
            <pc:docMk/>
            <pc:sldMk cId="2224786415" sldId="504"/>
            <ac:spMk id="17430" creationId="{DA48CD2B-ED8D-5E90-A76E-8D59C70D56E5}"/>
          </ac:spMkLst>
        </pc:spChg>
        <pc:spChg chg="del">
          <ac:chgData name="Mirrich Wang" userId="25893bd8a22151db" providerId="LiveId" clId="{3A6E2220-0D24-4297-9B03-4ECEB4BDF7E1}" dt="2023-10-30T16:16:09.685" v="2152" actId="478"/>
          <ac:spMkLst>
            <pc:docMk/>
            <pc:sldMk cId="2224786415" sldId="504"/>
            <ac:spMk id="17431" creationId="{FC6E56A8-8772-360F-C94D-F5B23A7112E2}"/>
          </ac:spMkLst>
        </pc:spChg>
        <pc:spChg chg="del">
          <ac:chgData name="Mirrich Wang" userId="25893bd8a22151db" providerId="LiveId" clId="{3A6E2220-0D24-4297-9B03-4ECEB4BDF7E1}" dt="2023-10-30T16:16:09.685" v="2152" actId="478"/>
          <ac:spMkLst>
            <pc:docMk/>
            <pc:sldMk cId="2224786415" sldId="504"/>
            <ac:spMk id="17432" creationId="{38DC61A0-B194-FEB1-EB54-294F55573F8E}"/>
          </ac:spMkLst>
        </pc:spChg>
        <pc:spChg chg="del">
          <ac:chgData name="Mirrich Wang" userId="25893bd8a22151db" providerId="LiveId" clId="{3A6E2220-0D24-4297-9B03-4ECEB4BDF7E1}" dt="2023-10-30T16:16:09.685" v="2152" actId="478"/>
          <ac:spMkLst>
            <pc:docMk/>
            <pc:sldMk cId="2224786415" sldId="504"/>
            <ac:spMk id="17433" creationId="{8411D8CC-A6F8-90C9-B07B-3EFDA152AF90}"/>
          </ac:spMkLst>
        </pc:spChg>
        <pc:spChg chg="del">
          <ac:chgData name="Mirrich Wang" userId="25893bd8a22151db" providerId="LiveId" clId="{3A6E2220-0D24-4297-9B03-4ECEB4BDF7E1}" dt="2023-10-30T16:16:09.685" v="2152" actId="478"/>
          <ac:spMkLst>
            <pc:docMk/>
            <pc:sldMk cId="2224786415" sldId="504"/>
            <ac:spMk id="17434" creationId="{0A043BA3-56B9-4D9E-E608-9EF3459B8BEF}"/>
          </ac:spMkLst>
        </pc:spChg>
        <pc:spChg chg="del">
          <ac:chgData name="Mirrich Wang" userId="25893bd8a22151db" providerId="LiveId" clId="{3A6E2220-0D24-4297-9B03-4ECEB4BDF7E1}" dt="2023-10-30T16:16:09.685" v="2152" actId="478"/>
          <ac:spMkLst>
            <pc:docMk/>
            <pc:sldMk cId="2224786415" sldId="504"/>
            <ac:spMk id="17439" creationId="{7B8B74A9-7C75-A8B1-6B02-BC395515FFF6}"/>
          </ac:spMkLst>
        </pc:spChg>
        <pc:spChg chg="del">
          <ac:chgData name="Mirrich Wang" userId="25893bd8a22151db" providerId="LiveId" clId="{3A6E2220-0D24-4297-9B03-4ECEB4BDF7E1}" dt="2023-10-30T16:16:09.685" v="2152" actId="478"/>
          <ac:spMkLst>
            <pc:docMk/>
            <pc:sldMk cId="2224786415" sldId="504"/>
            <ac:spMk id="17440" creationId="{E2DDBE33-16F0-9A39-16E6-D6314C8F087D}"/>
          </ac:spMkLst>
        </pc:spChg>
        <pc:spChg chg="del">
          <ac:chgData name="Mirrich Wang" userId="25893bd8a22151db" providerId="LiveId" clId="{3A6E2220-0D24-4297-9B03-4ECEB4BDF7E1}" dt="2023-10-30T16:16:09.685" v="2152" actId="478"/>
          <ac:spMkLst>
            <pc:docMk/>
            <pc:sldMk cId="2224786415" sldId="504"/>
            <ac:spMk id="17441" creationId="{8C0E6BB1-587B-634C-3F96-A15DC7206943}"/>
          </ac:spMkLst>
        </pc:spChg>
        <pc:spChg chg="del">
          <ac:chgData name="Mirrich Wang" userId="25893bd8a22151db" providerId="LiveId" clId="{3A6E2220-0D24-4297-9B03-4ECEB4BDF7E1}" dt="2023-10-30T16:16:09.685" v="2152" actId="478"/>
          <ac:spMkLst>
            <pc:docMk/>
            <pc:sldMk cId="2224786415" sldId="504"/>
            <ac:spMk id="17442" creationId="{6051AED8-EE61-005D-FE73-51A24BBBAE5C}"/>
          </ac:spMkLst>
        </pc:spChg>
        <pc:spChg chg="del">
          <ac:chgData name="Mirrich Wang" userId="25893bd8a22151db" providerId="LiveId" clId="{3A6E2220-0D24-4297-9B03-4ECEB4BDF7E1}" dt="2023-10-30T16:16:09.685" v="2152" actId="478"/>
          <ac:spMkLst>
            <pc:docMk/>
            <pc:sldMk cId="2224786415" sldId="504"/>
            <ac:spMk id="17443" creationId="{A49011EC-FF7F-F1BE-42C0-515933688171}"/>
          </ac:spMkLst>
        </pc:spChg>
        <pc:spChg chg="del">
          <ac:chgData name="Mirrich Wang" userId="25893bd8a22151db" providerId="LiveId" clId="{3A6E2220-0D24-4297-9B03-4ECEB4BDF7E1}" dt="2023-10-30T16:16:09.685" v="2152" actId="478"/>
          <ac:spMkLst>
            <pc:docMk/>
            <pc:sldMk cId="2224786415" sldId="504"/>
            <ac:spMk id="17444" creationId="{426F2EA9-EACE-8E13-F3B7-4E32A4C72971}"/>
          </ac:spMkLst>
        </pc:spChg>
        <pc:spChg chg="del">
          <ac:chgData name="Mirrich Wang" userId="25893bd8a22151db" providerId="LiveId" clId="{3A6E2220-0D24-4297-9B03-4ECEB4BDF7E1}" dt="2023-10-30T16:16:09.685" v="2152" actId="478"/>
          <ac:spMkLst>
            <pc:docMk/>
            <pc:sldMk cId="2224786415" sldId="504"/>
            <ac:spMk id="17445" creationId="{E47FEFFB-8CFC-4C59-D015-27F7F7AFFDE7}"/>
          </ac:spMkLst>
        </pc:spChg>
        <pc:spChg chg="del">
          <ac:chgData name="Mirrich Wang" userId="25893bd8a22151db" providerId="LiveId" clId="{3A6E2220-0D24-4297-9B03-4ECEB4BDF7E1}" dt="2023-10-30T16:16:09.685" v="2152" actId="478"/>
          <ac:spMkLst>
            <pc:docMk/>
            <pc:sldMk cId="2224786415" sldId="504"/>
            <ac:spMk id="17450" creationId="{4D06478F-1B48-2113-1CE3-EFC8BD386855}"/>
          </ac:spMkLst>
        </pc:spChg>
        <pc:spChg chg="del">
          <ac:chgData name="Mirrich Wang" userId="25893bd8a22151db" providerId="LiveId" clId="{3A6E2220-0D24-4297-9B03-4ECEB4BDF7E1}" dt="2023-10-30T16:16:09.685" v="2152" actId="478"/>
          <ac:spMkLst>
            <pc:docMk/>
            <pc:sldMk cId="2224786415" sldId="504"/>
            <ac:spMk id="17451" creationId="{09D3E72F-496D-9FAE-7604-A651B3C4A548}"/>
          </ac:spMkLst>
        </pc:spChg>
        <pc:spChg chg="del">
          <ac:chgData name="Mirrich Wang" userId="25893bd8a22151db" providerId="LiveId" clId="{3A6E2220-0D24-4297-9B03-4ECEB4BDF7E1}" dt="2023-10-30T16:16:09.685" v="2152" actId="478"/>
          <ac:spMkLst>
            <pc:docMk/>
            <pc:sldMk cId="2224786415" sldId="504"/>
            <ac:spMk id="17452" creationId="{7F35DE54-E9D1-6A3E-EF7D-1F84D48B4C21}"/>
          </ac:spMkLst>
        </pc:spChg>
        <pc:spChg chg="del">
          <ac:chgData name="Mirrich Wang" userId="25893bd8a22151db" providerId="LiveId" clId="{3A6E2220-0D24-4297-9B03-4ECEB4BDF7E1}" dt="2023-10-30T16:16:09.685" v="2152" actId="478"/>
          <ac:spMkLst>
            <pc:docMk/>
            <pc:sldMk cId="2224786415" sldId="504"/>
            <ac:spMk id="17453" creationId="{36BFB726-676B-1550-87F3-E0A697BDEC9A}"/>
          </ac:spMkLst>
        </pc:spChg>
        <pc:spChg chg="del">
          <ac:chgData name="Mirrich Wang" userId="25893bd8a22151db" providerId="LiveId" clId="{3A6E2220-0D24-4297-9B03-4ECEB4BDF7E1}" dt="2023-10-30T16:16:09.685" v="2152" actId="478"/>
          <ac:spMkLst>
            <pc:docMk/>
            <pc:sldMk cId="2224786415" sldId="504"/>
            <ac:spMk id="17454" creationId="{DDA11057-968C-3D22-E3CC-62FFDA9D46D8}"/>
          </ac:spMkLst>
        </pc:spChg>
        <pc:spChg chg="del">
          <ac:chgData name="Mirrich Wang" userId="25893bd8a22151db" providerId="LiveId" clId="{3A6E2220-0D24-4297-9B03-4ECEB4BDF7E1}" dt="2023-10-30T16:16:09.685" v="2152" actId="478"/>
          <ac:spMkLst>
            <pc:docMk/>
            <pc:sldMk cId="2224786415" sldId="504"/>
            <ac:spMk id="17455" creationId="{68958A66-F79D-9B02-59D0-96B245CBA927}"/>
          </ac:spMkLst>
        </pc:spChg>
        <pc:spChg chg="del">
          <ac:chgData name="Mirrich Wang" userId="25893bd8a22151db" providerId="LiveId" clId="{3A6E2220-0D24-4297-9B03-4ECEB4BDF7E1}" dt="2023-10-30T16:16:09.685" v="2152" actId="478"/>
          <ac:spMkLst>
            <pc:docMk/>
            <pc:sldMk cId="2224786415" sldId="504"/>
            <ac:spMk id="17460" creationId="{BCB4B2F9-3C5C-F067-374B-4F889FDC5D79}"/>
          </ac:spMkLst>
        </pc:spChg>
        <pc:spChg chg="del">
          <ac:chgData name="Mirrich Wang" userId="25893bd8a22151db" providerId="LiveId" clId="{3A6E2220-0D24-4297-9B03-4ECEB4BDF7E1}" dt="2023-10-30T16:16:09.685" v="2152" actId="478"/>
          <ac:spMkLst>
            <pc:docMk/>
            <pc:sldMk cId="2224786415" sldId="504"/>
            <ac:spMk id="17461" creationId="{7A4BA4C4-0387-4E6E-06B5-6BD5F0BB126F}"/>
          </ac:spMkLst>
        </pc:spChg>
        <pc:spChg chg="del">
          <ac:chgData name="Mirrich Wang" userId="25893bd8a22151db" providerId="LiveId" clId="{3A6E2220-0D24-4297-9B03-4ECEB4BDF7E1}" dt="2023-10-30T16:16:09.685" v="2152" actId="478"/>
          <ac:spMkLst>
            <pc:docMk/>
            <pc:sldMk cId="2224786415" sldId="504"/>
            <ac:spMk id="17463" creationId="{83B003FA-ACFA-142A-5A64-625544055FB7}"/>
          </ac:spMkLst>
        </pc:spChg>
        <pc:spChg chg="del">
          <ac:chgData name="Mirrich Wang" userId="25893bd8a22151db" providerId="LiveId" clId="{3A6E2220-0D24-4297-9B03-4ECEB4BDF7E1}" dt="2023-10-30T16:16:09.685" v="2152" actId="478"/>
          <ac:spMkLst>
            <pc:docMk/>
            <pc:sldMk cId="2224786415" sldId="504"/>
            <ac:spMk id="17465" creationId="{FB0A8833-AA35-5114-0F76-2BE675BB0266}"/>
          </ac:spMkLst>
        </pc:spChg>
        <pc:spChg chg="del">
          <ac:chgData name="Mirrich Wang" userId="25893bd8a22151db" providerId="LiveId" clId="{3A6E2220-0D24-4297-9B03-4ECEB4BDF7E1}" dt="2023-10-30T16:16:09.685" v="2152" actId="478"/>
          <ac:spMkLst>
            <pc:docMk/>
            <pc:sldMk cId="2224786415" sldId="504"/>
            <ac:spMk id="17467" creationId="{522D3801-B88D-AAA1-CD7D-59B4774A7699}"/>
          </ac:spMkLst>
        </pc:spChg>
        <pc:spChg chg="del">
          <ac:chgData name="Mirrich Wang" userId="25893bd8a22151db" providerId="LiveId" clId="{3A6E2220-0D24-4297-9B03-4ECEB4BDF7E1}" dt="2023-10-30T16:16:09.685" v="2152" actId="478"/>
          <ac:spMkLst>
            <pc:docMk/>
            <pc:sldMk cId="2224786415" sldId="504"/>
            <ac:spMk id="17469" creationId="{6A63BC17-BA19-CA96-FF41-5D4C3D75F6FD}"/>
          </ac:spMkLst>
        </pc:spChg>
        <pc:spChg chg="del">
          <ac:chgData name="Mirrich Wang" userId="25893bd8a22151db" providerId="LiveId" clId="{3A6E2220-0D24-4297-9B03-4ECEB4BDF7E1}" dt="2023-10-30T16:16:09.685" v="2152" actId="478"/>
          <ac:spMkLst>
            <pc:docMk/>
            <pc:sldMk cId="2224786415" sldId="504"/>
            <ac:spMk id="17470" creationId="{BCEE669E-5F54-4C77-1E4D-C0FC7BE61954}"/>
          </ac:spMkLst>
        </pc:spChg>
        <pc:spChg chg="del">
          <ac:chgData name="Mirrich Wang" userId="25893bd8a22151db" providerId="LiveId" clId="{3A6E2220-0D24-4297-9B03-4ECEB4BDF7E1}" dt="2023-10-30T16:16:09.685" v="2152" actId="478"/>
          <ac:spMkLst>
            <pc:docMk/>
            <pc:sldMk cId="2224786415" sldId="504"/>
            <ac:spMk id="17471" creationId="{66F7D2F1-DA88-3177-DF6F-9F0C53D43158}"/>
          </ac:spMkLst>
        </pc:spChg>
        <pc:grpChg chg="del">
          <ac:chgData name="Mirrich Wang" userId="25893bd8a22151db" providerId="LiveId" clId="{3A6E2220-0D24-4297-9B03-4ECEB4BDF7E1}" dt="2023-10-30T16:16:09.685" v="2152" actId="478"/>
          <ac:grpSpMkLst>
            <pc:docMk/>
            <pc:sldMk cId="2224786415" sldId="504"/>
            <ac:grpSpMk id="17515" creationId="{BC31D0FD-1E8F-9671-80CD-C7517764D2D3}"/>
          </ac:grpSpMkLst>
        </pc:grpChg>
        <pc:grpChg chg="del">
          <ac:chgData name="Mirrich Wang" userId="25893bd8a22151db" providerId="LiveId" clId="{3A6E2220-0D24-4297-9B03-4ECEB4BDF7E1}" dt="2023-10-30T16:16:09.685" v="2152" actId="478"/>
          <ac:grpSpMkLst>
            <pc:docMk/>
            <pc:sldMk cId="2224786415" sldId="504"/>
            <ac:grpSpMk id="17516" creationId="{807DC570-A73F-A65B-6CB8-B8B13DE84398}"/>
          </ac:grpSpMkLst>
        </pc:grpChg>
        <pc:picChg chg="del">
          <ac:chgData name="Mirrich Wang" userId="25893bd8a22151db" providerId="LiveId" clId="{3A6E2220-0D24-4297-9B03-4ECEB4BDF7E1}" dt="2023-10-30T16:16:09.685" v="2152" actId="478"/>
          <ac:picMkLst>
            <pc:docMk/>
            <pc:sldMk cId="2224786415" sldId="504"/>
            <ac:picMk id="29" creationId="{1808F8DF-0C54-4692-4944-535FF1C08452}"/>
          </ac:picMkLst>
        </pc:picChg>
        <pc:picChg chg="del">
          <ac:chgData name="Mirrich Wang" userId="25893bd8a22151db" providerId="LiveId" clId="{3A6E2220-0D24-4297-9B03-4ECEB4BDF7E1}" dt="2023-10-30T16:16:09.685" v="2152" actId="478"/>
          <ac:picMkLst>
            <pc:docMk/>
            <pc:sldMk cId="2224786415" sldId="504"/>
            <ac:picMk id="1042" creationId="{8F2B53B8-C386-C069-11F0-313FD1902F41}"/>
          </ac:picMkLst>
        </pc:picChg>
        <pc:picChg chg="del">
          <ac:chgData name="Mirrich Wang" userId="25893bd8a22151db" providerId="LiveId" clId="{3A6E2220-0D24-4297-9B03-4ECEB4BDF7E1}" dt="2023-10-30T16:16:09.685" v="2152" actId="478"/>
          <ac:picMkLst>
            <pc:docMk/>
            <pc:sldMk cId="2224786415" sldId="504"/>
            <ac:picMk id="17435" creationId="{95205AC3-9531-B966-8E00-A00A7FD316FD}"/>
          </ac:picMkLst>
        </pc:picChg>
        <pc:picChg chg="del">
          <ac:chgData name="Mirrich Wang" userId="25893bd8a22151db" providerId="LiveId" clId="{3A6E2220-0D24-4297-9B03-4ECEB4BDF7E1}" dt="2023-10-30T16:16:09.685" v="2152" actId="478"/>
          <ac:picMkLst>
            <pc:docMk/>
            <pc:sldMk cId="2224786415" sldId="504"/>
            <ac:picMk id="17436" creationId="{49349FD5-DE10-B85F-658E-E2909F34A85E}"/>
          </ac:picMkLst>
        </pc:picChg>
        <pc:picChg chg="del">
          <ac:chgData name="Mirrich Wang" userId="25893bd8a22151db" providerId="LiveId" clId="{3A6E2220-0D24-4297-9B03-4ECEB4BDF7E1}" dt="2023-10-30T16:16:09.685" v="2152" actId="478"/>
          <ac:picMkLst>
            <pc:docMk/>
            <pc:sldMk cId="2224786415" sldId="504"/>
            <ac:picMk id="17437" creationId="{938735F2-7C86-7D3C-FF8B-E410F29C6187}"/>
          </ac:picMkLst>
        </pc:picChg>
        <pc:picChg chg="del">
          <ac:chgData name="Mirrich Wang" userId="25893bd8a22151db" providerId="LiveId" clId="{3A6E2220-0D24-4297-9B03-4ECEB4BDF7E1}" dt="2023-10-30T16:16:09.685" v="2152" actId="478"/>
          <ac:picMkLst>
            <pc:docMk/>
            <pc:sldMk cId="2224786415" sldId="504"/>
            <ac:picMk id="17438" creationId="{19CEB142-5A9A-9622-A4BD-205EFA36DA10}"/>
          </ac:picMkLst>
        </pc:picChg>
        <pc:cxnChg chg="del">
          <ac:chgData name="Mirrich Wang" userId="25893bd8a22151db" providerId="LiveId" clId="{3A6E2220-0D24-4297-9B03-4ECEB4BDF7E1}" dt="2023-10-30T16:16:09.685" v="2152" actId="478"/>
          <ac:cxnSpMkLst>
            <pc:docMk/>
            <pc:sldMk cId="2224786415" sldId="504"/>
            <ac:cxnSpMk id="6" creationId="{366B7C2E-69A0-BC5E-1FD5-77A66A93A573}"/>
          </ac:cxnSpMkLst>
        </pc:cxnChg>
        <pc:cxnChg chg="del">
          <ac:chgData name="Mirrich Wang" userId="25893bd8a22151db" providerId="LiveId" clId="{3A6E2220-0D24-4297-9B03-4ECEB4BDF7E1}" dt="2023-10-30T16:16:09.685" v="2152" actId="478"/>
          <ac:cxnSpMkLst>
            <pc:docMk/>
            <pc:sldMk cId="2224786415" sldId="504"/>
            <ac:cxnSpMk id="7" creationId="{CD8EF92B-C423-A393-7D3D-12E602C04E73}"/>
          </ac:cxnSpMkLst>
        </pc:cxnChg>
        <pc:cxnChg chg="del">
          <ac:chgData name="Mirrich Wang" userId="25893bd8a22151db" providerId="LiveId" clId="{3A6E2220-0D24-4297-9B03-4ECEB4BDF7E1}" dt="2023-10-30T16:16:09.685" v="2152" actId="478"/>
          <ac:cxnSpMkLst>
            <pc:docMk/>
            <pc:sldMk cId="2224786415" sldId="504"/>
            <ac:cxnSpMk id="11" creationId="{39BB8F72-D2FD-38EB-E0CF-431044D516AC}"/>
          </ac:cxnSpMkLst>
        </pc:cxnChg>
        <pc:cxnChg chg="del">
          <ac:chgData name="Mirrich Wang" userId="25893bd8a22151db" providerId="LiveId" clId="{3A6E2220-0D24-4297-9B03-4ECEB4BDF7E1}" dt="2023-10-30T16:16:09.685" v="2152" actId="478"/>
          <ac:cxnSpMkLst>
            <pc:docMk/>
            <pc:sldMk cId="2224786415" sldId="504"/>
            <ac:cxnSpMk id="12" creationId="{2E2CBE01-F1DB-11DD-FE36-1649669E20B5}"/>
          </ac:cxnSpMkLst>
        </pc:cxnChg>
        <pc:cxnChg chg="del">
          <ac:chgData name="Mirrich Wang" userId="25893bd8a22151db" providerId="LiveId" clId="{3A6E2220-0D24-4297-9B03-4ECEB4BDF7E1}" dt="2023-10-30T16:16:09.685" v="2152" actId="478"/>
          <ac:cxnSpMkLst>
            <pc:docMk/>
            <pc:sldMk cId="2224786415" sldId="504"/>
            <ac:cxnSpMk id="13" creationId="{8A8E419C-A088-56DC-9182-E6417EBFC9C1}"/>
          </ac:cxnSpMkLst>
        </pc:cxnChg>
        <pc:cxnChg chg="del">
          <ac:chgData name="Mirrich Wang" userId="25893bd8a22151db" providerId="LiveId" clId="{3A6E2220-0D24-4297-9B03-4ECEB4BDF7E1}" dt="2023-10-30T16:16:09.685" v="2152" actId="478"/>
          <ac:cxnSpMkLst>
            <pc:docMk/>
            <pc:sldMk cId="2224786415" sldId="504"/>
            <ac:cxnSpMk id="14" creationId="{575E9D2C-331B-4AF5-341C-35ABB8C0D2C8}"/>
          </ac:cxnSpMkLst>
        </pc:cxnChg>
        <pc:cxnChg chg="del">
          <ac:chgData name="Mirrich Wang" userId="25893bd8a22151db" providerId="LiveId" clId="{3A6E2220-0D24-4297-9B03-4ECEB4BDF7E1}" dt="2023-10-30T16:16:09.685" v="2152" actId="478"/>
          <ac:cxnSpMkLst>
            <pc:docMk/>
            <pc:sldMk cId="2224786415" sldId="504"/>
            <ac:cxnSpMk id="15" creationId="{D3938E05-E1BF-5924-DD3E-A6470D2850AE}"/>
          </ac:cxnSpMkLst>
        </pc:cxnChg>
        <pc:cxnChg chg="del">
          <ac:chgData name="Mirrich Wang" userId="25893bd8a22151db" providerId="LiveId" clId="{3A6E2220-0D24-4297-9B03-4ECEB4BDF7E1}" dt="2023-10-30T16:16:09.685" v="2152" actId="478"/>
          <ac:cxnSpMkLst>
            <pc:docMk/>
            <pc:sldMk cId="2224786415" sldId="504"/>
            <ac:cxnSpMk id="16" creationId="{2C89F2F8-4246-86A2-155C-916F17557A91}"/>
          </ac:cxnSpMkLst>
        </pc:cxnChg>
        <pc:cxnChg chg="del">
          <ac:chgData name="Mirrich Wang" userId="25893bd8a22151db" providerId="LiveId" clId="{3A6E2220-0D24-4297-9B03-4ECEB4BDF7E1}" dt="2023-10-30T16:16:09.685" v="2152" actId="478"/>
          <ac:cxnSpMkLst>
            <pc:docMk/>
            <pc:sldMk cId="2224786415" sldId="504"/>
            <ac:cxnSpMk id="17" creationId="{3074A5AE-6A14-BC55-80E6-8FD5A274EF20}"/>
          </ac:cxnSpMkLst>
        </pc:cxnChg>
        <pc:cxnChg chg="del">
          <ac:chgData name="Mirrich Wang" userId="25893bd8a22151db" providerId="LiveId" clId="{3A6E2220-0D24-4297-9B03-4ECEB4BDF7E1}" dt="2023-10-30T16:16:09.685" v="2152" actId="478"/>
          <ac:cxnSpMkLst>
            <pc:docMk/>
            <pc:sldMk cId="2224786415" sldId="504"/>
            <ac:cxnSpMk id="18" creationId="{B4567E91-3FBD-EA9E-D4E4-7E6C8617C31F}"/>
          </ac:cxnSpMkLst>
        </pc:cxnChg>
        <pc:cxnChg chg="del">
          <ac:chgData name="Mirrich Wang" userId="25893bd8a22151db" providerId="LiveId" clId="{3A6E2220-0D24-4297-9B03-4ECEB4BDF7E1}" dt="2023-10-30T16:16:09.685" v="2152" actId="478"/>
          <ac:cxnSpMkLst>
            <pc:docMk/>
            <pc:sldMk cId="2224786415" sldId="504"/>
            <ac:cxnSpMk id="19" creationId="{8E4C98EC-4C1C-973E-6417-8E304F1F5481}"/>
          </ac:cxnSpMkLst>
        </pc:cxnChg>
        <pc:cxnChg chg="del">
          <ac:chgData name="Mirrich Wang" userId="25893bd8a22151db" providerId="LiveId" clId="{3A6E2220-0D24-4297-9B03-4ECEB4BDF7E1}" dt="2023-10-30T16:16:09.685" v="2152" actId="478"/>
          <ac:cxnSpMkLst>
            <pc:docMk/>
            <pc:sldMk cId="2224786415" sldId="504"/>
            <ac:cxnSpMk id="20" creationId="{5839FDD8-D1FA-2736-6958-E2AE39DCDE1B}"/>
          </ac:cxnSpMkLst>
        </pc:cxnChg>
        <pc:cxnChg chg="del">
          <ac:chgData name="Mirrich Wang" userId="25893bd8a22151db" providerId="LiveId" clId="{3A6E2220-0D24-4297-9B03-4ECEB4BDF7E1}" dt="2023-10-30T16:16:09.685" v="2152" actId="478"/>
          <ac:cxnSpMkLst>
            <pc:docMk/>
            <pc:sldMk cId="2224786415" sldId="504"/>
            <ac:cxnSpMk id="21" creationId="{2EFFA74D-0196-2AF9-742D-C3BA58C275B9}"/>
          </ac:cxnSpMkLst>
        </pc:cxnChg>
        <pc:cxnChg chg="del">
          <ac:chgData name="Mirrich Wang" userId="25893bd8a22151db" providerId="LiveId" clId="{3A6E2220-0D24-4297-9B03-4ECEB4BDF7E1}" dt="2023-10-30T16:16:09.685" v="2152" actId="478"/>
          <ac:cxnSpMkLst>
            <pc:docMk/>
            <pc:sldMk cId="2224786415" sldId="504"/>
            <ac:cxnSpMk id="22" creationId="{D7358AF6-D9C7-0803-EB06-97741AE8742E}"/>
          </ac:cxnSpMkLst>
        </pc:cxnChg>
        <pc:cxnChg chg="del">
          <ac:chgData name="Mirrich Wang" userId="25893bd8a22151db" providerId="LiveId" clId="{3A6E2220-0D24-4297-9B03-4ECEB4BDF7E1}" dt="2023-10-30T16:16:09.685" v="2152" actId="478"/>
          <ac:cxnSpMkLst>
            <pc:docMk/>
            <pc:sldMk cId="2224786415" sldId="504"/>
            <ac:cxnSpMk id="23" creationId="{CF808C3E-C5DE-B1F4-30C7-EF9EA332E545}"/>
          </ac:cxnSpMkLst>
        </pc:cxnChg>
        <pc:cxnChg chg="del">
          <ac:chgData name="Mirrich Wang" userId="25893bd8a22151db" providerId="LiveId" clId="{3A6E2220-0D24-4297-9B03-4ECEB4BDF7E1}" dt="2023-10-30T16:16:09.685" v="2152" actId="478"/>
          <ac:cxnSpMkLst>
            <pc:docMk/>
            <pc:sldMk cId="2224786415" sldId="504"/>
            <ac:cxnSpMk id="25" creationId="{465856FC-D7B7-E4E4-46EC-6610E7A02DC4}"/>
          </ac:cxnSpMkLst>
        </pc:cxnChg>
        <pc:cxnChg chg="del">
          <ac:chgData name="Mirrich Wang" userId="25893bd8a22151db" providerId="LiveId" clId="{3A6E2220-0D24-4297-9B03-4ECEB4BDF7E1}" dt="2023-10-30T16:16:09.685" v="2152" actId="478"/>
          <ac:cxnSpMkLst>
            <pc:docMk/>
            <pc:sldMk cId="2224786415" sldId="504"/>
            <ac:cxnSpMk id="26" creationId="{DC1E8ED2-46DB-4B67-DF55-A4EDA0113302}"/>
          </ac:cxnSpMkLst>
        </pc:cxnChg>
        <pc:cxnChg chg="del">
          <ac:chgData name="Mirrich Wang" userId="25893bd8a22151db" providerId="LiveId" clId="{3A6E2220-0D24-4297-9B03-4ECEB4BDF7E1}" dt="2023-10-30T16:16:09.685" v="2152" actId="478"/>
          <ac:cxnSpMkLst>
            <pc:docMk/>
            <pc:sldMk cId="2224786415" sldId="504"/>
            <ac:cxnSpMk id="27" creationId="{31D7267C-47E7-D25B-83B0-E04FE3376B4A}"/>
          </ac:cxnSpMkLst>
        </pc:cxnChg>
        <pc:cxnChg chg="del">
          <ac:chgData name="Mirrich Wang" userId="25893bd8a22151db" providerId="LiveId" clId="{3A6E2220-0D24-4297-9B03-4ECEB4BDF7E1}" dt="2023-10-30T16:16:09.685" v="2152" actId="478"/>
          <ac:cxnSpMkLst>
            <pc:docMk/>
            <pc:sldMk cId="2224786415" sldId="504"/>
            <ac:cxnSpMk id="31" creationId="{B61ACAE3-7683-E9C8-C48A-EDE851F2391E}"/>
          </ac:cxnSpMkLst>
        </pc:cxnChg>
        <pc:cxnChg chg="del mod">
          <ac:chgData name="Mirrich Wang" userId="25893bd8a22151db" providerId="LiveId" clId="{3A6E2220-0D24-4297-9B03-4ECEB4BDF7E1}" dt="2023-10-30T16:16:09.685" v="2152" actId="478"/>
          <ac:cxnSpMkLst>
            <pc:docMk/>
            <pc:sldMk cId="2224786415" sldId="504"/>
            <ac:cxnSpMk id="1037" creationId="{87D4204C-524E-4B26-5349-2C567F9FC909}"/>
          </ac:cxnSpMkLst>
        </pc:cxnChg>
        <pc:cxnChg chg="del">
          <ac:chgData name="Mirrich Wang" userId="25893bd8a22151db" providerId="LiveId" clId="{3A6E2220-0D24-4297-9B03-4ECEB4BDF7E1}" dt="2023-10-30T16:16:09.685" v="2152" actId="478"/>
          <ac:cxnSpMkLst>
            <pc:docMk/>
            <pc:sldMk cId="2224786415" sldId="504"/>
            <ac:cxnSpMk id="1038" creationId="{2AFB04B9-90EE-B17A-7254-A4CA9BBD393A}"/>
          </ac:cxnSpMkLst>
        </pc:cxnChg>
        <pc:cxnChg chg="del mod">
          <ac:chgData name="Mirrich Wang" userId="25893bd8a22151db" providerId="LiveId" clId="{3A6E2220-0D24-4297-9B03-4ECEB4BDF7E1}" dt="2023-10-30T16:16:09.685" v="2152" actId="478"/>
          <ac:cxnSpMkLst>
            <pc:docMk/>
            <pc:sldMk cId="2224786415" sldId="504"/>
            <ac:cxnSpMk id="1039" creationId="{7D043ADD-0B4E-676C-D075-8BC4ABD5B0A3}"/>
          </ac:cxnSpMkLst>
        </pc:cxnChg>
        <pc:cxnChg chg="del mod">
          <ac:chgData name="Mirrich Wang" userId="25893bd8a22151db" providerId="LiveId" clId="{3A6E2220-0D24-4297-9B03-4ECEB4BDF7E1}" dt="2023-10-30T16:16:09.685" v="2152" actId="478"/>
          <ac:cxnSpMkLst>
            <pc:docMk/>
            <pc:sldMk cId="2224786415" sldId="504"/>
            <ac:cxnSpMk id="1053" creationId="{3DDE6AE7-BAC6-2B99-CDF5-BF19C29135B7}"/>
          </ac:cxnSpMkLst>
        </pc:cxnChg>
        <pc:cxnChg chg="del mod">
          <ac:chgData name="Mirrich Wang" userId="25893bd8a22151db" providerId="LiveId" clId="{3A6E2220-0D24-4297-9B03-4ECEB4BDF7E1}" dt="2023-10-30T16:16:09.685" v="2152" actId="478"/>
          <ac:cxnSpMkLst>
            <pc:docMk/>
            <pc:sldMk cId="2224786415" sldId="504"/>
            <ac:cxnSpMk id="1054" creationId="{456EEB44-E5EC-5FCE-6837-33C93FD7DB2C}"/>
          </ac:cxnSpMkLst>
        </pc:cxnChg>
        <pc:cxnChg chg="del mod">
          <ac:chgData name="Mirrich Wang" userId="25893bd8a22151db" providerId="LiveId" clId="{3A6E2220-0D24-4297-9B03-4ECEB4BDF7E1}" dt="2023-10-30T16:16:09.685" v="2152" actId="478"/>
          <ac:cxnSpMkLst>
            <pc:docMk/>
            <pc:sldMk cId="2224786415" sldId="504"/>
            <ac:cxnSpMk id="1055" creationId="{C02D768C-C7A5-E3B0-A625-F0CBED16884F}"/>
          </ac:cxnSpMkLst>
        </pc:cxnChg>
        <pc:cxnChg chg="del mod">
          <ac:chgData name="Mirrich Wang" userId="25893bd8a22151db" providerId="LiveId" clId="{3A6E2220-0D24-4297-9B03-4ECEB4BDF7E1}" dt="2023-10-30T16:16:09.685" v="2152" actId="478"/>
          <ac:cxnSpMkLst>
            <pc:docMk/>
            <pc:sldMk cId="2224786415" sldId="504"/>
            <ac:cxnSpMk id="17420" creationId="{35A5A120-F2D2-2B8A-BDAA-5B82216338D5}"/>
          </ac:cxnSpMkLst>
        </pc:cxnChg>
        <pc:cxnChg chg="del mod">
          <ac:chgData name="Mirrich Wang" userId="25893bd8a22151db" providerId="LiveId" clId="{3A6E2220-0D24-4297-9B03-4ECEB4BDF7E1}" dt="2023-10-30T16:16:09.685" v="2152" actId="478"/>
          <ac:cxnSpMkLst>
            <pc:docMk/>
            <pc:sldMk cId="2224786415" sldId="504"/>
            <ac:cxnSpMk id="17423" creationId="{9714802B-8AD3-EB95-A248-0133ACBFC670}"/>
          </ac:cxnSpMkLst>
        </pc:cxnChg>
        <pc:cxnChg chg="del mod">
          <ac:chgData name="Mirrich Wang" userId="25893bd8a22151db" providerId="LiveId" clId="{3A6E2220-0D24-4297-9B03-4ECEB4BDF7E1}" dt="2023-10-30T16:16:09.685" v="2152" actId="478"/>
          <ac:cxnSpMkLst>
            <pc:docMk/>
            <pc:sldMk cId="2224786415" sldId="504"/>
            <ac:cxnSpMk id="17424" creationId="{88B33C8B-6890-8D5C-08C4-FC9D12438FA2}"/>
          </ac:cxnSpMkLst>
        </pc:cxnChg>
        <pc:cxnChg chg="del mod">
          <ac:chgData name="Mirrich Wang" userId="25893bd8a22151db" providerId="LiveId" clId="{3A6E2220-0D24-4297-9B03-4ECEB4BDF7E1}" dt="2023-10-30T16:16:09.685" v="2152" actId="478"/>
          <ac:cxnSpMkLst>
            <pc:docMk/>
            <pc:sldMk cId="2224786415" sldId="504"/>
            <ac:cxnSpMk id="17427" creationId="{DF8D0D6C-4BCA-119E-D5F5-EAD1ECEC196C}"/>
          </ac:cxnSpMkLst>
        </pc:cxnChg>
        <pc:cxnChg chg="del mod">
          <ac:chgData name="Mirrich Wang" userId="25893bd8a22151db" providerId="LiveId" clId="{3A6E2220-0D24-4297-9B03-4ECEB4BDF7E1}" dt="2023-10-30T16:16:09.685" v="2152" actId="478"/>
          <ac:cxnSpMkLst>
            <pc:docMk/>
            <pc:sldMk cId="2224786415" sldId="504"/>
            <ac:cxnSpMk id="17428" creationId="{EB9FE693-7F75-7424-72CA-47FEA6BD10AF}"/>
          </ac:cxnSpMkLst>
        </pc:cxnChg>
        <pc:cxnChg chg="del">
          <ac:chgData name="Mirrich Wang" userId="25893bd8a22151db" providerId="LiveId" clId="{3A6E2220-0D24-4297-9B03-4ECEB4BDF7E1}" dt="2023-10-30T16:16:09.685" v="2152" actId="478"/>
          <ac:cxnSpMkLst>
            <pc:docMk/>
            <pc:sldMk cId="2224786415" sldId="504"/>
            <ac:cxnSpMk id="17446" creationId="{E1414CDC-6761-229B-8FCC-0F4197B3F0C2}"/>
          </ac:cxnSpMkLst>
        </pc:cxnChg>
        <pc:cxnChg chg="del">
          <ac:chgData name="Mirrich Wang" userId="25893bd8a22151db" providerId="LiveId" clId="{3A6E2220-0D24-4297-9B03-4ECEB4BDF7E1}" dt="2023-10-30T16:16:09.685" v="2152" actId="478"/>
          <ac:cxnSpMkLst>
            <pc:docMk/>
            <pc:sldMk cId="2224786415" sldId="504"/>
            <ac:cxnSpMk id="17447" creationId="{AB4DB472-4193-0103-27F3-F504C0CC00C1}"/>
          </ac:cxnSpMkLst>
        </pc:cxnChg>
        <pc:cxnChg chg="del">
          <ac:chgData name="Mirrich Wang" userId="25893bd8a22151db" providerId="LiveId" clId="{3A6E2220-0D24-4297-9B03-4ECEB4BDF7E1}" dt="2023-10-30T16:16:09.685" v="2152" actId="478"/>
          <ac:cxnSpMkLst>
            <pc:docMk/>
            <pc:sldMk cId="2224786415" sldId="504"/>
            <ac:cxnSpMk id="17448" creationId="{EFEC9ACD-C263-207F-F947-24AACD30DA5C}"/>
          </ac:cxnSpMkLst>
        </pc:cxnChg>
        <pc:cxnChg chg="del">
          <ac:chgData name="Mirrich Wang" userId="25893bd8a22151db" providerId="LiveId" clId="{3A6E2220-0D24-4297-9B03-4ECEB4BDF7E1}" dt="2023-10-30T16:16:09.685" v="2152" actId="478"/>
          <ac:cxnSpMkLst>
            <pc:docMk/>
            <pc:sldMk cId="2224786415" sldId="504"/>
            <ac:cxnSpMk id="17449" creationId="{513538A3-9EDA-350B-A439-A98F49F463EF}"/>
          </ac:cxnSpMkLst>
        </pc:cxnChg>
        <pc:cxnChg chg="del">
          <ac:chgData name="Mirrich Wang" userId="25893bd8a22151db" providerId="LiveId" clId="{3A6E2220-0D24-4297-9B03-4ECEB4BDF7E1}" dt="2023-10-30T16:16:09.685" v="2152" actId="478"/>
          <ac:cxnSpMkLst>
            <pc:docMk/>
            <pc:sldMk cId="2224786415" sldId="504"/>
            <ac:cxnSpMk id="17456" creationId="{FB77357A-AE13-1F66-269C-7D53F86B5390}"/>
          </ac:cxnSpMkLst>
        </pc:cxnChg>
        <pc:cxnChg chg="del">
          <ac:chgData name="Mirrich Wang" userId="25893bd8a22151db" providerId="LiveId" clId="{3A6E2220-0D24-4297-9B03-4ECEB4BDF7E1}" dt="2023-10-30T16:16:09.685" v="2152" actId="478"/>
          <ac:cxnSpMkLst>
            <pc:docMk/>
            <pc:sldMk cId="2224786415" sldId="504"/>
            <ac:cxnSpMk id="17457" creationId="{DFEB3634-9F78-75C4-BB7D-7A7AF6B3F155}"/>
          </ac:cxnSpMkLst>
        </pc:cxnChg>
        <pc:cxnChg chg="del">
          <ac:chgData name="Mirrich Wang" userId="25893bd8a22151db" providerId="LiveId" clId="{3A6E2220-0D24-4297-9B03-4ECEB4BDF7E1}" dt="2023-10-30T16:16:09.685" v="2152" actId="478"/>
          <ac:cxnSpMkLst>
            <pc:docMk/>
            <pc:sldMk cId="2224786415" sldId="504"/>
            <ac:cxnSpMk id="17458" creationId="{197B706A-1008-B958-E3FA-6B37A49A25FE}"/>
          </ac:cxnSpMkLst>
        </pc:cxnChg>
        <pc:cxnChg chg="del">
          <ac:chgData name="Mirrich Wang" userId="25893bd8a22151db" providerId="LiveId" clId="{3A6E2220-0D24-4297-9B03-4ECEB4BDF7E1}" dt="2023-10-30T16:16:09.685" v="2152" actId="478"/>
          <ac:cxnSpMkLst>
            <pc:docMk/>
            <pc:sldMk cId="2224786415" sldId="504"/>
            <ac:cxnSpMk id="17459" creationId="{F17EA111-9E9D-E9D1-B5D3-00AE4C2EC776}"/>
          </ac:cxnSpMkLst>
        </pc:cxnChg>
        <pc:cxnChg chg="del">
          <ac:chgData name="Mirrich Wang" userId="25893bd8a22151db" providerId="LiveId" clId="{3A6E2220-0D24-4297-9B03-4ECEB4BDF7E1}" dt="2023-10-30T16:16:09.685" v="2152" actId="478"/>
          <ac:cxnSpMkLst>
            <pc:docMk/>
            <pc:sldMk cId="2224786415" sldId="504"/>
            <ac:cxnSpMk id="17462" creationId="{5F7F1580-2F60-4145-A71E-0648C286969B}"/>
          </ac:cxnSpMkLst>
        </pc:cxnChg>
        <pc:cxnChg chg="del">
          <ac:chgData name="Mirrich Wang" userId="25893bd8a22151db" providerId="LiveId" clId="{3A6E2220-0D24-4297-9B03-4ECEB4BDF7E1}" dt="2023-10-30T16:16:09.685" v="2152" actId="478"/>
          <ac:cxnSpMkLst>
            <pc:docMk/>
            <pc:sldMk cId="2224786415" sldId="504"/>
            <ac:cxnSpMk id="17464" creationId="{A3FA8ED5-D6CF-4358-0C4A-52A0D7557234}"/>
          </ac:cxnSpMkLst>
        </pc:cxnChg>
        <pc:cxnChg chg="del">
          <ac:chgData name="Mirrich Wang" userId="25893bd8a22151db" providerId="LiveId" clId="{3A6E2220-0D24-4297-9B03-4ECEB4BDF7E1}" dt="2023-10-30T16:16:09.685" v="2152" actId="478"/>
          <ac:cxnSpMkLst>
            <pc:docMk/>
            <pc:sldMk cId="2224786415" sldId="504"/>
            <ac:cxnSpMk id="17466" creationId="{4C0A6D0A-416F-6F79-89A6-E8661C393E90}"/>
          </ac:cxnSpMkLst>
        </pc:cxnChg>
        <pc:cxnChg chg="del">
          <ac:chgData name="Mirrich Wang" userId="25893bd8a22151db" providerId="LiveId" clId="{3A6E2220-0D24-4297-9B03-4ECEB4BDF7E1}" dt="2023-10-30T16:16:09.685" v="2152" actId="478"/>
          <ac:cxnSpMkLst>
            <pc:docMk/>
            <pc:sldMk cId="2224786415" sldId="504"/>
            <ac:cxnSpMk id="17468" creationId="{A638D6AD-7991-C6B4-5D7A-5F3F1A1FC082}"/>
          </ac:cxnSpMkLst>
        </pc:cxnChg>
      </pc:sldChg>
      <pc:sldChg chg="addSp delSp modSp mod chgLayout modNotesTx">
        <pc:chgData name="Mirrich Wang" userId="25893bd8a22151db" providerId="LiveId" clId="{3A6E2220-0D24-4297-9B03-4ECEB4BDF7E1}" dt="2023-11-01T06:12:16.736" v="5538" actId="1076"/>
        <pc:sldMkLst>
          <pc:docMk/>
          <pc:sldMk cId="452022331" sldId="505"/>
        </pc:sldMkLst>
        <pc:spChg chg="add mod">
          <ac:chgData name="Mirrich Wang" userId="25893bd8a22151db" providerId="LiveId" clId="{3A6E2220-0D24-4297-9B03-4ECEB4BDF7E1}" dt="2023-11-01T06:12:16.736" v="5538" actId="1076"/>
          <ac:spMkLst>
            <pc:docMk/>
            <pc:sldMk cId="452022331" sldId="505"/>
            <ac:spMk id="3" creationId="{02A2DA01-3DF0-AF61-01AB-AF7CDE22E78B}"/>
          </ac:spMkLst>
        </pc:spChg>
        <pc:spChg chg="add del mod ord">
          <ac:chgData name="Mirrich Wang" userId="25893bd8a22151db" providerId="LiveId" clId="{3A6E2220-0D24-4297-9B03-4ECEB4BDF7E1}" dt="2023-10-31T15:13:29.636" v="2573" actId="6264"/>
          <ac:spMkLst>
            <pc:docMk/>
            <pc:sldMk cId="452022331" sldId="505"/>
            <ac:spMk id="3" creationId="{755899EE-0893-70DB-2130-FBE1C408E119}"/>
          </ac:spMkLst>
        </pc:spChg>
        <pc:spChg chg="mod">
          <ac:chgData name="Mirrich Wang" userId="25893bd8a22151db" providerId="LiveId" clId="{3A6E2220-0D24-4297-9B03-4ECEB4BDF7E1}" dt="2023-11-01T06:08:31.594" v="5479" actId="20577"/>
          <ac:spMkLst>
            <pc:docMk/>
            <pc:sldMk cId="452022331" sldId="505"/>
            <ac:spMk id="5" creationId="{2054C34D-4BCD-099F-D1DD-5BB6C94C05EB}"/>
          </ac:spMkLst>
        </pc:spChg>
        <pc:spChg chg="mod">
          <ac:chgData name="Mirrich Wang" userId="25893bd8a22151db" providerId="LiveId" clId="{3A6E2220-0D24-4297-9B03-4ECEB4BDF7E1}" dt="2023-10-31T15:33:41.926" v="2838" actId="1076"/>
          <ac:spMkLst>
            <pc:docMk/>
            <pc:sldMk cId="452022331" sldId="505"/>
            <ac:spMk id="13" creationId="{7433B766-57B7-2402-203D-0324886EF89D}"/>
          </ac:spMkLst>
        </pc:spChg>
        <pc:spChg chg="mod topLvl">
          <ac:chgData name="Mirrich Wang" userId="25893bd8a22151db" providerId="LiveId" clId="{3A6E2220-0D24-4297-9B03-4ECEB4BDF7E1}" dt="2023-11-01T06:08:34.107" v="5483" actId="1035"/>
          <ac:spMkLst>
            <pc:docMk/>
            <pc:sldMk cId="452022331" sldId="505"/>
            <ac:spMk id="14" creationId="{A1C46CF2-3296-BF10-649E-FC7C40DE35B5}"/>
          </ac:spMkLst>
        </pc:spChg>
        <pc:spChg chg="mod topLvl">
          <ac:chgData name="Mirrich Wang" userId="25893bd8a22151db" providerId="LiveId" clId="{3A6E2220-0D24-4297-9B03-4ECEB4BDF7E1}" dt="2023-11-01T06:08:34.107" v="5483" actId="1035"/>
          <ac:spMkLst>
            <pc:docMk/>
            <pc:sldMk cId="452022331" sldId="505"/>
            <ac:spMk id="15" creationId="{C87ADB26-21AE-6020-9067-1AA8C8FC1EEB}"/>
          </ac:spMkLst>
        </pc:spChg>
        <pc:spChg chg="mod topLvl">
          <ac:chgData name="Mirrich Wang" userId="25893bd8a22151db" providerId="LiveId" clId="{3A6E2220-0D24-4297-9B03-4ECEB4BDF7E1}" dt="2023-11-01T06:08:34.107" v="5483" actId="1035"/>
          <ac:spMkLst>
            <pc:docMk/>
            <pc:sldMk cId="452022331" sldId="505"/>
            <ac:spMk id="16" creationId="{F435795A-53A7-72BB-8D7A-8866ADAB87C4}"/>
          </ac:spMkLst>
        </pc:spChg>
        <pc:spChg chg="del mod topLvl">
          <ac:chgData name="Mirrich Wang" userId="25893bd8a22151db" providerId="LiveId" clId="{3A6E2220-0D24-4297-9B03-4ECEB4BDF7E1}" dt="2023-10-31T15:28:28.137" v="2814"/>
          <ac:spMkLst>
            <pc:docMk/>
            <pc:sldMk cId="452022331" sldId="505"/>
            <ac:spMk id="17" creationId="{6640C101-0F54-6C4D-740D-95DE788F5E12}"/>
          </ac:spMkLst>
        </pc:spChg>
        <pc:spChg chg="mod topLvl">
          <ac:chgData name="Mirrich Wang" userId="25893bd8a22151db" providerId="LiveId" clId="{3A6E2220-0D24-4297-9B03-4ECEB4BDF7E1}" dt="2023-11-01T06:08:34.107" v="5483" actId="1035"/>
          <ac:spMkLst>
            <pc:docMk/>
            <pc:sldMk cId="452022331" sldId="505"/>
            <ac:spMk id="18" creationId="{C73ACB51-2080-4886-6A2A-E6DC6DCC3866}"/>
          </ac:spMkLst>
        </pc:spChg>
        <pc:spChg chg="mod topLvl">
          <ac:chgData name="Mirrich Wang" userId="25893bd8a22151db" providerId="LiveId" clId="{3A6E2220-0D24-4297-9B03-4ECEB4BDF7E1}" dt="2023-11-01T06:08:34.107" v="5483" actId="1035"/>
          <ac:spMkLst>
            <pc:docMk/>
            <pc:sldMk cId="452022331" sldId="505"/>
            <ac:spMk id="19" creationId="{C4BBB309-3C1B-8C8A-7B48-D5F762C7B32C}"/>
          </ac:spMkLst>
        </pc:spChg>
        <pc:spChg chg="del mod topLvl">
          <ac:chgData name="Mirrich Wang" userId="25893bd8a22151db" providerId="LiveId" clId="{3A6E2220-0D24-4297-9B03-4ECEB4BDF7E1}" dt="2023-10-31T15:28:28.137" v="2816"/>
          <ac:spMkLst>
            <pc:docMk/>
            <pc:sldMk cId="452022331" sldId="505"/>
            <ac:spMk id="20" creationId="{D7779597-E33E-6F00-72B0-9A77E27B8A43}"/>
          </ac:spMkLst>
        </pc:spChg>
        <pc:spChg chg="del mod topLvl">
          <ac:chgData name="Mirrich Wang" userId="25893bd8a22151db" providerId="LiveId" clId="{3A6E2220-0D24-4297-9B03-4ECEB4BDF7E1}" dt="2023-10-31T15:27:29.698" v="2787" actId="478"/>
          <ac:spMkLst>
            <pc:docMk/>
            <pc:sldMk cId="452022331" sldId="505"/>
            <ac:spMk id="23" creationId="{AE8D6405-7518-7E4A-FDBC-8E2C3C6061BD}"/>
          </ac:spMkLst>
        </pc:spChg>
        <pc:spChg chg="del mod topLvl">
          <ac:chgData name="Mirrich Wang" userId="25893bd8a22151db" providerId="LiveId" clId="{3A6E2220-0D24-4297-9B03-4ECEB4BDF7E1}" dt="2023-10-31T15:28:28.136" v="2812" actId="478"/>
          <ac:spMkLst>
            <pc:docMk/>
            <pc:sldMk cId="452022331" sldId="505"/>
            <ac:spMk id="24" creationId="{BA6C9282-425C-BFBB-00BF-C19AF40D4B2D}"/>
          </ac:spMkLst>
        </pc:spChg>
        <pc:spChg chg="add del mod ord">
          <ac:chgData name="Mirrich Wang" userId="25893bd8a22151db" providerId="LiveId" clId="{3A6E2220-0D24-4297-9B03-4ECEB4BDF7E1}" dt="2023-10-31T15:13:29.636" v="2573" actId="6264"/>
          <ac:spMkLst>
            <pc:docMk/>
            <pc:sldMk cId="452022331" sldId="505"/>
            <ac:spMk id="27" creationId="{70C84FFD-88DF-9115-8A5A-9CF66D4F8C87}"/>
          </ac:spMkLst>
        </pc:spChg>
        <pc:grpChg chg="del">
          <ac:chgData name="Mirrich Wang" userId="25893bd8a22151db" providerId="LiveId" clId="{3A6E2220-0D24-4297-9B03-4ECEB4BDF7E1}" dt="2023-10-31T15:27:20.503" v="2785" actId="165"/>
          <ac:grpSpMkLst>
            <pc:docMk/>
            <pc:sldMk cId="452022331" sldId="505"/>
            <ac:grpSpMk id="25" creationId="{08B3528A-7F94-0009-86B0-E50F9ED65F07}"/>
          </ac:grpSpMkLst>
        </pc:grpChg>
        <pc:grpChg chg="mod">
          <ac:chgData name="Mirrich Wang" userId="25893bd8a22151db" providerId="LiveId" clId="{3A6E2220-0D24-4297-9B03-4ECEB4BDF7E1}" dt="2023-11-01T06:08:34.107" v="5483" actId="1035"/>
          <ac:grpSpMkLst>
            <pc:docMk/>
            <pc:sldMk cId="452022331" sldId="505"/>
            <ac:grpSpMk id="26" creationId="{ED104534-D95D-15B9-7597-9653BEB70A02}"/>
          </ac:grpSpMkLst>
        </pc:grpChg>
      </pc:sldChg>
      <pc:sldChg chg="addSp delSp modSp mod chgLayout">
        <pc:chgData name="Mirrich Wang" userId="25893bd8a22151db" providerId="LiveId" clId="{3A6E2220-0D24-4297-9B03-4ECEB4BDF7E1}" dt="2023-11-01T05:36:19.216" v="5031"/>
        <pc:sldMkLst>
          <pc:docMk/>
          <pc:sldMk cId="2147554329" sldId="506"/>
        </pc:sldMkLst>
        <pc:spChg chg="add del mod ord">
          <ac:chgData name="Mirrich Wang" userId="25893bd8a22151db" providerId="LiveId" clId="{3A6E2220-0D24-4297-9B03-4ECEB4BDF7E1}" dt="2023-10-31T15:13:29.636" v="2573" actId="6264"/>
          <ac:spMkLst>
            <pc:docMk/>
            <pc:sldMk cId="2147554329" sldId="506"/>
            <ac:spMk id="3" creationId="{1E1409B8-A24F-C5B7-5254-7A44939BAC5A}"/>
          </ac:spMkLst>
        </pc:spChg>
        <pc:spChg chg="add del mod ord">
          <ac:chgData name="Mirrich Wang" userId="25893bd8a22151db" providerId="LiveId" clId="{3A6E2220-0D24-4297-9B03-4ECEB4BDF7E1}" dt="2023-10-31T15:13:29.636" v="2573" actId="6264"/>
          <ac:spMkLst>
            <pc:docMk/>
            <pc:sldMk cId="2147554329" sldId="506"/>
            <ac:spMk id="4" creationId="{34CA3D8C-176D-A7E9-23E2-2E0B2E70462B}"/>
          </ac:spMkLst>
        </pc:spChg>
        <pc:spChg chg="mod">
          <ac:chgData name="Mirrich Wang" userId="25893bd8a22151db" providerId="LiveId" clId="{3A6E2220-0D24-4297-9B03-4ECEB4BDF7E1}" dt="2023-11-01T05:36:19.216" v="5031"/>
          <ac:spMkLst>
            <pc:docMk/>
            <pc:sldMk cId="2147554329" sldId="506"/>
            <ac:spMk id="5" creationId="{2054C34D-4BCD-099F-D1DD-5BB6C94C05EB}"/>
          </ac:spMkLst>
        </pc:spChg>
      </pc:sldChg>
      <pc:sldChg chg="addSp delSp modSp add mod chgLayout modNotesTx">
        <pc:chgData name="Mirrich Wang" userId="25893bd8a22151db" providerId="LiveId" clId="{3A6E2220-0D24-4297-9B03-4ECEB4BDF7E1}" dt="2023-11-01T06:12:55.353" v="5549" actId="1076"/>
        <pc:sldMkLst>
          <pc:docMk/>
          <pc:sldMk cId="328429606" sldId="507"/>
        </pc:sldMkLst>
        <pc:spChg chg="add mod">
          <ac:chgData name="Mirrich Wang" userId="25893bd8a22151db" providerId="LiveId" clId="{3A6E2220-0D24-4297-9B03-4ECEB4BDF7E1}" dt="2023-11-01T06:12:55.353" v="5549" actId="1076"/>
          <ac:spMkLst>
            <pc:docMk/>
            <pc:sldMk cId="328429606" sldId="507"/>
            <ac:spMk id="3" creationId="{51AE8FFF-56C5-FF8F-CDD2-60AF01C1E057}"/>
          </ac:spMkLst>
        </pc:spChg>
        <pc:spChg chg="add del mod ord">
          <ac:chgData name="Mirrich Wang" userId="25893bd8a22151db" providerId="LiveId" clId="{3A6E2220-0D24-4297-9B03-4ECEB4BDF7E1}" dt="2023-10-31T15:13:29.636" v="2573" actId="6264"/>
          <ac:spMkLst>
            <pc:docMk/>
            <pc:sldMk cId="328429606" sldId="507"/>
            <ac:spMk id="3" creationId="{7C7C3EDB-C316-0BA8-D1FE-30D8F71AA057}"/>
          </ac:spMkLst>
        </pc:spChg>
        <pc:spChg chg="mod">
          <ac:chgData name="Mirrich Wang" userId="25893bd8a22151db" providerId="LiveId" clId="{3A6E2220-0D24-4297-9B03-4ECEB4BDF7E1}" dt="2023-11-01T06:11:07.141" v="5521"/>
          <ac:spMkLst>
            <pc:docMk/>
            <pc:sldMk cId="328429606" sldId="507"/>
            <ac:spMk id="5" creationId="{2054C34D-4BCD-099F-D1DD-5BB6C94C05EB}"/>
          </ac:spMkLst>
        </pc:spChg>
        <pc:spChg chg="add del mod ord">
          <ac:chgData name="Mirrich Wang" userId="25893bd8a22151db" providerId="LiveId" clId="{3A6E2220-0D24-4297-9B03-4ECEB4BDF7E1}" dt="2023-10-31T15:13:29.636" v="2573" actId="6264"/>
          <ac:spMkLst>
            <pc:docMk/>
            <pc:sldMk cId="328429606" sldId="507"/>
            <ac:spMk id="27" creationId="{5CCB78B5-0940-0858-B42B-6EF670EF4603}"/>
          </ac:spMkLst>
        </pc:spChg>
        <pc:grpChg chg="del">
          <ac:chgData name="Mirrich Wang" userId="25893bd8a22151db" providerId="LiveId" clId="{3A6E2220-0D24-4297-9B03-4ECEB4BDF7E1}" dt="2023-10-31T15:48:05.804" v="3075" actId="478"/>
          <ac:grpSpMkLst>
            <pc:docMk/>
            <pc:sldMk cId="328429606" sldId="507"/>
            <ac:grpSpMk id="25" creationId="{08B3528A-7F94-0009-86B0-E50F9ED65F07}"/>
          </ac:grpSpMkLst>
        </pc:grpChg>
        <pc:grpChg chg="del">
          <ac:chgData name="Mirrich Wang" userId="25893bd8a22151db" providerId="LiveId" clId="{3A6E2220-0D24-4297-9B03-4ECEB4BDF7E1}" dt="2023-10-31T15:48:05.804" v="3075" actId="478"/>
          <ac:grpSpMkLst>
            <pc:docMk/>
            <pc:sldMk cId="328429606" sldId="507"/>
            <ac:grpSpMk id="26" creationId="{ED104534-D95D-15B9-7597-9653BEB70A02}"/>
          </ac:grpSpMkLst>
        </pc:grpChg>
      </pc:sldChg>
      <pc:sldChg chg="addSp delSp modSp new mod ord chgLayout">
        <pc:chgData name="Mirrich Wang" userId="25893bd8a22151db" providerId="LiveId" clId="{3A6E2220-0D24-4297-9B03-4ECEB4BDF7E1}" dt="2023-11-01T07:48:02.259" v="6479" actId="20577"/>
        <pc:sldMkLst>
          <pc:docMk/>
          <pc:sldMk cId="1868394238" sldId="508"/>
        </pc:sldMkLst>
        <pc:spChg chg="add del">
          <ac:chgData name="Mirrich Wang" userId="25893bd8a22151db" providerId="LiveId" clId="{3A6E2220-0D24-4297-9B03-4ECEB4BDF7E1}" dt="2023-10-31T17:03:15.641" v="4435" actId="478"/>
          <ac:spMkLst>
            <pc:docMk/>
            <pc:sldMk cId="1868394238" sldId="508"/>
            <ac:spMk id="2" creationId="{4BD8C591-2E54-A48E-0475-D78014B1E557}"/>
          </ac:spMkLst>
        </pc:spChg>
        <pc:spChg chg="add mod">
          <ac:chgData name="Mirrich Wang" userId="25893bd8a22151db" providerId="LiveId" clId="{3A6E2220-0D24-4297-9B03-4ECEB4BDF7E1}" dt="2023-11-01T07:48:02.259" v="6479" actId="20577"/>
          <ac:spMkLst>
            <pc:docMk/>
            <pc:sldMk cId="1868394238" sldId="508"/>
            <ac:spMk id="2" creationId="{76930B9C-4B82-979D-3533-D314DB6CA588}"/>
          </ac:spMkLst>
        </pc:spChg>
        <pc:spChg chg="add del mod">
          <ac:chgData name="Mirrich Wang" userId="25893bd8a22151db" providerId="LiveId" clId="{3A6E2220-0D24-4297-9B03-4ECEB4BDF7E1}" dt="2023-11-01T07:48:00.304" v="6478" actId="478"/>
          <ac:spMkLst>
            <pc:docMk/>
            <pc:sldMk cId="1868394238" sldId="508"/>
            <ac:spMk id="3" creationId="{A14BF784-C571-D368-CF37-61EDBFC737EE}"/>
          </ac:spMkLst>
        </pc:spChg>
        <pc:spChg chg="add del mod">
          <ac:chgData name="Mirrich Wang" userId="25893bd8a22151db" providerId="LiveId" clId="{3A6E2220-0D24-4297-9B03-4ECEB4BDF7E1}" dt="2023-10-31T17:03:15.641" v="4435" actId="478"/>
          <ac:spMkLst>
            <pc:docMk/>
            <pc:sldMk cId="1868394238" sldId="508"/>
            <ac:spMk id="3" creationId="{BD6C8915-4A54-64DE-151B-1F61302614B0}"/>
          </ac:spMkLst>
        </pc:spChg>
        <pc:spChg chg="add del mod ord">
          <ac:chgData name="Mirrich Wang" userId="25893bd8a22151db" providerId="LiveId" clId="{3A6E2220-0D24-4297-9B03-4ECEB4BDF7E1}" dt="2023-10-31T15:13:29.636" v="2573" actId="6264"/>
          <ac:spMkLst>
            <pc:docMk/>
            <pc:sldMk cId="1868394238" sldId="508"/>
            <ac:spMk id="4" creationId="{8F509875-073E-6AD0-4723-8D2B01C90701}"/>
          </ac:spMkLst>
        </pc:spChg>
        <pc:spChg chg="add del mod ord">
          <ac:chgData name="Mirrich Wang" userId="25893bd8a22151db" providerId="LiveId" clId="{3A6E2220-0D24-4297-9B03-4ECEB4BDF7E1}" dt="2023-10-31T15:13:29.636" v="2573" actId="6264"/>
          <ac:spMkLst>
            <pc:docMk/>
            <pc:sldMk cId="1868394238" sldId="508"/>
            <ac:spMk id="5" creationId="{306C4154-442E-8FD5-DA44-388F378AA5D0}"/>
          </ac:spMkLst>
        </pc:spChg>
        <pc:spChg chg="add mod">
          <ac:chgData name="Mirrich Wang" userId="25893bd8a22151db" providerId="LiveId" clId="{3A6E2220-0D24-4297-9B03-4ECEB4BDF7E1}" dt="2023-10-31T17:09:46.285" v="4674" actId="20577"/>
          <ac:spMkLst>
            <pc:docMk/>
            <pc:sldMk cId="1868394238" sldId="508"/>
            <ac:spMk id="7" creationId="{83548F83-90CD-D349-E8F1-B543E5985D11}"/>
          </ac:spMkLst>
        </pc:spChg>
        <pc:picChg chg="add mod">
          <ac:chgData name="Mirrich Wang" userId="25893bd8a22151db" providerId="LiveId" clId="{3A6E2220-0D24-4297-9B03-4ECEB4BDF7E1}" dt="2023-10-31T17:03:16.393" v="4436"/>
          <ac:picMkLst>
            <pc:docMk/>
            <pc:sldMk cId="1868394238" sldId="508"/>
            <ac:picMk id="6" creationId="{23F1F490-D879-8045-C0C3-1F806E1E98B4}"/>
          </ac:picMkLst>
        </pc:picChg>
      </pc:sldChg>
      <pc:sldChg chg="addSp delSp modSp new mod">
        <pc:chgData name="Mirrich Wang" userId="25893bd8a22151db" providerId="LiveId" clId="{3A6E2220-0D24-4297-9B03-4ECEB4BDF7E1}" dt="2023-11-01T06:16:53.508" v="5604" actId="1076"/>
        <pc:sldMkLst>
          <pc:docMk/>
          <pc:sldMk cId="2589279923" sldId="509"/>
        </pc:sldMkLst>
        <pc:spChg chg="del">
          <ac:chgData name="Mirrich Wang" userId="25893bd8a22151db" providerId="LiveId" clId="{3A6E2220-0D24-4297-9B03-4ECEB4BDF7E1}" dt="2023-11-01T05:41:32.805" v="5091" actId="478"/>
          <ac:spMkLst>
            <pc:docMk/>
            <pc:sldMk cId="2589279923" sldId="509"/>
            <ac:spMk id="2" creationId="{BCF59A1F-9A3A-3C17-FA5E-4B4B135D3542}"/>
          </ac:spMkLst>
        </pc:spChg>
        <pc:spChg chg="del mod">
          <ac:chgData name="Mirrich Wang" userId="25893bd8a22151db" providerId="LiveId" clId="{3A6E2220-0D24-4297-9B03-4ECEB4BDF7E1}" dt="2023-11-01T06:14:42.692" v="5561" actId="478"/>
          <ac:spMkLst>
            <pc:docMk/>
            <pc:sldMk cId="2589279923" sldId="509"/>
            <ac:spMk id="3" creationId="{D81F2879-DC55-E49C-12AB-505A401F5305}"/>
          </ac:spMkLst>
        </pc:spChg>
        <pc:spChg chg="add mod">
          <ac:chgData name="Mirrich Wang" userId="25893bd8a22151db" providerId="LiveId" clId="{3A6E2220-0D24-4297-9B03-4ECEB4BDF7E1}" dt="2023-11-01T05:41:33.347" v="5092"/>
          <ac:spMkLst>
            <pc:docMk/>
            <pc:sldMk cId="2589279923" sldId="509"/>
            <ac:spMk id="5" creationId="{4559E80A-788F-B2C3-A8D4-09B9C57777DB}"/>
          </ac:spMkLst>
        </pc:spChg>
        <pc:spChg chg="add del mod">
          <ac:chgData name="Mirrich Wang" userId="25893bd8a22151db" providerId="LiveId" clId="{3A6E2220-0D24-4297-9B03-4ECEB4BDF7E1}" dt="2023-11-01T06:14:45.157" v="5564" actId="478"/>
          <ac:spMkLst>
            <pc:docMk/>
            <pc:sldMk cId="2589279923" sldId="509"/>
            <ac:spMk id="6" creationId="{0EE60776-3152-BAD0-2CB0-D320079DE62D}"/>
          </ac:spMkLst>
        </pc:spChg>
        <pc:spChg chg="add del mod">
          <ac:chgData name="Mirrich Wang" userId="25893bd8a22151db" providerId="LiveId" clId="{3A6E2220-0D24-4297-9B03-4ECEB4BDF7E1}" dt="2023-11-01T06:14:43.886" v="5563"/>
          <ac:spMkLst>
            <pc:docMk/>
            <pc:sldMk cId="2589279923" sldId="509"/>
            <ac:spMk id="7" creationId="{9D4D8575-6ED9-8351-98F0-C84C8C1C2A45}"/>
          </ac:spMkLst>
        </pc:spChg>
        <pc:spChg chg="add mod">
          <ac:chgData name="Mirrich Wang" userId="25893bd8a22151db" providerId="LiveId" clId="{3A6E2220-0D24-4297-9B03-4ECEB4BDF7E1}" dt="2023-11-01T06:16:49.969" v="5603" actId="20577"/>
          <ac:spMkLst>
            <pc:docMk/>
            <pc:sldMk cId="2589279923" sldId="509"/>
            <ac:spMk id="8" creationId="{28BF96FF-E6ED-9B01-621D-CA5AED403902}"/>
          </ac:spMkLst>
        </pc:spChg>
        <pc:picChg chg="add mod">
          <ac:chgData name="Mirrich Wang" userId="25893bd8a22151db" providerId="LiveId" clId="{3A6E2220-0D24-4297-9B03-4ECEB4BDF7E1}" dt="2023-11-01T05:41:33.347" v="5092"/>
          <ac:picMkLst>
            <pc:docMk/>
            <pc:sldMk cId="2589279923" sldId="509"/>
            <ac:picMk id="4" creationId="{861A7D81-DFCF-3587-8332-C2F9D6E1D836}"/>
          </ac:picMkLst>
        </pc:picChg>
        <pc:picChg chg="add mod">
          <ac:chgData name="Mirrich Wang" userId="25893bd8a22151db" providerId="LiveId" clId="{3A6E2220-0D24-4297-9B03-4ECEB4BDF7E1}" dt="2023-11-01T06:16:45.446" v="5600" actId="1076"/>
          <ac:picMkLst>
            <pc:docMk/>
            <pc:sldMk cId="2589279923" sldId="509"/>
            <ac:picMk id="1026" creationId="{9E23ABB0-C16A-199F-3F3E-455B29624CE2}"/>
          </ac:picMkLst>
        </pc:picChg>
        <pc:picChg chg="add mod">
          <ac:chgData name="Mirrich Wang" userId="25893bd8a22151db" providerId="LiveId" clId="{3A6E2220-0D24-4297-9B03-4ECEB4BDF7E1}" dt="2023-11-01T06:16:53.508" v="5604" actId="1076"/>
          <ac:picMkLst>
            <pc:docMk/>
            <pc:sldMk cId="2589279923" sldId="509"/>
            <ac:picMk id="1028" creationId="{2BA75D10-36F8-FFFC-D043-7EB5E501306C}"/>
          </ac:picMkLst>
        </pc:picChg>
      </pc:sldChg>
      <pc:sldChg chg="addSp delSp modSp add mod modNotesTx">
        <pc:chgData name="Mirrich Wang" userId="25893bd8a22151db" providerId="LiveId" clId="{3A6E2220-0D24-4297-9B03-4ECEB4BDF7E1}" dt="2023-11-01T06:19:36.893" v="5721" actId="20577"/>
        <pc:sldMkLst>
          <pc:docMk/>
          <pc:sldMk cId="2128413628" sldId="510"/>
        </pc:sldMkLst>
        <pc:spChg chg="mod">
          <ac:chgData name="Mirrich Wang" userId="25893bd8a22151db" providerId="LiveId" clId="{3A6E2220-0D24-4297-9B03-4ECEB4BDF7E1}" dt="2023-11-01T06:18:51.097" v="5714" actId="20577"/>
          <ac:spMkLst>
            <pc:docMk/>
            <pc:sldMk cId="2128413628" sldId="510"/>
            <ac:spMk id="8" creationId="{28BF96FF-E6ED-9B01-621D-CA5AED403902}"/>
          </ac:spMkLst>
        </pc:spChg>
        <pc:picChg chg="del">
          <ac:chgData name="Mirrich Wang" userId="25893bd8a22151db" providerId="LiveId" clId="{3A6E2220-0D24-4297-9B03-4ECEB4BDF7E1}" dt="2023-11-01T06:17:21.229" v="5617" actId="478"/>
          <ac:picMkLst>
            <pc:docMk/>
            <pc:sldMk cId="2128413628" sldId="510"/>
            <ac:picMk id="1026" creationId="{9E23ABB0-C16A-199F-3F3E-455B29624CE2}"/>
          </ac:picMkLst>
        </pc:picChg>
        <pc:picChg chg="del">
          <ac:chgData name="Mirrich Wang" userId="25893bd8a22151db" providerId="LiveId" clId="{3A6E2220-0D24-4297-9B03-4ECEB4BDF7E1}" dt="2023-11-01T06:17:20.154" v="5616" actId="478"/>
          <ac:picMkLst>
            <pc:docMk/>
            <pc:sldMk cId="2128413628" sldId="510"/>
            <ac:picMk id="1028" creationId="{2BA75D10-36F8-FFFC-D043-7EB5E501306C}"/>
          </ac:picMkLst>
        </pc:picChg>
        <pc:picChg chg="add mod">
          <ac:chgData name="Mirrich Wang" userId="25893bd8a22151db" providerId="LiveId" clId="{3A6E2220-0D24-4297-9B03-4ECEB4BDF7E1}" dt="2023-11-01T06:18:16.010" v="5711" actId="1076"/>
          <ac:picMkLst>
            <pc:docMk/>
            <pc:sldMk cId="2128413628" sldId="510"/>
            <ac:picMk id="2050" creationId="{F1830636-7190-B183-F70C-5FA17F00EF26}"/>
          </ac:picMkLst>
        </pc:picChg>
      </pc:sldChg>
      <pc:sldChg chg="addSp delSp modSp add mod">
        <pc:chgData name="Mirrich Wang" userId="25893bd8a22151db" providerId="LiveId" clId="{3A6E2220-0D24-4297-9B03-4ECEB4BDF7E1}" dt="2023-11-01T07:18:02.857" v="5983" actId="14100"/>
        <pc:sldMkLst>
          <pc:docMk/>
          <pc:sldMk cId="2128234847" sldId="511"/>
        </pc:sldMkLst>
        <pc:spChg chg="mod">
          <ac:chgData name="Mirrich Wang" userId="25893bd8a22151db" providerId="LiveId" clId="{3A6E2220-0D24-4297-9B03-4ECEB4BDF7E1}" dt="2023-11-01T07:18:02.857" v="5983" actId="14100"/>
          <ac:spMkLst>
            <pc:docMk/>
            <pc:sldMk cId="2128234847" sldId="511"/>
            <ac:spMk id="8" creationId="{28BF96FF-E6ED-9B01-621D-CA5AED403902}"/>
          </ac:spMkLst>
        </pc:spChg>
        <pc:picChg chg="del">
          <ac:chgData name="Mirrich Wang" userId="25893bd8a22151db" providerId="LiveId" clId="{3A6E2220-0D24-4297-9B03-4ECEB4BDF7E1}" dt="2023-11-01T06:20:34.799" v="5726" actId="478"/>
          <ac:picMkLst>
            <pc:docMk/>
            <pc:sldMk cId="2128234847" sldId="511"/>
            <ac:picMk id="2050" creationId="{F1830636-7190-B183-F70C-5FA17F00EF26}"/>
          </ac:picMkLst>
        </pc:picChg>
        <pc:picChg chg="add mod">
          <ac:chgData name="Mirrich Wang" userId="25893bd8a22151db" providerId="LiveId" clId="{3A6E2220-0D24-4297-9B03-4ECEB4BDF7E1}" dt="2023-11-01T06:20:59.982" v="5742" actId="1076"/>
          <ac:picMkLst>
            <pc:docMk/>
            <pc:sldMk cId="2128234847" sldId="511"/>
            <ac:picMk id="3074" creationId="{D60BF8AB-832A-9092-BAE1-A710BFDA27D8}"/>
          </ac:picMkLst>
        </pc:picChg>
      </pc:sldChg>
      <pc:sldChg chg="addSp delSp modSp add mod">
        <pc:chgData name="Mirrich Wang" userId="25893bd8a22151db" providerId="LiveId" clId="{3A6E2220-0D24-4297-9B03-4ECEB4BDF7E1}" dt="2023-11-01T07:18:00.343" v="5982" actId="14100"/>
        <pc:sldMkLst>
          <pc:docMk/>
          <pc:sldMk cId="3786958021" sldId="512"/>
        </pc:sldMkLst>
        <pc:spChg chg="mod">
          <ac:chgData name="Mirrich Wang" userId="25893bd8a22151db" providerId="LiveId" clId="{3A6E2220-0D24-4297-9B03-4ECEB4BDF7E1}" dt="2023-11-01T07:18:00.343" v="5982" actId="14100"/>
          <ac:spMkLst>
            <pc:docMk/>
            <pc:sldMk cId="3786958021" sldId="512"/>
            <ac:spMk id="8" creationId="{28BF96FF-E6ED-9B01-621D-CA5AED403902}"/>
          </ac:spMkLst>
        </pc:spChg>
        <pc:picChg chg="del">
          <ac:chgData name="Mirrich Wang" userId="25893bd8a22151db" providerId="LiveId" clId="{3A6E2220-0D24-4297-9B03-4ECEB4BDF7E1}" dt="2023-11-01T06:24:30.581" v="5759" actId="478"/>
          <ac:picMkLst>
            <pc:docMk/>
            <pc:sldMk cId="3786958021" sldId="512"/>
            <ac:picMk id="3074" creationId="{D60BF8AB-832A-9092-BAE1-A710BFDA27D8}"/>
          </ac:picMkLst>
        </pc:picChg>
        <pc:picChg chg="add mod">
          <ac:chgData name="Mirrich Wang" userId="25893bd8a22151db" providerId="LiveId" clId="{3A6E2220-0D24-4297-9B03-4ECEB4BDF7E1}" dt="2023-11-01T06:26:58.643" v="5859" actId="1036"/>
          <ac:picMkLst>
            <pc:docMk/>
            <pc:sldMk cId="3786958021" sldId="512"/>
            <ac:picMk id="4098" creationId="{3513C111-6E10-302C-6AB3-77A3011BBCF6}"/>
          </ac:picMkLst>
        </pc:picChg>
      </pc:sldChg>
      <pc:sldChg chg="addSp delSp modSp add mod">
        <pc:chgData name="Mirrich Wang" userId="25893bd8a22151db" providerId="LiveId" clId="{3A6E2220-0D24-4297-9B03-4ECEB4BDF7E1}" dt="2023-11-01T07:17:56.624" v="5981" actId="14100"/>
        <pc:sldMkLst>
          <pc:docMk/>
          <pc:sldMk cId="19246677" sldId="513"/>
        </pc:sldMkLst>
        <pc:spChg chg="add del">
          <ac:chgData name="Mirrich Wang" userId="25893bd8a22151db" providerId="LiveId" clId="{3A6E2220-0D24-4297-9B03-4ECEB4BDF7E1}" dt="2023-11-01T06:25:36.919" v="5789"/>
          <ac:spMkLst>
            <pc:docMk/>
            <pc:sldMk cId="19246677" sldId="513"/>
            <ac:spMk id="2" creationId="{2485B607-566F-76E2-7C2A-2E7454107FEA}"/>
          </ac:spMkLst>
        </pc:spChg>
        <pc:spChg chg="mod">
          <ac:chgData name="Mirrich Wang" userId="25893bd8a22151db" providerId="LiveId" clId="{3A6E2220-0D24-4297-9B03-4ECEB4BDF7E1}" dt="2023-11-01T07:17:56.624" v="5981" actId="14100"/>
          <ac:spMkLst>
            <pc:docMk/>
            <pc:sldMk cId="19246677" sldId="513"/>
            <ac:spMk id="8" creationId="{28BF96FF-E6ED-9B01-621D-CA5AED403902}"/>
          </ac:spMkLst>
        </pc:spChg>
        <pc:picChg chg="del mod">
          <ac:chgData name="Mirrich Wang" userId="25893bd8a22151db" providerId="LiveId" clId="{3A6E2220-0D24-4297-9B03-4ECEB4BDF7E1}" dt="2023-11-01T06:26:01.453" v="5802" actId="478"/>
          <ac:picMkLst>
            <pc:docMk/>
            <pc:sldMk cId="19246677" sldId="513"/>
            <ac:picMk id="4098" creationId="{3513C111-6E10-302C-6AB3-77A3011BBCF6}"/>
          </ac:picMkLst>
        </pc:picChg>
        <pc:picChg chg="add mod">
          <ac:chgData name="Mirrich Wang" userId="25893bd8a22151db" providerId="LiveId" clId="{3A6E2220-0D24-4297-9B03-4ECEB4BDF7E1}" dt="2023-11-01T06:26:29.915" v="5846" actId="1076"/>
          <ac:picMkLst>
            <pc:docMk/>
            <pc:sldMk cId="19246677" sldId="513"/>
            <ac:picMk id="5123" creationId="{8E47DCD0-164E-C40C-EC93-0E96551C6A64}"/>
          </ac:picMkLst>
        </pc:picChg>
      </pc:sldChg>
      <pc:sldChg chg="addSp delSp modSp add mod modNotesTx">
        <pc:chgData name="Mirrich Wang" userId="25893bd8a22151db" providerId="LiveId" clId="{3A6E2220-0D24-4297-9B03-4ECEB4BDF7E1}" dt="2023-11-01T07:41:40.205" v="6392"/>
        <pc:sldMkLst>
          <pc:docMk/>
          <pc:sldMk cId="3280513499" sldId="514"/>
        </pc:sldMkLst>
        <pc:spChg chg="mod">
          <ac:chgData name="Mirrich Wang" userId="25893bd8a22151db" providerId="LiveId" clId="{3A6E2220-0D24-4297-9B03-4ECEB4BDF7E1}" dt="2023-11-01T07:12:03.086" v="5922" actId="20577"/>
          <ac:spMkLst>
            <pc:docMk/>
            <pc:sldMk cId="3280513499" sldId="514"/>
            <ac:spMk id="8" creationId="{28BF96FF-E6ED-9B01-621D-CA5AED403902}"/>
          </ac:spMkLst>
        </pc:spChg>
        <pc:picChg chg="del">
          <ac:chgData name="Mirrich Wang" userId="25893bd8a22151db" providerId="LiveId" clId="{3A6E2220-0D24-4297-9B03-4ECEB4BDF7E1}" dt="2023-11-01T07:11:22.638" v="5912" actId="478"/>
          <ac:picMkLst>
            <pc:docMk/>
            <pc:sldMk cId="3280513499" sldId="514"/>
            <ac:picMk id="5123" creationId="{8E47DCD0-164E-C40C-EC93-0E96551C6A64}"/>
          </ac:picMkLst>
        </pc:picChg>
        <pc:picChg chg="add mod">
          <ac:chgData name="Mirrich Wang" userId="25893bd8a22151db" providerId="LiveId" clId="{3A6E2220-0D24-4297-9B03-4ECEB4BDF7E1}" dt="2023-11-01T07:13:49.037" v="5938" actId="1076"/>
          <ac:picMkLst>
            <pc:docMk/>
            <pc:sldMk cId="3280513499" sldId="514"/>
            <ac:picMk id="6146" creationId="{DFF6851E-5BC0-E6B9-0A21-C02C427C648A}"/>
          </ac:picMkLst>
        </pc:picChg>
      </pc:sldChg>
      <pc:sldChg chg="addSp delSp modSp add mod modNotesTx">
        <pc:chgData name="Mirrich Wang" userId="25893bd8a22151db" providerId="LiveId" clId="{3A6E2220-0D24-4297-9B03-4ECEB4BDF7E1}" dt="2023-11-01T07:41:26.855" v="6391"/>
        <pc:sldMkLst>
          <pc:docMk/>
          <pc:sldMk cId="3107662749" sldId="515"/>
        </pc:sldMkLst>
        <pc:spChg chg="add del">
          <ac:chgData name="Mirrich Wang" userId="25893bd8a22151db" providerId="LiveId" clId="{3A6E2220-0D24-4297-9B03-4ECEB4BDF7E1}" dt="2023-11-01T07:41:24.629" v="6388" actId="22"/>
          <ac:spMkLst>
            <pc:docMk/>
            <pc:sldMk cId="3107662749" sldId="515"/>
            <ac:spMk id="3" creationId="{019EBB56-B99A-80F1-268F-A2919DAC0546}"/>
          </ac:spMkLst>
        </pc:spChg>
        <pc:spChg chg="mod">
          <ac:chgData name="Mirrich Wang" userId="25893bd8a22151db" providerId="LiveId" clId="{3A6E2220-0D24-4297-9B03-4ECEB4BDF7E1}" dt="2023-11-01T07:40:40.332" v="6386"/>
          <ac:spMkLst>
            <pc:docMk/>
            <pc:sldMk cId="3107662749" sldId="515"/>
            <ac:spMk id="8" creationId="{28BF96FF-E6ED-9B01-621D-CA5AED403902}"/>
          </ac:spMkLst>
        </pc:spChg>
        <pc:picChg chg="del mod">
          <ac:chgData name="Mirrich Wang" userId="25893bd8a22151db" providerId="LiveId" clId="{3A6E2220-0D24-4297-9B03-4ECEB4BDF7E1}" dt="2023-11-01T07:39:58.491" v="6373" actId="478"/>
          <ac:picMkLst>
            <pc:docMk/>
            <pc:sldMk cId="3107662749" sldId="515"/>
            <ac:picMk id="6146" creationId="{DFF6851E-5BC0-E6B9-0A21-C02C427C648A}"/>
          </ac:picMkLst>
        </pc:picChg>
      </pc:sldChg>
      <pc:sldChg chg="addSp delSp modSp add mod">
        <pc:chgData name="Mirrich Wang" userId="25893bd8a22151db" providerId="LiveId" clId="{3A6E2220-0D24-4297-9B03-4ECEB4BDF7E1}" dt="2023-11-01T07:17:53.245" v="5980" actId="14100"/>
        <pc:sldMkLst>
          <pc:docMk/>
          <pc:sldMk cId="1785916649" sldId="516"/>
        </pc:sldMkLst>
        <pc:spChg chg="mod">
          <ac:chgData name="Mirrich Wang" userId="25893bd8a22151db" providerId="LiveId" clId="{3A6E2220-0D24-4297-9B03-4ECEB4BDF7E1}" dt="2023-11-01T07:17:53.245" v="5980" actId="14100"/>
          <ac:spMkLst>
            <pc:docMk/>
            <pc:sldMk cId="1785916649" sldId="516"/>
            <ac:spMk id="8" creationId="{28BF96FF-E6ED-9B01-621D-CA5AED403902}"/>
          </ac:spMkLst>
        </pc:spChg>
        <pc:picChg chg="del">
          <ac:chgData name="Mirrich Wang" userId="25893bd8a22151db" providerId="LiveId" clId="{3A6E2220-0D24-4297-9B03-4ECEB4BDF7E1}" dt="2023-11-01T07:17:14.661" v="5947" actId="478"/>
          <ac:picMkLst>
            <pc:docMk/>
            <pc:sldMk cId="1785916649" sldId="516"/>
            <ac:picMk id="5123" creationId="{8E47DCD0-164E-C40C-EC93-0E96551C6A64}"/>
          </ac:picMkLst>
        </pc:picChg>
        <pc:picChg chg="add mod">
          <ac:chgData name="Mirrich Wang" userId="25893bd8a22151db" providerId="LiveId" clId="{3A6E2220-0D24-4297-9B03-4ECEB4BDF7E1}" dt="2023-11-01T07:17:46.911" v="5979" actId="1076"/>
          <ac:picMkLst>
            <pc:docMk/>
            <pc:sldMk cId="1785916649" sldId="516"/>
            <ac:picMk id="7170" creationId="{A9761881-ABD0-07E5-4A47-CFA8B89E4AD8}"/>
          </ac:picMkLst>
        </pc:picChg>
      </pc:sldChg>
      <pc:sldChg chg="addSp delSp modSp add mod">
        <pc:chgData name="Mirrich Wang" userId="25893bd8a22151db" providerId="LiveId" clId="{3A6E2220-0D24-4297-9B03-4ECEB4BDF7E1}" dt="2023-11-04T04:57:47.316" v="6994" actId="113"/>
        <pc:sldMkLst>
          <pc:docMk/>
          <pc:sldMk cId="2564271336" sldId="517"/>
        </pc:sldMkLst>
        <pc:spChg chg="mod">
          <ac:chgData name="Mirrich Wang" userId="25893bd8a22151db" providerId="LiveId" clId="{3A6E2220-0D24-4297-9B03-4ECEB4BDF7E1}" dt="2023-11-01T07:36:17.120" v="6355" actId="113"/>
          <ac:spMkLst>
            <pc:docMk/>
            <pc:sldMk cId="2564271336" sldId="517"/>
            <ac:spMk id="5" creationId="{4559E80A-788F-B2C3-A8D4-09B9C57777DB}"/>
          </ac:spMkLst>
        </pc:spChg>
        <pc:spChg chg="mod">
          <ac:chgData name="Mirrich Wang" userId="25893bd8a22151db" providerId="LiveId" clId="{3A6E2220-0D24-4297-9B03-4ECEB4BDF7E1}" dt="2023-11-01T07:38:59.143" v="6366" actId="14100"/>
          <ac:spMkLst>
            <pc:docMk/>
            <pc:sldMk cId="2564271336" sldId="517"/>
            <ac:spMk id="8" creationId="{28BF96FF-E6ED-9B01-621D-CA5AED403902}"/>
          </ac:spMkLst>
        </pc:spChg>
        <pc:spChg chg="add mod ord topLvl">
          <ac:chgData name="Mirrich Wang" userId="25893bd8a22151db" providerId="LiveId" clId="{3A6E2220-0D24-4297-9B03-4ECEB4BDF7E1}" dt="2023-11-01T07:39:10.840" v="6369" actId="1036"/>
          <ac:spMkLst>
            <pc:docMk/>
            <pc:sldMk cId="2564271336" sldId="517"/>
            <ac:spMk id="16" creationId="{EF40CE66-3E74-1591-9A5F-B792D3E7B730}"/>
          </ac:spMkLst>
        </pc:spChg>
        <pc:grpChg chg="add del mod">
          <ac:chgData name="Mirrich Wang" userId="25893bd8a22151db" providerId="LiveId" clId="{3A6E2220-0D24-4297-9B03-4ECEB4BDF7E1}" dt="2023-11-01T07:37:25.634" v="6359" actId="165"/>
          <ac:grpSpMkLst>
            <pc:docMk/>
            <pc:sldMk cId="2564271336" sldId="517"/>
            <ac:grpSpMk id="17" creationId="{220EA9EC-52CD-76BF-3E39-A1E6E4DC7D7C}"/>
          </ac:grpSpMkLst>
        </pc:grpChg>
        <pc:graphicFrameChg chg="add mod modGraphic">
          <ac:chgData name="Mirrich Wang" userId="25893bd8a22151db" providerId="LiveId" clId="{3A6E2220-0D24-4297-9B03-4ECEB4BDF7E1}" dt="2023-11-04T04:57:47.316" v="6994" actId="113"/>
          <ac:graphicFrameMkLst>
            <pc:docMk/>
            <pc:sldMk cId="2564271336" sldId="517"/>
            <ac:graphicFrameMk id="2" creationId="{8866C2AA-5BF9-4D91-6CBA-5482E5E7FC00}"/>
          </ac:graphicFrameMkLst>
        </pc:graphicFrameChg>
        <pc:graphicFrameChg chg="add del mod">
          <ac:chgData name="Mirrich Wang" userId="25893bd8a22151db" providerId="LiveId" clId="{3A6E2220-0D24-4297-9B03-4ECEB4BDF7E1}" dt="2023-11-01T07:22:43.447" v="6210" actId="478"/>
          <ac:graphicFrameMkLst>
            <pc:docMk/>
            <pc:sldMk cId="2564271336" sldId="517"/>
            <ac:graphicFrameMk id="9" creationId="{9D46D1CD-DBB4-8354-0111-5883EFED84C6}"/>
          </ac:graphicFrameMkLst>
        </pc:graphicFrameChg>
        <pc:graphicFrameChg chg="add del mod">
          <ac:chgData name="Mirrich Wang" userId="25893bd8a22151db" providerId="LiveId" clId="{3A6E2220-0D24-4297-9B03-4ECEB4BDF7E1}" dt="2023-11-01T07:24:03.331" v="6231" actId="478"/>
          <ac:graphicFrameMkLst>
            <pc:docMk/>
            <pc:sldMk cId="2564271336" sldId="517"/>
            <ac:graphicFrameMk id="12" creationId="{7B6CA160-8FF5-BC2D-BEB3-4D4AB632EC44}"/>
          </ac:graphicFrameMkLst>
        </pc:graphicFrameChg>
        <pc:graphicFrameChg chg="add mod topLvl">
          <ac:chgData name="Mirrich Wang" userId="25893bd8a22151db" providerId="LiveId" clId="{3A6E2220-0D24-4297-9B03-4ECEB4BDF7E1}" dt="2023-11-01T07:39:10.840" v="6369" actId="1036"/>
          <ac:graphicFrameMkLst>
            <pc:docMk/>
            <pc:sldMk cId="2564271336" sldId="517"/>
            <ac:graphicFrameMk id="15" creationId="{27E042E5-02A3-25BA-6A95-765049C55105}"/>
          </ac:graphicFrameMkLst>
        </pc:graphicFrameChg>
        <pc:picChg chg="mod">
          <ac:chgData name="Mirrich Wang" userId="25893bd8a22151db" providerId="LiveId" clId="{3A6E2220-0D24-4297-9B03-4ECEB4BDF7E1}" dt="2023-11-01T07:36:17.120" v="6355" actId="113"/>
          <ac:picMkLst>
            <pc:docMk/>
            <pc:sldMk cId="2564271336" sldId="517"/>
            <ac:picMk id="4" creationId="{861A7D81-DFCF-3587-8332-C2F9D6E1D836}"/>
          </ac:picMkLst>
        </pc:picChg>
        <pc:picChg chg="del">
          <ac:chgData name="Mirrich Wang" userId="25893bd8a22151db" providerId="LiveId" clId="{3A6E2220-0D24-4297-9B03-4ECEB4BDF7E1}" dt="2023-11-01T07:18:29.414" v="5986" actId="478"/>
          <ac:picMkLst>
            <pc:docMk/>
            <pc:sldMk cId="2564271336" sldId="517"/>
            <ac:picMk id="7170" creationId="{A9761881-ABD0-07E5-4A47-CFA8B89E4AD8}"/>
          </ac:picMkLst>
        </pc:picChg>
        <pc:picChg chg="add del mod">
          <ac:chgData name="Mirrich Wang" userId="25893bd8a22151db" providerId="LiveId" clId="{3A6E2220-0D24-4297-9B03-4ECEB4BDF7E1}" dt="2023-11-01T07:21:39.996" v="6195"/>
          <ac:picMkLst>
            <pc:docMk/>
            <pc:sldMk cId="2564271336" sldId="517"/>
            <ac:picMk id="9218" creationId="{80B694DE-7E88-03E8-B532-5945C65C1759}"/>
          </ac:picMkLst>
        </pc:picChg>
      </pc:sldChg>
      <pc:sldChg chg="addSp modSp add mod modNotesTx">
        <pc:chgData name="Mirrich Wang" userId="25893bd8a22151db" providerId="LiveId" clId="{3A6E2220-0D24-4297-9B03-4ECEB4BDF7E1}" dt="2023-11-01T07:47:51.146" v="6477" actId="1076"/>
        <pc:sldMkLst>
          <pc:docMk/>
          <pc:sldMk cId="9130631" sldId="518"/>
        </pc:sldMkLst>
        <pc:spChg chg="add mod">
          <ac:chgData name="Mirrich Wang" userId="25893bd8a22151db" providerId="LiveId" clId="{3A6E2220-0D24-4297-9B03-4ECEB4BDF7E1}" dt="2023-11-01T07:47:51.146" v="6477" actId="1076"/>
          <ac:spMkLst>
            <pc:docMk/>
            <pc:sldMk cId="9130631" sldId="518"/>
            <ac:spMk id="6" creationId="{702A4872-1F87-2FE5-3679-F50CA5303944}"/>
          </ac:spMkLst>
        </pc:spChg>
        <pc:spChg chg="mod">
          <ac:chgData name="Mirrich Wang" userId="25893bd8a22151db" providerId="LiveId" clId="{3A6E2220-0D24-4297-9B03-4ECEB4BDF7E1}" dt="2023-11-01T07:47:02.286" v="6465" actId="20577"/>
          <ac:spMkLst>
            <pc:docMk/>
            <pc:sldMk cId="9130631" sldId="518"/>
            <ac:spMk id="8" creationId="{28BF96FF-E6ED-9B01-621D-CA5AED403902}"/>
          </ac:spMkLst>
        </pc:spChg>
        <pc:picChg chg="add mod">
          <ac:chgData name="Mirrich Wang" userId="25893bd8a22151db" providerId="LiveId" clId="{3A6E2220-0D24-4297-9B03-4ECEB4BDF7E1}" dt="2023-11-01T07:45:32.095" v="6408" actId="1076"/>
          <ac:picMkLst>
            <pc:docMk/>
            <pc:sldMk cId="9130631" sldId="518"/>
            <ac:picMk id="3" creationId="{16B9E773-E442-2F4A-AF4E-983D6985FEE7}"/>
          </ac:picMkLst>
        </pc:picChg>
      </pc:sldChg>
      <pc:sldChg chg="addSp delSp modSp add mod">
        <pc:chgData name="Mirrich Wang" userId="25893bd8a22151db" providerId="LiveId" clId="{3A6E2220-0D24-4297-9B03-4ECEB4BDF7E1}" dt="2023-11-04T04:59:55.965" v="7007" actId="1076"/>
        <pc:sldMkLst>
          <pc:docMk/>
          <pc:sldMk cId="2479282351" sldId="519"/>
        </pc:sldMkLst>
        <pc:spChg chg="add del">
          <ac:chgData name="Mirrich Wang" userId="25893bd8a22151db" providerId="LiveId" clId="{3A6E2220-0D24-4297-9B03-4ECEB4BDF7E1}" dt="2023-11-04T04:39:42.977" v="6585" actId="22"/>
          <ac:spMkLst>
            <pc:docMk/>
            <pc:sldMk cId="2479282351" sldId="519"/>
            <ac:spMk id="3" creationId="{82E6F428-0335-B29C-479E-187E50436A47}"/>
          </ac:spMkLst>
        </pc:spChg>
        <pc:spChg chg="mod">
          <ac:chgData name="Mirrich Wang" userId="25893bd8a22151db" providerId="LiveId" clId="{3A6E2220-0D24-4297-9B03-4ECEB4BDF7E1}" dt="2023-11-04T04:39:24.071" v="6579" actId="20577"/>
          <ac:spMkLst>
            <pc:docMk/>
            <pc:sldMk cId="2479282351" sldId="519"/>
            <ac:spMk id="5" creationId="{4559E80A-788F-B2C3-A8D4-09B9C57777DB}"/>
          </ac:spMkLst>
        </pc:spChg>
        <pc:spChg chg="del">
          <ac:chgData name="Mirrich Wang" userId="25893bd8a22151db" providerId="LiveId" clId="{3A6E2220-0D24-4297-9B03-4ECEB4BDF7E1}" dt="2023-11-01T07:55:57.679" v="6531" actId="478"/>
          <ac:spMkLst>
            <pc:docMk/>
            <pc:sldMk cId="2479282351" sldId="519"/>
            <ac:spMk id="6" creationId="{702A4872-1F87-2FE5-3679-F50CA5303944}"/>
          </ac:spMkLst>
        </pc:spChg>
        <pc:spChg chg="add del">
          <ac:chgData name="Mirrich Wang" userId="25893bd8a22151db" providerId="LiveId" clId="{3A6E2220-0D24-4297-9B03-4ECEB4BDF7E1}" dt="2023-11-04T04:40:04.159" v="6587" actId="22"/>
          <ac:spMkLst>
            <pc:docMk/>
            <pc:sldMk cId="2479282351" sldId="519"/>
            <ac:spMk id="7" creationId="{01780D20-658E-4090-9D8C-70972B5E51B0}"/>
          </ac:spMkLst>
        </pc:spChg>
        <pc:spChg chg="del mod">
          <ac:chgData name="Mirrich Wang" userId="25893bd8a22151db" providerId="LiveId" clId="{3A6E2220-0D24-4297-9B03-4ECEB4BDF7E1}" dt="2023-11-01T07:55:56.427" v="6530" actId="478"/>
          <ac:spMkLst>
            <pc:docMk/>
            <pc:sldMk cId="2479282351" sldId="519"/>
            <ac:spMk id="8" creationId="{28BF96FF-E6ED-9B01-621D-CA5AED403902}"/>
          </ac:spMkLst>
        </pc:spChg>
        <pc:spChg chg="add del">
          <ac:chgData name="Mirrich Wang" userId="25893bd8a22151db" providerId="LiveId" clId="{3A6E2220-0D24-4297-9B03-4ECEB4BDF7E1}" dt="2023-11-04T04:40:47.046" v="6589" actId="22"/>
          <ac:spMkLst>
            <pc:docMk/>
            <pc:sldMk cId="2479282351" sldId="519"/>
            <ac:spMk id="9" creationId="{1870D304-041E-DAA1-C7EF-47A659694CD2}"/>
          </ac:spMkLst>
        </pc:spChg>
        <pc:spChg chg="add del">
          <ac:chgData name="Mirrich Wang" userId="25893bd8a22151db" providerId="LiveId" clId="{3A6E2220-0D24-4297-9B03-4ECEB4BDF7E1}" dt="2023-11-04T04:46:22.799" v="6766" actId="22"/>
          <ac:spMkLst>
            <pc:docMk/>
            <pc:sldMk cId="2479282351" sldId="519"/>
            <ac:spMk id="18" creationId="{A7465237-EDB1-7FBE-1572-5B698DC84C8C}"/>
          </ac:spMkLst>
        </pc:spChg>
        <pc:graphicFrameChg chg="add del mod">
          <ac:chgData name="Mirrich Wang" userId="25893bd8a22151db" providerId="LiveId" clId="{3A6E2220-0D24-4297-9B03-4ECEB4BDF7E1}" dt="2023-11-04T04:41:53.753" v="6591" actId="478"/>
          <ac:graphicFrameMkLst>
            <pc:docMk/>
            <pc:sldMk cId="2479282351" sldId="519"/>
            <ac:graphicFrameMk id="11" creationId="{39AA77A7-6CDA-96A7-DC31-A6E9B678C97A}"/>
          </ac:graphicFrameMkLst>
        </pc:graphicFrameChg>
        <pc:graphicFrameChg chg="add del mod modGraphic">
          <ac:chgData name="Mirrich Wang" userId="25893bd8a22151db" providerId="LiveId" clId="{3A6E2220-0D24-4297-9B03-4ECEB4BDF7E1}" dt="2023-11-04T04:46:21.377" v="6764" actId="478"/>
          <ac:graphicFrameMkLst>
            <pc:docMk/>
            <pc:sldMk cId="2479282351" sldId="519"/>
            <ac:graphicFrameMk id="14" creationId="{1153628C-3CD4-9C3E-A9E4-E75E00CC7366}"/>
          </ac:graphicFrameMkLst>
        </pc:graphicFrameChg>
        <pc:graphicFrameChg chg="add del mod modGraphic">
          <ac:chgData name="Mirrich Wang" userId="25893bd8a22151db" providerId="LiveId" clId="{3A6E2220-0D24-4297-9B03-4ECEB4BDF7E1}" dt="2023-11-04T04:45:08.037" v="6736" actId="478"/>
          <ac:graphicFrameMkLst>
            <pc:docMk/>
            <pc:sldMk cId="2479282351" sldId="519"/>
            <ac:graphicFrameMk id="15" creationId="{64603495-6864-9BBA-7B80-4C858497BB8F}"/>
          </ac:graphicFrameMkLst>
        </pc:graphicFrameChg>
        <pc:graphicFrameChg chg="add del mod modGraphic">
          <ac:chgData name="Mirrich Wang" userId="25893bd8a22151db" providerId="LiveId" clId="{3A6E2220-0D24-4297-9B03-4ECEB4BDF7E1}" dt="2023-11-04T04:46:20.156" v="6763" actId="478"/>
          <ac:graphicFrameMkLst>
            <pc:docMk/>
            <pc:sldMk cId="2479282351" sldId="519"/>
            <ac:graphicFrameMk id="16" creationId="{B3B7271E-628B-33C8-AA02-59039358019A}"/>
          </ac:graphicFrameMkLst>
        </pc:graphicFrameChg>
        <pc:graphicFrameChg chg="add del mod">
          <ac:chgData name="Mirrich Wang" userId="25893bd8a22151db" providerId="LiveId" clId="{3A6E2220-0D24-4297-9B03-4ECEB4BDF7E1}" dt="2023-11-04T04:47:53.692" v="6770" actId="478"/>
          <ac:graphicFrameMkLst>
            <pc:docMk/>
            <pc:sldMk cId="2479282351" sldId="519"/>
            <ac:graphicFrameMk id="19" creationId="{BDCB1265-F003-1EBF-FAE1-23F22413612D}"/>
          </ac:graphicFrameMkLst>
        </pc:graphicFrameChg>
        <pc:graphicFrameChg chg="add mod modGraphic">
          <ac:chgData name="Mirrich Wang" userId="25893bd8a22151db" providerId="LiveId" clId="{3A6E2220-0D24-4297-9B03-4ECEB4BDF7E1}" dt="2023-11-04T04:59:55.965" v="7007" actId="1076"/>
          <ac:graphicFrameMkLst>
            <pc:docMk/>
            <pc:sldMk cId="2479282351" sldId="519"/>
            <ac:graphicFrameMk id="20" creationId="{0C4D9507-2BCF-5700-B628-05C1C1A7A1F1}"/>
          </ac:graphicFrameMkLst>
        </pc:graphicFrameChg>
        <pc:graphicFrameChg chg="add del mod modGraphic">
          <ac:chgData name="Mirrich Wang" userId="25893bd8a22151db" providerId="LiveId" clId="{3A6E2220-0D24-4297-9B03-4ECEB4BDF7E1}" dt="2023-11-04T04:51:36.343" v="6880" actId="478"/>
          <ac:graphicFrameMkLst>
            <pc:docMk/>
            <pc:sldMk cId="2479282351" sldId="519"/>
            <ac:graphicFrameMk id="21" creationId="{C1DDBF11-EB65-428E-6336-164CCA482775}"/>
          </ac:graphicFrameMkLst>
        </pc:graphicFrameChg>
        <pc:graphicFrameChg chg="add mod">
          <ac:chgData name="Mirrich Wang" userId="25893bd8a22151db" providerId="LiveId" clId="{3A6E2220-0D24-4297-9B03-4ECEB4BDF7E1}" dt="2023-11-04T04:51:05.655" v="6870" actId="571"/>
          <ac:graphicFrameMkLst>
            <pc:docMk/>
            <pc:sldMk cId="2479282351" sldId="519"/>
            <ac:graphicFrameMk id="22" creationId="{C1D5B53D-2EEA-1BBD-68C2-8571DD4DE9A5}"/>
          </ac:graphicFrameMkLst>
        </pc:graphicFrameChg>
        <pc:picChg chg="del">
          <ac:chgData name="Mirrich Wang" userId="25893bd8a22151db" providerId="LiveId" clId="{3A6E2220-0D24-4297-9B03-4ECEB4BDF7E1}" dt="2023-11-01T07:55:54.687" v="6529" actId="478"/>
          <ac:picMkLst>
            <pc:docMk/>
            <pc:sldMk cId="2479282351" sldId="519"/>
            <ac:picMk id="3" creationId="{16B9E773-E442-2F4A-AF4E-983D6985FEE7}"/>
          </ac:picMkLst>
        </pc:picChg>
        <pc:picChg chg="add del mod">
          <ac:chgData name="Mirrich Wang" userId="25893bd8a22151db" providerId="LiveId" clId="{3A6E2220-0D24-4297-9B03-4ECEB4BDF7E1}" dt="2023-11-01T07:56:37.888" v="6536" actId="478"/>
          <ac:picMkLst>
            <pc:docMk/>
            <pc:sldMk cId="2479282351" sldId="519"/>
            <ac:picMk id="7" creationId="{D2A57B84-B4FF-7602-EAFE-03B42382B917}"/>
          </ac:picMkLst>
        </pc:picChg>
        <pc:picChg chg="add del mod">
          <ac:chgData name="Mirrich Wang" userId="25893bd8a22151db" providerId="LiveId" clId="{3A6E2220-0D24-4297-9B03-4ECEB4BDF7E1}" dt="2023-11-04T04:39:27.392" v="6583" actId="478"/>
          <ac:picMkLst>
            <pc:docMk/>
            <pc:sldMk cId="2479282351" sldId="519"/>
            <ac:picMk id="10" creationId="{9136FB0D-95D1-5C2C-6B8A-328DFB45B0CB}"/>
          </ac:picMkLst>
        </pc:picChg>
        <pc:picChg chg="add del mod">
          <ac:chgData name="Mirrich Wang" userId="25893bd8a22151db" providerId="LiveId" clId="{3A6E2220-0D24-4297-9B03-4ECEB4BDF7E1}" dt="2023-11-04T04:42:13.475" v="6603" actId="22"/>
          <ac:picMkLst>
            <pc:docMk/>
            <pc:sldMk cId="2479282351" sldId="519"/>
            <ac:picMk id="13" creationId="{AB8961ED-AD48-4289-E96C-FE1B653D2C7B}"/>
          </ac:picMkLst>
        </pc:picChg>
        <pc:picChg chg="add del mod">
          <ac:chgData name="Mirrich Wang" userId="25893bd8a22151db" providerId="LiveId" clId="{3A6E2220-0D24-4297-9B03-4ECEB4BDF7E1}" dt="2023-11-04T04:53:11.833" v="6914" actId="478"/>
          <ac:picMkLst>
            <pc:docMk/>
            <pc:sldMk cId="2479282351" sldId="519"/>
            <ac:picMk id="24" creationId="{1858FAE8-82C9-A7A3-6E11-F3E2C9F7DE57}"/>
          </ac:picMkLst>
        </pc:picChg>
      </pc:sldChg>
      <pc:sldChg chg="addSp delSp modSp add mod">
        <pc:chgData name="Mirrich Wang" userId="25893bd8a22151db" providerId="LiveId" clId="{3A6E2220-0D24-4297-9B03-4ECEB4BDF7E1}" dt="2023-11-04T04:53:07.335" v="6913" actId="1076"/>
        <pc:sldMkLst>
          <pc:docMk/>
          <pc:sldMk cId="2318417031" sldId="520"/>
        </pc:sldMkLst>
        <pc:picChg chg="add del mod">
          <ac:chgData name="Mirrich Wang" userId="25893bd8a22151db" providerId="LiveId" clId="{3A6E2220-0D24-4297-9B03-4ECEB4BDF7E1}" dt="2023-11-04T04:53:03.056" v="6910" actId="478"/>
          <ac:picMkLst>
            <pc:docMk/>
            <pc:sldMk cId="2318417031" sldId="520"/>
            <ac:picMk id="2" creationId="{E3C56E91-1AA0-B569-897E-7076286F664C}"/>
          </ac:picMkLst>
        </pc:picChg>
        <pc:picChg chg="add mod">
          <ac:chgData name="Mirrich Wang" userId="25893bd8a22151db" providerId="LiveId" clId="{3A6E2220-0D24-4297-9B03-4ECEB4BDF7E1}" dt="2023-11-04T04:53:07.335" v="6913" actId="1076"/>
          <ac:picMkLst>
            <pc:docMk/>
            <pc:sldMk cId="2318417031" sldId="520"/>
            <ac:picMk id="6" creationId="{3E23DE5D-5D24-4793-6B76-096509B6B7F6}"/>
          </ac:picMkLst>
        </pc:picChg>
        <pc:picChg chg="del">
          <ac:chgData name="Mirrich Wang" userId="25893bd8a22151db" providerId="LiveId" clId="{3A6E2220-0D24-4297-9B03-4ECEB4BDF7E1}" dt="2023-11-04T04:52:36.345" v="6904" actId="478"/>
          <ac:picMkLst>
            <pc:docMk/>
            <pc:sldMk cId="2318417031" sldId="520"/>
            <ac:picMk id="10" creationId="{9136FB0D-95D1-5C2C-6B8A-328DFB45B0CB}"/>
          </ac:picMkLst>
        </pc:picChg>
      </pc:sldChg>
      <pc:sldChg chg="add ord">
        <pc:chgData name="Mirrich Wang" userId="25893bd8a22151db" providerId="LiveId" clId="{3A6E2220-0D24-4297-9B03-4ECEB4BDF7E1}" dt="2023-11-04T05:00:20.740" v="7011"/>
        <pc:sldMkLst>
          <pc:docMk/>
          <pc:sldMk cId="2765139335" sldId="521"/>
        </pc:sldMkLst>
      </pc:sldChg>
      <pc:sldChg chg="addSp delSp modSp add mod">
        <pc:chgData name="Mirrich Wang" userId="25893bd8a22151db" providerId="LiveId" clId="{3A6E2220-0D24-4297-9B03-4ECEB4BDF7E1}" dt="2023-11-04T04:54:41.308" v="6934" actId="1076"/>
        <pc:sldMkLst>
          <pc:docMk/>
          <pc:sldMk cId="2444087916" sldId="522"/>
        </pc:sldMkLst>
        <pc:picChg chg="add mod">
          <ac:chgData name="Mirrich Wang" userId="25893bd8a22151db" providerId="LiveId" clId="{3A6E2220-0D24-4297-9B03-4ECEB4BDF7E1}" dt="2023-11-04T04:54:41.308" v="6934" actId="1076"/>
          <ac:picMkLst>
            <pc:docMk/>
            <pc:sldMk cId="2444087916" sldId="522"/>
            <ac:picMk id="3" creationId="{A472A82B-EEAB-4884-C4F1-544AC5AB66EF}"/>
          </ac:picMkLst>
        </pc:picChg>
        <pc:picChg chg="del mod">
          <ac:chgData name="Mirrich Wang" userId="25893bd8a22151db" providerId="LiveId" clId="{3A6E2220-0D24-4297-9B03-4ECEB4BDF7E1}" dt="2023-11-04T04:54:22.264" v="6930" actId="478"/>
          <ac:picMkLst>
            <pc:docMk/>
            <pc:sldMk cId="2444087916" sldId="522"/>
            <ac:picMk id="6" creationId="{3E23DE5D-5D24-4793-6B76-096509B6B7F6}"/>
          </ac:picMkLst>
        </pc:picChg>
      </pc:sldChg>
    </pc:docChg>
  </pc:docChgLst>
  <pc:docChgLst>
    <pc:chgData name="Mirrich Wang" userId="25893bd8a22151db" providerId="LiveId" clId="{C56635B9-651F-4362-84F4-5F7DAD8F38C7}"/>
    <pc:docChg chg="undo custSel addSld delSld modSld">
      <pc:chgData name="Mirrich Wang" userId="25893bd8a22151db" providerId="LiveId" clId="{C56635B9-651F-4362-84F4-5F7DAD8F38C7}" dt="2023-10-31T13:24:53.437" v="3804" actId="20577"/>
      <pc:docMkLst>
        <pc:docMk/>
      </pc:docMkLst>
      <pc:sldChg chg="modSp mod">
        <pc:chgData name="Mirrich Wang" userId="25893bd8a22151db" providerId="LiveId" clId="{C56635B9-651F-4362-84F4-5F7DAD8F38C7}" dt="2023-10-26T02:47:24.020" v="93" actId="20577"/>
        <pc:sldMkLst>
          <pc:docMk/>
          <pc:sldMk cId="0" sldId="263"/>
        </pc:sldMkLst>
        <pc:spChg chg="mod">
          <ac:chgData name="Mirrich Wang" userId="25893bd8a22151db" providerId="LiveId" clId="{C56635B9-651F-4362-84F4-5F7DAD8F38C7}" dt="2023-10-26T02:47:24.020" v="93" actId="20577"/>
          <ac:spMkLst>
            <pc:docMk/>
            <pc:sldMk cId="0" sldId="263"/>
            <ac:spMk id="8" creationId="{69AD9F97-1BF8-9F85-9295-20439AD2D7C8}"/>
          </ac:spMkLst>
        </pc:spChg>
        <pc:spChg chg="mod">
          <ac:chgData name="Mirrich Wang" userId="25893bd8a22151db" providerId="LiveId" clId="{C56635B9-651F-4362-84F4-5F7DAD8F38C7}" dt="2023-10-26T02:25:33.133" v="8" actId="1076"/>
          <ac:spMkLst>
            <pc:docMk/>
            <pc:sldMk cId="0" sldId="263"/>
            <ac:spMk id="3076" creationId="{00000000-0000-0000-0000-000000000000}"/>
          </ac:spMkLst>
        </pc:spChg>
      </pc:sldChg>
      <pc:sldChg chg="modSp mod">
        <pc:chgData name="Mirrich Wang" userId="25893bd8a22151db" providerId="LiveId" clId="{C56635B9-651F-4362-84F4-5F7DAD8F38C7}" dt="2023-10-26T02:47:24.591" v="94" actId="20577"/>
        <pc:sldMkLst>
          <pc:docMk/>
          <pc:sldMk cId="0" sldId="359"/>
        </pc:sldMkLst>
        <pc:spChg chg="mod">
          <ac:chgData name="Mirrich Wang" userId="25893bd8a22151db" providerId="LiveId" clId="{C56635B9-651F-4362-84F4-5F7DAD8F38C7}" dt="2023-10-26T02:47:24.591" v="94" actId="20577"/>
          <ac:spMkLst>
            <pc:docMk/>
            <pc:sldMk cId="0" sldId="359"/>
            <ac:spMk id="6148" creationId="{00000000-0000-0000-0000-000000000000}"/>
          </ac:spMkLst>
        </pc:spChg>
      </pc:sldChg>
      <pc:sldChg chg="addSp modSp mod">
        <pc:chgData name="Mirrich Wang" userId="25893bd8a22151db" providerId="LiveId" clId="{C56635B9-651F-4362-84F4-5F7DAD8F38C7}" dt="2023-10-26T03:05:01.278" v="118" actId="1076"/>
        <pc:sldMkLst>
          <pc:docMk/>
          <pc:sldMk cId="95961388" sldId="499"/>
        </pc:sldMkLst>
        <pc:spChg chg="mod">
          <ac:chgData name="Mirrich Wang" userId="25893bd8a22151db" providerId="LiveId" clId="{C56635B9-651F-4362-84F4-5F7DAD8F38C7}" dt="2023-10-26T02:48:31.500" v="116" actId="14100"/>
          <ac:spMkLst>
            <pc:docMk/>
            <pc:sldMk cId="95961388" sldId="499"/>
            <ac:spMk id="17410" creationId="{00000000-0000-0000-0000-000000000000}"/>
          </ac:spMkLst>
        </pc:spChg>
        <pc:picChg chg="add mod">
          <ac:chgData name="Mirrich Wang" userId="25893bd8a22151db" providerId="LiveId" clId="{C56635B9-651F-4362-84F4-5F7DAD8F38C7}" dt="2023-10-26T03:05:01.278" v="118" actId="1076"/>
          <ac:picMkLst>
            <pc:docMk/>
            <pc:sldMk cId="95961388" sldId="499"/>
            <ac:picMk id="1026" creationId="{5A4916BA-3DF5-5F56-C304-65BDA1A4F327}"/>
          </ac:picMkLst>
        </pc:picChg>
      </pc:sldChg>
      <pc:sldChg chg="addSp delSp modSp mod">
        <pc:chgData name="Mirrich Wang" userId="25893bd8a22151db" providerId="LiveId" clId="{C56635B9-651F-4362-84F4-5F7DAD8F38C7}" dt="2023-10-26T02:25:52.881" v="42" actId="20577"/>
        <pc:sldMkLst>
          <pc:docMk/>
          <pc:sldMk cId="2386433730" sldId="500"/>
        </pc:sldMkLst>
        <pc:spChg chg="add del mod">
          <ac:chgData name="Mirrich Wang" userId="25893bd8a22151db" providerId="LiveId" clId="{C56635B9-651F-4362-84F4-5F7DAD8F38C7}" dt="2023-10-26T02:25:36.696" v="10"/>
          <ac:spMkLst>
            <pc:docMk/>
            <pc:sldMk cId="2386433730" sldId="500"/>
            <ac:spMk id="3" creationId="{A5D5C899-AA5D-0B3E-7734-DC0C8854E380}"/>
          </ac:spMkLst>
        </pc:spChg>
        <pc:spChg chg="del">
          <ac:chgData name="Mirrich Wang" userId="25893bd8a22151db" providerId="LiveId" clId="{C56635B9-651F-4362-84F4-5F7DAD8F38C7}" dt="2023-10-26T02:25:38.235" v="11" actId="478"/>
          <ac:spMkLst>
            <pc:docMk/>
            <pc:sldMk cId="2386433730" sldId="500"/>
            <ac:spMk id="4" creationId="{00000000-0000-0000-0000-000000000000}"/>
          </ac:spMkLst>
        </pc:spChg>
        <pc:spChg chg="add mod">
          <ac:chgData name="Mirrich Wang" userId="25893bd8a22151db" providerId="LiveId" clId="{C56635B9-651F-4362-84F4-5F7DAD8F38C7}" dt="2023-10-26T02:25:52.881" v="42" actId="20577"/>
          <ac:spMkLst>
            <pc:docMk/>
            <pc:sldMk cId="2386433730" sldId="500"/>
            <ac:spMk id="5" creationId="{899717B1-9851-EA1E-0B74-F3EFCA1147E9}"/>
          </ac:spMkLst>
        </pc:spChg>
      </pc:sldChg>
      <pc:sldChg chg="modSp mod">
        <pc:chgData name="Mirrich Wang" userId="25893bd8a22151db" providerId="LiveId" clId="{C56635B9-651F-4362-84F4-5F7DAD8F38C7}" dt="2023-10-31T12:28:26.779" v="3401" actId="403"/>
        <pc:sldMkLst>
          <pc:docMk/>
          <pc:sldMk cId="3550096052" sldId="501"/>
        </pc:sldMkLst>
        <pc:spChg chg="mod">
          <ac:chgData name="Mirrich Wang" userId="25893bd8a22151db" providerId="LiveId" clId="{C56635B9-651F-4362-84F4-5F7DAD8F38C7}" dt="2023-10-31T12:28:26.779" v="3401" actId="403"/>
          <ac:spMkLst>
            <pc:docMk/>
            <pc:sldMk cId="3550096052" sldId="501"/>
            <ac:spMk id="17410" creationId="{00000000-0000-0000-0000-000000000000}"/>
          </ac:spMkLst>
        </pc:spChg>
      </pc:sldChg>
      <pc:sldChg chg="modSp">
        <pc:chgData name="Mirrich Wang" userId="25893bd8a22151db" providerId="LiveId" clId="{C56635B9-651F-4362-84F4-5F7DAD8F38C7}" dt="2023-10-31T12:28:49.294" v="3403" actId="1076"/>
        <pc:sldMkLst>
          <pc:docMk/>
          <pc:sldMk cId="2975434945" sldId="502"/>
        </pc:sldMkLst>
        <pc:spChg chg="mod">
          <ac:chgData name="Mirrich Wang" userId="25893bd8a22151db" providerId="LiveId" clId="{C56635B9-651F-4362-84F4-5F7DAD8F38C7}" dt="2023-10-31T12:28:49.294" v="3403" actId="1076"/>
          <ac:spMkLst>
            <pc:docMk/>
            <pc:sldMk cId="2975434945" sldId="502"/>
            <ac:spMk id="17410" creationId="{00000000-0000-0000-0000-000000000000}"/>
          </ac:spMkLst>
        </pc:spChg>
      </pc:sldChg>
      <pc:sldChg chg="addSp delSp modSp mod">
        <pc:chgData name="Mirrich Wang" userId="25893bd8a22151db" providerId="LiveId" clId="{C56635B9-651F-4362-84F4-5F7DAD8F38C7}" dt="2023-10-31T13:03:53.801" v="3476" actId="20577"/>
        <pc:sldMkLst>
          <pc:docMk/>
          <pc:sldMk cId="2224786415" sldId="504"/>
        </pc:sldMkLst>
        <pc:spChg chg="add del mod">
          <ac:chgData name="Mirrich Wang" userId="25893bd8a22151db" providerId="LiveId" clId="{C56635B9-651F-4362-84F4-5F7DAD8F38C7}" dt="2023-10-31T10:57:09.013" v="261" actId="478"/>
          <ac:spMkLst>
            <pc:docMk/>
            <pc:sldMk cId="2224786415" sldId="504"/>
            <ac:spMk id="3" creationId="{1FA1428D-FEC5-CB3D-0D6E-8E66161C54F2}"/>
          </ac:spMkLst>
        </pc:spChg>
        <pc:spChg chg="add del mod">
          <ac:chgData name="Mirrich Wang" userId="25893bd8a22151db" providerId="LiveId" clId="{C56635B9-651F-4362-84F4-5F7DAD8F38C7}" dt="2023-10-31T11:45:33.239" v="1639" actId="478"/>
          <ac:spMkLst>
            <pc:docMk/>
            <pc:sldMk cId="2224786415" sldId="504"/>
            <ac:spMk id="4" creationId="{7D95A7C3-159B-F1FC-9B71-6678C09AF575}"/>
          </ac:spMkLst>
        </pc:spChg>
        <pc:spChg chg="add del mod">
          <ac:chgData name="Mirrich Wang" userId="25893bd8a22151db" providerId="LiveId" clId="{C56635B9-651F-4362-84F4-5F7DAD8F38C7}" dt="2023-10-31T13:03:53.801" v="3476" actId="20577"/>
          <ac:spMkLst>
            <pc:docMk/>
            <pc:sldMk cId="2224786415" sldId="504"/>
            <ac:spMk id="5" creationId="{2054C34D-4BCD-099F-D1DD-5BB6C94C05EB}"/>
          </ac:spMkLst>
        </pc:spChg>
      </pc:sldChg>
      <pc:sldChg chg="addSp delSp modSp add mod">
        <pc:chgData name="Mirrich Wang" userId="25893bd8a22151db" providerId="LiveId" clId="{C56635B9-651F-4362-84F4-5F7DAD8F38C7}" dt="2023-10-31T13:24:53.437" v="3804" actId="20577"/>
        <pc:sldMkLst>
          <pc:docMk/>
          <pc:sldMk cId="452022331" sldId="505"/>
        </pc:sldMkLst>
        <pc:spChg chg="add del mod">
          <ac:chgData name="Mirrich Wang" userId="25893bd8a22151db" providerId="LiveId" clId="{C56635B9-651F-4362-84F4-5F7DAD8F38C7}" dt="2023-10-31T13:16:16.365" v="3649" actId="478"/>
          <ac:spMkLst>
            <pc:docMk/>
            <pc:sldMk cId="452022331" sldId="505"/>
            <ac:spMk id="3" creationId="{75B8A4AB-3F5F-C9D2-0985-F2D6706D167B}"/>
          </ac:spMkLst>
        </pc:spChg>
        <pc:spChg chg="mod">
          <ac:chgData name="Mirrich Wang" userId="25893bd8a22151db" providerId="LiveId" clId="{C56635B9-651F-4362-84F4-5F7DAD8F38C7}" dt="2023-10-31T13:24:48.545" v="3792" actId="14100"/>
          <ac:spMkLst>
            <pc:docMk/>
            <pc:sldMk cId="452022331" sldId="505"/>
            <ac:spMk id="5" creationId="{2054C34D-4BCD-099F-D1DD-5BB6C94C05EB}"/>
          </ac:spMkLst>
        </pc:spChg>
        <pc:spChg chg="add mod">
          <ac:chgData name="Mirrich Wang" userId="25893bd8a22151db" providerId="LiveId" clId="{C56635B9-651F-4362-84F4-5F7DAD8F38C7}" dt="2023-10-31T13:15:38.291" v="3644" actId="164"/>
          <ac:spMkLst>
            <pc:docMk/>
            <pc:sldMk cId="452022331" sldId="505"/>
            <ac:spMk id="6" creationId="{5E1519B0-CBCA-7284-9724-1ED018F1A869}"/>
          </ac:spMkLst>
        </pc:spChg>
        <pc:spChg chg="add mod">
          <ac:chgData name="Mirrich Wang" userId="25893bd8a22151db" providerId="LiveId" clId="{C56635B9-651F-4362-84F4-5F7DAD8F38C7}" dt="2023-10-31T13:15:38.291" v="3644" actId="164"/>
          <ac:spMkLst>
            <pc:docMk/>
            <pc:sldMk cId="452022331" sldId="505"/>
            <ac:spMk id="7" creationId="{05474DBB-A799-6B24-7A3B-0FED28C432DE}"/>
          </ac:spMkLst>
        </pc:spChg>
        <pc:spChg chg="mod">
          <ac:chgData name="Mirrich Wang" userId="25893bd8a22151db" providerId="LiveId" clId="{C56635B9-651F-4362-84F4-5F7DAD8F38C7}" dt="2023-10-31T13:14:48.649" v="3609" actId="113"/>
          <ac:spMkLst>
            <pc:docMk/>
            <pc:sldMk cId="452022331" sldId="505"/>
            <ac:spMk id="8" creationId="{2CDA3D2B-61E8-791D-9B27-8793D91C0304}"/>
          </ac:spMkLst>
        </pc:spChg>
        <pc:spChg chg="add mod ord">
          <ac:chgData name="Mirrich Wang" userId="25893bd8a22151db" providerId="LiveId" clId="{C56635B9-651F-4362-84F4-5F7DAD8F38C7}" dt="2023-10-31T13:18:36.397" v="3677" actId="14100"/>
          <ac:spMkLst>
            <pc:docMk/>
            <pc:sldMk cId="452022331" sldId="505"/>
            <ac:spMk id="9" creationId="{550FE3C4-3A6D-6672-FF0D-7DEDBAF427AD}"/>
          </ac:spMkLst>
        </pc:spChg>
        <pc:spChg chg="add mod ord">
          <ac:chgData name="Mirrich Wang" userId="25893bd8a22151db" providerId="LiveId" clId="{C56635B9-651F-4362-84F4-5F7DAD8F38C7}" dt="2023-10-31T13:18:05.790" v="3671" actId="14100"/>
          <ac:spMkLst>
            <pc:docMk/>
            <pc:sldMk cId="452022331" sldId="505"/>
            <ac:spMk id="10" creationId="{F825E318-B35F-36A6-E66A-23B919DDCA93}"/>
          </ac:spMkLst>
        </pc:spChg>
        <pc:spChg chg="add mod">
          <ac:chgData name="Mirrich Wang" userId="25893bd8a22151db" providerId="LiveId" clId="{C56635B9-651F-4362-84F4-5F7DAD8F38C7}" dt="2023-10-31T13:21:25.555" v="3709" actId="1076"/>
          <ac:spMkLst>
            <pc:docMk/>
            <pc:sldMk cId="452022331" sldId="505"/>
            <ac:spMk id="11" creationId="{79E17015-16CF-C542-4165-48151A265B82}"/>
          </ac:spMkLst>
        </pc:spChg>
        <pc:spChg chg="add mod">
          <ac:chgData name="Mirrich Wang" userId="25893bd8a22151db" providerId="LiveId" clId="{C56635B9-651F-4362-84F4-5F7DAD8F38C7}" dt="2023-10-31T13:18:27.985" v="3676" actId="14100"/>
          <ac:spMkLst>
            <pc:docMk/>
            <pc:sldMk cId="452022331" sldId="505"/>
            <ac:spMk id="12" creationId="{4A584C4A-071C-B4DB-4E11-9E3DE0D64480}"/>
          </ac:spMkLst>
        </pc:spChg>
        <pc:spChg chg="add mod">
          <ac:chgData name="Mirrich Wang" userId="25893bd8a22151db" providerId="LiveId" clId="{C56635B9-651F-4362-84F4-5F7DAD8F38C7}" dt="2023-10-31T13:21:27.545" v="3710" actId="1076"/>
          <ac:spMkLst>
            <pc:docMk/>
            <pc:sldMk cId="452022331" sldId="505"/>
            <ac:spMk id="13" creationId="{7433B766-57B7-2402-203D-0324886EF89D}"/>
          </ac:spMkLst>
        </pc:spChg>
        <pc:spChg chg="add mod">
          <ac:chgData name="Mirrich Wang" userId="25893bd8a22151db" providerId="LiveId" clId="{C56635B9-651F-4362-84F4-5F7DAD8F38C7}" dt="2023-10-31T13:24:53.437" v="3804" actId="20577"/>
          <ac:spMkLst>
            <pc:docMk/>
            <pc:sldMk cId="452022331" sldId="505"/>
            <ac:spMk id="14" creationId="{A1C46CF2-3296-BF10-649E-FC7C40DE35B5}"/>
          </ac:spMkLst>
        </pc:spChg>
        <pc:spChg chg="add mod">
          <ac:chgData name="Mirrich Wang" userId="25893bd8a22151db" providerId="LiveId" clId="{C56635B9-651F-4362-84F4-5F7DAD8F38C7}" dt="2023-10-31T13:24:48.643" v="3795" actId="14100"/>
          <ac:spMkLst>
            <pc:docMk/>
            <pc:sldMk cId="452022331" sldId="505"/>
            <ac:spMk id="15" creationId="{C87ADB26-21AE-6020-9067-1AA8C8FC1EEB}"/>
          </ac:spMkLst>
        </pc:spChg>
        <pc:spChg chg="add mod">
          <ac:chgData name="Mirrich Wang" userId="25893bd8a22151db" providerId="LiveId" clId="{C56635B9-651F-4362-84F4-5F7DAD8F38C7}" dt="2023-10-31T13:24:48.591" v="3793" actId="14100"/>
          <ac:spMkLst>
            <pc:docMk/>
            <pc:sldMk cId="452022331" sldId="505"/>
            <ac:spMk id="16" creationId="{F435795A-53A7-72BB-8D7A-8866ADAB87C4}"/>
          </ac:spMkLst>
        </pc:spChg>
        <pc:spChg chg="add mod">
          <ac:chgData name="Mirrich Wang" userId="25893bd8a22151db" providerId="LiveId" clId="{C56635B9-651F-4362-84F4-5F7DAD8F38C7}" dt="2023-10-31T13:24:41.586" v="3778" actId="1076"/>
          <ac:spMkLst>
            <pc:docMk/>
            <pc:sldMk cId="452022331" sldId="505"/>
            <ac:spMk id="17" creationId="{6640C101-0F54-6C4D-740D-95DE788F5E12}"/>
          </ac:spMkLst>
        </pc:spChg>
        <pc:spChg chg="add mod">
          <ac:chgData name="Mirrich Wang" userId="25893bd8a22151db" providerId="LiveId" clId="{C56635B9-651F-4362-84F4-5F7DAD8F38C7}" dt="2023-10-31T13:24:48.449" v="3790" actId="14100"/>
          <ac:spMkLst>
            <pc:docMk/>
            <pc:sldMk cId="452022331" sldId="505"/>
            <ac:spMk id="18" creationId="{C73ACB51-2080-4886-6A2A-E6DC6DCC3866}"/>
          </ac:spMkLst>
        </pc:spChg>
        <pc:spChg chg="add mod">
          <ac:chgData name="Mirrich Wang" userId="25893bd8a22151db" providerId="LiveId" clId="{C56635B9-651F-4362-84F4-5F7DAD8F38C7}" dt="2023-10-31T13:24:48.501" v="3791" actId="14100"/>
          <ac:spMkLst>
            <pc:docMk/>
            <pc:sldMk cId="452022331" sldId="505"/>
            <ac:spMk id="19" creationId="{C4BBB309-3C1B-8C8A-7B48-D5F762C7B32C}"/>
          </ac:spMkLst>
        </pc:spChg>
        <pc:spChg chg="add mod">
          <ac:chgData name="Mirrich Wang" userId="25893bd8a22151db" providerId="LiveId" clId="{C56635B9-651F-4362-84F4-5F7DAD8F38C7}" dt="2023-10-31T13:24:41.430" v="3777" actId="1076"/>
          <ac:spMkLst>
            <pc:docMk/>
            <pc:sldMk cId="452022331" sldId="505"/>
            <ac:spMk id="20" creationId="{D7779597-E33E-6F00-72B0-9A77E27B8A43}"/>
          </ac:spMkLst>
        </pc:spChg>
        <pc:spChg chg="add mod">
          <ac:chgData name="Mirrich Wang" userId="25893bd8a22151db" providerId="LiveId" clId="{C56635B9-651F-4362-84F4-5F7DAD8F38C7}" dt="2023-10-31T13:20:43.330" v="3703" actId="5793"/>
          <ac:spMkLst>
            <pc:docMk/>
            <pc:sldMk cId="452022331" sldId="505"/>
            <ac:spMk id="21" creationId="{0AB0C881-E09A-9CC3-3788-2F0841550FE7}"/>
          </ac:spMkLst>
        </pc:spChg>
        <pc:spChg chg="add mod">
          <ac:chgData name="Mirrich Wang" userId="25893bd8a22151db" providerId="LiveId" clId="{C56635B9-651F-4362-84F4-5F7DAD8F38C7}" dt="2023-10-31T13:20:39.710" v="3702" actId="5793"/>
          <ac:spMkLst>
            <pc:docMk/>
            <pc:sldMk cId="452022331" sldId="505"/>
            <ac:spMk id="22" creationId="{44227BF3-DA14-DD00-040D-8161D6AE091B}"/>
          </ac:spMkLst>
        </pc:spChg>
        <pc:spChg chg="add mod">
          <ac:chgData name="Mirrich Wang" userId="25893bd8a22151db" providerId="LiveId" clId="{C56635B9-651F-4362-84F4-5F7DAD8F38C7}" dt="2023-10-31T13:24:48.424" v="3789" actId="1076"/>
          <ac:spMkLst>
            <pc:docMk/>
            <pc:sldMk cId="452022331" sldId="505"/>
            <ac:spMk id="23" creationId="{AE8D6405-7518-7E4A-FDBC-8E2C3C6061BD}"/>
          </ac:spMkLst>
        </pc:spChg>
        <pc:spChg chg="add mod">
          <ac:chgData name="Mirrich Wang" userId="25893bd8a22151db" providerId="LiveId" clId="{C56635B9-651F-4362-84F4-5F7DAD8F38C7}" dt="2023-10-31T13:24:41.254" v="3776" actId="1076"/>
          <ac:spMkLst>
            <pc:docMk/>
            <pc:sldMk cId="452022331" sldId="505"/>
            <ac:spMk id="24" creationId="{BA6C9282-425C-BFBB-00BF-C19AF40D4B2D}"/>
          </ac:spMkLst>
        </pc:spChg>
        <pc:grpChg chg="add mod">
          <ac:chgData name="Mirrich Wang" userId="25893bd8a22151db" providerId="LiveId" clId="{C56635B9-651F-4362-84F4-5F7DAD8F38C7}" dt="2023-10-31T13:24:48.852" v="3801" actId="1076"/>
          <ac:grpSpMkLst>
            <pc:docMk/>
            <pc:sldMk cId="452022331" sldId="505"/>
            <ac:grpSpMk id="25" creationId="{08B3528A-7F94-0009-86B0-E50F9ED65F07}"/>
          </ac:grpSpMkLst>
        </pc:grpChg>
        <pc:grpChg chg="add mod">
          <ac:chgData name="Mirrich Wang" userId="25893bd8a22151db" providerId="LiveId" clId="{C56635B9-651F-4362-84F4-5F7DAD8F38C7}" dt="2023-10-31T13:24:48.852" v="3801" actId="1076"/>
          <ac:grpSpMkLst>
            <pc:docMk/>
            <pc:sldMk cId="452022331" sldId="505"/>
            <ac:grpSpMk id="26" creationId="{ED104534-D95D-15B9-7597-9653BEB70A02}"/>
          </ac:grpSpMkLst>
        </pc:grpChg>
        <pc:picChg chg="mod">
          <ac:chgData name="Mirrich Wang" userId="25893bd8a22151db" providerId="LiveId" clId="{C56635B9-651F-4362-84F4-5F7DAD8F38C7}" dt="2023-10-31T13:14:46.648" v="3608" actId="113"/>
          <ac:picMkLst>
            <pc:docMk/>
            <pc:sldMk cId="452022331" sldId="505"/>
            <ac:picMk id="2" creationId="{827EC71C-3770-4D90-5A51-F043B3451234}"/>
          </ac:picMkLst>
        </pc:picChg>
        <pc:picChg chg="add mod modCrop">
          <ac:chgData name="Mirrich Wang" userId="25893bd8a22151db" providerId="LiveId" clId="{C56635B9-651F-4362-84F4-5F7DAD8F38C7}" dt="2023-10-31T13:24:48.872" v="3802" actId="732"/>
          <ac:picMkLst>
            <pc:docMk/>
            <pc:sldMk cId="452022331" sldId="505"/>
            <ac:picMk id="4" creationId="{E81F2259-F021-7364-8331-62AB9303F610}"/>
          </ac:picMkLst>
        </pc:picChg>
      </pc:sldChg>
      <pc:sldChg chg="new del">
        <pc:chgData name="Mirrich Wang" userId="25893bd8a22151db" providerId="LiveId" clId="{C56635B9-651F-4362-84F4-5F7DAD8F38C7}" dt="2023-10-31T11:26:16.265" v="877" actId="680"/>
        <pc:sldMkLst>
          <pc:docMk/>
          <pc:sldMk cId="3948413223" sldId="505"/>
        </pc:sldMkLst>
      </pc:sldChg>
      <pc:sldChg chg="modSp add mod">
        <pc:chgData name="Mirrich Wang" userId="25893bd8a22151db" providerId="LiveId" clId="{C56635B9-651F-4362-84F4-5F7DAD8F38C7}" dt="2023-10-31T13:11:10.779" v="3552" actId="20577"/>
        <pc:sldMkLst>
          <pc:docMk/>
          <pc:sldMk cId="2147554329" sldId="506"/>
        </pc:sldMkLst>
        <pc:spChg chg="mod">
          <ac:chgData name="Mirrich Wang" userId="25893bd8a22151db" providerId="LiveId" clId="{C56635B9-651F-4362-84F4-5F7DAD8F38C7}" dt="2023-10-31T13:11:10.779" v="3552" actId="20577"/>
          <ac:spMkLst>
            <pc:docMk/>
            <pc:sldMk cId="2147554329" sldId="506"/>
            <ac:spMk id="5" creationId="{2054C34D-4BCD-099F-D1DD-5BB6C94C05E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CCFBD46F-89C7-44C2-9DE9-7DFF39DFC369}" type="datetimeFigureOut">
              <a:rPr lang="zh-CN" altLang="en-US"/>
              <a:pPr>
                <a:defRPr/>
              </a:pPr>
              <a:t>2024/3/25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8855293-8BC6-4D7C-9E33-66699ED3CCB3}" type="slidenum">
              <a:rPr lang="zh-CN" altLang="en-US"/>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37054-13DD-47E8-AC9C-6E33D924AB2F}" type="datetimeFigureOut">
              <a:rPr lang="zh-CN" altLang="en-US" smtClean="0"/>
              <a:t>2024/3/25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11A8ED-6551-40FF-AAB9-B579F124B714}" type="slidenum">
              <a:rPr lang="zh-CN" altLang="en-US" smtClean="0"/>
              <a:t>‹#›</a:t>
            </a:fld>
            <a:endParaRPr lang="zh-CN" altLang="en-US"/>
          </a:p>
        </p:txBody>
      </p:sp>
    </p:spTree>
    <p:extLst>
      <p:ext uri="{BB962C8B-B14F-4D97-AF65-F5344CB8AC3E}">
        <p14:creationId xmlns:p14="http://schemas.microsoft.com/office/powerpoint/2010/main" val="1260385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611A8ED-6551-40FF-AAB9-B579F124B714}" type="slidenum">
              <a:rPr lang="zh-CN" altLang="en-US" smtClean="0"/>
              <a:t>3</a:t>
            </a:fld>
            <a:endParaRPr lang="zh-CN" altLang="en-US"/>
          </a:p>
        </p:txBody>
      </p:sp>
    </p:spTree>
    <p:extLst>
      <p:ext uri="{BB962C8B-B14F-4D97-AF65-F5344CB8AC3E}">
        <p14:creationId xmlns:p14="http://schemas.microsoft.com/office/powerpoint/2010/main" val="1064402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350" marR="0" lvl="0" indent="189865" algn="just" defTabSz="914400" rtl="0" eaLnBrk="1" fontAlgn="auto" latinLnBrk="0" hangingPunct="1">
              <a:lnSpc>
                <a:spcPct val="107000"/>
              </a:lnSpc>
              <a:spcBef>
                <a:spcPts val="0"/>
              </a:spcBef>
              <a:spcAft>
                <a:spcPts val="165"/>
              </a:spcAft>
              <a:buClrTx/>
              <a:buSzTx/>
              <a:buFontTx/>
              <a:buNone/>
              <a:tabLst/>
              <a:defRPr/>
            </a:pPr>
            <a:endParaRPr lang="zh-CN" altLang="zh-CN" sz="1800" kern="100" dirty="0">
              <a:solidFill>
                <a:srgbClr val="181717"/>
              </a:solidFill>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fld id="{5611A8ED-6551-40FF-AAB9-B579F124B714}" type="slidenum">
              <a:rPr lang="zh-CN" altLang="en-US" smtClean="0"/>
              <a:t>12</a:t>
            </a:fld>
            <a:endParaRPr lang="zh-CN" altLang="en-US"/>
          </a:p>
        </p:txBody>
      </p:sp>
    </p:spTree>
    <p:extLst>
      <p:ext uri="{BB962C8B-B14F-4D97-AF65-F5344CB8AC3E}">
        <p14:creationId xmlns:p14="http://schemas.microsoft.com/office/powerpoint/2010/main" val="3759595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rPr>
              <a:t>由于所有要执行的作业并不以相同的顺序访问车间的机器，因此作业的路由并不相同，我们说我们面临着作业车间环境。这个问题在文献中是已知的，称为灵活作业车间调度问题（</a:t>
            </a:r>
            <a:r>
              <a:rPr lang="en-US" altLang="zh-CN" sz="1800" kern="100" dirty="0">
                <a:solidFill>
                  <a:srgbClr val="181717"/>
                </a:solidFill>
                <a:effectLst/>
                <a:latin typeface="Times New Roman" panose="02020603050405020304" pitchFamily="18" charset="0"/>
                <a:ea typeface="等线" panose="02010600030101010101" pitchFamily="2" charset="-122"/>
              </a:rPr>
              <a:t>FJSSP</a:t>
            </a:r>
            <a:r>
              <a:rPr lang="zh-CN" altLang="zh-CN"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en-US" altLang="zh-CN"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5611A8ED-6551-40FF-AAB9-B579F124B714}" type="slidenum">
              <a:rPr lang="zh-CN" altLang="en-US" smtClean="0"/>
              <a:t>4</a:t>
            </a:fld>
            <a:endParaRPr lang="zh-CN" altLang="en-US"/>
          </a:p>
        </p:txBody>
      </p:sp>
    </p:spTree>
    <p:extLst>
      <p:ext uri="{BB962C8B-B14F-4D97-AF65-F5344CB8AC3E}">
        <p14:creationId xmlns:p14="http://schemas.microsoft.com/office/powerpoint/2010/main" val="2164685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rPr>
              <a:t>此外，决策者通常不仅对单个目标函数表现良好的解决方案感兴趣，而且还对几个标准（如完工时间或流程时间）和涉及迟到度量的标准之间的最佳折衷解决方案感兴趣。</a:t>
            </a:r>
            <a:endParaRPr lang="en-US" altLang="zh-CN"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endParaRPr>
          </a:p>
          <a:p>
            <a:r>
              <a:rPr lang="zh-CN" altLang="zh-CN"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rPr>
              <a:t>下面，我们首先考虑目标函数中的两个标准，最后考虑三个标准。双标准问题涉及完工时间和最大迟到最小化，并且考虑的附加标准是总迟到。目的是为决策者提供一组与非支配标准向量相对应的解决方案，为了更方便也称为帕累托最优解或非支配解决方案。</a:t>
            </a:r>
            <a:r>
              <a:rPr lang="zh-CN" altLang="en-US"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rPr>
              <a:t>（</a:t>
            </a:r>
            <a:r>
              <a:rPr lang="en-US" altLang="zh-CN"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rPr>
              <a:t>Pareto optimal solutions or non-dominated solutions</a:t>
            </a:r>
            <a:r>
              <a:rPr lang="zh-CN" altLang="en-US" sz="1800" kern="100" dirty="0">
                <a:solidFill>
                  <a:srgbClr val="181717"/>
                </a:solidFill>
                <a:effectLst/>
                <a:latin typeface="Times New Roman" panose="02020603050405020304" pitchFamily="18" charset="0"/>
                <a:ea typeface="等线" panose="02010600030101010101" pitchFamily="2" charset="-122"/>
                <a:cs typeface="Times New Roman" panose="02020603050405020304" pitchFamily="18" charset="0"/>
              </a:rPr>
              <a:t>）</a:t>
            </a:r>
            <a:endParaRPr lang="zh-CN" altLang="en-US" sz="1800" dirty="0"/>
          </a:p>
        </p:txBody>
      </p:sp>
      <p:sp>
        <p:nvSpPr>
          <p:cNvPr id="4" name="灯片编号占位符 3"/>
          <p:cNvSpPr>
            <a:spLocks noGrp="1"/>
          </p:cNvSpPr>
          <p:nvPr>
            <p:ph type="sldNum" sz="quarter" idx="5"/>
          </p:nvPr>
        </p:nvSpPr>
        <p:spPr/>
        <p:txBody>
          <a:bodyPr/>
          <a:lstStyle/>
          <a:p>
            <a:fld id="{5611A8ED-6551-40FF-AAB9-B579F124B714}" type="slidenum">
              <a:rPr lang="zh-CN" altLang="en-US" smtClean="0"/>
              <a:t>5</a:t>
            </a:fld>
            <a:endParaRPr lang="zh-CN" altLang="en-US"/>
          </a:p>
        </p:txBody>
      </p:sp>
    </p:spTree>
    <p:extLst>
      <p:ext uri="{BB962C8B-B14F-4D97-AF65-F5344CB8AC3E}">
        <p14:creationId xmlns:p14="http://schemas.microsoft.com/office/powerpoint/2010/main" val="2315572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6350" marR="0" lvl="0" indent="189865" algn="just" defTabSz="914400" rtl="0" eaLnBrk="1" fontAlgn="auto" latinLnBrk="0" hangingPunct="1">
                  <a:lnSpc>
                    <a:spcPct val="107000"/>
                  </a:lnSpc>
                  <a:spcBef>
                    <a:spcPts val="0"/>
                  </a:spcBef>
                  <a:spcAft>
                    <a:spcPts val="165"/>
                  </a:spcAft>
                  <a:buClrTx/>
                  <a:buSzTx/>
                  <a:buFontTx/>
                  <a:buNone/>
                  <a:tabLst/>
                  <a:defRPr/>
                </a:pPr>
                <a:r>
                  <a:rPr lang="zh-CN" altLang="en-US" sz="1800" b="0" dirty="0">
                    <a:latin typeface="Microsoft YaHei UI" panose="020B0503020204020204" pitchFamily="34" charset="-122"/>
                    <a:ea typeface="Microsoft YaHei UI" panose="020B0503020204020204" pitchFamily="34" charset="-122"/>
                  </a:rPr>
                  <a:t>文中认为必须由 </a:t>
                </a:r>
                <a14:m>
                  <m:oMath xmlns:m="http://schemas.openxmlformats.org/officeDocument/2006/math">
                    <m:r>
                      <a:rPr lang="en-US" altLang="zh-CN" sz="1800" b="0" i="1" smtClean="0">
                        <a:latin typeface="Cambria Math" panose="02040503050406030204" pitchFamily="18" charset="0"/>
                        <a:ea typeface="Microsoft YaHei UI" panose="020B0503020204020204" pitchFamily="34" charset="-122"/>
                      </a:rPr>
                      <m:t>𝑚</m:t>
                    </m:r>
                  </m:oMath>
                </a14:m>
                <a:r>
                  <a:rPr lang="zh-CN" altLang="en-US" sz="1800" b="0" dirty="0">
                    <a:latin typeface="Microsoft YaHei UI" panose="020B0503020204020204" pitchFamily="34" charset="-122"/>
                    <a:ea typeface="Microsoft YaHei UI" panose="020B0503020204020204" pitchFamily="34" charset="-122"/>
                  </a:rPr>
                  <a:t> 个分离资源组成的 </a:t>
                </a:r>
                <a14:m>
                  <m:oMath xmlns:m="http://schemas.openxmlformats.org/officeDocument/2006/math">
                    <m:r>
                      <a:rPr lang="en-US" altLang="zh-CN" sz="1800" i="1" smtClean="0">
                        <a:latin typeface="Cambria Math" panose="02040503050406030204" pitchFamily="18" charset="0"/>
                        <a:ea typeface="Cambria Math" panose="02040503050406030204" pitchFamily="18" charset="0"/>
                      </a:rPr>
                      <m:t>ℳ</m:t>
                    </m:r>
                  </m:oMath>
                </a14:m>
                <a:r>
                  <a:rPr lang="zh-CN" altLang="en-US" sz="1800" b="0" dirty="0">
                    <a:latin typeface="Microsoft YaHei UI" panose="020B0503020204020204" pitchFamily="34" charset="-122"/>
                    <a:ea typeface="Microsoft YaHei UI" panose="020B0503020204020204" pitchFamily="34" charset="-122"/>
                  </a:rPr>
                  <a:t> 集合上调度由 </a:t>
                </a:r>
                <a14:m>
                  <m:oMath xmlns:m="http://schemas.openxmlformats.org/officeDocument/2006/math">
                    <m:r>
                      <m:rPr>
                        <m:sty m:val="p"/>
                      </m:rPr>
                      <a:rPr lang="en-US" altLang="zh-CN" sz="1800" b="0" i="1" dirty="0">
                        <a:latin typeface="Cambria Math" panose="02040503050406030204" pitchFamily="18" charset="0"/>
                        <a:ea typeface="Microsoft YaHei UI" panose="020B0503020204020204" pitchFamily="34" charset="-122"/>
                      </a:rPr>
                      <m:t>n</m:t>
                    </m:r>
                  </m:oMath>
                </a14:m>
                <a:r>
                  <a:rPr lang="zh-CN" altLang="en-US" sz="1800" b="0" dirty="0">
                    <a:latin typeface="Microsoft YaHei UI" panose="020B0503020204020204" pitchFamily="34" charset="-122"/>
                    <a:ea typeface="Microsoft YaHei UI" panose="020B0503020204020204" pitchFamily="34" charset="-122"/>
                  </a:rPr>
                  <a:t> 个作业组成的 </a:t>
                </a:r>
                <a14:m>
                  <m:oMath xmlns:m="http://schemas.openxmlformats.org/officeDocument/2006/math">
                    <m:r>
                      <a:rPr lang="en-US" altLang="zh-CN" sz="1800" i="1">
                        <a:latin typeface="Cambria Math" panose="02040503050406030204" pitchFamily="18" charset="0"/>
                        <a:ea typeface="Cambria Math" panose="02040503050406030204" pitchFamily="18" charset="0"/>
                      </a:rPr>
                      <m:t>ℐ</m:t>
                    </m:r>
                  </m:oMath>
                </a14:m>
                <a:r>
                  <a:rPr lang="zh-CN" altLang="en-US" sz="1800" b="0" dirty="0">
                    <a:latin typeface="Microsoft YaHei UI" panose="020B0503020204020204" pitchFamily="34" charset="-122"/>
                    <a:ea typeface="Microsoft YaHei UI" panose="020B0503020204020204" pitchFamily="34" charset="-122"/>
                  </a:rPr>
                  <a:t> 作业集合。每个作业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𝐽</m:t>
                        </m:r>
                      </m:e>
                      <m:sub>
                        <m:r>
                          <a:rPr lang="en-US" altLang="zh-CN" sz="1800" b="0" i="1" dirty="0" smtClean="0">
                            <a:latin typeface="Cambria Math" panose="02040503050406030204" pitchFamily="18" charset="0"/>
                            <a:ea typeface="Microsoft YaHei UI" panose="020B0503020204020204" pitchFamily="34" charset="-122"/>
                          </a:rPr>
                          <m:t>𝑗</m:t>
                        </m:r>
                      </m:sub>
                    </m:sSub>
                  </m:oMath>
                </a14:m>
                <a:r>
                  <a:rPr lang="zh-CN" altLang="en-US" sz="1800" b="0" dirty="0">
                    <a:latin typeface="Microsoft YaHei UI" panose="020B0503020204020204" pitchFamily="34" charset="-122"/>
                    <a:ea typeface="Microsoft YaHei UI" panose="020B0503020204020204" pitchFamily="34" charset="-122"/>
                  </a:rPr>
                  <a:t> 需要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𝑛</m:t>
                        </m:r>
                      </m:e>
                      <m:sub>
                        <m:r>
                          <a:rPr lang="en-US" altLang="zh-CN" sz="1800" b="0" i="1" dirty="0" smtClean="0">
                            <a:latin typeface="Cambria Math" panose="02040503050406030204" pitchFamily="18" charset="0"/>
                            <a:ea typeface="Microsoft YaHei UI" panose="020B0503020204020204" pitchFamily="34" charset="-122"/>
                          </a:rPr>
                          <m:t>𝑗</m:t>
                        </m:r>
                      </m:sub>
                    </m:sSub>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个连续操作才能完成，并且作业 </a:t>
                </a:r>
                <a14:m>
                  <m:oMath xmlns:m="http://schemas.openxmlformats.org/officeDocument/2006/math">
                    <m:r>
                      <a:rPr lang="en-US" altLang="zh-CN" sz="1800" b="0" i="1" dirty="0" smtClean="0">
                        <a:latin typeface="Cambria Math" panose="02040503050406030204" pitchFamily="18" charset="0"/>
                        <a:ea typeface="Microsoft YaHei UI" panose="020B0503020204020204" pitchFamily="34" charset="-122"/>
                      </a:rPr>
                      <m:t>𝐽</m:t>
                    </m:r>
                    <m:r>
                      <a:rPr lang="en-US" altLang="zh-CN" sz="1800" b="0" i="1" dirty="0" smtClean="0">
                        <a:latin typeface="Cambria Math" panose="02040503050406030204" pitchFamily="18" charset="0"/>
                        <a:ea typeface="Microsoft YaHei UI" panose="020B0503020204020204" pitchFamily="34" charset="-122"/>
                      </a:rPr>
                      <m:t>_</m:t>
                    </m:r>
                    <m:r>
                      <a:rPr lang="en-US" altLang="zh-CN" sz="1800" b="0" i="1" dirty="0" smtClean="0">
                        <a:latin typeface="Cambria Math" panose="02040503050406030204" pitchFamily="18" charset="0"/>
                        <a:ea typeface="Microsoft YaHei UI" panose="020B0503020204020204" pitchFamily="34" charset="-122"/>
                      </a:rPr>
                      <m:t>𝑗</m:t>
                    </m:r>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的操作 </a:t>
                </a:r>
                <a14:m>
                  <m:oMath xmlns:m="http://schemas.openxmlformats.org/officeDocument/2006/math">
                    <m:r>
                      <a:rPr lang="en-US" altLang="zh-CN" sz="1800" b="0" i="1" dirty="0" smtClean="0">
                        <a:latin typeface="Cambria Math" panose="02040503050406030204" pitchFamily="18" charset="0"/>
                        <a:ea typeface="Microsoft YaHei UI" panose="020B0503020204020204" pitchFamily="34" charset="-122"/>
                      </a:rPr>
                      <m:t>𝑖</m:t>
                    </m:r>
                  </m:oMath>
                </a14:m>
                <a:r>
                  <a:rPr lang="zh-CN" altLang="en-US" sz="1800" b="0" dirty="0">
                    <a:latin typeface="Microsoft YaHei UI" panose="020B0503020204020204" pitchFamily="34" charset="-122"/>
                    <a:ea typeface="Microsoft YaHei UI" panose="020B0503020204020204" pitchFamily="34" charset="-122"/>
                  </a:rPr>
                  <a:t>由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𝑂</m:t>
                        </m:r>
                      </m:e>
                      <m:sub>
                        <m:r>
                          <a:rPr lang="en-US" altLang="zh-CN" sz="1800" b="0" i="1" dirty="0" err="1">
                            <a:latin typeface="Cambria Math" panose="02040503050406030204" pitchFamily="18" charset="0"/>
                            <a:ea typeface="Microsoft YaHei UI" panose="020B0503020204020204" pitchFamily="34" charset="-122"/>
                          </a:rPr>
                          <m:t>𝑖</m:t>
                        </m:r>
                        <m:r>
                          <a:rPr lang="en-US" altLang="zh-CN" sz="1800" b="0" i="1" dirty="0" smtClean="0">
                            <a:latin typeface="Cambria Math" panose="02040503050406030204" pitchFamily="18" charset="0"/>
                            <a:ea typeface="Microsoft YaHei UI" panose="020B0503020204020204" pitchFamily="34" charset="-122"/>
                          </a:rPr>
                          <m:t>,</m:t>
                        </m:r>
                        <m:r>
                          <a:rPr lang="en-US" altLang="zh-CN" sz="1800" b="0" i="1" dirty="0" smtClean="0">
                            <a:latin typeface="Cambria Math" panose="02040503050406030204" pitchFamily="18" charset="0"/>
                            <a:ea typeface="Microsoft YaHei UI" panose="020B0503020204020204" pitchFamily="34" charset="-122"/>
                          </a:rPr>
                          <m:t>𝑗</m:t>
                        </m:r>
                      </m:sub>
                    </m:sSub>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表示。每个操作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𝑂</m:t>
                        </m:r>
                      </m:e>
                      <m:sub>
                        <m:r>
                          <a:rPr lang="en-US" altLang="zh-CN" sz="1800" b="0" i="1" dirty="0" err="1">
                            <a:latin typeface="Cambria Math" panose="02040503050406030204" pitchFamily="18" charset="0"/>
                            <a:ea typeface="Microsoft YaHei UI" panose="020B0503020204020204" pitchFamily="34" charset="-122"/>
                          </a:rPr>
                          <m:t>𝑖</m:t>
                        </m:r>
                        <m:r>
                          <a:rPr lang="en-US" altLang="zh-CN" sz="1800" b="0" i="1" dirty="0" smtClean="0">
                            <a:latin typeface="Cambria Math" panose="02040503050406030204" pitchFamily="18" charset="0"/>
                            <a:ea typeface="Microsoft YaHei UI" panose="020B0503020204020204" pitchFamily="34" charset="-122"/>
                          </a:rPr>
                          <m:t>,</m:t>
                        </m:r>
                        <m:r>
                          <a:rPr lang="en-US" altLang="zh-CN" sz="1800" b="0" i="1" dirty="0" smtClean="0">
                            <a:latin typeface="Cambria Math" panose="02040503050406030204" pitchFamily="18" charset="0"/>
                            <a:ea typeface="Microsoft YaHei UI" panose="020B0503020204020204" pitchFamily="34" charset="-122"/>
                          </a:rPr>
                          <m:t>𝑗</m:t>
                        </m:r>
                      </m:sub>
                    </m:sSub>
                    <m:r>
                      <a:rPr lang="en-US" altLang="zh-CN" sz="1800" b="0" i="1" dirty="0" smtClean="0">
                        <a:latin typeface="Cambria Math" panose="02040503050406030204" pitchFamily="18" charset="0"/>
                        <a:ea typeface="Microsoft YaHei UI" panose="020B0503020204020204" pitchFamily="34" charset="-122"/>
                      </a:rPr>
                      <m:t> </m:t>
                    </m:r>
                  </m:oMath>
                </a14:m>
                <a:r>
                  <a:rPr lang="zh-CN" altLang="en-US" sz="1800" b="0" dirty="0">
                    <a:latin typeface="Microsoft YaHei UI" panose="020B0503020204020204" pitchFamily="34" charset="-122"/>
                    <a:ea typeface="Microsoft YaHei UI" panose="020B0503020204020204" pitchFamily="34" charset="-122"/>
                  </a:rPr>
                  <a:t>可以由集合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𝑅</m:t>
                        </m:r>
                      </m:e>
                      <m:sub>
                        <m:r>
                          <a:rPr lang="en-US" altLang="zh-CN" sz="1800" b="0" i="1" dirty="0" err="1">
                            <a:latin typeface="Cambria Math" panose="02040503050406030204" pitchFamily="18" charset="0"/>
                            <a:ea typeface="Microsoft YaHei UI" panose="020B0503020204020204" pitchFamily="34" charset="-122"/>
                          </a:rPr>
                          <m:t>𝑖</m:t>
                        </m:r>
                        <m:r>
                          <a:rPr lang="en-US" altLang="zh-CN" sz="1800" b="0" i="1" dirty="0" smtClean="0">
                            <a:latin typeface="Cambria Math" panose="02040503050406030204" pitchFamily="18" charset="0"/>
                            <a:ea typeface="Microsoft YaHei UI" panose="020B0503020204020204" pitchFamily="34" charset="-122"/>
                          </a:rPr>
                          <m:t>,</m:t>
                        </m:r>
                        <m:r>
                          <a:rPr lang="en-US" altLang="zh-CN" sz="1800" b="0" i="1" dirty="0" smtClean="0">
                            <a:latin typeface="Cambria Math" panose="02040503050406030204" pitchFamily="18" charset="0"/>
                            <a:ea typeface="Microsoft YaHei UI" panose="020B0503020204020204" pitchFamily="34" charset="-122"/>
                          </a:rPr>
                          <m:t>𝑗</m:t>
                        </m:r>
                      </m:sub>
                    </m:sSub>
                  </m:oMath>
                </a14:m>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中的任何资源处理，集合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𝑅</m:t>
                        </m:r>
                      </m:e>
                      <m:sub>
                        <m:r>
                          <a:rPr lang="en-US" altLang="zh-CN" sz="1800" b="0" i="1" dirty="0" err="1">
                            <a:latin typeface="Cambria Math" panose="02040503050406030204" pitchFamily="18" charset="0"/>
                            <a:ea typeface="Microsoft YaHei UI" panose="020B0503020204020204" pitchFamily="34" charset="-122"/>
                          </a:rPr>
                          <m:t>𝑖</m:t>
                        </m:r>
                        <m:r>
                          <a:rPr lang="en-US" altLang="zh-CN" sz="1800" b="0" i="1" dirty="0" smtClean="0">
                            <a:latin typeface="Cambria Math" panose="02040503050406030204" pitchFamily="18" charset="0"/>
                            <a:ea typeface="Microsoft YaHei UI" panose="020B0503020204020204" pitchFamily="34" charset="-122"/>
                          </a:rPr>
                          <m:t>,</m:t>
                        </m:r>
                        <m:r>
                          <a:rPr lang="en-US" altLang="zh-CN" sz="1800" b="0" i="1" dirty="0" smtClean="0">
                            <a:latin typeface="Cambria Math" panose="02040503050406030204" pitchFamily="18" charset="0"/>
                            <a:ea typeface="Microsoft YaHei UI" panose="020B0503020204020204" pitchFamily="34" charset="-122"/>
                          </a:rPr>
                          <m:t>𝑗</m:t>
                        </m:r>
                      </m:sub>
                    </m:sSub>
                  </m:oMath>
                </a14:m>
                <a:r>
                  <a:rPr lang="zh-CN" altLang="en-US" sz="1800" b="0" dirty="0">
                    <a:latin typeface="Microsoft YaHei UI" panose="020B0503020204020204" pitchFamily="34" charset="-122"/>
                    <a:ea typeface="Microsoft YaHei UI" panose="020B0503020204020204" pitchFamily="34" charset="-122"/>
                  </a:rPr>
                  <a:t> 是包含可以执行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𝑂</m:t>
                        </m:r>
                      </m:e>
                      <m:sub>
                        <m:r>
                          <a:rPr lang="en-US" altLang="zh-CN" sz="1800" b="0" i="1" dirty="0" err="1">
                            <a:latin typeface="Cambria Math" panose="02040503050406030204" pitchFamily="18" charset="0"/>
                            <a:ea typeface="Microsoft YaHei UI" panose="020B0503020204020204" pitchFamily="34" charset="-122"/>
                          </a:rPr>
                          <m:t>𝑖</m:t>
                        </m:r>
                        <m:r>
                          <a:rPr lang="en-US" altLang="zh-CN" sz="1800" b="0" i="1" dirty="0" smtClean="0">
                            <a:latin typeface="Cambria Math" panose="02040503050406030204" pitchFamily="18" charset="0"/>
                            <a:ea typeface="Microsoft YaHei UI" panose="020B0503020204020204" pitchFamily="34" charset="-122"/>
                          </a:rPr>
                          <m:t>,</m:t>
                        </m:r>
                        <m:r>
                          <a:rPr lang="en-US" altLang="zh-CN" sz="1800" b="0" i="1" dirty="0" smtClean="0">
                            <a:latin typeface="Cambria Math" panose="02040503050406030204" pitchFamily="18" charset="0"/>
                            <a:ea typeface="Microsoft YaHei UI" panose="020B0503020204020204" pitchFamily="34" charset="-122"/>
                          </a:rPr>
                          <m:t>𝑗</m:t>
                        </m:r>
                      </m:sub>
                    </m:sSub>
                  </m:oMath>
                </a14:m>
                <a:r>
                  <a:rPr lang="zh-CN" altLang="en-US" sz="1800" b="0" dirty="0">
                    <a:latin typeface="Microsoft YaHei UI" panose="020B0503020204020204" pitchFamily="34" charset="-122"/>
                    <a:ea typeface="Microsoft YaHei UI" panose="020B0503020204020204" pitchFamily="34" charset="-122"/>
                  </a:rPr>
                  <a:t> 的资源的 </a:t>
                </a:r>
                <a14:m>
                  <m:oMath xmlns:m="http://schemas.openxmlformats.org/officeDocument/2006/math">
                    <m:r>
                      <a:rPr lang="en-US" altLang="zh-CN" sz="1800" i="1">
                        <a:latin typeface="Cambria Math" panose="02040503050406030204" pitchFamily="18" charset="0"/>
                        <a:ea typeface="Cambria Math" panose="02040503050406030204" pitchFamily="18" charset="0"/>
                      </a:rPr>
                      <m:t>ℳ</m:t>
                    </m:r>
                  </m:oMath>
                </a14:m>
                <a:r>
                  <a:rPr lang="zh-CN" altLang="en-US" sz="1800" b="0" dirty="0">
                    <a:latin typeface="Microsoft YaHei UI" panose="020B0503020204020204" pitchFamily="34" charset="-122"/>
                    <a:ea typeface="Microsoft YaHei UI" panose="020B0503020204020204" pitchFamily="34" charset="-122"/>
                  </a:rPr>
                  <a:t> 的子集。假设操作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𝑂</m:t>
                        </m:r>
                      </m:e>
                      <m:sub>
                        <m:r>
                          <a:rPr lang="en-US" altLang="zh-CN" sz="1800" b="0" i="1" dirty="0" err="1">
                            <a:latin typeface="Cambria Math" panose="02040503050406030204" pitchFamily="18" charset="0"/>
                            <a:ea typeface="Microsoft YaHei UI" panose="020B0503020204020204" pitchFamily="34" charset="-122"/>
                          </a:rPr>
                          <m:t>𝑖</m:t>
                        </m:r>
                        <m:r>
                          <a:rPr lang="en-US" altLang="zh-CN" sz="1800" b="0" i="1" dirty="0" smtClean="0">
                            <a:latin typeface="Cambria Math" panose="02040503050406030204" pitchFamily="18" charset="0"/>
                            <a:ea typeface="Microsoft YaHei UI" panose="020B0503020204020204" pitchFamily="34" charset="-122"/>
                          </a:rPr>
                          <m:t>,</m:t>
                        </m:r>
                        <m:r>
                          <a:rPr lang="en-US" altLang="zh-CN" sz="1800" b="0" i="1" dirty="0" smtClean="0">
                            <a:latin typeface="Cambria Math" panose="02040503050406030204" pitchFamily="18" charset="0"/>
                            <a:ea typeface="Microsoft YaHei UI" panose="020B0503020204020204" pitchFamily="34" charset="-122"/>
                          </a:rPr>
                          <m:t>𝑗</m:t>
                        </m:r>
                      </m:sub>
                    </m:sSub>
                  </m:oMath>
                </a14:m>
                <a:r>
                  <a:rPr lang="zh-CN" altLang="en-US" sz="1800" b="0" dirty="0">
                    <a:latin typeface="Microsoft YaHei UI" panose="020B0503020204020204" pitchFamily="34" charset="-122"/>
                    <a:ea typeface="Microsoft YaHei UI" panose="020B0503020204020204" pitchFamily="34" charset="-122"/>
                  </a:rPr>
                  <a:t> 的处理时间（用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𝑝</m:t>
                        </m:r>
                      </m:e>
                      <m:sub>
                        <m:r>
                          <a:rPr lang="en-US" altLang="zh-CN" sz="1800" b="0" i="1" dirty="0" err="1">
                            <a:latin typeface="Cambria Math" panose="02040503050406030204" pitchFamily="18" charset="0"/>
                            <a:ea typeface="Microsoft YaHei UI" panose="020B0503020204020204" pitchFamily="34" charset="-122"/>
                          </a:rPr>
                          <m:t>𝑖</m:t>
                        </m:r>
                        <m:r>
                          <a:rPr lang="en-US" altLang="zh-CN" sz="1800" b="0" i="1" dirty="0" smtClean="0">
                            <a:latin typeface="Cambria Math" panose="02040503050406030204" pitchFamily="18" charset="0"/>
                            <a:ea typeface="Microsoft YaHei UI" panose="020B0503020204020204" pitchFamily="34" charset="-122"/>
                          </a:rPr>
                          <m:t>,</m:t>
                        </m:r>
                        <m:r>
                          <a:rPr lang="en-US" altLang="zh-CN" sz="1800" b="0" i="1" dirty="0" smtClean="0">
                            <a:latin typeface="Cambria Math" panose="02040503050406030204" pitchFamily="18" charset="0"/>
                            <a:ea typeface="Microsoft YaHei UI" panose="020B0503020204020204" pitchFamily="34" charset="-122"/>
                          </a:rPr>
                          <m:t>𝑗</m:t>
                        </m:r>
                      </m:sub>
                    </m:sSub>
                    <m:r>
                      <a:rPr lang="en-US" altLang="zh-CN" sz="1800" b="0" i="1" dirty="0" smtClean="0">
                        <a:latin typeface="Cambria Math" panose="02040503050406030204" pitchFamily="18" charset="0"/>
                        <a:ea typeface="Microsoft YaHei UI" panose="020B0503020204020204" pitchFamily="34" charset="-122"/>
                      </a:rPr>
                      <m:t> </m:t>
                    </m:r>
                  </m:oMath>
                </a14:m>
                <a:r>
                  <a:rPr lang="zh-CN" altLang="en-US" sz="1800" b="0" dirty="0">
                    <a:latin typeface="Microsoft YaHei UI" panose="020B0503020204020204" pitchFamily="34" charset="-122"/>
                    <a:ea typeface="Microsoft YaHei UI" panose="020B0503020204020204" pitchFamily="34" charset="-122"/>
                  </a:rPr>
                  <a:t>表示）不依赖于执行资源。这个假设可以在不改变方法有效性的情况下放宽。每个作业 </a:t>
                </a:r>
                <a:r>
                  <a:rPr lang="en-US" altLang="zh-CN" sz="1800" b="0" dirty="0">
                    <a:latin typeface="Microsoft YaHei UI" panose="020B0503020204020204" pitchFamily="34" charset="-122"/>
                    <a:ea typeface="Microsoft YaHei UI" panose="020B0503020204020204" pitchFamily="34" charset="-122"/>
                  </a:rPr>
                  <a:t>J </a:t>
                </a:r>
                <a:r>
                  <a:rPr lang="en-US" altLang="zh-CN" sz="1800" b="0" dirty="0" err="1">
                    <a:latin typeface="Microsoft YaHei UI" panose="020B0503020204020204" pitchFamily="34" charset="-122"/>
                    <a:ea typeface="Microsoft YaHei UI" panose="020B0503020204020204" pitchFamily="34" charset="-122"/>
                  </a:rPr>
                  <a:t>j</a:t>
                </a:r>
                <a:r>
                  <a:rPr lang="zh-CN" altLang="en-US" sz="1800" b="0" dirty="0">
                    <a:latin typeface="Microsoft YaHei UI" panose="020B0503020204020204" pitchFamily="34" charset="-122"/>
                    <a:ea typeface="Microsoft YaHei UI" panose="020B0503020204020204" pitchFamily="34" charset="-122"/>
                  </a:rPr>
                  <a:t>还关联有一个截止日期，用 </a:t>
                </a:r>
                <a14:m>
                  <m:oMath xmlns:m="http://schemas.openxmlformats.org/officeDocument/2006/math">
                    <m:sSub>
                      <m:sSubPr>
                        <m:ctrlPr>
                          <a:rPr lang="en-US" altLang="zh-CN" sz="1800" b="0" i="1" dirty="0" smtClean="0">
                            <a:latin typeface="Cambria Math" panose="02040503050406030204" pitchFamily="18" charset="0"/>
                            <a:ea typeface="Microsoft YaHei UI" panose="020B0503020204020204" pitchFamily="34" charset="-122"/>
                          </a:rPr>
                        </m:ctrlPr>
                      </m:sSubPr>
                      <m:e>
                        <m:r>
                          <a:rPr lang="en-US" altLang="zh-CN" sz="1800" b="0" i="1" dirty="0" smtClean="0">
                            <a:latin typeface="Cambria Math" panose="02040503050406030204" pitchFamily="18" charset="0"/>
                            <a:ea typeface="Microsoft YaHei UI" panose="020B0503020204020204" pitchFamily="34" charset="-122"/>
                          </a:rPr>
                          <m:t>𝑑</m:t>
                        </m:r>
                      </m:e>
                      <m:sub>
                        <m:r>
                          <a:rPr lang="en-US" altLang="zh-CN" sz="1800" b="0" i="1" dirty="0" smtClean="0">
                            <a:latin typeface="Cambria Math" panose="02040503050406030204" pitchFamily="18" charset="0"/>
                            <a:ea typeface="Microsoft YaHei UI" panose="020B0503020204020204" pitchFamily="34" charset="-122"/>
                          </a:rPr>
                          <m:t>𝑗</m:t>
                        </m:r>
                      </m:sub>
                    </m:sSub>
                    <m:r>
                      <a:rPr lang="en-US" altLang="zh-CN" sz="1800" b="0" i="1" dirty="0" smtClean="0">
                        <a:latin typeface="Cambria Math" panose="02040503050406030204" pitchFamily="18" charset="0"/>
                        <a:ea typeface="Microsoft YaHei UI" panose="020B0503020204020204" pitchFamily="34" charset="-122"/>
                      </a:rPr>
                      <m:t> </m:t>
                    </m:r>
                  </m:oMath>
                </a14:m>
                <a:r>
                  <a:rPr lang="zh-CN" altLang="en-US" sz="1800" b="0" dirty="0">
                    <a:latin typeface="Microsoft YaHei UI" panose="020B0503020204020204" pitchFamily="34" charset="-122"/>
                    <a:ea typeface="Microsoft YaHei UI" panose="020B0503020204020204" pitchFamily="34" charset="-122"/>
                  </a:rPr>
                  <a:t>表示。</a:t>
                </a: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189865" algn="just">
                  <a:lnSpc>
                    <a:spcPct val="107000"/>
                  </a:lnSpc>
                  <a:spcAft>
                    <a:spcPts val="165"/>
                  </a:spcAft>
                </a:pPr>
                <a:r>
                  <a:rPr lang="zh-CN" altLang="zh-CN" sz="1800" kern="100" dirty="0">
                    <a:solidFill>
                      <a:srgbClr val="181717"/>
                    </a:solidFill>
                    <a:effectLst/>
                    <a:latin typeface="Times New Roman" panose="02020603050405020304" pitchFamily="18" charset="0"/>
                    <a:ea typeface="等线" panose="02010600030101010101" pitchFamily="2" charset="-122"/>
                  </a:rPr>
                  <a:t>问题是为每个操作设置执行资源和开始时间。我们用</a:t>
                </a:r>
                <a:r>
                  <a:rPr lang="en-US" altLang="zh-CN" sz="1800" kern="100" dirty="0">
                    <a:solidFill>
                      <a:srgbClr val="181717"/>
                    </a:solidFill>
                    <a:effectLst/>
                    <a:latin typeface="Times New Roman" panose="02020603050405020304" pitchFamily="18" charset="0"/>
                    <a:ea typeface="等线" panose="02010600030101010101" pitchFamily="2" charset="-122"/>
                  </a:rPr>
                  <a:t> </a:t>
                </a:r>
                <a14:m>
                  <m:oMath xmlns:m="http://schemas.openxmlformats.org/officeDocument/2006/math">
                    <m:sSub>
                      <m:sSub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smtClean="0">
                            <a:solidFill>
                              <a:srgbClr val="181717"/>
                            </a:solidFill>
                            <a:effectLst/>
                            <a:latin typeface="Cambria Math" panose="02040503050406030204" pitchFamily="18" charset="0"/>
                            <a:ea typeface="等线" panose="02010600030101010101" pitchFamily="2" charset="-122"/>
                          </a:rPr>
                          <m:t>𝐶</m:t>
                        </m:r>
                      </m:e>
                      <m:sub>
                        <m:r>
                          <a:rPr lang="en-US" altLang="zh-CN" sz="1800" b="0" i="1" kern="100" smtClean="0">
                            <a:solidFill>
                              <a:srgbClr val="181717"/>
                            </a:solidFill>
                            <a:effectLst/>
                            <a:latin typeface="Cambria Math" panose="02040503050406030204" pitchFamily="18" charset="0"/>
                            <a:ea typeface="等线" panose="02010600030101010101" pitchFamily="2" charset="-122"/>
                          </a:rPr>
                          <m:t>𝑗</m:t>
                        </m:r>
                      </m:sub>
                    </m:sSub>
                  </m:oMath>
                </a14:m>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en-US" sz="1800" kern="100" dirty="0">
                    <a:solidFill>
                      <a:srgbClr val="181717"/>
                    </a:solidFill>
                    <a:effectLst/>
                    <a:latin typeface="Times New Roman" panose="02020603050405020304" pitchFamily="18" charset="0"/>
                    <a:ea typeface="等线" panose="02010600030101010101" pitchFamily="2" charset="-122"/>
                  </a:rPr>
                  <a:t>表示作业</a:t>
                </a:r>
                <a14:m>
                  <m:oMath xmlns:m="http://schemas.openxmlformats.org/officeDocument/2006/math">
                    <m:sSub>
                      <m:sSub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smtClean="0">
                            <a:solidFill>
                              <a:srgbClr val="181717"/>
                            </a:solidFill>
                            <a:effectLst/>
                            <a:latin typeface="Cambria Math" panose="02040503050406030204" pitchFamily="18" charset="0"/>
                            <a:ea typeface="等线" panose="02010600030101010101" pitchFamily="2" charset="-122"/>
                          </a:rPr>
                          <m:t>𝐽</m:t>
                        </m:r>
                      </m:e>
                      <m:sub>
                        <m:r>
                          <a:rPr lang="en-US" altLang="zh-CN" sz="1800" b="0" i="1" kern="100" smtClean="0">
                            <a:solidFill>
                              <a:srgbClr val="181717"/>
                            </a:solidFill>
                            <a:effectLst/>
                            <a:latin typeface="Cambria Math" panose="02040503050406030204" pitchFamily="18" charset="0"/>
                            <a:ea typeface="等线" panose="02010600030101010101" pitchFamily="2" charset="-122"/>
                          </a:rPr>
                          <m:t>𝑗</m:t>
                        </m:r>
                      </m:sub>
                    </m:sSub>
                  </m:oMath>
                </a14:m>
                <a:r>
                  <a:rPr lang="zh-CN" altLang="zh-CN" sz="1800" kern="100" dirty="0">
                    <a:solidFill>
                      <a:srgbClr val="181717"/>
                    </a:solidFill>
                    <a:effectLst/>
                    <a:latin typeface="Times New Roman" panose="02020603050405020304" pitchFamily="18" charset="0"/>
                    <a:ea typeface="等线" panose="02010600030101010101" pitchFamily="2" charset="-122"/>
                  </a:rPr>
                  <a:t>的完成时间。为了衡量调度的质量，需要考虑三个经典标准：</a:t>
                </a:r>
                <a:r>
                  <a:rPr lang="zh-CN" altLang="en-US" sz="1800" kern="100" dirty="0">
                    <a:solidFill>
                      <a:srgbClr val="181717"/>
                    </a:solidFill>
                    <a:effectLst/>
                    <a:latin typeface="Times New Roman" panose="02020603050405020304" pitchFamily="18" charset="0"/>
                    <a:ea typeface="等线" panose="02010600030101010101" pitchFamily="2" charset="-122"/>
                  </a:rPr>
                  <a:t>完工时间</a:t>
                </a:r>
                <a14:m>
                  <m:oMath xmlns:m="http://schemas.openxmlformats.org/officeDocument/2006/math">
                    <m:sSub>
                      <m:sSubPr>
                        <m:ctrlPr>
                          <a:rPr lang="en-US" altLang="zh-CN" sz="1800" b="0" i="0" kern="100" dirty="0" smtClean="0">
                            <a:solidFill>
                              <a:srgbClr val="181717"/>
                            </a:solidFill>
                            <a:effectLst/>
                            <a:latin typeface="Cambria Math" panose="02040503050406030204" pitchFamily="18" charset="0"/>
                            <a:ea typeface="等线" panose="02010600030101010101" pitchFamily="2" charset="-122"/>
                          </a:rPr>
                        </m:ctrlPr>
                      </m:sSubPr>
                      <m:e>
                        <m:r>
                          <m:rPr>
                            <m:sty m:val="p"/>
                          </m:rPr>
                          <a:rPr lang="en-US" altLang="zh-CN" sz="1800" b="0" i="0" kern="100" dirty="0" smtClean="0">
                            <a:solidFill>
                              <a:srgbClr val="181717"/>
                            </a:solidFill>
                            <a:effectLst/>
                            <a:latin typeface="Cambria Math" panose="02040503050406030204" pitchFamily="18" charset="0"/>
                            <a:ea typeface="等线" panose="02010600030101010101" pitchFamily="2" charset="-122"/>
                          </a:rPr>
                          <m:t>C</m:t>
                        </m:r>
                      </m:e>
                      <m:sub>
                        <m:r>
                          <a:rPr lang="en-US" altLang="zh-CN" sz="1800" b="0" i="1" kern="100" dirty="0" smtClean="0">
                            <a:solidFill>
                              <a:srgbClr val="181717"/>
                            </a:solidFill>
                            <a:effectLst/>
                            <a:latin typeface="Cambria Math" panose="02040503050406030204" pitchFamily="18" charset="0"/>
                            <a:ea typeface="等线" panose="02010600030101010101" pitchFamily="2" charset="-122"/>
                          </a:rPr>
                          <m:t>𝑚𝑎𝑥</m:t>
                        </m:r>
                      </m:sub>
                    </m:sSub>
                    <m:r>
                      <a:rPr lang="en-US" altLang="zh-CN" sz="1800" b="0" i="1" kern="100" dirty="0" smtClean="0">
                        <a:solidFill>
                          <a:srgbClr val="181717"/>
                        </a:solidFill>
                        <a:effectLst/>
                        <a:latin typeface="Cambria Math" panose="02040503050406030204" pitchFamily="18" charset="0"/>
                        <a:ea typeface="等线" panose="02010600030101010101" pitchFamily="2" charset="-122"/>
                      </a:rPr>
                      <m:t> </m:t>
                    </m:r>
                    <m:r>
                      <a:rPr lang="zh-CN" altLang="en-US" sz="1800" b="0" i="1" kern="100" dirty="0" smtClean="0">
                        <a:solidFill>
                          <a:srgbClr val="181717"/>
                        </a:solidFill>
                        <a:effectLst/>
                        <a:latin typeface="Cambria Math" panose="02040503050406030204" pitchFamily="18" charset="0"/>
                        <a:ea typeface="等线" panose="02010600030101010101" pitchFamily="2" charset="-122"/>
                      </a:rPr>
                      <m:t>定义为</m:t>
                    </m:r>
                    <m:r>
                      <a:rPr lang="en-US" altLang="zh-CN" sz="1800" b="0" i="1" kern="100" dirty="0" smtClean="0">
                        <a:solidFill>
                          <a:srgbClr val="181717"/>
                        </a:solidFill>
                        <a:effectLst/>
                        <a:latin typeface="Cambria Math" panose="02040503050406030204" pitchFamily="18" charset="0"/>
                        <a:ea typeface="等线" panose="02010600030101010101" pitchFamily="2" charset="-122"/>
                      </a:rPr>
                      <m:t> </m:t>
                    </m:r>
                    <m:sSub>
                      <m:sSub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smtClean="0">
                            <a:solidFill>
                              <a:srgbClr val="181717"/>
                            </a:solidFill>
                            <a:effectLst/>
                            <a:latin typeface="Cambria Math" panose="02040503050406030204" pitchFamily="18" charset="0"/>
                            <a:ea typeface="等线" panose="02010600030101010101" pitchFamily="2" charset="-122"/>
                          </a:rPr>
                          <m:t>𝐶</m:t>
                        </m:r>
                      </m:e>
                      <m:sub>
                        <m:r>
                          <a:rPr lang="en-US" altLang="zh-CN" sz="1800" b="0" i="1" kern="100" smtClean="0">
                            <a:solidFill>
                              <a:srgbClr val="181717"/>
                            </a:solidFill>
                            <a:effectLst/>
                            <a:latin typeface="Cambria Math" panose="02040503050406030204" pitchFamily="18" charset="0"/>
                            <a:ea typeface="等线" panose="02010600030101010101" pitchFamily="2" charset="-122"/>
                          </a:rPr>
                          <m:t>𝑚𝑎𝑥</m:t>
                        </m:r>
                      </m:sub>
                    </m:sSub>
                    <m:r>
                      <a:rPr lang="en-US" altLang="zh-CN" sz="1800" b="0" i="1" kern="100" smtClean="0">
                        <a:solidFill>
                          <a:srgbClr val="181717"/>
                        </a:solidFill>
                        <a:effectLst/>
                        <a:latin typeface="Cambria Math" panose="02040503050406030204" pitchFamily="18" charset="0"/>
                        <a:ea typeface="等线" panose="02010600030101010101" pitchFamily="2" charset="-122"/>
                      </a:rPr>
                      <m:t>=</m:t>
                    </m:r>
                    <m:func>
                      <m:func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funcPr>
                      <m:fName>
                        <m:limLow>
                          <m:limLow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limLowPr>
                          <m:e>
                            <m:r>
                              <m:rPr>
                                <m:sty m:val="p"/>
                              </m:rPr>
                              <a:rPr lang="en-US" altLang="zh-CN" sz="1800" b="0" i="0" kern="100" smtClean="0">
                                <a:solidFill>
                                  <a:srgbClr val="181717"/>
                                </a:solidFill>
                                <a:effectLst/>
                                <a:latin typeface="Cambria Math" panose="02040503050406030204" pitchFamily="18" charset="0"/>
                                <a:ea typeface="等线" panose="02010600030101010101" pitchFamily="2" charset="-122"/>
                              </a:rPr>
                              <m:t>max</m:t>
                            </m:r>
                          </m:e>
                          <m:lim>
                            <m:sSub>
                              <m:sSub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smtClean="0">
                                    <a:solidFill>
                                      <a:srgbClr val="181717"/>
                                    </a:solidFill>
                                    <a:effectLst/>
                                    <a:latin typeface="Cambria Math" panose="02040503050406030204" pitchFamily="18" charset="0"/>
                                    <a:ea typeface="等线" panose="02010600030101010101" pitchFamily="2" charset="-122"/>
                                  </a:rPr>
                                  <m:t>𝐽</m:t>
                                </m:r>
                              </m:e>
                              <m:sub>
                                <m:r>
                                  <a:rPr lang="en-US" altLang="zh-CN" sz="1800" b="0" i="1" kern="100" smtClean="0">
                                    <a:solidFill>
                                      <a:srgbClr val="181717"/>
                                    </a:solidFill>
                                    <a:effectLst/>
                                    <a:latin typeface="Cambria Math" panose="02040503050406030204" pitchFamily="18" charset="0"/>
                                    <a:ea typeface="等线" panose="02010600030101010101" pitchFamily="2" charset="-122"/>
                                  </a:rPr>
                                  <m:t>𝑗</m:t>
                                </m:r>
                              </m:sub>
                            </m:sSub>
                            <m:r>
                              <a:rPr lang="en-US" altLang="zh-CN" sz="1800" b="0" i="1" kern="100" smtClean="0">
                                <a:solidFill>
                                  <a:srgbClr val="181717"/>
                                </a:solidFill>
                                <a:effectLst/>
                                <a:latin typeface="Cambria Math" panose="02040503050406030204" pitchFamily="18" charset="0"/>
                                <a:ea typeface="等线" panose="02010600030101010101" pitchFamily="2" charset="-122"/>
                              </a:rPr>
                              <m:t>∈</m:t>
                            </m:r>
                            <m:r>
                              <a:rPr lang="en-US" altLang="zh-CN" sz="1800" i="1" smtClean="0">
                                <a:latin typeface="Cambria Math" panose="02040503050406030204" pitchFamily="18" charset="0"/>
                                <a:ea typeface="Cambria Math" panose="02040503050406030204" pitchFamily="18" charset="0"/>
                              </a:rPr>
                              <m:t>ℐ</m:t>
                            </m:r>
                          </m:lim>
                        </m:limLow>
                      </m:fName>
                      <m:e>
                        <m:sSub>
                          <m:sSub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smtClean="0">
                                <a:solidFill>
                                  <a:srgbClr val="181717"/>
                                </a:solidFill>
                                <a:effectLst/>
                                <a:latin typeface="Cambria Math" panose="02040503050406030204" pitchFamily="18" charset="0"/>
                                <a:ea typeface="等线" panose="02010600030101010101" pitchFamily="2" charset="-122"/>
                              </a:rPr>
                              <m:t>𝐶</m:t>
                            </m:r>
                          </m:e>
                          <m:sub>
                            <m:r>
                              <a:rPr lang="en-US" altLang="zh-CN" sz="1800" b="0" i="1" kern="100" smtClean="0">
                                <a:solidFill>
                                  <a:srgbClr val="181717"/>
                                </a:solidFill>
                                <a:effectLst/>
                                <a:latin typeface="Cambria Math" panose="02040503050406030204" pitchFamily="18" charset="0"/>
                                <a:ea typeface="等线" panose="02010600030101010101" pitchFamily="2" charset="-122"/>
                              </a:rPr>
                              <m:t>𝑗</m:t>
                            </m:r>
                          </m:sub>
                        </m:sSub>
                      </m:e>
                    </m:func>
                  </m:oMath>
                </a14:m>
                <a:r>
                  <a:rPr lang="zh-CN" altLang="en-US" sz="1800" kern="100" dirty="0">
                    <a:solidFill>
                      <a:srgbClr val="181717"/>
                    </a:solidFill>
                    <a:effectLst/>
                    <a:latin typeface="Times New Roman" panose="02020603050405020304" pitchFamily="18" charset="0"/>
                    <a:ea typeface="等线" panose="02010600030101010101" pitchFamily="2" charset="-122"/>
                  </a:rPr>
                  <a:t>，最大迟到</a:t>
                </a:r>
                <a14:m>
                  <m:oMath xmlns:m="http://schemas.openxmlformats.org/officeDocument/2006/math">
                    <m:sSub>
                      <m:sSub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smtClean="0">
                            <a:solidFill>
                              <a:srgbClr val="181717"/>
                            </a:solidFill>
                            <a:effectLst/>
                            <a:latin typeface="Cambria Math" panose="02040503050406030204" pitchFamily="18" charset="0"/>
                            <a:ea typeface="等线" panose="02010600030101010101" pitchFamily="2" charset="-122"/>
                          </a:rPr>
                          <m:t>𝐿</m:t>
                        </m:r>
                      </m:e>
                      <m:sub>
                        <m:r>
                          <a:rPr lang="en-US" altLang="zh-CN" sz="1800" b="0" i="1" kern="100" smtClean="0">
                            <a:solidFill>
                              <a:srgbClr val="181717"/>
                            </a:solidFill>
                            <a:effectLst/>
                            <a:latin typeface="Cambria Math" panose="02040503050406030204" pitchFamily="18" charset="0"/>
                            <a:ea typeface="等线" panose="02010600030101010101" pitchFamily="2" charset="-122"/>
                          </a:rPr>
                          <m:t>𝑚𝑎𝑥</m:t>
                        </m:r>
                      </m:sub>
                    </m:sSub>
                  </m:oMath>
                </a14:m>
                <a:r>
                  <a:rPr lang="zh-CN" altLang="zh-CN" sz="1800" kern="100" dirty="0">
                    <a:solidFill>
                      <a:srgbClr val="181717"/>
                    </a:solidFill>
                    <a:effectLst/>
                    <a:latin typeface="Times New Roman" panose="02020603050405020304" pitchFamily="18" charset="0"/>
                    <a:ea typeface="等线" panose="02010600030101010101" pitchFamily="2" charset="-122"/>
                  </a:rPr>
                  <a:t>定义</a:t>
                </a:r>
                <a:r>
                  <a:rPr lang="zh-CN" altLang="en-US" sz="1800" kern="100" dirty="0">
                    <a:solidFill>
                      <a:srgbClr val="181717"/>
                    </a:solidFill>
                    <a:effectLst/>
                    <a:latin typeface="Times New Roman" panose="02020603050405020304" pitchFamily="18" charset="0"/>
                    <a:ea typeface="等线" panose="02010600030101010101" pitchFamily="2" charset="-122"/>
                  </a:rPr>
                  <a:t>为</a:t>
                </a:r>
                <a14:m>
                  <m:oMath xmlns:m="http://schemas.openxmlformats.org/officeDocument/2006/math">
                    <m:sSub>
                      <m:sSub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smtClean="0">
                            <a:solidFill>
                              <a:srgbClr val="181717"/>
                            </a:solidFill>
                            <a:effectLst/>
                            <a:latin typeface="Cambria Math" panose="02040503050406030204" pitchFamily="18" charset="0"/>
                            <a:ea typeface="等线" panose="02010600030101010101" pitchFamily="2" charset="-122"/>
                          </a:rPr>
                          <m:t>𝐿</m:t>
                        </m:r>
                      </m:e>
                      <m:sub>
                        <m:r>
                          <a:rPr lang="en-US" altLang="zh-CN" sz="1800" b="0" i="1" kern="100" smtClean="0">
                            <a:solidFill>
                              <a:srgbClr val="181717"/>
                            </a:solidFill>
                            <a:effectLst/>
                            <a:latin typeface="Cambria Math" panose="02040503050406030204" pitchFamily="18" charset="0"/>
                            <a:ea typeface="等线" panose="02010600030101010101" pitchFamily="2" charset="-122"/>
                          </a:rPr>
                          <m:t>𝑚𝑎𝑥</m:t>
                        </m:r>
                      </m:sub>
                    </m:sSub>
                    <m:r>
                      <a:rPr lang="en-US" altLang="zh-CN" sz="1800" b="0" i="1" kern="100" smtClean="0">
                        <a:solidFill>
                          <a:srgbClr val="181717"/>
                        </a:solidFill>
                        <a:effectLst/>
                        <a:latin typeface="Cambria Math" panose="02040503050406030204" pitchFamily="18" charset="0"/>
                        <a:ea typeface="等线" panose="02010600030101010101" pitchFamily="2" charset="-122"/>
                      </a:rPr>
                      <m:t>=</m:t>
                    </m:r>
                    <m:func>
                      <m:func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funcPr>
                      <m:fName>
                        <m:limLow>
                          <m:limLow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limLowPr>
                          <m:e>
                            <m:r>
                              <m:rPr>
                                <m:sty m:val="p"/>
                              </m:rPr>
                              <a:rPr lang="en-US" altLang="zh-CN" sz="1800" b="0" i="0" kern="100" smtClean="0">
                                <a:solidFill>
                                  <a:srgbClr val="181717"/>
                                </a:solidFill>
                                <a:effectLst/>
                                <a:latin typeface="Cambria Math" panose="02040503050406030204" pitchFamily="18" charset="0"/>
                                <a:ea typeface="等线" panose="02010600030101010101" pitchFamily="2" charset="-122"/>
                              </a:rPr>
                              <m:t>max</m:t>
                            </m:r>
                          </m:e>
                          <m:lim>
                            <m:sSub>
                              <m:sSub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smtClean="0">
                                    <a:solidFill>
                                      <a:srgbClr val="181717"/>
                                    </a:solidFill>
                                    <a:effectLst/>
                                    <a:latin typeface="Cambria Math" panose="02040503050406030204" pitchFamily="18" charset="0"/>
                                    <a:ea typeface="等线" panose="02010600030101010101" pitchFamily="2" charset="-122"/>
                                  </a:rPr>
                                  <m:t>𝐽</m:t>
                                </m:r>
                              </m:e>
                              <m:sub>
                                <m:r>
                                  <a:rPr lang="en-US" altLang="zh-CN" sz="1800" b="0" i="1" kern="100" smtClean="0">
                                    <a:solidFill>
                                      <a:srgbClr val="181717"/>
                                    </a:solidFill>
                                    <a:effectLst/>
                                    <a:latin typeface="Cambria Math" panose="02040503050406030204" pitchFamily="18" charset="0"/>
                                    <a:ea typeface="等线" panose="02010600030101010101" pitchFamily="2" charset="-122"/>
                                  </a:rPr>
                                  <m:t>𝑗</m:t>
                                </m:r>
                              </m:sub>
                            </m:sSub>
                            <m:r>
                              <a:rPr lang="en-US" altLang="zh-CN" sz="1800" b="0" i="1" kern="100" smtClean="0">
                                <a:solidFill>
                                  <a:srgbClr val="181717"/>
                                </a:solidFill>
                                <a:effectLst/>
                                <a:latin typeface="Cambria Math" panose="02040503050406030204" pitchFamily="18" charset="0"/>
                                <a:ea typeface="等线" panose="02010600030101010101" pitchFamily="2" charset="-122"/>
                              </a:rPr>
                              <m:t>∈</m:t>
                            </m:r>
                            <m:r>
                              <a:rPr lang="en-US" altLang="zh-CN" sz="1800" i="1" smtClean="0">
                                <a:latin typeface="Cambria Math" panose="02040503050406030204" pitchFamily="18" charset="0"/>
                                <a:ea typeface="Cambria Math" panose="02040503050406030204" pitchFamily="18" charset="0"/>
                              </a:rPr>
                              <m:t>ℐ</m:t>
                            </m:r>
                          </m:lim>
                        </m:limLow>
                      </m:fName>
                      <m:e>
                        <m:r>
                          <a:rPr lang="en-US" altLang="zh-CN" sz="1800" b="0" i="1" kern="100" smtClean="0">
                            <a:solidFill>
                              <a:srgbClr val="181717"/>
                            </a:solidFill>
                            <a:effectLst/>
                            <a:latin typeface="Cambria Math" panose="02040503050406030204" pitchFamily="18" charset="0"/>
                            <a:ea typeface="等线" panose="02010600030101010101" pitchFamily="2" charset="-122"/>
                          </a:rPr>
                          <m:t>(</m:t>
                        </m:r>
                        <m:sSub>
                          <m:sSub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smtClean="0">
                                <a:solidFill>
                                  <a:srgbClr val="181717"/>
                                </a:solidFill>
                                <a:effectLst/>
                                <a:latin typeface="Cambria Math" panose="02040503050406030204" pitchFamily="18" charset="0"/>
                                <a:ea typeface="等线" panose="02010600030101010101" pitchFamily="2" charset="-122"/>
                              </a:rPr>
                              <m:t>𝐶</m:t>
                            </m:r>
                          </m:e>
                          <m:sub>
                            <m:r>
                              <a:rPr lang="en-US" altLang="zh-CN" sz="1800" b="0" i="1" kern="100" smtClean="0">
                                <a:solidFill>
                                  <a:srgbClr val="181717"/>
                                </a:solidFill>
                                <a:effectLst/>
                                <a:latin typeface="Cambria Math" panose="02040503050406030204" pitchFamily="18" charset="0"/>
                                <a:ea typeface="等线" panose="02010600030101010101" pitchFamily="2" charset="-122"/>
                              </a:rPr>
                              <m:t>𝑗</m:t>
                            </m:r>
                          </m:sub>
                        </m:sSub>
                        <m:r>
                          <a:rPr lang="en-US" altLang="zh-CN" sz="1800" b="0" i="1" kern="100" smtClean="0">
                            <a:solidFill>
                              <a:srgbClr val="181717"/>
                            </a:solidFill>
                            <a:effectLst/>
                            <a:latin typeface="Cambria Math" panose="02040503050406030204" pitchFamily="18" charset="0"/>
                            <a:ea typeface="等线" panose="02010600030101010101" pitchFamily="2" charset="-122"/>
                          </a:rPr>
                          <m:t>−</m:t>
                        </m:r>
                        <m:sSub>
                          <m:sSub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smtClean="0">
                                <a:solidFill>
                                  <a:srgbClr val="181717"/>
                                </a:solidFill>
                                <a:effectLst/>
                                <a:latin typeface="Cambria Math" panose="02040503050406030204" pitchFamily="18" charset="0"/>
                                <a:ea typeface="等线" panose="02010600030101010101" pitchFamily="2" charset="-122"/>
                              </a:rPr>
                              <m:t>𝑑</m:t>
                            </m:r>
                          </m:e>
                          <m:sub>
                            <m:r>
                              <a:rPr lang="en-US" altLang="zh-CN" sz="1800" b="0" i="1" kern="100" smtClean="0">
                                <a:solidFill>
                                  <a:srgbClr val="181717"/>
                                </a:solidFill>
                                <a:effectLst/>
                                <a:latin typeface="Cambria Math" panose="02040503050406030204" pitchFamily="18" charset="0"/>
                                <a:ea typeface="等线" panose="02010600030101010101" pitchFamily="2" charset="-122"/>
                              </a:rPr>
                              <m:t>𝑗</m:t>
                            </m:r>
                          </m:sub>
                        </m:sSub>
                        <m:r>
                          <a:rPr lang="en-US" altLang="zh-CN" sz="1800" b="0" i="1" kern="100" smtClean="0">
                            <a:solidFill>
                              <a:srgbClr val="181717"/>
                            </a:solidFill>
                            <a:effectLst/>
                            <a:latin typeface="Cambria Math" panose="02040503050406030204" pitchFamily="18" charset="0"/>
                            <a:ea typeface="等线" panose="02010600030101010101" pitchFamily="2" charset="-122"/>
                          </a:rPr>
                          <m:t>)</m:t>
                        </m:r>
                      </m:e>
                    </m:func>
                    <m:r>
                      <a:rPr lang="zh-CN" altLang="en-US" sz="1800" b="0" i="1" kern="100" smtClean="0">
                        <a:solidFill>
                          <a:srgbClr val="181717"/>
                        </a:solidFill>
                        <a:effectLst/>
                        <a:latin typeface="Cambria Math" panose="02040503050406030204" pitchFamily="18" charset="0"/>
                        <a:ea typeface="等线" panose="02010600030101010101" pitchFamily="2" charset="-122"/>
                      </a:rPr>
                      <m:t>和</m:t>
                    </m:r>
                  </m:oMath>
                </a14:m>
                <a:r>
                  <a:rPr lang="zh-CN" altLang="en-US" sz="1800" kern="100" dirty="0">
                    <a:solidFill>
                      <a:srgbClr val="181717"/>
                    </a:solidFill>
                    <a:effectLst/>
                    <a:latin typeface="Times New Roman" panose="02020603050405020304" pitchFamily="18" charset="0"/>
                    <a:ea typeface="等线" panose="02010600030101010101" pitchFamily="2" charset="-122"/>
                  </a:rPr>
                  <a:t>总迟到</a:t>
                </a:r>
                <a14:m>
                  <m:oMath xmlns:m="http://schemas.openxmlformats.org/officeDocument/2006/math">
                    <m:r>
                      <a:rPr lang="en-US" altLang="zh-CN" sz="1800" b="0" i="1" kern="100" smtClean="0">
                        <a:solidFill>
                          <a:srgbClr val="181717"/>
                        </a:solidFill>
                        <a:effectLst/>
                        <a:latin typeface="Cambria Math" panose="02040503050406030204" pitchFamily="18" charset="0"/>
                        <a:ea typeface="等线" panose="02010600030101010101" pitchFamily="2" charset="-122"/>
                      </a:rPr>
                      <m:t>∑</m:t>
                    </m:r>
                    <m:sSub>
                      <m:sSub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smtClean="0">
                            <a:solidFill>
                              <a:srgbClr val="181717"/>
                            </a:solidFill>
                            <a:effectLst/>
                            <a:latin typeface="Cambria Math" panose="02040503050406030204" pitchFamily="18" charset="0"/>
                            <a:ea typeface="等线" panose="02010600030101010101" pitchFamily="2" charset="-122"/>
                          </a:rPr>
                          <m:t>𝑇</m:t>
                        </m:r>
                      </m:e>
                      <m:sub>
                        <m:r>
                          <a:rPr lang="en-US" altLang="zh-CN" sz="1800" b="0" i="1" kern="100" smtClean="0">
                            <a:solidFill>
                              <a:srgbClr val="181717"/>
                            </a:solidFill>
                            <a:effectLst/>
                            <a:latin typeface="Cambria Math" panose="02040503050406030204" pitchFamily="18" charset="0"/>
                            <a:ea typeface="等线" panose="02010600030101010101" pitchFamily="2" charset="-122"/>
                          </a:rPr>
                          <m:t>𝑗</m:t>
                        </m:r>
                      </m:sub>
                    </m:sSub>
                  </m:oMath>
                </a14:m>
                <a:r>
                  <a:rPr lang="zh-CN" altLang="en-US" sz="1800" kern="100" dirty="0">
                    <a:solidFill>
                      <a:srgbClr val="181717"/>
                    </a:solidFill>
                    <a:effectLst/>
                    <a:latin typeface="Times New Roman" panose="02020603050405020304" pitchFamily="18" charset="0"/>
                    <a:ea typeface="等线" panose="02010600030101010101" pitchFamily="2" charset="-122"/>
                  </a:rPr>
                  <a:t>定义为</a:t>
                </a:r>
                <a14:m>
                  <m:oMath xmlns:m="http://schemas.openxmlformats.org/officeDocument/2006/math">
                    <m:nary>
                      <m:naryPr>
                        <m:chr m:val="∑"/>
                        <m:subHide m:val="on"/>
                        <m:supHide m:val="on"/>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naryPr>
                      <m:sub/>
                      <m:sup/>
                      <m:e>
                        <m:r>
                          <a:rPr lang="en-US" altLang="zh-CN" sz="1800" b="0" i="1" kern="100" smtClean="0">
                            <a:solidFill>
                              <a:srgbClr val="181717"/>
                            </a:solidFill>
                            <a:effectLst/>
                            <a:latin typeface="Cambria Math" panose="02040503050406030204" pitchFamily="18" charset="0"/>
                            <a:ea typeface="等线" panose="02010600030101010101" pitchFamily="2" charset="-122"/>
                          </a:rPr>
                          <m:t>𝑗</m:t>
                        </m:r>
                        <m:r>
                          <a:rPr lang="en-US" altLang="zh-CN" sz="1800" b="0" i="1" kern="100" smtClean="0">
                            <a:solidFill>
                              <a:srgbClr val="181717"/>
                            </a:solidFill>
                            <a:effectLst/>
                            <a:latin typeface="Cambria Math" panose="02040503050406030204" pitchFamily="18" charset="0"/>
                            <a:ea typeface="等线" panose="02010600030101010101" pitchFamily="2" charset="-122"/>
                          </a:rPr>
                          <m:t>∈</m:t>
                        </m:r>
                        <m:r>
                          <a:rPr lang="en-US" altLang="zh-CN" sz="1800" i="1" smtClean="0">
                            <a:latin typeface="Cambria Math" panose="02040503050406030204" pitchFamily="18" charset="0"/>
                            <a:ea typeface="Cambria Math" panose="02040503050406030204" pitchFamily="18" charset="0"/>
                          </a:rPr>
                          <m:t>ℐ</m:t>
                        </m:r>
                        <m:r>
                          <m:rPr>
                            <m:nor/>
                          </m:rPr>
                          <a:rPr lang="zh-CN" altLang="en-US" sz="1800" dirty="0"/>
                          <m:t> </m:t>
                        </m:r>
                      </m:e>
                    </m:nary>
                    <m:sSub>
                      <m:sSub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smtClean="0">
                            <a:solidFill>
                              <a:srgbClr val="181717"/>
                            </a:solidFill>
                            <a:effectLst/>
                            <a:latin typeface="Cambria Math" panose="02040503050406030204" pitchFamily="18" charset="0"/>
                            <a:ea typeface="等线" panose="02010600030101010101" pitchFamily="2" charset="-122"/>
                          </a:rPr>
                          <m:t>𝑇</m:t>
                        </m:r>
                      </m:e>
                      <m:sub>
                        <m:r>
                          <a:rPr lang="en-US" altLang="zh-CN" sz="1800" b="0" i="1" kern="100" smtClean="0">
                            <a:solidFill>
                              <a:srgbClr val="181717"/>
                            </a:solidFill>
                            <a:effectLst/>
                            <a:latin typeface="Cambria Math" panose="02040503050406030204" pitchFamily="18" charset="0"/>
                            <a:ea typeface="等线" panose="02010600030101010101" pitchFamily="2" charset="-122"/>
                          </a:rPr>
                          <m:t>𝑗</m:t>
                        </m:r>
                      </m:sub>
                    </m:sSub>
                    <m:r>
                      <a:rPr lang="en-US" altLang="zh-CN" sz="1800" b="0" i="1" kern="100" smtClean="0">
                        <a:solidFill>
                          <a:srgbClr val="181717"/>
                        </a:solidFill>
                        <a:effectLst/>
                        <a:latin typeface="Cambria Math" panose="02040503050406030204" pitchFamily="18" charset="0"/>
                        <a:ea typeface="等线" panose="02010600030101010101" pitchFamily="2" charset="-122"/>
                      </a:rPr>
                      <m:t>=</m:t>
                    </m:r>
                    <m:nary>
                      <m:naryPr>
                        <m:chr m:val="∑"/>
                        <m:subHide m:val="on"/>
                        <m:supHide m:val="on"/>
                        <m:ctrlPr>
                          <a:rPr lang="en-US" altLang="zh-CN" sz="1800" b="0" i="1" kern="100" smtClean="0">
                            <a:solidFill>
                              <a:srgbClr val="181717"/>
                            </a:solidFill>
                            <a:effectLst/>
                            <a:latin typeface="Cambria Math" panose="02040503050406030204" pitchFamily="18" charset="0"/>
                            <a:ea typeface="+mn-ea"/>
                          </a:rPr>
                        </m:ctrlPr>
                      </m:naryPr>
                      <m:sub/>
                      <m:sup/>
                      <m:e>
                        <m:r>
                          <a:rPr lang="en-US" altLang="zh-CN" sz="1800" b="0" i="1" kern="100" smtClean="0">
                            <a:solidFill>
                              <a:srgbClr val="181717"/>
                            </a:solidFill>
                            <a:effectLst/>
                            <a:latin typeface="Cambria Math" panose="02040503050406030204" pitchFamily="18" charset="0"/>
                            <a:ea typeface="+mn-ea"/>
                          </a:rPr>
                          <m:t>𝑗</m:t>
                        </m:r>
                        <m:r>
                          <a:rPr lang="en-US" altLang="zh-CN" sz="1800" b="0" i="1" kern="100" smtClean="0">
                            <a:solidFill>
                              <a:srgbClr val="181717"/>
                            </a:solidFill>
                            <a:effectLst/>
                            <a:latin typeface="Cambria Math" panose="02040503050406030204" pitchFamily="18" charset="0"/>
                            <a:ea typeface="+mn-ea"/>
                          </a:rPr>
                          <m:t>∈</m:t>
                        </m:r>
                        <m:r>
                          <a:rPr lang="en-US" altLang="zh-CN" sz="1800" i="1" smtClean="0">
                            <a:latin typeface="Cambria Math" panose="02040503050406030204" pitchFamily="18" charset="0"/>
                            <a:ea typeface="Cambria Math" panose="02040503050406030204" pitchFamily="18" charset="0"/>
                          </a:rPr>
                          <m:t>ℐ</m:t>
                        </m:r>
                      </m:e>
                    </m:nary>
                    <m:func>
                      <m:funcPr>
                        <m:ctrlPr>
                          <a:rPr lang="en-US" altLang="zh-CN" sz="1800" b="0" i="1" dirty="0" smtClean="0">
                            <a:latin typeface="Cambria Math" panose="02040503050406030204" pitchFamily="18" charset="0"/>
                          </a:rPr>
                        </m:ctrlPr>
                      </m:funcPr>
                      <m:fName>
                        <m:r>
                          <m:rPr>
                            <m:sty m:val="p"/>
                          </m:rPr>
                          <a:rPr lang="en-US" altLang="zh-CN" sz="1800" b="0" i="0" dirty="0" smtClean="0">
                            <a:latin typeface="Cambria Math" panose="02040503050406030204" pitchFamily="18" charset="0"/>
                          </a:rPr>
                          <m:t>max</m:t>
                        </m:r>
                      </m:fName>
                      <m:e>
                        <m:r>
                          <a:rPr lang="en-US" altLang="zh-CN" sz="1800" b="0" i="1" dirty="0" smtClean="0">
                            <a:latin typeface="Cambria Math" panose="02040503050406030204" pitchFamily="18" charset="0"/>
                          </a:rPr>
                          <m:t>(0, </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𝐶</m:t>
                            </m:r>
                          </m:e>
                          <m:sub>
                            <m:r>
                              <a:rPr lang="en-US" altLang="zh-CN" sz="1800" b="0" i="1" dirty="0" smtClean="0">
                                <a:latin typeface="Cambria Math" panose="02040503050406030204" pitchFamily="18" charset="0"/>
                              </a:rPr>
                              <m:t>𝑗</m:t>
                            </m:r>
                          </m:sub>
                        </m:sSub>
                        <m:r>
                          <a:rPr lang="en-US" altLang="zh-CN" sz="1800" b="0" i="1" dirty="0" smtClean="0">
                            <a:latin typeface="Cambria Math" panose="02040503050406030204" pitchFamily="18" charset="0"/>
                          </a:rPr>
                          <m:t>−</m:t>
                        </m:r>
                        <m:sSub>
                          <m:sSubPr>
                            <m:ctrlPr>
                              <a:rPr lang="en-US" altLang="zh-CN" sz="1800" b="0" i="1" dirty="0" smtClean="0">
                                <a:latin typeface="Cambria Math" panose="02040503050406030204" pitchFamily="18" charset="0"/>
                              </a:rPr>
                            </m:ctrlPr>
                          </m:sSubPr>
                          <m:e>
                            <m:r>
                              <a:rPr lang="en-US" altLang="zh-CN" sz="1800" b="0" i="1" dirty="0" smtClean="0">
                                <a:latin typeface="Cambria Math" panose="02040503050406030204" pitchFamily="18" charset="0"/>
                              </a:rPr>
                              <m:t>𝑑</m:t>
                            </m:r>
                          </m:e>
                          <m:sub>
                            <m:r>
                              <a:rPr lang="en-US" altLang="zh-CN" sz="1800" b="0" i="1" dirty="0" smtClean="0">
                                <a:latin typeface="Cambria Math" panose="02040503050406030204" pitchFamily="18" charset="0"/>
                              </a:rPr>
                              <m:t>𝑗</m:t>
                            </m:r>
                          </m:sub>
                        </m:sSub>
                        <m:r>
                          <a:rPr lang="en-US" altLang="zh-CN" sz="1800" b="0" i="1" dirty="0" smtClean="0">
                            <a:latin typeface="Cambria Math" panose="02040503050406030204" pitchFamily="18" charset="0"/>
                          </a:rPr>
                          <m:t>)</m:t>
                        </m:r>
                      </m:e>
                    </m:func>
                  </m:oMath>
                </a14:m>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189865" algn="just">
                  <a:lnSpc>
                    <a:spcPct val="107000"/>
                  </a:lnSpc>
                  <a:spcAft>
                    <a:spcPts val="165"/>
                  </a:spcAft>
                </a:pPr>
                <a:r>
                  <a:rPr lang="zh-CN" altLang="zh-CN" sz="1800" kern="100" dirty="0">
                    <a:solidFill>
                      <a:srgbClr val="181717"/>
                    </a:solidFill>
                    <a:effectLst/>
                    <a:latin typeface="Times New Roman" panose="02020603050405020304" pitchFamily="18" charset="0"/>
                    <a:ea typeface="等线" panose="02010600030101010101" pitchFamily="2" charset="-122"/>
                  </a:rPr>
                  <a:t>这个问题是强</a:t>
                </a:r>
                <a:r>
                  <a:rPr lang="en-US" altLang="zh-CN" sz="1800" kern="100" dirty="0">
                    <a:solidFill>
                      <a:srgbClr val="181717"/>
                    </a:solidFill>
                    <a:effectLst/>
                    <a:latin typeface="Times New Roman" panose="02020603050405020304" pitchFamily="18" charset="0"/>
                    <a:ea typeface="等线" panose="02010600030101010101" pitchFamily="2" charset="-122"/>
                  </a:rPr>
                  <a:t>NP</a:t>
                </a:r>
                <a:r>
                  <a:rPr lang="zh-CN" altLang="zh-CN" sz="1800" kern="100" dirty="0">
                    <a:solidFill>
                      <a:srgbClr val="181717"/>
                    </a:solidFill>
                    <a:effectLst/>
                    <a:latin typeface="Times New Roman" panose="02020603050405020304" pitchFamily="18" charset="0"/>
                    <a:ea typeface="等线" panose="02010600030101010101" pitchFamily="2" charset="-122"/>
                  </a:rPr>
                  <a:t>困难的。表</a:t>
                </a:r>
                <a:r>
                  <a:rPr lang="en-US" altLang="zh-CN" sz="1800" kern="100" dirty="0">
                    <a:solidFill>
                      <a:srgbClr val="181717"/>
                    </a:solidFill>
                    <a:effectLst/>
                    <a:latin typeface="Times New Roman" panose="02020603050405020304" pitchFamily="18" charset="0"/>
                    <a:ea typeface="等线" panose="02010600030101010101" pitchFamily="2" charset="-122"/>
                  </a:rPr>
                  <a:t> 1 </a:t>
                </a:r>
                <a:r>
                  <a:rPr lang="zh-CN" altLang="zh-CN" sz="1800" kern="100" dirty="0">
                    <a:solidFill>
                      <a:srgbClr val="181717"/>
                    </a:solidFill>
                    <a:effectLst/>
                    <a:latin typeface="Times New Roman" panose="02020603050405020304" pitchFamily="18" charset="0"/>
                    <a:ea typeface="等线" panose="02010600030101010101" pitchFamily="2" charset="-122"/>
                  </a:rPr>
                  <a:t>总结了这些符号。</a:t>
                </a:r>
              </a:p>
            </p:txBody>
          </p:sp>
        </mc:Choice>
        <mc:Fallback>
          <p:sp>
            <p:nvSpPr>
              <p:cNvPr id="3" name="备注占位符 2"/>
              <p:cNvSpPr>
                <a:spLocks noGrp="1"/>
              </p:cNvSpPr>
              <p:nvPr>
                <p:ph type="body" idx="1"/>
              </p:nvPr>
            </p:nvSpPr>
            <p:spPr/>
            <p:txBody>
              <a:bodyPr/>
              <a:lstStyle/>
              <a:p>
                <a:pPr marL="6350" marR="0" lvl="0" indent="189865" algn="just" defTabSz="914400" rtl="0" eaLnBrk="1" fontAlgn="auto" latinLnBrk="0" hangingPunct="1">
                  <a:lnSpc>
                    <a:spcPct val="107000"/>
                  </a:lnSpc>
                  <a:spcBef>
                    <a:spcPts val="0"/>
                  </a:spcBef>
                  <a:spcAft>
                    <a:spcPts val="165"/>
                  </a:spcAft>
                  <a:buClrTx/>
                  <a:buSzTx/>
                  <a:buFontTx/>
                  <a:buNone/>
                  <a:tabLst/>
                  <a:defRPr/>
                </a:pPr>
                <a:r>
                  <a:rPr lang="zh-CN" altLang="en-US" sz="1800" b="0" dirty="0">
                    <a:latin typeface="Microsoft YaHei UI" panose="020B0503020204020204" pitchFamily="34" charset="-122"/>
                    <a:ea typeface="Microsoft YaHei UI" panose="020B0503020204020204" pitchFamily="34" charset="-122"/>
                  </a:rPr>
                  <a:t>文中认为必须由 </a:t>
                </a:r>
                <a:r>
                  <a:rPr lang="en-US" altLang="zh-CN" sz="1800" b="0" i="0">
                    <a:latin typeface="Cambria Math" panose="02040503050406030204" pitchFamily="18" charset="0"/>
                    <a:ea typeface="Microsoft YaHei UI" panose="020B0503020204020204" pitchFamily="34" charset="-122"/>
                  </a:rPr>
                  <a:t>𝑚</a:t>
                </a:r>
                <a:r>
                  <a:rPr lang="zh-CN" altLang="en-US" sz="1800" b="0" dirty="0">
                    <a:latin typeface="Microsoft YaHei UI" panose="020B0503020204020204" pitchFamily="34" charset="-122"/>
                    <a:ea typeface="Microsoft YaHei UI" panose="020B0503020204020204" pitchFamily="34" charset="-122"/>
                  </a:rPr>
                  <a:t> 个分离资源组成的 </a:t>
                </a:r>
                <a:r>
                  <a:rPr lang="en-US" altLang="zh-CN" sz="1800" i="0">
                    <a:latin typeface="Cambria Math" panose="02040503050406030204" pitchFamily="18" charset="0"/>
                    <a:ea typeface="Cambria Math" panose="02040503050406030204" pitchFamily="18" charset="0"/>
                  </a:rPr>
                  <a:t>ℳ</a:t>
                </a:r>
                <a:r>
                  <a:rPr lang="zh-CN" altLang="en-US" sz="1800" b="0" dirty="0">
                    <a:latin typeface="Microsoft YaHei UI" panose="020B0503020204020204" pitchFamily="34" charset="-122"/>
                    <a:ea typeface="Microsoft YaHei UI" panose="020B0503020204020204" pitchFamily="34" charset="-122"/>
                  </a:rPr>
                  <a:t> 集合上调度由 </a:t>
                </a:r>
                <a:r>
                  <a:rPr lang="en-US" altLang="zh-CN" sz="1800" b="0" i="0" dirty="0">
                    <a:latin typeface="Cambria Math" panose="02040503050406030204" pitchFamily="18" charset="0"/>
                    <a:ea typeface="Microsoft YaHei UI" panose="020B0503020204020204" pitchFamily="34" charset="-122"/>
                  </a:rPr>
                  <a:t>n</a:t>
                </a:r>
                <a:r>
                  <a:rPr lang="zh-CN" altLang="en-US" sz="1800" b="0" dirty="0">
                    <a:latin typeface="Microsoft YaHei UI" panose="020B0503020204020204" pitchFamily="34" charset="-122"/>
                    <a:ea typeface="Microsoft YaHei UI" panose="020B0503020204020204" pitchFamily="34" charset="-122"/>
                  </a:rPr>
                  <a:t> 个作业组成的 </a:t>
                </a:r>
                <a:r>
                  <a:rPr lang="en-US" altLang="zh-CN" sz="1800" i="0">
                    <a:latin typeface="Cambria Math" panose="02040503050406030204" pitchFamily="18" charset="0"/>
                    <a:ea typeface="Cambria Math" panose="02040503050406030204" pitchFamily="18" charset="0"/>
                  </a:rPr>
                  <a:t>ℐ</a:t>
                </a:r>
                <a:r>
                  <a:rPr lang="zh-CN" altLang="en-US" sz="1800" b="0" dirty="0">
                    <a:latin typeface="Microsoft YaHei UI" panose="020B0503020204020204" pitchFamily="34" charset="-122"/>
                    <a:ea typeface="Microsoft YaHei UI" panose="020B0503020204020204" pitchFamily="34" charset="-122"/>
                  </a:rPr>
                  <a:t> 作业集合。每个作业 </a:t>
                </a:r>
                <a:r>
                  <a:rPr lang="en-US" altLang="zh-CN" sz="1800" b="0" i="0" dirty="0">
                    <a:latin typeface="Cambria Math" panose="02040503050406030204" pitchFamily="18" charset="0"/>
                    <a:ea typeface="Microsoft YaHei UI" panose="020B0503020204020204" pitchFamily="34" charset="-122"/>
                  </a:rPr>
                  <a:t>𝐽_𝑗</a:t>
                </a:r>
                <a:r>
                  <a:rPr lang="zh-CN" altLang="en-US" sz="1800" b="0" dirty="0">
                    <a:latin typeface="Microsoft YaHei UI" panose="020B0503020204020204" pitchFamily="34" charset="-122"/>
                    <a:ea typeface="Microsoft YaHei UI" panose="020B0503020204020204" pitchFamily="34" charset="-122"/>
                  </a:rPr>
                  <a:t> 需要 </a:t>
                </a:r>
                <a:r>
                  <a:rPr lang="en-US" altLang="zh-CN" sz="1800" b="0" i="0" dirty="0">
                    <a:latin typeface="Cambria Math" panose="02040503050406030204" pitchFamily="18" charset="0"/>
                    <a:ea typeface="Microsoft YaHei UI" panose="020B0503020204020204" pitchFamily="34" charset="-122"/>
                  </a:rPr>
                  <a:t>𝑛_𝑗</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个连续操作才能完成，并且作业 </a:t>
                </a:r>
                <a:r>
                  <a:rPr lang="en-US" altLang="zh-CN" sz="1800" b="0" i="0" dirty="0">
                    <a:latin typeface="Cambria Math" panose="02040503050406030204" pitchFamily="18" charset="0"/>
                    <a:ea typeface="Microsoft YaHei UI" panose="020B0503020204020204" pitchFamily="34" charset="-122"/>
                  </a:rPr>
                  <a:t>𝐽_𝑗</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的操作 </a:t>
                </a:r>
                <a:r>
                  <a:rPr lang="en-US" altLang="zh-CN" sz="1800" b="0" i="0" dirty="0">
                    <a:latin typeface="Cambria Math" panose="02040503050406030204" pitchFamily="18" charset="0"/>
                    <a:ea typeface="Microsoft YaHei UI" panose="020B0503020204020204" pitchFamily="34" charset="-122"/>
                  </a:rPr>
                  <a:t>𝑖</a:t>
                </a:r>
                <a:r>
                  <a:rPr lang="zh-CN" altLang="en-US" sz="1800" b="0" dirty="0">
                    <a:latin typeface="Microsoft YaHei UI" panose="020B0503020204020204" pitchFamily="34" charset="-122"/>
                    <a:ea typeface="Microsoft YaHei UI" panose="020B0503020204020204" pitchFamily="34" charset="-122"/>
                  </a:rPr>
                  <a:t>由 </a:t>
                </a:r>
                <a:r>
                  <a:rPr lang="en-US" altLang="zh-CN" sz="1800" b="0" i="0" dirty="0">
                    <a:latin typeface="Cambria Math" panose="02040503050406030204" pitchFamily="18" charset="0"/>
                    <a:ea typeface="Microsoft YaHei UI" panose="020B0503020204020204" pitchFamily="34" charset="-122"/>
                  </a:rPr>
                  <a:t>𝑂_(</a:t>
                </a:r>
                <a:r>
                  <a:rPr lang="en-US" altLang="zh-CN" sz="1800" b="0" i="0" dirty="0" err="1">
                    <a:latin typeface="Cambria Math" panose="02040503050406030204" pitchFamily="18" charset="0"/>
                    <a:ea typeface="Microsoft YaHei UI" panose="020B0503020204020204" pitchFamily="34" charset="-122"/>
                  </a:rPr>
                  <a:t>𝑖</a:t>
                </a:r>
                <a:r>
                  <a:rPr lang="en-US" altLang="zh-CN" sz="1800" b="0" i="0" dirty="0">
                    <a:latin typeface="Cambria Math" panose="02040503050406030204" pitchFamily="18" charset="0"/>
                    <a:ea typeface="Microsoft YaHei UI" panose="020B0503020204020204" pitchFamily="34" charset="-122"/>
                  </a:rPr>
                  <a:t>,𝑗)</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表示。每个操作 </a:t>
                </a:r>
                <a:r>
                  <a:rPr lang="en-US" altLang="zh-CN" sz="1800" b="0" i="0" dirty="0">
                    <a:latin typeface="Cambria Math" panose="02040503050406030204" pitchFamily="18" charset="0"/>
                    <a:ea typeface="Microsoft YaHei UI" panose="020B0503020204020204" pitchFamily="34" charset="-122"/>
                  </a:rPr>
                  <a:t>𝑂_(</a:t>
                </a:r>
                <a:r>
                  <a:rPr lang="en-US" altLang="zh-CN" sz="1800" b="0" i="0" dirty="0" err="1">
                    <a:latin typeface="Cambria Math" panose="02040503050406030204" pitchFamily="18" charset="0"/>
                    <a:ea typeface="Microsoft YaHei UI" panose="020B0503020204020204" pitchFamily="34" charset="-122"/>
                  </a:rPr>
                  <a:t>𝑖</a:t>
                </a:r>
                <a:r>
                  <a:rPr lang="en-US" altLang="zh-CN" sz="1800" b="0" i="0" dirty="0">
                    <a:latin typeface="Cambria Math" panose="02040503050406030204" pitchFamily="18" charset="0"/>
                    <a:ea typeface="Microsoft YaHei UI" panose="020B0503020204020204" pitchFamily="34" charset="-122"/>
                  </a:rPr>
                  <a:t>,𝑗)  </a:t>
                </a:r>
                <a:r>
                  <a:rPr lang="zh-CN" altLang="en-US" sz="1800" b="0" dirty="0">
                    <a:latin typeface="Microsoft YaHei UI" panose="020B0503020204020204" pitchFamily="34" charset="-122"/>
                    <a:ea typeface="Microsoft YaHei UI" panose="020B0503020204020204" pitchFamily="34" charset="-122"/>
                  </a:rPr>
                  <a:t>可以由集合 </a:t>
                </a:r>
                <a:r>
                  <a:rPr lang="en-US" altLang="zh-CN" sz="1800" b="0" i="0" dirty="0">
                    <a:latin typeface="Cambria Math" panose="02040503050406030204" pitchFamily="18" charset="0"/>
                    <a:ea typeface="Microsoft YaHei UI" panose="020B0503020204020204" pitchFamily="34" charset="-122"/>
                  </a:rPr>
                  <a:t>𝑅_(</a:t>
                </a:r>
                <a:r>
                  <a:rPr lang="en-US" altLang="zh-CN" sz="1800" b="0" i="0" dirty="0" err="1">
                    <a:latin typeface="Cambria Math" panose="02040503050406030204" pitchFamily="18" charset="0"/>
                    <a:ea typeface="Microsoft YaHei UI" panose="020B0503020204020204" pitchFamily="34" charset="-122"/>
                  </a:rPr>
                  <a:t>𝑖</a:t>
                </a:r>
                <a:r>
                  <a:rPr lang="en-US" altLang="zh-CN" sz="1800" b="0" i="0" dirty="0">
                    <a:latin typeface="Cambria Math" panose="02040503050406030204" pitchFamily="18" charset="0"/>
                    <a:ea typeface="Microsoft YaHei UI" panose="020B0503020204020204" pitchFamily="34" charset="-122"/>
                  </a:rPr>
                  <a:t>,𝑗)</a:t>
                </a:r>
                <a:r>
                  <a:rPr lang="en-US" altLang="zh-CN" sz="1800" b="0" dirty="0">
                    <a:latin typeface="Microsoft YaHei UI" panose="020B0503020204020204" pitchFamily="34" charset="-122"/>
                    <a:ea typeface="Microsoft YaHei UI" panose="020B0503020204020204" pitchFamily="34" charset="-122"/>
                  </a:rPr>
                  <a:t> </a:t>
                </a:r>
                <a:r>
                  <a:rPr lang="zh-CN" altLang="en-US" sz="1800" b="0" dirty="0">
                    <a:latin typeface="Microsoft YaHei UI" panose="020B0503020204020204" pitchFamily="34" charset="-122"/>
                    <a:ea typeface="Microsoft YaHei UI" panose="020B0503020204020204" pitchFamily="34" charset="-122"/>
                  </a:rPr>
                  <a:t>中的任何资源处理，集合 </a:t>
                </a:r>
                <a:r>
                  <a:rPr lang="en-US" altLang="zh-CN" sz="1800" b="0" i="0" dirty="0">
                    <a:latin typeface="Cambria Math" panose="02040503050406030204" pitchFamily="18" charset="0"/>
                    <a:ea typeface="Microsoft YaHei UI" panose="020B0503020204020204" pitchFamily="34" charset="-122"/>
                  </a:rPr>
                  <a:t>𝑅_(</a:t>
                </a:r>
                <a:r>
                  <a:rPr lang="en-US" altLang="zh-CN" sz="1800" b="0" i="0" dirty="0" err="1">
                    <a:latin typeface="Cambria Math" panose="02040503050406030204" pitchFamily="18" charset="0"/>
                    <a:ea typeface="Microsoft YaHei UI" panose="020B0503020204020204" pitchFamily="34" charset="-122"/>
                  </a:rPr>
                  <a:t>𝑖</a:t>
                </a:r>
                <a:r>
                  <a:rPr lang="en-US" altLang="zh-CN" sz="1800" b="0" i="0" dirty="0">
                    <a:latin typeface="Cambria Math" panose="02040503050406030204" pitchFamily="18" charset="0"/>
                    <a:ea typeface="Microsoft YaHei UI" panose="020B0503020204020204" pitchFamily="34" charset="-122"/>
                  </a:rPr>
                  <a:t>,𝑗)</a:t>
                </a:r>
                <a:r>
                  <a:rPr lang="zh-CN" altLang="en-US" sz="1800" b="0" dirty="0">
                    <a:latin typeface="Microsoft YaHei UI" panose="020B0503020204020204" pitchFamily="34" charset="-122"/>
                    <a:ea typeface="Microsoft YaHei UI" panose="020B0503020204020204" pitchFamily="34" charset="-122"/>
                  </a:rPr>
                  <a:t> 是包含可以执行 </a:t>
                </a:r>
                <a:r>
                  <a:rPr lang="en-US" altLang="zh-CN" sz="1800" b="0" i="0" dirty="0">
                    <a:latin typeface="Cambria Math" panose="02040503050406030204" pitchFamily="18" charset="0"/>
                    <a:ea typeface="Microsoft YaHei UI" panose="020B0503020204020204" pitchFamily="34" charset="-122"/>
                  </a:rPr>
                  <a:t>𝑂_(</a:t>
                </a:r>
                <a:r>
                  <a:rPr lang="en-US" altLang="zh-CN" sz="1800" b="0" i="0" dirty="0" err="1">
                    <a:latin typeface="Cambria Math" panose="02040503050406030204" pitchFamily="18" charset="0"/>
                    <a:ea typeface="Microsoft YaHei UI" panose="020B0503020204020204" pitchFamily="34" charset="-122"/>
                  </a:rPr>
                  <a:t>𝑖</a:t>
                </a:r>
                <a:r>
                  <a:rPr lang="en-US" altLang="zh-CN" sz="1800" b="0" i="0" dirty="0">
                    <a:latin typeface="Cambria Math" panose="02040503050406030204" pitchFamily="18" charset="0"/>
                    <a:ea typeface="Microsoft YaHei UI" panose="020B0503020204020204" pitchFamily="34" charset="-122"/>
                  </a:rPr>
                  <a:t>,𝑗)</a:t>
                </a:r>
                <a:r>
                  <a:rPr lang="zh-CN" altLang="en-US" sz="1800" b="0" dirty="0">
                    <a:latin typeface="Microsoft YaHei UI" panose="020B0503020204020204" pitchFamily="34" charset="-122"/>
                    <a:ea typeface="Microsoft YaHei UI" panose="020B0503020204020204" pitchFamily="34" charset="-122"/>
                  </a:rPr>
                  <a:t> 的资源的 </a:t>
                </a:r>
                <a:r>
                  <a:rPr lang="en-US" altLang="zh-CN" sz="1800" i="0">
                    <a:latin typeface="Cambria Math" panose="02040503050406030204" pitchFamily="18" charset="0"/>
                    <a:ea typeface="Cambria Math" panose="02040503050406030204" pitchFamily="18" charset="0"/>
                  </a:rPr>
                  <a:t>ℳ</a:t>
                </a:r>
                <a:r>
                  <a:rPr lang="zh-CN" altLang="en-US" sz="1800" b="0" dirty="0">
                    <a:latin typeface="Microsoft YaHei UI" panose="020B0503020204020204" pitchFamily="34" charset="-122"/>
                    <a:ea typeface="Microsoft YaHei UI" panose="020B0503020204020204" pitchFamily="34" charset="-122"/>
                  </a:rPr>
                  <a:t> 的子集。假设操作 </a:t>
                </a:r>
                <a:r>
                  <a:rPr lang="en-US" altLang="zh-CN" sz="1800" b="0" i="0" dirty="0">
                    <a:latin typeface="Cambria Math" panose="02040503050406030204" pitchFamily="18" charset="0"/>
                    <a:ea typeface="Microsoft YaHei UI" panose="020B0503020204020204" pitchFamily="34" charset="-122"/>
                  </a:rPr>
                  <a:t>𝑂_(</a:t>
                </a:r>
                <a:r>
                  <a:rPr lang="en-US" altLang="zh-CN" sz="1800" b="0" i="0" dirty="0" err="1">
                    <a:latin typeface="Cambria Math" panose="02040503050406030204" pitchFamily="18" charset="0"/>
                    <a:ea typeface="Microsoft YaHei UI" panose="020B0503020204020204" pitchFamily="34" charset="-122"/>
                  </a:rPr>
                  <a:t>𝑖</a:t>
                </a:r>
                <a:r>
                  <a:rPr lang="en-US" altLang="zh-CN" sz="1800" b="0" i="0" dirty="0">
                    <a:latin typeface="Cambria Math" panose="02040503050406030204" pitchFamily="18" charset="0"/>
                    <a:ea typeface="Microsoft YaHei UI" panose="020B0503020204020204" pitchFamily="34" charset="-122"/>
                  </a:rPr>
                  <a:t>,𝑗)</a:t>
                </a:r>
                <a:r>
                  <a:rPr lang="zh-CN" altLang="en-US" sz="1800" b="0" dirty="0">
                    <a:latin typeface="Microsoft YaHei UI" panose="020B0503020204020204" pitchFamily="34" charset="-122"/>
                    <a:ea typeface="Microsoft YaHei UI" panose="020B0503020204020204" pitchFamily="34" charset="-122"/>
                  </a:rPr>
                  <a:t> 的处理时间（用 </a:t>
                </a:r>
                <a:r>
                  <a:rPr lang="en-US" altLang="zh-CN" sz="1800" b="0" i="0" dirty="0">
                    <a:latin typeface="Cambria Math" panose="02040503050406030204" pitchFamily="18" charset="0"/>
                    <a:ea typeface="Microsoft YaHei UI" panose="020B0503020204020204" pitchFamily="34" charset="-122"/>
                  </a:rPr>
                  <a:t>𝑝_(</a:t>
                </a:r>
                <a:r>
                  <a:rPr lang="en-US" altLang="zh-CN" sz="1800" b="0" i="0" dirty="0" err="1">
                    <a:latin typeface="Cambria Math" panose="02040503050406030204" pitchFamily="18" charset="0"/>
                    <a:ea typeface="Microsoft YaHei UI" panose="020B0503020204020204" pitchFamily="34" charset="-122"/>
                  </a:rPr>
                  <a:t>𝑖</a:t>
                </a:r>
                <a:r>
                  <a:rPr lang="en-US" altLang="zh-CN" sz="1800" b="0" i="0" dirty="0">
                    <a:latin typeface="Cambria Math" panose="02040503050406030204" pitchFamily="18" charset="0"/>
                    <a:ea typeface="Microsoft YaHei UI" panose="020B0503020204020204" pitchFamily="34" charset="-122"/>
                  </a:rPr>
                  <a:t>,𝑗)  </a:t>
                </a:r>
                <a:r>
                  <a:rPr lang="zh-CN" altLang="en-US" sz="1800" b="0" dirty="0">
                    <a:latin typeface="Microsoft YaHei UI" panose="020B0503020204020204" pitchFamily="34" charset="-122"/>
                    <a:ea typeface="Microsoft YaHei UI" panose="020B0503020204020204" pitchFamily="34" charset="-122"/>
                  </a:rPr>
                  <a:t>表示）不依赖于执行资源。这个假设可以在不改变方法有效性的情况下放宽。每个作业 </a:t>
                </a:r>
                <a:r>
                  <a:rPr lang="en-US" altLang="zh-CN" sz="1800" b="0" dirty="0">
                    <a:latin typeface="Microsoft YaHei UI" panose="020B0503020204020204" pitchFamily="34" charset="-122"/>
                    <a:ea typeface="Microsoft YaHei UI" panose="020B0503020204020204" pitchFamily="34" charset="-122"/>
                  </a:rPr>
                  <a:t>J </a:t>
                </a:r>
                <a:r>
                  <a:rPr lang="en-US" altLang="zh-CN" sz="1800" b="0" dirty="0" err="1">
                    <a:latin typeface="Microsoft YaHei UI" panose="020B0503020204020204" pitchFamily="34" charset="-122"/>
                    <a:ea typeface="Microsoft YaHei UI" panose="020B0503020204020204" pitchFamily="34" charset="-122"/>
                  </a:rPr>
                  <a:t>j</a:t>
                </a:r>
                <a:r>
                  <a:rPr lang="zh-CN" altLang="en-US" sz="1800" b="0" dirty="0">
                    <a:latin typeface="Microsoft YaHei UI" panose="020B0503020204020204" pitchFamily="34" charset="-122"/>
                    <a:ea typeface="Microsoft YaHei UI" panose="020B0503020204020204" pitchFamily="34" charset="-122"/>
                  </a:rPr>
                  <a:t>还关联有一个截止日期，用 </a:t>
                </a:r>
                <a:r>
                  <a:rPr lang="en-US" altLang="zh-CN" sz="1800" b="0" i="0" dirty="0">
                    <a:latin typeface="Cambria Math" panose="02040503050406030204" pitchFamily="18" charset="0"/>
                    <a:ea typeface="Microsoft YaHei UI" panose="020B0503020204020204" pitchFamily="34" charset="-122"/>
                  </a:rPr>
                  <a:t>𝑑_𝑗  </a:t>
                </a:r>
                <a:r>
                  <a:rPr lang="zh-CN" altLang="en-US" sz="1800" b="0" dirty="0">
                    <a:latin typeface="Microsoft YaHei UI" panose="020B0503020204020204" pitchFamily="34" charset="-122"/>
                    <a:ea typeface="Microsoft YaHei UI" panose="020B0503020204020204" pitchFamily="34" charset="-122"/>
                  </a:rPr>
                  <a:t>表示。</a:t>
                </a: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189865" algn="just">
                  <a:lnSpc>
                    <a:spcPct val="107000"/>
                  </a:lnSpc>
                  <a:spcAft>
                    <a:spcPts val="165"/>
                  </a:spcAft>
                </a:pPr>
                <a:r>
                  <a:rPr lang="zh-CN" altLang="zh-CN" sz="1800" kern="100" dirty="0">
                    <a:solidFill>
                      <a:srgbClr val="181717"/>
                    </a:solidFill>
                    <a:effectLst/>
                    <a:latin typeface="Times New Roman" panose="02020603050405020304" pitchFamily="18" charset="0"/>
                    <a:ea typeface="等线" panose="02010600030101010101" pitchFamily="2" charset="-122"/>
                  </a:rPr>
                  <a:t>问题是为每个操作设置执行资源和开始时间。我们用</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en-US" altLang="zh-CN" sz="1800" b="0" i="0" kern="100">
                    <a:solidFill>
                      <a:srgbClr val="181717"/>
                    </a:solidFill>
                    <a:effectLst/>
                    <a:latin typeface="Cambria Math" panose="02040503050406030204" pitchFamily="18" charset="0"/>
                    <a:ea typeface="等线" panose="02010600030101010101" pitchFamily="2" charset="-122"/>
                  </a:rPr>
                  <a:t>𝐶_𝑗</a:t>
                </a:r>
                <a:r>
                  <a:rPr lang="en-US" altLang="zh-CN" sz="1800" kern="100" dirty="0">
                    <a:solidFill>
                      <a:srgbClr val="181717"/>
                    </a:solidFill>
                    <a:effectLst/>
                    <a:latin typeface="Times New Roman" panose="02020603050405020304" pitchFamily="18" charset="0"/>
                    <a:ea typeface="等线" panose="02010600030101010101" pitchFamily="2" charset="-122"/>
                  </a:rPr>
                  <a:t> </a:t>
                </a:r>
                <a:r>
                  <a:rPr lang="zh-CN" altLang="en-US" sz="1800" kern="100" dirty="0">
                    <a:solidFill>
                      <a:srgbClr val="181717"/>
                    </a:solidFill>
                    <a:effectLst/>
                    <a:latin typeface="Times New Roman" panose="02020603050405020304" pitchFamily="18" charset="0"/>
                    <a:ea typeface="等线" panose="02010600030101010101" pitchFamily="2" charset="-122"/>
                  </a:rPr>
                  <a:t>表示作业</a:t>
                </a:r>
                <a:r>
                  <a:rPr lang="en-US" altLang="zh-CN" sz="1800" b="0" i="0" kern="100">
                    <a:solidFill>
                      <a:srgbClr val="181717"/>
                    </a:solidFill>
                    <a:effectLst/>
                    <a:latin typeface="Cambria Math" panose="02040503050406030204" pitchFamily="18" charset="0"/>
                    <a:ea typeface="等线" panose="02010600030101010101" pitchFamily="2" charset="-122"/>
                  </a:rPr>
                  <a:t>𝐽_𝑗</a:t>
                </a:r>
                <a:r>
                  <a:rPr lang="zh-CN" altLang="zh-CN" sz="1800" kern="100" dirty="0">
                    <a:solidFill>
                      <a:srgbClr val="181717"/>
                    </a:solidFill>
                    <a:effectLst/>
                    <a:latin typeface="Times New Roman" panose="02020603050405020304" pitchFamily="18" charset="0"/>
                    <a:ea typeface="等线" panose="02010600030101010101" pitchFamily="2" charset="-122"/>
                  </a:rPr>
                  <a:t>的完成时间。为了衡量调度的质量，需要考虑三个经典标准：</a:t>
                </a:r>
                <a:r>
                  <a:rPr lang="zh-CN" altLang="en-US" sz="1800" kern="100" dirty="0">
                    <a:solidFill>
                      <a:srgbClr val="181717"/>
                    </a:solidFill>
                    <a:effectLst/>
                    <a:latin typeface="Times New Roman" panose="02020603050405020304" pitchFamily="18" charset="0"/>
                    <a:ea typeface="等线" panose="02010600030101010101" pitchFamily="2" charset="-122"/>
                  </a:rPr>
                  <a:t>完工时间</a:t>
                </a:r>
                <a:r>
                  <a:rPr lang="en-US" altLang="zh-CN" sz="1800" b="0" i="0" kern="100" dirty="0">
                    <a:solidFill>
                      <a:srgbClr val="181717"/>
                    </a:solidFill>
                    <a:effectLst/>
                    <a:latin typeface="Cambria Math" panose="02040503050406030204" pitchFamily="18" charset="0"/>
                    <a:ea typeface="等线" panose="02010600030101010101" pitchFamily="2" charset="-122"/>
                  </a:rPr>
                  <a:t>C_𝑚𝑎𝑥  </a:t>
                </a:r>
                <a:r>
                  <a:rPr lang="zh-CN" altLang="en-US" sz="1800" b="0" i="0" kern="100" dirty="0">
                    <a:solidFill>
                      <a:srgbClr val="181717"/>
                    </a:solidFill>
                    <a:effectLst/>
                    <a:latin typeface="Cambria Math" panose="02040503050406030204" pitchFamily="18" charset="0"/>
                    <a:ea typeface="等线" panose="02010600030101010101" pitchFamily="2" charset="-122"/>
                  </a:rPr>
                  <a:t>定义为</a:t>
                </a:r>
                <a:r>
                  <a:rPr lang="en-US" altLang="zh-CN" sz="1800" b="0" i="0" kern="100" dirty="0">
                    <a:solidFill>
                      <a:srgbClr val="181717"/>
                    </a:solidFill>
                    <a:effectLst/>
                    <a:latin typeface="Cambria Math" panose="02040503050406030204" pitchFamily="18" charset="0"/>
                    <a:ea typeface="等线" panose="02010600030101010101" pitchFamily="2" charset="-122"/>
                  </a:rPr>
                  <a:t> </a:t>
                </a:r>
                <a:r>
                  <a:rPr lang="en-US" altLang="zh-CN" sz="1800" b="0" i="0" kern="100">
                    <a:solidFill>
                      <a:srgbClr val="181717"/>
                    </a:solidFill>
                    <a:effectLst/>
                    <a:latin typeface="Cambria Math" panose="02040503050406030204" pitchFamily="18" charset="0"/>
                    <a:ea typeface="等线" panose="02010600030101010101" pitchFamily="2" charset="-122"/>
                  </a:rPr>
                  <a:t>𝐶_𝑚𝑎𝑥=max_(𝐽_𝑗∈</a:t>
                </a:r>
                <a:r>
                  <a:rPr lang="en-US" altLang="zh-CN" sz="1800" i="0">
                    <a:latin typeface="Cambria Math" panose="02040503050406030204" pitchFamily="18" charset="0"/>
                    <a:ea typeface="Cambria Math" panose="02040503050406030204" pitchFamily="18" charset="0"/>
                  </a:rPr>
                  <a:t>ℐ</a:t>
                </a:r>
                <a:r>
                  <a:rPr lang="en-US" altLang="zh-CN" sz="1800" b="0" i="0" kern="100">
                    <a:solidFill>
                      <a:srgbClr val="181717"/>
                    </a:solidFill>
                    <a:effectLst/>
                    <a:latin typeface="Cambria Math" panose="02040503050406030204" pitchFamily="18" charset="0"/>
                    <a:ea typeface="Cambria Math" panose="02040503050406030204" pitchFamily="18" charset="0"/>
                  </a:rPr>
                  <a:t>)⁡〖</a:t>
                </a:r>
                <a:r>
                  <a:rPr lang="en-US" altLang="zh-CN" sz="1800" b="0" i="0" kern="100">
                    <a:solidFill>
                      <a:srgbClr val="181717"/>
                    </a:solidFill>
                    <a:effectLst/>
                    <a:latin typeface="Cambria Math" panose="02040503050406030204" pitchFamily="18" charset="0"/>
                    <a:ea typeface="等线" panose="02010600030101010101" pitchFamily="2" charset="-122"/>
                  </a:rPr>
                  <a:t>𝐶_𝑗 〗</a:t>
                </a:r>
                <a:r>
                  <a:rPr lang="zh-CN" altLang="en-US" sz="1800" kern="100" dirty="0">
                    <a:solidFill>
                      <a:srgbClr val="181717"/>
                    </a:solidFill>
                    <a:effectLst/>
                    <a:latin typeface="Times New Roman" panose="02020603050405020304" pitchFamily="18" charset="0"/>
                    <a:ea typeface="等线" panose="02010600030101010101" pitchFamily="2" charset="-122"/>
                  </a:rPr>
                  <a:t>，最大迟到</a:t>
                </a:r>
                <a:r>
                  <a:rPr lang="en-US" altLang="zh-CN" sz="1800" b="0" i="0" kern="100">
                    <a:solidFill>
                      <a:srgbClr val="181717"/>
                    </a:solidFill>
                    <a:effectLst/>
                    <a:latin typeface="Cambria Math" panose="02040503050406030204" pitchFamily="18" charset="0"/>
                    <a:ea typeface="等线" panose="02010600030101010101" pitchFamily="2" charset="-122"/>
                  </a:rPr>
                  <a:t>𝐿_𝑚𝑎𝑥</a:t>
                </a:r>
                <a:r>
                  <a:rPr lang="zh-CN" altLang="zh-CN" sz="1800" kern="100" dirty="0">
                    <a:solidFill>
                      <a:srgbClr val="181717"/>
                    </a:solidFill>
                    <a:effectLst/>
                    <a:latin typeface="Times New Roman" panose="02020603050405020304" pitchFamily="18" charset="0"/>
                    <a:ea typeface="等线" panose="02010600030101010101" pitchFamily="2" charset="-122"/>
                  </a:rPr>
                  <a:t>定义</a:t>
                </a:r>
                <a:r>
                  <a:rPr lang="zh-CN" altLang="en-US" sz="1800" kern="100" dirty="0">
                    <a:solidFill>
                      <a:srgbClr val="181717"/>
                    </a:solidFill>
                    <a:effectLst/>
                    <a:latin typeface="Times New Roman" panose="02020603050405020304" pitchFamily="18" charset="0"/>
                    <a:ea typeface="等线" panose="02010600030101010101" pitchFamily="2" charset="-122"/>
                  </a:rPr>
                  <a:t>为</a:t>
                </a:r>
                <a:r>
                  <a:rPr lang="en-US" altLang="zh-CN" sz="1800" b="0" i="0" kern="100">
                    <a:solidFill>
                      <a:srgbClr val="181717"/>
                    </a:solidFill>
                    <a:effectLst/>
                    <a:latin typeface="Cambria Math" panose="02040503050406030204" pitchFamily="18" charset="0"/>
                    <a:ea typeface="等线" panose="02010600030101010101" pitchFamily="2" charset="-122"/>
                  </a:rPr>
                  <a:t>𝐿_𝑚𝑎𝑥=max_(𝐽_𝑗∈</a:t>
                </a:r>
                <a:r>
                  <a:rPr lang="en-US" altLang="zh-CN" sz="1800" i="0">
                    <a:latin typeface="Cambria Math" panose="02040503050406030204" pitchFamily="18" charset="0"/>
                    <a:ea typeface="Cambria Math" panose="02040503050406030204" pitchFamily="18" charset="0"/>
                  </a:rPr>
                  <a:t>ℐ</a:t>
                </a:r>
                <a:r>
                  <a:rPr lang="en-US" altLang="zh-CN" sz="1800" b="0" i="0" kern="100">
                    <a:solidFill>
                      <a:srgbClr val="181717"/>
                    </a:solidFill>
                    <a:effectLst/>
                    <a:latin typeface="Cambria Math" panose="02040503050406030204" pitchFamily="18" charset="0"/>
                    <a:ea typeface="Cambria Math" panose="02040503050406030204" pitchFamily="18" charset="0"/>
                  </a:rPr>
                  <a:t>)⁡〖</a:t>
                </a:r>
                <a:r>
                  <a:rPr lang="en-US" altLang="zh-CN" sz="1800" b="0" i="0" kern="100">
                    <a:solidFill>
                      <a:srgbClr val="181717"/>
                    </a:solidFill>
                    <a:effectLst/>
                    <a:latin typeface="Cambria Math" panose="02040503050406030204" pitchFamily="18" charset="0"/>
                    <a:ea typeface="等线" panose="02010600030101010101" pitchFamily="2" charset="-122"/>
                  </a:rPr>
                  <a:t>(𝐶_𝑗−𝑑_𝑗)〗</a:t>
                </a:r>
                <a:r>
                  <a:rPr lang="zh-CN" altLang="en-US" sz="1800" b="0" i="0" kern="100">
                    <a:solidFill>
                      <a:srgbClr val="181717"/>
                    </a:solidFill>
                    <a:effectLst/>
                    <a:latin typeface="Cambria Math" panose="02040503050406030204" pitchFamily="18" charset="0"/>
                    <a:ea typeface="等线" panose="02010600030101010101" pitchFamily="2" charset="-122"/>
                  </a:rPr>
                  <a:t> 和</a:t>
                </a:r>
                <a:r>
                  <a:rPr lang="zh-CN" altLang="en-US" sz="1800" kern="100" dirty="0">
                    <a:solidFill>
                      <a:srgbClr val="181717"/>
                    </a:solidFill>
                    <a:effectLst/>
                    <a:latin typeface="Times New Roman" panose="02020603050405020304" pitchFamily="18" charset="0"/>
                    <a:ea typeface="等线" panose="02010600030101010101" pitchFamily="2" charset="-122"/>
                  </a:rPr>
                  <a:t>总迟到</a:t>
                </a:r>
                <a:r>
                  <a:rPr lang="en-US" altLang="zh-CN" sz="1800" b="0" i="0" kern="100">
                    <a:solidFill>
                      <a:srgbClr val="181717"/>
                    </a:solidFill>
                    <a:effectLst/>
                    <a:latin typeface="Cambria Math" panose="02040503050406030204" pitchFamily="18" charset="0"/>
                    <a:ea typeface="等线" panose="02010600030101010101" pitchFamily="2" charset="-122"/>
                  </a:rPr>
                  <a:t>∑𝑇_𝑗</a:t>
                </a:r>
                <a:r>
                  <a:rPr lang="zh-CN" altLang="en-US" sz="1800" kern="100" dirty="0">
                    <a:solidFill>
                      <a:srgbClr val="181717"/>
                    </a:solidFill>
                    <a:effectLst/>
                    <a:latin typeface="Times New Roman" panose="02020603050405020304" pitchFamily="18" charset="0"/>
                    <a:ea typeface="等线" panose="02010600030101010101" pitchFamily="2" charset="-122"/>
                  </a:rPr>
                  <a:t>定义为</a:t>
                </a:r>
                <a:r>
                  <a:rPr lang="en-US" altLang="zh-CN" sz="1800" b="0" i="0" kern="100">
                    <a:solidFill>
                      <a:srgbClr val="181717"/>
                    </a:solidFill>
                    <a:effectLst/>
                    <a:latin typeface="Cambria Math" panose="02040503050406030204" pitchFamily="18" charset="0"/>
                    <a:ea typeface="等线" panose="02010600030101010101" pitchFamily="2" charset="-122"/>
                  </a:rPr>
                  <a:t>∑▒〖𝑗∈</a:t>
                </a:r>
                <a:r>
                  <a:rPr lang="en-US" altLang="zh-CN" sz="1800" i="0">
                    <a:latin typeface="Cambria Math" panose="02040503050406030204" pitchFamily="18" charset="0"/>
                    <a:ea typeface="Cambria Math" panose="02040503050406030204" pitchFamily="18" charset="0"/>
                  </a:rPr>
                  <a:t>ℐ</a:t>
                </a:r>
                <a:r>
                  <a:rPr lang="zh-CN" altLang="en-US" sz="1800" i="0" dirty="0">
                    <a:latin typeface="Cambria Math" panose="02040503050406030204" pitchFamily="18" charset="0"/>
                    <a:ea typeface="Cambria Math" panose="02040503050406030204" pitchFamily="18" charset="0"/>
                  </a:rPr>
                  <a:t>"</a:t>
                </a:r>
                <a:r>
                  <a:rPr lang="zh-CN" altLang="en-US" sz="1800" i="0" dirty="0"/>
                  <a:t> </a:t>
                </a:r>
                <a:r>
                  <a:rPr lang="en-US" altLang="zh-CN" sz="1800" b="0" i="0" kern="100">
                    <a:solidFill>
                      <a:srgbClr val="181717"/>
                    </a:solidFill>
                    <a:effectLst/>
                    <a:latin typeface="Cambria Math" panose="02040503050406030204" pitchFamily="18" charset="0"/>
                  </a:rPr>
                  <a:t>" 〗 </a:t>
                </a:r>
                <a:r>
                  <a:rPr lang="en-US" altLang="zh-CN" sz="1800" b="0" i="0" kern="100">
                    <a:solidFill>
                      <a:srgbClr val="181717"/>
                    </a:solidFill>
                    <a:effectLst/>
                    <a:latin typeface="Cambria Math" panose="02040503050406030204" pitchFamily="18" charset="0"/>
                    <a:ea typeface="等线" panose="02010600030101010101" pitchFamily="2" charset="-122"/>
                  </a:rPr>
                  <a:t>𝑇_𝑗=</a:t>
                </a:r>
                <a:r>
                  <a:rPr lang="en-US" altLang="zh-CN" sz="1800" b="0" i="0" kern="100">
                    <a:solidFill>
                      <a:srgbClr val="181717"/>
                    </a:solidFill>
                    <a:effectLst/>
                    <a:latin typeface="Cambria Math" panose="02040503050406030204" pitchFamily="18" charset="0"/>
                    <a:ea typeface="+mn-ea"/>
                  </a:rPr>
                  <a:t>∑</a:t>
                </a:r>
                <a:r>
                  <a:rPr lang="zh-CN" altLang="en-US" sz="1800" b="0" i="0" kern="100" dirty="0">
                    <a:solidFill>
                      <a:srgbClr val="181717"/>
                    </a:solidFill>
                    <a:effectLst/>
                    <a:latin typeface="Cambria Math" panose="02040503050406030204" pitchFamily="18" charset="0"/>
                    <a:ea typeface="+mn-ea"/>
                  </a:rPr>
                  <a:t>▒</a:t>
                </a:r>
                <a:r>
                  <a:rPr lang="en-US" altLang="zh-CN" sz="1800" b="0" i="0" kern="100">
                    <a:solidFill>
                      <a:srgbClr val="181717"/>
                    </a:solidFill>
                    <a:effectLst/>
                    <a:latin typeface="Cambria Math" panose="02040503050406030204" pitchFamily="18" charset="0"/>
                    <a:ea typeface="+mn-ea"/>
                  </a:rPr>
                  <a:t>〖𝑗∈</a:t>
                </a:r>
                <a:r>
                  <a:rPr lang="en-US" altLang="zh-CN" sz="1800" i="0">
                    <a:latin typeface="Cambria Math" panose="02040503050406030204" pitchFamily="18" charset="0"/>
                    <a:ea typeface="Cambria Math" panose="02040503050406030204" pitchFamily="18" charset="0"/>
                  </a:rPr>
                  <a:t>ℐ</a:t>
                </a:r>
                <a:r>
                  <a:rPr lang="en-US" altLang="zh-CN" sz="1800" b="0" i="0" kern="100">
                    <a:solidFill>
                      <a:srgbClr val="181717"/>
                    </a:solidFill>
                    <a:effectLst/>
                    <a:latin typeface="Cambria Math" panose="02040503050406030204" pitchFamily="18" charset="0"/>
                    <a:ea typeface="+mn-ea"/>
                  </a:rPr>
                  <a:t>〗</a:t>
                </a:r>
                <a:r>
                  <a:rPr lang="en-US" altLang="zh-CN" sz="1800" b="0" i="0" kern="100" dirty="0">
                    <a:solidFill>
                      <a:srgbClr val="181717"/>
                    </a:solidFill>
                    <a:effectLst/>
                    <a:latin typeface="Cambria Math" panose="02040503050406030204" pitchFamily="18" charset="0"/>
                    <a:ea typeface="+mn-ea"/>
                  </a:rPr>
                  <a:t> </a:t>
                </a:r>
                <a:r>
                  <a:rPr lang="en-US" altLang="zh-CN" sz="1800" b="0" i="0" dirty="0">
                    <a:latin typeface="Cambria Math" panose="02040503050406030204" pitchFamily="18" charset="0"/>
                  </a:rPr>
                  <a:t> max⁡〖(0, 𝐶_𝑗−𝑑_𝑗)〗</a:t>
                </a:r>
                <a:endParaRPr lang="en-US" altLang="zh-CN" sz="1800" kern="100" dirty="0">
                  <a:solidFill>
                    <a:srgbClr val="181717"/>
                  </a:solidFill>
                  <a:effectLst/>
                  <a:latin typeface="Times New Roman" panose="02020603050405020304" pitchFamily="18" charset="0"/>
                  <a:ea typeface="等线" panose="02010600030101010101" pitchFamily="2" charset="-122"/>
                </a:endParaRPr>
              </a:p>
              <a:p>
                <a:pPr marL="6350" indent="189865" algn="just">
                  <a:lnSpc>
                    <a:spcPct val="107000"/>
                  </a:lnSpc>
                  <a:spcAft>
                    <a:spcPts val="165"/>
                  </a:spcAft>
                </a:pPr>
                <a:r>
                  <a:rPr lang="zh-CN" altLang="zh-CN" sz="1800" kern="100" dirty="0">
                    <a:solidFill>
                      <a:srgbClr val="181717"/>
                    </a:solidFill>
                    <a:effectLst/>
                    <a:latin typeface="Times New Roman" panose="02020603050405020304" pitchFamily="18" charset="0"/>
                    <a:ea typeface="等线" panose="02010600030101010101" pitchFamily="2" charset="-122"/>
                  </a:rPr>
                  <a:t>这个问题是强</a:t>
                </a:r>
                <a:r>
                  <a:rPr lang="en-US" altLang="zh-CN" sz="1800" kern="100" dirty="0">
                    <a:solidFill>
                      <a:srgbClr val="181717"/>
                    </a:solidFill>
                    <a:effectLst/>
                    <a:latin typeface="Times New Roman" panose="02020603050405020304" pitchFamily="18" charset="0"/>
                    <a:ea typeface="等线" panose="02010600030101010101" pitchFamily="2" charset="-122"/>
                  </a:rPr>
                  <a:t>NP</a:t>
                </a:r>
                <a:r>
                  <a:rPr lang="zh-CN" altLang="zh-CN" sz="1800" kern="100" dirty="0">
                    <a:solidFill>
                      <a:srgbClr val="181717"/>
                    </a:solidFill>
                    <a:effectLst/>
                    <a:latin typeface="Times New Roman" panose="02020603050405020304" pitchFamily="18" charset="0"/>
                    <a:ea typeface="等线" panose="02010600030101010101" pitchFamily="2" charset="-122"/>
                  </a:rPr>
                  <a:t>困难的。表</a:t>
                </a:r>
                <a:r>
                  <a:rPr lang="en-US" altLang="zh-CN" sz="1800" kern="100" dirty="0">
                    <a:solidFill>
                      <a:srgbClr val="181717"/>
                    </a:solidFill>
                    <a:effectLst/>
                    <a:latin typeface="Times New Roman" panose="02020603050405020304" pitchFamily="18" charset="0"/>
                    <a:ea typeface="等线" panose="02010600030101010101" pitchFamily="2" charset="-122"/>
                  </a:rPr>
                  <a:t> 1 </a:t>
                </a:r>
                <a:r>
                  <a:rPr lang="zh-CN" altLang="zh-CN" sz="1800" kern="100" dirty="0">
                    <a:solidFill>
                      <a:srgbClr val="181717"/>
                    </a:solidFill>
                    <a:effectLst/>
                    <a:latin typeface="Times New Roman" panose="02020603050405020304" pitchFamily="18" charset="0"/>
                    <a:ea typeface="等线" panose="02010600030101010101" pitchFamily="2" charset="-122"/>
                  </a:rPr>
                  <a:t>总结了这些符号。</a:t>
                </a:r>
              </a:p>
            </p:txBody>
          </p:sp>
        </mc:Fallback>
      </mc:AlternateContent>
      <p:sp>
        <p:nvSpPr>
          <p:cNvPr id="4" name="灯片编号占位符 3"/>
          <p:cNvSpPr>
            <a:spLocks noGrp="1"/>
          </p:cNvSpPr>
          <p:nvPr>
            <p:ph type="sldNum" sz="quarter" idx="5"/>
          </p:nvPr>
        </p:nvSpPr>
        <p:spPr/>
        <p:txBody>
          <a:bodyPr/>
          <a:lstStyle/>
          <a:p>
            <a:fld id="{5611A8ED-6551-40FF-AAB9-B579F124B714}" type="slidenum">
              <a:rPr lang="zh-CN" altLang="en-US" smtClean="0"/>
              <a:t>6</a:t>
            </a:fld>
            <a:endParaRPr lang="zh-CN" altLang="en-US"/>
          </a:p>
        </p:txBody>
      </p:sp>
    </p:spTree>
    <p:extLst>
      <p:ext uri="{BB962C8B-B14F-4D97-AF65-F5344CB8AC3E}">
        <p14:creationId xmlns:p14="http://schemas.microsoft.com/office/powerpoint/2010/main" val="2666770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350" marR="0" lvl="0" indent="189865" algn="just" defTabSz="914400" rtl="0" eaLnBrk="1" fontAlgn="auto" latinLnBrk="0" hangingPunct="1">
              <a:lnSpc>
                <a:spcPct val="107000"/>
              </a:lnSpc>
              <a:spcBef>
                <a:spcPts val="0"/>
              </a:spcBef>
              <a:spcAft>
                <a:spcPts val="165"/>
              </a:spcAft>
              <a:buClrTx/>
              <a:buSzTx/>
              <a:buFontTx/>
              <a:buNone/>
              <a:tabLst/>
              <a:defRPr/>
            </a:pPr>
            <a:endParaRPr lang="zh-CN" altLang="zh-CN" sz="1800" kern="100" dirty="0">
              <a:solidFill>
                <a:srgbClr val="181717"/>
              </a:solidFill>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fld id="{5611A8ED-6551-40FF-AAB9-B579F124B714}" type="slidenum">
              <a:rPr lang="zh-CN" altLang="en-US" smtClean="0"/>
              <a:t>7</a:t>
            </a:fld>
            <a:endParaRPr lang="zh-CN" altLang="en-US"/>
          </a:p>
        </p:txBody>
      </p:sp>
    </p:spTree>
    <p:extLst>
      <p:ext uri="{BB962C8B-B14F-4D97-AF65-F5344CB8AC3E}">
        <p14:creationId xmlns:p14="http://schemas.microsoft.com/office/powerpoint/2010/main" val="1464357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6350" indent="-6350" algn="just">
                  <a:lnSpc>
                    <a:spcPct val="107000"/>
                  </a:lnSpc>
                  <a:spcAft>
                    <a:spcPts val="2575"/>
                  </a:spcAft>
                </a:pPr>
                <a:r>
                  <a:rPr lang="zh-CN" altLang="zh-CN" sz="1800" kern="100" dirty="0">
                    <a:solidFill>
                      <a:srgbClr val="181717"/>
                    </a:solidFill>
                    <a:effectLst/>
                    <a:latin typeface="Times New Roman" panose="02020603050405020304" pitchFamily="18" charset="0"/>
                    <a:ea typeface="等线" panose="02010600030101010101" pitchFamily="2" charset="-122"/>
                  </a:rPr>
                  <a:t>如果相应操作之间存在路由约束或资源约束，则两个顶点之间存在边。</a:t>
                </a:r>
                <a14:m>
                  <m:oMath xmlns:m="http://schemas.openxmlformats.org/officeDocument/2006/math">
                    <m:sSub>
                      <m:sSub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smtClean="0">
                            <a:solidFill>
                              <a:srgbClr val="181717"/>
                            </a:solidFill>
                            <a:effectLst/>
                            <a:latin typeface="Cambria Math" panose="02040503050406030204" pitchFamily="18" charset="0"/>
                            <a:ea typeface="等线" panose="02010600030101010101" pitchFamily="2" charset="-122"/>
                          </a:rPr>
                          <m:t>𝑂</m:t>
                        </m:r>
                      </m:e>
                      <m:sub>
                        <m:sSub>
                          <m:sSub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smtClean="0">
                                <a:solidFill>
                                  <a:srgbClr val="181717"/>
                                </a:solidFill>
                                <a:effectLst/>
                                <a:latin typeface="Cambria Math" panose="02040503050406030204" pitchFamily="18" charset="0"/>
                                <a:ea typeface="等线" panose="02010600030101010101" pitchFamily="2" charset="-122"/>
                              </a:rPr>
                              <m:t>𝑛</m:t>
                            </m:r>
                          </m:e>
                          <m:sub>
                            <m:r>
                              <a:rPr lang="en-US" altLang="zh-CN" sz="1800" b="0" i="1" kern="100" smtClean="0">
                                <a:solidFill>
                                  <a:srgbClr val="181717"/>
                                </a:solidFill>
                                <a:effectLst/>
                                <a:latin typeface="Cambria Math" panose="02040503050406030204" pitchFamily="18" charset="0"/>
                                <a:ea typeface="等线" panose="02010600030101010101" pitchFamily="2" charset="-122"/>
                              </a:rPr>
                              <m:t>𝑗</m:t>
                            </m:r>
                          </m:sub>
                        </m:sSub>
                        <m:r>
                          <a:rPr lang="en-US" altLang="zh-CN" sz="1800" b="0" i="1" kern="100" smtClean="0">
                            <a:solidFill>
                              <a:srgbClr val="181717"/>
                            </a:solidFill>
                            <a:effectLst/>
                            <a:latin typeface="Cambria Math" panose="02040503050406030204" pitchFamily="18" charset="0"/>
                            <a:ea typeface="等线" panose="02010600030101010101" pitchFamily="2" charset="-122"/>
                          </a:rPr>
                          <m:t>,</m:t>
                        </m:r>
                        <m:r>
                          <a:rPr lang="en-US" altLang="zh-CN" sz="1800" b="0" i="1" kern="100" smtClean="0">
                            <a:solidFill>
                              <a:srgbClr val="181717"/>
                            </a:solidFill>
                            <a:effectLst/>
                            <a:latin typeface="Cambria Math" panose="02040503050406030204" pitchFamily="18" charset="0"/>
                            <a:ea typeface="等线" panose="02010600030101010101" pitchFamily="2" charset="-122"/>
                          </a:rPr>
                          <m:t>𝑗</m:t>
                        </m:r>
                      </m:sub>
                    </m:sSub>
                  </m:oMath>
                </a14:m>
                <a:r>
                  <a:rPr lang="zh-CN" altLang="zh-CN" sz="1800" kern="100" dirty="0">
                    <a:solidFill>
                      <a:srgbClr val="181717"/>
                    </a:solidFill>
                    <a:effectLst/>
                    <a:latin typeface="Times New Roman" panose="02020603050405020304" pitchFamily="18" charset="0"/>
                    <a:ea typeface="等线" panose="02010600030101010101" pitchFamily="2" charset="-122"/>
                  </a:rPr>
                  <a:t>和</a:t>
                </a:r>
                <a14:m>
                  <m:oMath xmlns:m="http://schemas.openxmlformats.org/officeDocument/2006/math">
                    <m:r>
                      <a:rPr lang="en-US" altLang="zh-CN" sz="1800" b="0" i="1" kern="100" smtClean="0">
                        <a:solidFill>
                          <a:srgbClr val="181717"/>
                        </a:solidFill>
                        <a:effectLst/>
                        <a:latin typeface="Cambria Math" panose="02040503050406030204" pitchFamily="18" charset="0"/>
                        <a:ea typeface="等线" panose="02010600030101010101" pitchFamily="2" charset="-122"/>
                      </a:rPr>
                      <m:t>𝑡</m:t>
                    </m:r>
                  </m:oMath>
                </a14:m>
                <a:r>
                  <a:rPr lang="zh-CN" altLang="zh-CN" sz="1800" kern="100" dirty="0">
                    <a:solidFill>
                      <a:srgbClr val="181717"/>
                    </a:solidFill>
                    <a:effectLst/>
                    <a:latin typeface="Times New Roman" panose="02020603050405020304" pitchFamily="18" charset="0"/>
                    <a:ea typeface="等线" panose="02010600030101010101" pitchFamily="2" charset="-122"/>
                  </a:rPr>
                  <a:t>之间有一条边，长度为</a:t>
                </a:r>
                <a14:m>
                  <m:oMath xmlns:m="http://schemas.openxmlformats.org/officeDocument/2006/math">
                    <m:sSub>
                      <m:sSub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smtClean="0">
                            <a:solidFill>
                              <a:srgbClr val="181717"/>
                            </a:solidFill>
                            <a:effectLst/>
                            <a:latin typeface="Cambria Math" panose="02040503050406030204" pitchFamily="18" charset="0"/>
                            <a:ea typeface="等线" panose="02010600030101010101" pitchFamily="2" charset="-122"/>
                          </a:rPr>
                          <m:t>𝑝</m:t>
                        </m:r>
                      </m:e>
                      <m:sub>
                        <m:sSub>
                          <m:sSubPr>
                            <m:ctrlPr>
                              <a:rPr lang="en-US" altLang="zh-CN" sz="1800" b="0" i="1" kern="10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smtClean="0">
                                <a:solidFill>
                                  <a:srgbClr val="181717"/>
                                </a:solidFill>
                                <a:effectLst/>
                                <a:latin typeface="Cambria Math" panose="02040503050406030204" pitchFamily="18" charset="0"/>
                                <a:ea typeface="等线" panose="02010600030101010101" pitchFamily="2" charset="-122"/>
                              </a:rPr>
                              <m:t>𝑛</m:t>
                            </m:r>
                          </m:e>
                          <m:sub>
                            <m:r>
                              <a:rPr lang="en-US" altLang="zh-CN" sz="1800" b="0" i="1" kern="100" smtClean="0">
                                <a:solidFill>
                                  <a:srgbClr val="181717"/>
                                </a:solidFill>
                                <a:effectLst/>
                                <a:latin typeface="Cambria Math" panose="02040503050406030204" pitchFamily="18" charset="0"/>
                                <a:ea typeface="等线" panose="02010600030101010101" pitchFamily="2" charset="-122"/>
                              </a:rPr>
                              <m:t>𝑗</m:t>
                            </m:r>
                          </m:sub>
                        </m:sSub>
                        <m:r>
                          <a:rPr lang="en-US" altLang="zh-CN" sz="1800" b="0" i="1" kern="100" smtClean="0">
                            <a:solidFill>
                              <a:srgbClr val="181717"/>
                            </a:solidFill>
                            <a:effectLst/>
                            <a:latin typeface="Cambria Math" panose="02040503050406030204" pitchFamily="18" charset="0"/>
                            <a:ea typeface="等线" panose="02010600030101010101" pitchFamily="2" charset="-122"/>
                          </a:rPr>
                          <m:t>,</m:t>
                        </m:r>
                        <m:r>
                          <a:rPr lang="en-US" altLang="zh-CN" sz="1800" b="0" i="1" kern="100" smtClean="0">
                            <a:solidFill>
                              <a:srgbClr val="181717"/>
                            </a:solidFill>
                            <a:effectLst/>
                            <a:latin typeface="Cambria Math" panose="02040503050406030204" pitchFamily="18" charset="0"/>
                            <a:ea typeface="等线" panose="02010600030101010101" pitchFamily="2" charset="-122"/>
                          </a:rPr>
                          <m:t>𝑗</m:t>
                        </m:r>
                      </m:sub>
                    </m:sSub>
                  </m:oMath>
                </a14:m>
                <a:r>
                  <a:rPr lang="zh-CN" altLang="zh-CN" sz="1800" kern="100" dirty="0">
                    <a:solidFill>
                      <a:srgbClr val="181717"/>
                    </a:solidFill>
                    <a:effectLst/>
                    <a:latin typeface="Times New Roman" panose="02020603050405020304" pitchFamily="18" charset="0"/>
                    <a:ea typeface="等线" panose="02010600030101010101" pitchFamily="2" charset="-122"/>
                  </a:rPr>
                  <a:t>；</a:t>
                </a:r>
                <a14:m>
                  <m:oMath xmlns:m="http://schemas.openxmlformats.org/officeDocument/2006/math">
                    <m:r>
                      <m:rPr>
                        <m:sty m:val="p"/>
                      </m:rPr>
                      <a:rPr lang="en-US" altLang="zh-CN" sz="1800" i="1" kern="100" dirty="0" smtClean="0">
                        <a:solidFill>
                          <a:srgbClr val="181717"/>
                        </a:solidFill>
                        <a:effectLst/>
                        <a:latin typeface="Cambria Math" panose="02040503050406030204" pitchFamily="18" charset="0"/>
                        <a:ea typeface="等线" panose="02010600030101010101" pitchFamily="2" charset="-122"/>
                      </a:rPr>
                      <m:t>s</m:t>
                    </m:r>
                  </m:oMath>
                </a14:m>
                <a:r>
                  <a:rPr lang="zh-CN" altLang="en-US" sz="1800" kern="100" dirty="0">
                    <a:solidFill>
                      <a:srgbClr val="181717"/>
                    </a:solidFill>
                    <a:effectLst/>
                    <a:latin typeface="Times New Roman" panose="02020603050405020304" pitchFamily="18" charset="0"/>
                    <a:ea typeface="等线" panose="02010600030101010101" pitchFamily="2" charset="-122"/>
                  </a:rPr>
                  <a:t>和</a:t>
                </a:r>
                <a14:m>
                  <m:oMath xmlns:m="http://schemas.openxmlformats.org/officeDocument/2006/math">
                    <m:sSub>
                      <m:sSubPr>
                        <m:ctrlPr>
                          <a:rPr lang="en-US" altLang="zh-CN" sz="1800" b="0" i="1" kern="100" dirty="0" smtClean="0">
                            <a:solidFill>
                              <a:srgbClr val="181717"/>
                            </a:solidFill>
                            <a:effectLst/>
                            <a:latin typeface="Cambria Math" panose="02040503050406030204" pitchFamily="18" charset="0"/>
                            <a:ea typeface="等线" panose="02010600030101010101" pitchFamily="2" charset="-122"/>
                          </a:rPr>
                        </m:ctrlPr>
                      </m:sSubPr>
                      <m:e>
                        <m:r>
                          <a:rPr lang="en-US" altLang="zh-CN" sz="1800" b="0" i="1" kern="100" dirty="0" smtClean="0">
                            <a:solidFill>
                              <a:srgbClr val="181717"/>
                            </a:solidFill>
                            <a:effectLst/>
                            <a:latin typeface="Cambria Math" panose="02040503050406030204" pitchFamily="18" charset="0"/>
                            <a:ea typeface="等线" panose="02010600030101010101" pitchFamily="2" charset="-122"/>
                          </a:rPr>
                          <m:t>𝑂</m:t>
                        </m:r>
                      </m:e>
                      <m:sub>
                        <m:r>
                          <a:rPr lang="en-US" altLang="zh-CN" sz="1800" b="0" i="1" kern="100" dirty="0" smtClean="0">
                            <a:solidFill>
                              <a:srgbClr val="181717"/>
                            </a:solidFill>
                            <a:effectLst/>
                            <a:latin typeface="Cambria Math" panose="02040503050406030204" pitchFamily="18" charset="0"/>
                            <a:ea typeface="等线" panose="02010600030101010101" pitchFamily="2" charset="-122"/>
                          </a:rPr>
                          <m:t>1,</m:t>
                        </m:r>
                        <m:r>
                          <a:rPr lang="en-US" altLang="zh-CN" sz="1800" b="0" i="1" kern="100" dirty="0" smtClean="0">
                            <a:solidFill>
                              <a:srgbClr val="181717"/>
                            </a:solidFill>
                            <a:effectLst/>
                            <a:latin typeface="Cambria Math" panose="02040503050406030204" pitchFamily="18" charset="0"/>
                            <a:ea typeface="等线" panose="02010600030101010101" pitchFamily="2" charset="-122"/>
                          </a:rPr>
                          <m:t>𝑗</m:t>
                        </m:r>
                      </m:sub>
                    </m:sSub>
                  </m:oMath>
                </a14:m>
                <a:r>
                  <a:rPr lang="zh-CN" altLang="zh-CN" sz="1800" kern="100" dirty="0">
                    <a:solidFill>
                      <a:srgbClr val="181717"/>
                    </a:solidFill>
                    <a:effectLst/>
                    <a:latin typeface="Times New Roman" panose="02020603050405020304" pitchFamily="18" charset="0"/>
                    <a:ea typeface="等线" panose="02010600030101010101" pitchFamily="2" charset="-122"/>
                  </a:rPr>
                  <a:t>之间长度为</a:t>
                </a:r>
                <a:r>
                  <a:rPr lang="en-US" altLang="zh-CN" sz="1800" kern="100" dirty="0">
                    <a:solidFill>
                      <a:srgbClr val="181717"/>
                    </a:solidFill>
                    <a:effectLst/>
                    <a:latin typeface="Times New Roman" panose="02020603050405020304" pitchFamily="18" charset="0"/>
                    <a:ea typeface="等线" panose="02010600030101010101" pitchFamily="2" charset="-122"/>
                  </a:rPr>
                  <a:t> 0 </a:t>
                </a:r>
                <a:r>
                  <a:rPr lang="zh-CN" altLang="zh-CN" sz="1800" kern="100" dirty="0">
                    <a:solidFill>
                      <a:srgbClr val="181717"/>
                    </a:solidFill>
                    <a:effectLst/>
                    <a:latin typeface="Times New Roman" panose="02020603050405020304" pitchFamily="18" charset="0"/>
                    <a:ea typeface="等线" panose="02010600030101010101" pitchFamily="2" charset="-122"/>
                  </a:rPr>
                  <a:t>的边。对于其他边，长度等于边原点处操作的处理时间。该图不包含任何环，并且所有弧的长度均为正。相应调度的完工时间或最大延迟时间的评估可以在多项式时间内精确完成（图</a:t>
                </a:r>
                <a:r>
                  <a:rPr lang="en-US" altLang="zh-CN" sz="1800" kern="100" dirty="0">
                    <a:solidFill>
                      <a:srgbClr val="181717"/>
                    </a:solidFill>
                    <a:effectLst/>
                    <a:latin typeface="Times New Roman" panose="02020603050405020304" pitchFamily="18" charset="0"/>
                    <a:ea typeface="等线" panose="02010600030101010101" pitchFamily="2" charset="-122"/>
                  </a:rPr>
                  <a:t> 1</a:t>
                </a:r>
                <a:r>
                  <a:rPr lang="zh-CN" altLang="zh-CN" sz="1800" kern="100" dirty="0">
                    <a:solidFill>
                      <a:srgbClr val="181717"/>
                    </a:solidFill>
                    <a:effectLst/>
                    <a:latin typeface="Times New Roman" panose="02020603050405020304" pitchFamily="18" charset="0"/>
                    <a:ea typeface="等线" panose="02010600030101010101" pitchFamily="2" charset="-122"/>
                  </a:rPr>
                  <a:t>）。</a:t>
                </a:r>
              </a:p>
            </p:txBody>
          </p:sp>
        </mc:Choice>
        <mc:Fallback>
          <p:sp>
            <p:nvSpPr>
              <p:cNvPr id="3" name="备注占位符 2"/>
              <p:cNvSpPr>
                <a:spLocks noGrp="1"/>
              </p:cNvSpPr>
              <p:nvPr>
                <p:ph type="body" idx="1"/>
              </p:nvPr>
            </p:nvSpPr>
            <p:spPr/>
            <p:txBody>
              <a:bodyPr/>
              <a:lstStyle/>
              <a:p>
                <a:pPr marL="6350" indent="-6350" algn="just">
                  <a:lnSpc>
                    <a:spcPct val="107000"/>
                  </a:lnSpc>
                  <a:spcAft>
                    <a:spcPts val="2575"/>
                  </a:spcAft>
                </a:pPr>
                <a:r>
                  <a:rPr lang="zh-CN" altLang="zh-CN" sz="1800" kern="100" dirty="0">
                    <a:solidFill>
                      <a:srgbClr val="181717"/>
                    </a:solidFill>
                    <a:effectLst/>
                    <a:latin typeface="Times New Roman" panose="02020603050405020304" pitchFamily="18" charset="0"/>
                    <a:ea typeface="等线" panose="02010600030101010101" pitchFamily="2" charset="-122"/>
                  </a:rPr>
                  <a:t>如果相应操作之间存在路由约束或资源约束，则两个顶点之间存在边。</a:t>
                </a:r>
                <a:r>
                  <a:rPr lang="en-US" altLang="zh-CN" sz="1800" b="0" i="0" kern="100">
                    <a:solidFill>
                      <a:srgbClr val="181717"/>
                    </a:solidFill>
                    <a:effectLst/>
                    <a:latin typeface="Cambria Math" panose="02040503050406030204" pitchFamily="18" charset="0"/>
                    <a:ea typeface="等线" panose="02010600030101010101" pitchFamily="2" charset="-122"/>
                  </a:rPr>
                  <a:t>𝑂_(𝑛_𝑗,𝑗)</a:t>
                </a:r>
                <a:r>
                  <a:rPr lang="zh-CN" altLang="zh-CN" sz="1800" kern="100" dirty="0">
                    <a:solidFill>
                      <a:srgbClr val="181717"/>
                    </a:solidFill>
                    <a:effectLst/>
                    <a:latin typeface="Times New Roman" panose="02020603050405020304" pitchFamily="18" charset="0"/>
                    <a:ea typeface="等线" panose="02010600030101010101" pitchFamily="2" charset="-122"/>
                  </a:rPr>
                  <a:t>和</a:t>
                </a:r>
                <a:r>
                  <a:rPr lang="en-US" altLang="zh-CN" sz="1800" b="0" i="0" kern="100">
                    <a:solidFill>
                      <a:srgbClr val="181717"/>
                    </a:solidFill>
                    <a:effectLst/>
                    <a:latin typeface="Cambria Math" panose="02040503050406030204" pitchFamily="18" charset="0"/>
                    <a:ea typeface="等线" panose="02010600030101010101" pitchFamily="2" charset="-122"/>
                  </a:rPr>
                  <a:t>𝑡</a:t>
                </a:r>
                <a:r>
                  <a:rPr lang="zh-CN" altLang="zh-CN" sz="1800" kern="100" dirty="0">
                    <a:solidFill>
                      <a:srgbClr val="181717"/>
                    </a:solidFill>
                    <a:effectLst/>
                    <a:latin typeface="Times New Roman" panose="02020603050405020304" pitchFamily="18" charset="0"/>
                    <a:ea typeface="等线" panose="02010600030101010101" pitchFamily="2" charset="-122"/>
                  </a:rPr>
                  <a:t>之间有一条边，长度为</a:t>
                </a:r>
                <a:r>
                  <a:rPr lang="en-US" altLang="zh-CN" sz="1800" b="0" i="0" kern="100">
                    <a:solidFill>
                      <a:srgbClr val="181717"/>
                    </a:solidFill>
                    <a:effectLst/>
                    <a:latin typeface="Cambria Math" panose="02040503050406030204" pitchFamily="18" charset="0"/>
                    <a:ea typeface="等线" panose="02010600030101010101" pitchFamily="2" charset="-122"/>
                  </a:rPr>
                  <a:t>𝑝_(𝑛_𝑗,𝑗)</a:t>
                </a:r>
                <a:r>
                  <a:rPr lang="zh-CN" altLang="zh-CN" sz="1800" kern="100" dirty="0">
                    <a:solidFill>
                      <a:srgbClr val="181717"/>
                    </a:solidFill>
                    <a:effectLst/>
                    <a:latin typeface="Times New Roman" panose="02020603050405020304" pitchFamily="18" charset="0"/>
                    <a:ea typeface="等线" panose="02010600030101010101" pitchFamily="2" charset="-122"/>
                  </a:rPr>
                  <a:t>；</a:t>
                </a:r>
                <a:r>
                  <a:rPr lang="en-US" altLang="zh-CN" sz="1800" i="0" kern="100" dirty="0">
                    <a:solidFill>
                      <a:srgbClr val="181717"/>
                    </a:solidFill>
                    <a:effectLst/>
                    <a:latin typeface="Cambria Math" panose="02040503050406030204" pitchFamily="18" charset="0"/>
                    <a:ea typeface="等线" panose="02010600030101010101" pitchFamily="2" charset="-122"/>
                  </a:rPr>
                  <a:t>s</a:t>
                </a:r>
                <a:r>
                  <a:rPr lang="zh-CN" altLang="en-US" sz="1800" kern="100" dirty="0">
                    <a:solidFill>
                      <a:srgbClr val="181717"/>
                    </a:solidFill>
                    <a:effectLst/>
                    <a:latin typeface="Times New Roman" panose="02020603050405020304" pitchFamily="18" charset="0"/>
                    <a:ea typeface="等线" panose="02010600030101010101" pitchFamily="2" charset="-122"/>
                  </a:rPr>
                  <a:t>和</a:t>
                </a:r>
                <a:r>
                  <a:rPr lang="en-US" altLang="zh-CN" sz="1800" b="0" i="0" kern="100" dirty="0">
                    <a:solidFill>
                      <a:srgbClr val="181717"/>
                    </a:solidFill>
                    <a:effectLst/>
                    <a:latin typeface="Cambria Math" panose="02040503050406030204" pitchFamily="18" charset="0"/>
                    <a:ea typeface="等线" panose="02010600030101010101" pitchFamily="2" charset="-122"/>
                  </a:rPr>
                  <a:t>𝑂_(1,𝑗)</a:t>
                </a:r>
                <a:r>
                  <a:rPr lang="zh-CN" altLang="zh-CN" sz="1800" kern="100" dirty="0">
                    <a:solidFill>
                      <a:srgbClr val="181717"/>
                    </a:solidFill>
                    <a:effectLst/>
                    <a:latin typeface="Times New Roman" panose="02020603050405020304" pitchFamily="18" charset="0"/>
                    <a:ea typeface="等线" panose="02010600030101010101" pitchFamily="2" charset="-122"/>
                  </a:rPr>
                  <a:t>之间长度为</a:t>
                </a:r>
                <a:r>
                  <a:rPr lang="en-US" altLang="zh-CN" sz="1800" kern="100" dirty="0">
                    <a:solidFill>
                      <a:srgbClr val="181717"/>
                    </a:solidFill>
                    <a:effectLst/>
                    <a:latin typeface="Times New Roman" panose="02020603050405020304" pitchFamily="18" charset="0"/>
                    <a:ea typeface="等线" panose="02010600030101010101" pitchFamily="2" charset="-122"/>
                  </a:rPr>
                  <a:t> 0 </a:t>
                </a:r>
                <a:r>
                  <a:rPr lang="zh-CN" altLang="zh-CN" sz="1800" kern="100" dirty="0">
                    <a:solidFill>
                      <a:srgbClr val="181717"/>
                    </a:solidFill>
                    <a:effectLst/>
                    <a:latin typeface="Times New Roman" panose="02020603050405020304" pitchFamily="18" charset="0"/>
                    <a:ea typeface="等线" panose="02010600030101010101" pitchFamily="2" charset="-122"/>
                  </a:rPr>
                  <a:t>的边。对于其他边，长度等于边原点处操作的处理时间。该图不包含任何环，并且所有弧的长度均为正。相应调度的完工时间或最大延迟时间的评估可以在多项式时间内精确完成（图</a:t>
                </a:r>
                <a:r>
                  <a:rPr lang="en-US" altLang="zh-CN" sz="1800" kern="100" dirty="0">
                    <a:solidFill>
                      <a:srgbClr val="181717"/>
                    </a:solidFill>
                    <a:effectLst/>
                    <a:latin typeface="Times New Roman" panose="02020603050405020304" pitchFamily="18" charset="0"/>
                    <a:ea typeface="等线" panose="02010600030101010101" pitchFamily="2" charset="-122"/>
                  </a:rPr>
                  <a:t> 1</a:t>
                </a:r>
                <a:r>
                  <a:rPr lang="zh-CN" altLang="zh-CN" sz="1800" kern="100" dirty="0">
                    <a:solidFill>
                      <a:srgbClr val="181717"/>
                    </a:solidFill>
                    <a:effectLst/>
                    <a:latin typeface="Times New Roman" panose="02020603050405020304" pitchFamily="18" charset="0"/>
                    <a:ea typeface="等线" panose="02010600030101010101" pitchFamily="2" charset="-122"/>
                  </a:rPr>
                  <a:t>）。</a:t>
                </a:r>
              </a:p>
            </p:txBody>
          </p:sp>
        </mc:Fallback>
      </mc:AlternateContent>
      <p:sp>
        <p:nvSpPr>
          <p:cNvPr id="4" name="灯片编号占位符 3"/>
          <p:cNvSpPr>
            <a:spLocks noGrp="1"/>
          </p:cNvSpPr>
          <p:nvPr>
            <p:ph type="sldNum" sz="quarter" idx="5"/>
          </p:nvPr>
        </p:nvSpPr>
        <p:spPr/>
        <p:txBody>
          <a:bodyPr/>
          <a:lstStyle/>
          <a:p>
            <a:fld id="{5611A8ED-6551-40FF-AAB9-B579F124B714}" type="slidenum">
              <a:rPr lang="zh-CN" altLang="en-US" smtClean="0"/>
              <a:t>8</a:t>
            </a:fld>
            <a:endParaRPr lang="zh-CN" altLang="en-US"/>
          </a:p>
        </p:txBody>
      </p:sp>
    </p:spTree>
    <p:extLst>
      <p:ext uri="{BB962C8B-B14F-4D97-AF65-F5344CB8AC3E}">
        <p14:creationId xmlns:p14="http://schemas.microsoft.com/office/powerpoint/2010/main" val="560588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350" marR="0" lvl="0" indent="189865" algn="just" defTabSz="914400" rtl="0" eaLnBrk="1" fontAlgn="auto" latinLnBrk="0" hangingPunct="1">
              <a:lnSpc>
                <a:spcPct val="107000"/>
              </a:lnSpc>
              <a:spcBef>
                <a:spcPts val="0"/>
              </a:spcBef>
              <a:spcAft>
                <a:spcPts val="165"/>
              </a:spcAft>
              <a:buClrTx/>
              <a:buSzTx/>
              <a:buFontTx/>
              <a:buNone/>
              <a:tabLst/>
              <a:defRPr/>
            </a:pPr>
            <a:endParaRPr lang="zh-CN" altLang="zh-CN" sz="1800" kern="100" dirty="0">
              <a:solidFill>
                <a:srgbClr val="181717"/>
              </a:solidFill>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fld id="{5611A8ED-6551-40FF-AAB9-B579F124B714}" type="slidenum">
              <a:rPr lang="zh-CN" altLang="en-US" smtClean="0"/>
              <a:t>9</a:t>
            </a:fld>
            <a:endParaRPr lang="zh-CN" altLang="en-US"/>
          </a:p>
        </p:txBody>
      </p:sp>
    </p:spTree>
    <p:extLst>
      <p:ext uri="{BB962C8B-B14F-4D97-AF65-F5344CB8AC3E}">
        <p14:creationId xmlns:p14="http://schemas.microsoft.com/office/powerpoint/2010/main" val="54236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350" marR="0" lvl="0" indent="189865" algn="just" defTabSz="914400" rtl="0" eaLnBrk="1" fontAlgn="auto" latinLnBrk="0" hangingPunct="1">
              <a:lnSpc>
                <a:spcPct val="107000"/>
              </a:lnSpc>
              <a:spcBef>
                <a:spcPts val="0"/>
              </a:spcBef>
              <a:spcAft>
                <a:spcPts val="165"/>
              </a:spcAft>
              <a:buClrTx/>
              <a:buSzTx/>
              <a:buFontTx/>
              <a:buNone/>
              <a:tabLst/>
              <a:defRPr/>
            </a:pPr>
            <a:endParaRPr lang="zh-CN" altLang="zh-CN" sz="1800" kern="100" dirty="0">
              <a:solidFill>
                <a:srgbClr val="181717"/>
              </a:solidFill>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fld id="{5611A8ED-6551-40FF-AAB9-B579F124B714}" type="slidenum">
              <a:rPr lang="zh-CN" altLang="en-US" smtClean="0"/>
              <a:t>10</a:t>
            </a:fld>
            <a:endParaRPr lang="zh-CN" altLang="en-US"/>
          </a:p>
        </p:txBody>
      </p:sp>
    </p:spTree>
    <p:extLst>
      <p:ext uri="{BB962C8B-B14F-4D97-AF65-F5344CB8AC3E}">
        <p14:creationId xmlns:p14="http://schemas.microsoft.com/office/powerpoint/2010/main" val="2820891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350" marR="0" lvl="0" indent="189865" algn="just" defTabSz="914400" rtl="0" eaLnBrk="1" fontAlgn="auto" latinLnBrk="0" hangingPunct="1">
              <a:lnSpc>
                <a:spcPct val="107000"/>
              </a:lnSpc>
              <a:spcBef>
                <a:spcPts val="0"/>
              </a:spcBef>
              <a:spcAft>
                <a:spcPts val="165"/>
              </a:spcAft>
              <a:buClrTx/>
              <a:buSzTx/>
              <a:buFontTx/>
              <a:buNone/>
              <a:tabLst/>
              <a:defRPr/>
            </a:pPr>
            <a:endParaRPr lang="zh-CN" altLang="zh-CN" sz="1800" kern="100" dirty="0">
              <a:solidFill>
                <a:srgbClr val="181717"/>
              </a:solidFill>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fld id="{5611A8ED-6551-40FF-AAB9-B579F124B714}" type="slidenum">
              <a:rPr lang="zh-CN" altLang="en-US" smtClean="0"/>
              <a:t>11</a:t>
            </a:fld>
            <a:endParaRPr lang="zh-CN" altLang="en-US"/>
          </a:p>
        </p:txBody>
      </p:sp>
    </p:spTree>
    <p:extLst>
      <p:ext uri="{BB962C8B-B14F-4D97-AF65-F5344CB8AC3E}">
        <p14:creationId xmlns:p14="http://schemas.microsoft.com/office/powerpoint/2010/main" val="32698232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pic>
        <p:nvPicPr>
          <p:cNvPr id="2" name="Picture 1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8350"/>
            <a:ext cx="9144000" cy="229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121" descr="Untitled-5 cop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0"/>
            <a:ext cx="9144000" cy="243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1963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6306A29-F4C3-407D-A055-D84AE6A34B81}" type="slidenum">
              <a:rPr lang="zh-CN" altLang="en-US"/>
              <a:pPr/>
              <a:t>‹#›</a:t>
            </a:fld>
            <a:endParaRPr lang="en-US" altLang="zh-CN"/>
          </a:p>
        </p:txBody>
      </p:sp>
    </p:spTree>
    <p:extLst>
      <p:ext uri="{BB962C8B-B14F-4D97-AF65-F5344CB8AC3E}">
        <p14:creationId xmlns:p14="http://schemas.microsoft.com/office/powerpoint/2010/main" val="830513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09600"/>
            <a:ext cx="2057400"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609600"/>
            <a:ext cx="60198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F87E6731-AC3B-44CF-AF05-E4A3CE6CDCBB}" type="slidenum">
              <a:rPr lang="zh-CN" altLang="en-US"/>
              <a:pPr/>
              <a:t>‹#›</a:t>
            </a:fld>
            <a:endParaRPr lang="en-US" altLang="zh-CN"/>
          </a:p>
        </p:txBody>
      </p:sp>
    </p:spTree>
    <p:extLst>
      <p:ext uri="{BB962C8B-B14F-4D97-AF65-F5344CB8AC3E}">
        <p14:creationId xmlns:p14="http://schemas.microsoft.com/office/powerpoint/2010/main" val="1383521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609600"/>
            <a:ext cx="8229600"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4382D05F-3242-492B-8104-A9165FC12EC9}" type="slidenum">
              <a:rPr lang="zh-CN" altLang="en-US"/>
              <a:pPr/>
              <a:t>‹#›</a:t>
            </a:fld>
            <a:endParaRPr lang="en-US" altLang="zh-CN"/>
          </a:p>
        </p:txBody>
      </p:sp>
    </p:spTree>
    <p:extLst>
      <p:ext uri="{BB962C8B-B14F-4D97-AF65-F5344CB8AC3E}">
        <p14:creationId xmlns:p14="http://schemas.microsoft.com/office/powerpoint/2010/main" val="2074490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CD7B38E3-3764-4373-9C1A-4D523FB003E8}" type="slidenum">
              <a:rPr lang="zh-CN" altLang="en-US"/>
              <a:pPr/>
              <a:t>‹#›</a:t>
            </a:fld>
            <a:endParaRPr lang="en-US" altLang="zh-CN"/>
          </a:p>
        </p:txBody>
      </p:sp>
    </p:spTree>
    <p:extLst>
      <p:ext uri="{BB962C8B-B14F-4D97-AF65-F5344CB8AC3E}">
        <p14:creationId xmlns:p14="http://schemas.microsoft.com/office/powerpoint/2010/main" val="1265405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A9ED289F-D217-48E2-925F-EE9D815B2F67}" type="slidenum">
              <a:rPr lang="zh-CN" altLang="en-US"/>
              <a:pPr/>
              <a:t>‹#›</a:t>
            </a:fld>
            <a:endParaRPr lang="en-US" altLang="zh-CN"/>
          </a:p>
        </p:txBody>
      </p:sp>
    </p:spTree>
    <p:extLst>
      <p:ext uri="{BB962C8B-B14F-4D97-AF65-F5344CB8AC3E}">
        <p14:creationId xmlns:p14="http://schemas.microsoft.com/office/powerpoint/2010/main" val="4105811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19200"/>
            <a:ext cx="4038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CE27329B-798A-4622-A152-03D6B76A52DF}" type="slidenum">
              <a:rPr lang="zh-CN" altLang="en-US"/>
              <a:pPr/>
              <a:t>‹#›</a:t>
            </a:fld>
            <a:endParaRPr lang="en-US" altLang="zh-CN"/>
          </a:p>
        </p:txBody>
      </p:sp>
    </p:spTree>
    <p:extLst>
      <p:ext uri="{BB962C8B-B14F-4D97-AF65-F5344CB8AC3E}">
        <p14:creationId xmlns:p14="http://schemas.microsoft.com/office/powerpoint/2010/main" val="1761185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624383F5-1716-4199-B942-F10A52B8EE73}" type="slidenum">
              <a:rPr lang="zh-CN" altLang="en-US"/>
              <a:pPr/>
              <a:t>‹#›</a:t>
            </a:fld>
            <a:endParaRPr lang="en-US" altLang="zh-CN"/>
          </a:p>
        </p:txBody>
      </p:sp>
    </p:spTree>
    <p:extLst>
      <p:ext uri="{BB962C8B-B14F-4D97-AF65-F5344CB8AC3E}">
        <p14:creationId xmlns:p14="http://schemas.microsoft.com/office/powerpoint/2010/main" val="1328283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8B168B25-692E-40AE-950B-535466AEA3E9}" type="slidenum">
              <a:rPr lang="zh-CN" altLang="en-US"/>
              <a:pPr/>
              <a:t>‹#›</a:t>
            </a:fld>
            <a:endParaRPr lang="en-US" altLang="zh-CN"/>
          </a:p>
        </p:txBody>
      </p:sp>
    </p:spTree>
    <p:extLst>
      <p:ext uri="{BB962C8B-B14F-4D97-AF65-F5344CB8AC3E}">
        <p14:creationId xmlns:p14="http://schemas.microsoft.com/office/powerpoint/2010/main" val="875265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FB6B9E89-DBE9-48ED-9386-0CEA64EBFDBB}" type="slidenum">
              <a:rPr lang="zh-CN" altLang="en-US"/>
              <a:pPr/>
              <a:t>‹#›</a:t>
            </a:fld>
            <a:endParaRPr lang="en-US" altLang="zh-CN"/>
          </a:p>
        </p:txBody>
      </p:sp>
    </p:spTree>
    <p:extLst>
      <p:ext uri="{BB962C8B-B14F-4D97-AF65-F5344CB8AC3E}">
        <p14:creationId xmlns:p14="http://schemas.microsoft.com/office/powerpoint/2010/main" val="2154348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3C5E1A62-FA8B-4DAF-B672-24664E8DA368}" type="slidenum">
              <a:rPr lang="zh-CN" altLang="en-US"/>
              <a:pPr/>
              <a:t>‹#›</a:t>
            </a:fld>
            <a:endParaRPr lang="en-US" altLang="zh-CN"/>
          </a:p>
        </p:txBody>
      </p:sp>
    </p:spTree>
    <p:extLst>
      <p:ext uri="{BB962C8B-B14F-4D97-AF65-F5344CB8AC3E}">
        <p14:creationId xmlns:p14="http://schemas.microsoft.com/office/powerpoint/2010/main" val="85349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F9B65DB0-7F43-4431-B7F4-83AEDC4FBAD0}" type="slidenum">
              <a:rPr lang="zh-CN" altLang="en-US"/>
              <a:pPr/>
              <a:t>‹#›</a:t>
            </a:fld>
            <a:endParaRPr lang="en-US" altLang="zh-CN"/>
          </a:p>
        </p:txBody>
      </p:sp>
    </p:spTree>
    <p:extLst>
      <p:ext uri="{BB962C8B-B14F-4D97-AF65-F5344CB8AC3E}">
        <p14:creationId xmlns:p14="http://schemas.microsoft.com/office/powerpoint/2010/main" val="84683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8"/>
          <p:cNvSpPr>
            <a:spLocks noChangeArrowheads="1"/>
          </p:cNvSpPr>
          <p:nvPr/>
        </p:nvSpPr>
        <p:spPr bwMode="gray">
          <a:xfrm>
            <a:off x="971550" y="0"/>
            <a:ext cx="8172450" cy="981075"/>
          </a:xfrm>
          <a:prstGeom prst="rect">
            <a:avLst/>
          </a:prstGeom>
          <a:gradFill rotWithShape="1">
            <a:gsLst>
              <a:gs pos="0">
                <a:srgbClr val="FFFFFF">
                  <a:alpha val="0"/>
                </a:srgbClr>
              </a:gs>
              <a:gs pos="100000">
                <a:schemeClr val="accent1"/>
              </a:gs>
            </a:gsLst>
            <a:lin ang="0" scaled="1"/>
          </a:gradFill>
          <a:ln w="9525">
            <a:noFill/>
            <a:miter lim="800000"/>
            <a:headEnd/>
            <a:tailEnd/>
          </a:ln>
        </p:spPr>
        <p:txBody>
          <a:bodyPr wrap="none" anchor="ctr"/>
          <a:lstStyle/>
          <a:p>
            <a:pPr algn="ctr">
              <a:lnSpc>
                <a:spcPct val="100000"/>
              </a:lnSpc>
              <a:spcBef>
                <a:spcPct val="0"/>
              </a:spcBef>
              <a:buClrTx/>
              <a:buFontTx/>
              <a:buNone/>
              <a:defRPr/>
            </a:pPr>
            <a:endParaRPr lang="zh-CN" altLang="en-US" sz="1800" b="0">
              <a:latin typeface="Arial" charset="0"/>
            </a:endParaRPr>
          </a:p>
        </p:txBody>
      </p:sp>
      <p:sp>
        <p:nvSpPr>
          <p:cNvPr id="1043" name="Rectangle 19"/>
          <p:cNvSpPr>
            <a:spLocks noChangeArrowheads="1"/>
          </p:cNvSpPr>
          <p:nvPr/>
        </p:nvSpPr>
        <p:spPr bwMode="gray">
          <a:xfrm>
            <a:off x="0" y="976313"/>
            <a:ext cx="9144000" cy="76200"/>
          </a:xfrm>
          <a:prstGeom prst="rect">
            <a:avLst/>
          </a:prstGeom>
          <a:gradFill rotWithShape="1">
            <a:gsLst>
              <a:gs pos="0">
                <a:schemeClr val="tx2"/>
              </a:gs>
              <a:gs pos="100000">
                <a:schemeClr val="tx2">
                  <a:gamma/>
                  <a:shade val="38039"/>
                  <a:invGamma/>
                </a:schemeClr>
              </a:gs>
            </a:gsLst>
            <a:lin ang="0" scaled="1"/>
          </a:gradFill>
          <a:ln w="9525">
            <a:noFill/>
            <a:miter lim="800000"/>
            <a:headEnd/>
            <a:tailEnd/>
          </a:ln>
          <a:effectLst/>
        </p:spPr>
        <p:txBody>
          <a:bodyPr wrap="none" anchor="ctr"/>
          <a:lstStyle/>
          <a:p>
            <a:pPr algn="ctr">
              <a:lnSpc>
                <a:spcPct val="100000"/>
              </a:lnSpc>
              <a:spcBef>
                <a:spcPct val="0"/>
              </a:spcBef>
              <a:buClrTx/>
              <a:buFontTx/>
              <a:buNone/>
              <a:defRPr/>
            </a:pPr>
            <a:endParaRPr lang="zh-CN" altLang="en-US" sz="1800" b="0">
              <a:latin typeface="Arial" charset="0"/>
            </a:endParaRPr>
          </a:p>
        </p:txBody>
      </p:sp>
      <p:sp>
        <p:nvSpPr>
          <p:cNvPr id="1028" name="Rectangle 3"/>
          <p:cNvSpPr>
            <a:spLocks noGrp="1" noChangeArrowheads="1"/>
          </p:cNvSpPr>
          <p:nvPr>
            <p:ph type="body" idx="1"/>
          </p:nvPr>
        </p:nvSpPr>
        <p:spPr bwMode="auto">
          <a:xfrm>
            <a:off x="457200" y="12192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p:cNvSpPr>
            <a:spLocks noGrp="1" noChangeArrowheads="1"/>
          </p:cNvSpPr>
          <p:nvPr>
            <p:ph type="dt" sz="half" idx="2"/>
          </p:nvPr>
        </p:nvSpPr>
        <p:spPr bwMode="auto">
          <a:xfrm>
            <a:off x="457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buClrTx/>
              <a:buFontTx/>
              <a:buNone/>
              <a:defRPr sz="1400" b="0">
                <a:latin typeface="Arial"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ClrTx/>
              <a:buFontTx/>
              <a:buNone/>
              <a:defRPr sz="1400" b="0">
                <a:latin typeface="Arial"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FontTx/>
              <a:buNone/>
              <a:defRPr sz="1400" b="0"/>
            </a:lvl1pPr>
          </a:lstStyle>
          <a:p>
            <a:fld id="{6567CBFF-CA6E-48F0-8C57-A38B66625FE1}" type="slidenum">
              <a:rPr lang="zh-CN" altLang="en-US"/>
              <a:pPr/>
              <a:t>‹#›</a:t>
            </a:fld>
            <a:endParaRPr lang="en-US" altLang="zh-CN"/>
          </a:p>
        </p:txBody>
      </p:sp>
      <p:sp>
        <p:nvSpPr>
          <p:cNvPr id="1032" name="Rectangle 2"/>
          <p:cNvSpPr>
            <a:spLocks noGrp="1" noChangeArrowheads="1"/>
          </p:cNvSpPr>
          <p:nvPr>
            <p:ph type="title"/>
          </p:nvPr>
        </p:nvSpPr>
        <p:spPr bwMode="white">
          <a:xfrm>
            <a:off x="2438400" y="609600"/>
            <a:ext cx="62484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pic>
        <p:nvPicPr>
          <p:cNvPr id="1033" name="Picture 10" descr="C:\Users\Administrator\Desktop\北京理工大学珠海学院.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28588" y="71438"/>
            <a:ext cx="842962"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59"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Arial" charset="0"/>
        </a:defRPr>
      </a:lvl2pPr>
      <a:lvl3pPr algn="ctr" rtl="0" eaLnBrk="0" fontAlgn="base" hangingPunct="0">
        <a:spcBef>
          <a:spcPct val="0"/>
        </a:spcBef>
        <a:spcAft>
          <a:spcPct val="0"/>
        </a:spcAft>
        <a:defRPr sz="3200">
          <a:solidFill>
            <a:schemeClr val="bg1"/>
          </a:solidFill>
          <a:latin typeface="Arial" charset="0"/>
        </a:defRPr>
      </a:lvl3pPr>
      <a:lvl4pPr algn="ctr" rtl="0" eaLnBrk="0" fontAlgn="base" hangingPunct="0">
        <a:spcBef>
          <a:spcPct val="0"/>
        </a:spcBef>
        <a:spcAft>
          <a:spcPct val="0"/>
        </a:spcAft>
        <a:defRPr sz="3200">
          <a:solidFill>
            <a:schemeClr val="bg1"/>
          </a:solidFill>
          <a:latin typeface="Arial" charset="0"/>
        </a:defRPr>
      </a:lvl4pPr>
      <a:lvl5pPr algn="ctr" rtl="0" eaLnBrk="0" fontAlgn="base" hangingPunct="0">
        <a:spcBef>
          <a:spcPct val="0"/>
        </a:spcBef>
        <a:spcAft>
          <a:spcPct val="0"/>
        </a:spcAft>
        <a:defRPr sz="3200">
          <a:solidFill>
            <a:schemeClr val="bg1"/>
          </a:solidFill>
          <a:latin typeface="Arial" charset="0"/>
        </a:defRPr>
      </a:lvl5pPr>
      <a:lvl6pPr marL="457200" algn="ctr" rtl="0" fontAlgn="base">
        <a:spcBef>
          <a:spcPct val="0"/>
        </a:spcBef>
        <a:spcAft>
          <a:spcPct val="0"/>
        </a:spcAft>
        <a:defRPr sz="3200">
          <a:solidFill>
            <a:schemeClr val="bg1"/>
          </a:solidFill>
          <a:latin typeface="Arial" charset="0"/>
        </a:defRPr>
      </a:lvl6pPr>
      <a:lvl7pPr marL="914400" algn="ctr" rtl="0" fontAlgn="base">
        <a:spcBef>
          <a:spcPct val="0"/>
        </a:spcBef>
        <a:spcAft>
          <a:spcPct val="0"/>
        </a:spcAft>
        <a:defRPr sz="3200">
          <a:solidFill>
            <a:schemeClr val="bg1"/>
          </a:solidFill>
          <a:latin typeface="Arial" charset="0"/>
        </a:defRPr>
      </a:lvl7pPr>
      <a:lvl8pPr marL="1371600" algn="ctr" rtl="0" fontAlgn="base">
        <a:spcBef>
          <a:spcPct val="0"/>
        </a:spcBef>
        <a:spcAft>
          <a:spcPct val="0"/>
        </a:spcAft>
        <a:defRPr sz="3200">
          <a:solidFill>
            <a:schemeClr val="bg1"/>
          </a:solidFill>
          <a:latin typeface="Arial" charset="0"/>
        </a:defRPr>
      </a:lvl8pPr>
      <a:lvl9pPr marL="1828800" algn="ctr" rtl="0" fontAlgn="base">
        <a:spcBef>
          <a:spcPct val="0"/>
        </a:spcBef>
        <a:spcAft>
          <a:spcPct val="0"/>
        </a:spcAft>
        <a:defRPr sz="3200">
          <a:solidFill>
            <a:schemeClr val="bg1"/>
          </a:solidFill>
          <a:latin typeface="Arial"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AutoShape 26"/>
          <p:cNvSpPr>
            <a:spLocks noChangeArrowheads="1"/>
          </p:cNvSpPr>
          <p:nvPr/>
        </p:nvSpPr>
        <p:spPr bwMode="auto">
          <a:xfrm>
            <a:off x="2231740" y="4509120"/>
            <a:ext cx="4680519" cy="1584325"/>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2"/>
              </a:buClr>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2"/>
              </a:buClr>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2"/>
              </a:buClr>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2"/>
              </a:buClr>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9pPr>
          </a:lstStyle>
          <a:p>
            <a:pPr algn="ctr">
              <a:lnSpc>
                <a:spcPct val="100000"/>
              </a:lnSpc>
              <a:spcBef>
                <a:spcPct val="0"/>
              </a:spcBef>
              <a:buClrTx/>
              <a:buFontTx/>
              <a:buNone/>
            </a:pPr>
            <a:r>
              <a:rPr lang="zh-CN" altLang="en-US" dirty="0">
                <a:solidFill>
                  <a:schemeClr val="tx1">
                    <a:lumMod val="50000"/>
                  </a:schemeClr>
                </a:solidFill>
                <a:latin typeface="Microsoft YaHei UI" panose="020B0503020204020204" pitchFamily="34" charset="-122"/>
                <a:ea typeface="Microsoft YaHei UI" panose="020B0503020204020204" pitchFamily="34" charset="-122"/>
              </a:rPr>
              <a:t>王茗琛 </a:t>
            </a:r>
            <a:r>
              <a:rPr lang="en-US" altLang="zh-CN" dirty="0" err="1">
                <a:solidFill>
                  <a:schemeClr val="tx1">
                    <a:lumMod val="50000"/>
                  </a:schemeClr>
                </a:solidFill>
                <a:latin typeface="Microsoft YaHei UI" panose="020B0503020204020204" pitchFamily="34" charset="-122"/>
                <a:ea typeface="Microsoft YaHei UI" panose="020B0503020204020204" pitchFamily="34" charset="-122"/>
              </a:rPr>
              <a:t>Mingchen</a:t>
            </a:r>
            <a:r>
              <a:rPr lang="en-US" altLang="zh-CN" dirty="0">
                <a:solidFill>
                  <a:schemeClr val="tx1">
                    <a:lumMod val="50000"/>
                  </a:schemeClr>
                </a:solidFill>
                <a:latin typeface="Microsoft YaHei UI" panose="020B0503020204020204" pitchFamily="34" charset="-122"/>
                <a:ea typeface="Microsoft YaHei UI" panose="020B0503020204020204" pitchFamily="34" charset="-122"/>
              </a:rPr>
              <a:t> Wang</a:t>
            </a:r>
          </a:p>
          <a:p>
            <a:pPr algn="ctr">
              <a:lnSpc>
                <a:spcPct val="100000"/>
              </a:lnSpc>
              <a:spcBef>
                <a:spcPct val="0"/>
              </a:spcBef>
              <a:buClrTx/>
              <a:buFontTx/>
              <a:buNone/>
            </a:pPr>
            <a:r>
              <a:rPr lang="zh-CN" altLang="en-US" dirty="0">
                <a:solidFill>
                  <a:schemeClr val="tx1">
                    <a:lumMod val="50000"/>
                  </a:schemeClr>
                </a:solidFill>
                <a:latin typeface="Microsoft YaHei UI" panose="020B0503020204020204" pitchFamily="34" charset="-122"/>
                <a:ea typeface="Microsoft YaHei UI" panose="020B0503020204020204" pitchFamily="34" charset="-122"/>
              </a:rPr>
              <a:t> </a:t>
            </a:r>
            <a:endParaRPr lang="en-US" altLang="zh-CN" dirty="0">
              <a:solidFill>
                <a:schemeClr val="tx1">
                  <a:lumMod val="50000"/>
                </a:schemeClr>
              </a:solidFill>
              <a:latin typeface="Microsoft YaHei UI" panose="020B0503020204020204" pitchFamily="34" charset="-122"/>
              <a:ea typeface="Microsoft YaHei UI" panose="020B0503020204020204" pitchFamily="34" charset="-122"/>
            </a:endParaRPr>
          </a:p>
          <a:p>
            <a:pPr algn="ctr">
              <a:lnSpc>
                <a:spcPct val="100000"/>
              </a:lnSpc>
              <a:spcBef>
                <a:spcPct val="0"/>
              </a:spcBef>
              <a:buClrTx/>
              <a:buFontTx/>
              <a:buNone/>
            </a:pPr>
            <a:r>
              <a:rPr lang="en-US" altLang="zh-CN" dirty="0">
                <a:solidFill>
                  <a:schemeClr val="tx1">
                    <a:lumMod val="50000"/>
                  </a:schemeClr>
                </a:solidFill>
                <a:latin typeface="Microsoft YaHei UI" panose="020B0503020204020204" pitchFamily="34" charset="-122"/>
                <a:ea typeface="Microsoft YaHei UI" panose="020B0503020204020204" pitchFamily="34" charset="-122"/>
              </a:rPr>
              <a:t>2024</a:t>
            </a:r>
          </a:p>
        </p:txBody>
      </p:sp>
      <p:pic>
        <p:nvPicPr>
          <p:cNvPr id="7" name="图片 6">
            <a:extLst>
              <a:ext uri="{FF2B5EF4-FFF2-40B4-BE49-F238E27FC236}">
                <a16:creationId xmlns:a16="http://schemas.microsoft.com/office/drawing/2014/main" id="{6A9C1616-88F3-A9A1-8A95-B02DF73EC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8" name="文本框 7">
            <a:extLst>
              <a:ext uri="{FF2B5EF4-FFF2-40B4-BE49-F238E27FC236}">
                <a16:creationId xmlns:a16="http://schemas.microsoft.com/office/drawing/2014/main" id="{69AD9F97-1BF8-9F85-9295-20439AD2D7C8}"/>
              </a:ext>
            </a:extLst>
          </p:cNvPr>
          <p:cNvSpPr txBox="1"/>
          <p:nvPr/>
        </p:nvSpPr>
        <p:spPr>
          <a:xfrm>
            <a:off x="478568" y="1844824"/>
            <a:ext cx="8186857" cy="1569660"/>
          </a:xfrm>
          <a:prstGeom prst="rect">
            <a:avLst/>
          </a:prstGeom>
          <a:noFill/>
        </p:spPr>
        <p:txBody>
          <a:bodyPr wrap="none" rtlCol="0">
            <a:spAutoFit/>
          </a:bodyPr>
          <a:lstStyle/>
          <a:p>
            <a:pPr algn="ctr">
              <a:buNone/>
            </a:pPr>
            <a:r>
              <a:rPr lang="zh-CN" altLang="en-US" sz="4800" dirty="0">
                <a:solidFill>
                  <a:schemeClr val="tx1">
                    <a:lumMod val="50000"/>
                  </a:schemeClr>
                </a:solidFill>
                <a:latin typeface="Microsoft YaHei UI" panose="020B0503020204020204" pitchFamily="34" charset="-122"/>
                <a:ea typeface="Microsoft YaHei UI" panose="020B0503020204020204" pitchFamily="34" charset="-122"/>
              </a:rPr>
              <a:t>用于解决多标准灵活作业</a:t>
            </a:r>
            <a:endParaRPr lang="en-US" altLang="zh-CN" sz="4800" dirty="0">
              <a:solidFill>
                <a:schemeClr val="tx1">
                  <a:lumMod val="50000"/>
                </a:schemeClr>
              </a:solidFill>
              <a:latin typeface="Microsoft YaHei UI" panose="020B0503020204020204" pitchFamily="34" charset="-122"/>
              <a:ea typeface="Microsoft YaHei UI" panose="020B0503020204020204" pitchFamily="34" charset="-122"/>
            </a:endParaRPr>
          </a:p>
          <a:p>
            <a:pPr algn="ctr">
              <a:buNone/>
            </a:pPr>
            <a:r>
              <a:rPr lang="zh-CN" altLang="en-US" sz="4800" dirty="0">
                <a:solidFill>
                  <a:schemeClr val="tx1">
                    <a:lumMod val="50000"/>
                  </a:schemeClr>
                </a:solidFill>
                <a:latin typeface="Microsoft YaHei UI" panose="020B0503020204020204" pitchFamily="34" charset="-122"/>
                <a:ea typeface="Microsoft YaHei UI" panose="020B0503020204020204" pitchFamily="34" charset="-122"/>
              </a:rPr>
              <a:t>车间调度问题的禁忌搜索算法</a:t>
            </a:r>
          </a:p>
        </p:txBody>
      </p:sp>
      <p:sp>
        <p:nvSpPr>
          <p:cNvPr id="3" name="文本框 2">
            <a:extLst>
              <a:ext uri="{FF2B5EF4-FFF2-40B4-BE49-F238E27FC236}">
                <a16:creationId xmlns:a16="http://schemas.microsoft.com/office/drawing/2014/main" id="{3CBC73D3-BBE8-6489-6111-A3623CCCEB21}"/>
              </a:ext>
            </a:extLst>
          </p:cNvPr>
          <p:cNvSpPr txBox="1"/>
          <p:nvPr/>
        </p:nvSpPr>
        <p:spPr>
          <a:xfrm>
            <a:off x="899592" y="278602"/>
            <a:ext cx="5799536"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INTRODUCTION TO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A5A6E63-198D-8E78-9CA6-2DC84902A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34C20FFA-E588-4ADA-733B-AC243EA9CA00}"/>
              </a:ext>
            </a:extLst>
          </p:cNvPr>
          <p:cNvSpPr txBox="1"/>
          <p:nvPr/>
        </p:nvSpPr>
        <p:spPr>
          <a:xfrm>
            <a:off x="899592" y="278602"/>
            <a:ext cx="3703258"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禁忌搜索算法</a:t>
            </a:r>
            <a:r>
              <a:rPr lang="en-US" altLang="zh-CN" dirty="0">
                <a:latin typeface="Microsoft YaHei UI" panose="020B0503020204020204" pitchFamily="34" charset="-122"/>
                <a:ea typeface="Microsoft YaHei UI" panose="020B0503020204020204" pitchFamily="34" charset="-122"/>
              </a:rPr>
              <a:t> – </a:t>
            </a:r>
            <a:r>
              <a:rPr lang="zh-CN" altLang="en-US" dirty="0">
                <a:latin typeface="Microsoft YaHei UI" panose="020B0503020204020204" pitchFamily="34" charset="-122"/>
                <a:ea typeface="Microsoft YaHei UI" panose="020B0503020204020204" pitchFamily="34" charset="-122"/>
              </a:rPr>
              <a:t>共同部分</a:t>
            </a:r>
            <a:endParaRPr lang="en-US" altLang="zh-CN"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463AA823-DCFC-779C-5887-D3088B5F4059}"/>
                  </a:ext>
                </a:extLst>
              </p:cNvPr>
              <p:cNvSpPr txBox="1"/>
              <p:nvPr/>
            </p:nvSpPr>
            <p:spPr>
              <a:xfrm>
                <a:off x="282370" y="1196752"/>
                <a:ext cx="8640960" cy="2554545"/>
              </a:xfrm>
              <a:prstGeom prst="rect">
                <a:avLst/>
              </a:prstGeom>
              <a:noFill/>
            </p:spPr>
            <p:txBody>
              <a:bodyPr wrap="square">
                <a:spAutoFit/>
              </a:bodyPr>
              <a:lstStyle/>
              <a:p>
                <a:pPr marL="342900" indent="-342900" defTabSz="504000">
                  <a:lnSpc>
                    <a:spcPct val="100000"/>
                  </a:lnSpc>
                </a:pPr>
                <a:r>
                  <a:rPr lang="en-US" altLang="zh-CN" dirty="0">
                    <a:latin typeface="Microsoft YaHei UI" panose="020B0503020204020204" pitchFamily="34" charset="-122"/>
                    <a:ea typeface="Microsoft YaHei UI" panose="020B0503020204020204" pitchFamily="34" charset="-122"/>
                  </a:rPr>
                  <a:t>Neighbour</a:t>
                </a:r>
                <a:r>
                  <a:rPr lang="zh-CN" altLang="en-US" dirty="0">
                    <a:latin typeface="Microsoft YaHei UI" panose="020B0503020204020204" pitchFamily="34" charset="-122"/>
                    <a:ea typeface="Microsoft YaHei UI" panose="020B0503020204020204" pitchFamily="34" charset="-122"/>
                  </a:rPr>
                  <a:t>的定义</a:t>
                </a:r>
                <a:endParaRPr lang="en-US" altLang="zh-CN" dirty="0">
                  <a:latin typeface="Microsoft YaHei UI" panose="020B0503020204020204" pitchFamily="34" charset="-122"/>
                  <a:ea typeface="Microsoft YaHei UI" panose="020B0503020204020204" pitchFamily="34" charset="-122"/>
                </a:endParaRPr>
              </a:p>
              <a:p>
                <a:pPr defTabSz="504000">
                  <a:lnSpc>
                    <a:spcPct val="100000"/>
                  </a:lnSpc>
                  <a:buNone/>
                </a:pPr>
                <a:r>
                  <a:rPr lang="en-US" altLang="zh-CN" sz="200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邻居是通过移动操作获得的，这种独特的技术允许修改分配和序列。在联合图中，操作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𝑦</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和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𝑧</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之间移动操作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𝑥</m:t>
                    </m:r>
                  </m:oMath>
                </a14:m>
                <a:r>
                  <a:rPr lang="zh-CN" altLang="en-US" sz="2000" b="0" dirty="0">
                    <a:latin typeface="Microsoft YaHei UI" panose="020B0503020204020204" pitchFamily="34" charset="-122"/>
                    <a:ea typeface="Microsoft YaHei UI" panose="020B0503020204020204" pitchFamily="34" charset="-122"/>
                  </a:rPr>
                  <a:t>（此移动用</a:t>
                </a:r>
                <a14:m>
                  <m:oMath xmlns:m="http://schemas.openxmlformats.org/officeDocument/2006/math">
                    <m:r>
                      <a:rPr lang="zh-CN" altLang="en-US" sz="2000" b="0" i="1" dirty="0" smtClean="0">
                        <a:latin typeface="Cambria Math" panose="02040503050406030204" pitchFamily="18" charset="0"/>
                        <a:ea typeface="Microsoft YaHei UI" panose="020B0503020204020204" pitchFamily="34" charset="-122"/>
                      </a:rPr>
                      <m:t> </m:t>
                    </m:r>
                    <m:d>
                      <m:dPr>
                        <m:begChr m:val="{"/>
                        <m:endChr m:val="}"/>
                        <m:ctrlPr>
                          <a:rPr lang="en-US" altLang="zh-CN" sz="2000" b="0" i="1" dirty="0" smtClean="0">
                            <a:latin typeface="Cambria Math" panose="02040503050406030204" pitchFamily="18" charset="0"/>
                            <a:ea typeface="Microsoft YaHei UI" panose="020B0503020204020204" pitchFamily="34" charset="-122"/>
                          </a:rPr>
                        </m:ctrlPr>
                      </m:dPr>
                      <m:e>
                        <m:r>
                          <a:rPr lang="en-US" altLang="zh-CN" sz="2000" b="0" i="1" dirty="0" smtClean="0">
                            <a:latin typeface="Cambria Math" panose="02040503050406030204" pitchFamily="18" charset="0"/>
                            <a:ea typeface="Microsoft YaHei UI" panose="020B0503020204020204" pitchFamily="34" charset="-122"/>
                          </a:rPr>
                          <m:t>𝑥</m:t>
                        </m:r>
                        <m:r>
                          <a:rPr lang="en-US" altLang="zh-CN" sz="2000" b="0" i="1" dirty="0" smtClean="0">
                            <a:latin typeface="Cambria Math" panose="02040503050406030204" pitchFamily="18" charset="0"/>
                            <a:ea typeface="Microsoft YaHei UI" panose="020B0503020204020204" pitchFamily="34" charset="-122"/>
                          </a:rPr>
                          <m:t>, </m:t>
                        </m:r>
                        <m:r>
                          <a:rPr lang="en-US" altLang="zh-CN" sz="2000" b="0" i="1" dirty="0" smtClean="0">
                            <a:latin typeface="Cambria Math" panose="02040503050406030204" pitchFamily="18" charset="0"/>
                            <a:ea typeface="Microsoft YaHei UI" panose="020B0503020204020204" pitchFamily="34" charset="-122"/>
                          </a:rPr>
                          <m:t>𝑦</m:t>
                        </m:r>
                        <m:r>
                          <a:rPr lang="en-US" altLang="zh-CN" sz="2000" b="0" i="1" dirty="0" smtClean="0">
                            <a:latin typeface="Cambria Math" panose="02040503050406030204" pitchFamily="18" charset="0"/>
                            <a:ea typeface="Microsoft YaHei UI" panose="020B0503020204020204" pitchFamily="34" charset="-122"/>
                          </a:rPr>
                          <m:t>, </m:t>
                        </m:r>
                        <m:r>
                          <a:rPr lang="en-US" altLang="zh-CN" sz="2000" b="0" i="1" dirty="0" smtClean="0">
                            <a:latin typeface="Cambria Math" panose="02040503050406030204" pitchFamily="18" charset="0"/>
                            <a:ea typeface="Microsoft YaHei UI" panose="020B0503020204020204" pitchFamily="34" charset="-122"/>
                          </a:rPr>
                          <m:t>𝑧</m:t>
                        </m:r>
                      </m:e>
                    </m:d>
                    <m:r>
                      <a:rPr lang="en-US" altLang="zh-CN" sz="2000" b="0" i="1" dirty="0" smtClean="0">
                        <a:latin typeface="Cambria Math" panose="02040503050406030204" pitchFamily="18" charset="0"/>
                        <a:ea typeface="Microsoft YaHei UI" panose="020B0503020204020204" pitchFamily="34" charset="-122"/>
                      </a:rPr>
                      <m:t> </m:t>
                    </m:r>
                  </m:oMath>
                </a14:m>
                <a:r>
                  <a:rPr lang="zh-CN" altLang="en-US" sz="2000" b="0" dirty="0">
                    <a:latin typeface="Microsoft YaHei UI" panose="020B0503020204020204" pitchFamily="34" charset="-122"/>
                    <a:ea typeface="Microsoft YaHei UI" panose="020B0503020204020204" pitchFamily="34" charset="-122"/>
                  </a:rPr>
                  <a:t>表示）意味着：</a:t>
                </a:r>
                <a:endParaRPr lang="en-US" altLang="zh-CN" sz="2000" b="0" dirty="0">
                  <a:latin typeface="Microsoft YaHei UI" panose="020B0503020204020204" pitchFamily="34" charset="-122"/>
                  <a:ea typeface="Microsoft YaHei UI" panose="020B0503020204020204" pitchFamily="34" charset="-122"/>
                </a:endParaRPr>
              </a:p>
              <a:p>
                <a:pPr marL="342900" indent="-342900" defTabSz="504000">
                  <a:lnSpc>
                    <a:spcPct val="100000"/>
                  </a:lnSpc>
                </a:pPr>
                <a:r>
                  <a:rPr lang="zh-CN" altLang="en-US" sz="2000" b="0" dirty="0">
                    <a:latin typeface="Microsoft YaHei UI" panose="020B0503020204020204" pitchFamily="34" charset="-122"/>
                    <a:ea typeface="Microsoft YaHei UI" panose="020B0503020204020204" pitchFamily="34" charset="-122"/>
                  </a:rPr>
                  <a:t>删除边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m:t>
                    </m:r>
                    <m:r>
                      <a:rPr lang="en-US" altLang="zh-CN" sz="2000" b="0" i="1" dirty="0" smtClean="0">
                        <a:latin typeface="Cambria Math" panose="02040503050406030204" pitchFamily="18" charset="0"/>
                        <a:ea typeface="Microsoft YaHei UI" panose="020B0503020204020204" pitchFamily="34" charset="-122"/>
                      </a:rPr>
                      <m:t>𝑣</m:t>
                    </m:r>
                    <m:r>
                      <a:rPr lang="en-US" altLang="zh-CN" sz="2000" b="0" i="1" dirty="0" smtClean="0">
                        <a:latin typeface="Cambria Math" panose="02040503050406030204" pitchFamily="18" charset="0"/>
                        <a:ea typeface="Microsoft YaHei UI" panose="020B0503020204020204" pitchFamily="34" charset="-122"/>
                      </a:rPr>
                      <m:t>, </m:t>
                    </m:r>
                    <m:r>
                      <a:rPr lang="en-US" altLang="zh-CN" sz="2000" b="0" i="1" dirty="0" smtClean="0">
                        <a:latin typeface="Cambria Math" panose="02040503050406030204" pitchFamily="18" charset="0"/>
                        <a:ea typeface="Microsoft YaHei UI" panose="020B0503020204020204" pitchFamily="34" charset="-122"/>
                      </a:rPr>
                      <m:t>𝑥</m:t>
                    </m:r>
                    <m:r>
                      <a:rPr lang="en-US" altLang="zh-CN" sz="2000" b="0" i="1" dirty="0" smtClean="0">
                        <a:latin typeface="Cambria Math" panose="02040503050406030204" pitchFamily="18" charset="0"/>
                        <a:ea typeface="Microsoft YaHei UI" panose="020B0503020204020204" pitchFamily="34" charset="-122"/>
                      </a:rPr>
                      <m:t>) </m:t>
                    </m:r>
                  </m:oMath>
                </a14:m>
                <a:r>
                  <a:rPr lang="zh-CN" altLang="en-US" sz="2000" b="0" dirty="0">
                    <a:latin typeface="Microsoft YaHei UI" panose="020B0503020204020204" pitchFamily="34" charset="-122"/>
                    <a:ea typeface="Microsoft YaHei UI" panose="020B0503020204020204" pitchFamily="34" charset="-122"/>
                  </a:rPr>
                  <a:t>和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m:t>
                    </m:r>
                    <m:r>
                      <a:rPr lang="en-US" altLang="zh-CN" sz="2000" b="0" i="1" dirty="0" smtClean="0">
                        <a:latin typeface="Cambria Math" panose="02040503050406030204" pitchFamily="18" charset="0"/>
                        <a:ea typeface="Microsoft YaHei UI" panose="020B0503020204020204" pitchFamily="34" charset="-122"/>
                      </a:rPr>
                      <m:t>𝑥</m:t>
                    </m:r>
                    <m:r>
                      <a:rPr lang="en-US" altLang="zh-CN" sz="2000" b="0" i="1" dirty="0" smtClean="0">
                        <a:latin typeface="Cambria Math" panose="02040503050406030204" pitchFamily="18" charset="0"/>
                        <a:ea typeface="Microsoft YaHei UI" panose="020B0503020204020204" pitchFamily="34" charset="-122"/>
                      </a:rPr>
                      <m:t>, </m:t>
                    </m:r>
                    <m:r>
                      <a:rPr lang="en-US" altLang="zh-CN" sz="2000" b="0" i="1" dirty="0" smtClean="0">
                        <a:latin typeface="Cambria Math" panose="02040503050406030204" pitchFamily="18" charset="0"/>
                        <a:ea typeface="Microsoft YaHei UI" panose="020B0503020204020204" pitchFamily="34" charset="-122"/>
                      </a:rPr>
                      <m:t>𝑤</m:t>
                    </m:r>
                    <m:r>
                      <a:rPr lang="en-US" altLang="zh-CN" sz="2000" b="0" i="1" dirty="0" smtClean="0">
                        <a:latin typeface="Cambria Math" panose="02040503050406030204" pitchFamily="18" charset="0"/>
                        <a:ea typeface="Microsoft YaHei UI" panose="020B0503020204020204" pitchFamily="34" charset="-122"/>
                      </a:rPr>
                      <m:t>)</m:t>
                    </m:r>
                  </m:oMath>
                </a14:m>
                <a:r>
                  <a:rPr lang="zh-CN" altLang="en-US" sz="2000" b="0" dirty="0">
                    <a:latin typeface="Microsoft YaHei UI" panose="020B0503020204020204" pitchFamily="34" charset="-122"/>
                    <a:ea typeface="Microsoft YaHei UI" panose="020B0503020204020204" pitchFamily="34" charset="-122"/>
                  </a:rPr>
                  <a:t>，其中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𝑣</m:t>
                    </m:r>
                  </m:oMath>
                </a14:m>
                <a:r>
                  <a:rPr lang="zh-CN" altLang="en-US" sz="2000" b="0" dirty="0">
                    <a:latin typeface="Microsoft YaHei UI" panose="020B0503020204020204" pitchFamily="34" charset="-122"/>
                    <a:ea typeface="Microsoft YaHei UI" panose="020B0503020204020204" pitchFamily="34" charset="-122"/>
                  </a:rPr>
                  <a:t>（分别为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𝑤</m:t>
                    </m:r>
                  </m:oMath>
                </a14:m>
                <a:r>
                  <a:rPr lang="zh-CN" altLang="en-US" sz="2000" b="0" dirty="0">
                    <a:latin typeface="Microsoft YaHei UI" panose="020B0503020204020204" pitchFamily="34" charset="-122"/>
                    <a:ea typeface="Microsoft YaHei UI" panose="020B0503020204020204" pitchFamily="34" charset="-122"/>
                  </a:rPr>
                  <a:t>）是执行资源上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𝑥</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的前驱（分别为后继）；</a:t>
                </a:r>
              </a:p>
              <a:p>
                <a:pPr marL="342900" indent="-342900" defTabSz="504000">
                  <a:lnSpc>
                    <a:spcPct val="100000"/>
                  </a:lnSpc>
                </a:pPr>
                <a:r>
                  <a:rPr lang="zh-CN" altLang="en-US" sz="2000" b="0" dirty="0">
                    <a:latin typeface="Microsoft YaHei UI" panose="020B0503020204020204" pitchFamily="34" charset="-122"/>
                    <a:ea typeface="Microsoft YaHei UI" panose="020B0503020204020204" pitchFamily="34" charset="-122"/>
                  </a:rPr>
                  <a:t>添加一条边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m:t>
                    </m:r>
                    <m:r>
                      <a:rPr lang="en-US" altLang="zh-CN" sz="2000" b="0" i="1" dirty="0" smtClean="0">
                        <a:latin typeface="Cambria Math" panose="02040503050406030204" pitchFamily="18" charset="0"/>
                        <a:ea typeface="Microsoft YaHei UI" panose="020B0503020204020204" pitchFamily="34" charset="-122"/>
                      </a:rPr>
                      <m:t>𝑣</m:t>
                    </m:r>
                    <m:r>
                      <a:rPr lang="en-US" altLang="zh-CN" sz="2000" b="0" i="1" dirty="0" smtClean="0">
                        <a:latin typeface="Cambria Math" panose="02040503050406030204" pitchFamily="18" charset="0"/>
                        <a:ea typeface="Microsoft YaHei UI" panose="020B0503020204020204" pitchFamily="34" charset="-122"/>
                      </a:rPr>
                      <m:t>, </m:t>
                    </m:r>
                    <m:r>
                      <a:rPr lang="en-US" altLang="zh-CN" sz="2000" b="0" i="1" dirty="0" smtClean="0">
                        <a:latin typeface="Cambria Math" panose="02040503050406030204" pitchFamily="18" charset="0"/>
                        <a:ea typeface="Microsoft YaHei UI" panose="020B0503020204020204" pitchFamily="34" charset="-122"/>
                      </a:rPr>
                      <m:t>𝑤</m:t>
                    </m:r>
                    <m:r>
                      <a:rPr lang="en-US" altLang="zh-CN" sz="2000" b="0" i="1" dirty="0" smtClean="0">
                        <a:latin typeface="Cambria Math" panose="02040503050406030204" pitchFamily="18" charset="0"/>
                        <a:ea typeface="Microsoft YaHei UI" panose="020B0503020204020204" pitchFamily="34" charset="-122"/>
                      </a:rPr>
                      <m:t>)</m:t>
                    </m:r>
                  </m:oMath>
                </a14:m>
                <a:r>
                  <a:rPr lang="en-US" altLang="zh-CN" sz="2000" b="0" dirty="0">
                    <a:latin typeface="Microsoft YaHei UI" panose="020B0503020204020204" pitchFamily="34" charset="-122"/>
                    <a:ea typeface="Microsoft YaHei UI" panose="020B0503020204020204" pitchFamily="34" charset="-122"/>
                  </a:rPr>
                  <a:t>, . </a:t>
                </a:r>
                <a:r>
                  <a:rPr lang="zh-CN" altLang="en-US" sz="2000" b="0" dirty="0">
                    <a:latin typeface="Microsoft YaHei UI" panose="020B0503020204020204" pitchFamily="34" charset="-122"/>
                    <a:ea typeface="Microsoft YaHei UI" panose="020B0503020204020204" pitchFamily="34" charset="-122"/>
                  </a:rPr>
                  <a:t>删除边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m:t>
                    </m:r>
                    <m:r>
                      <a:rPr lang="en-US" altLang="zh-CN" sz="2000" b="0" i="1" dirty="0" smtClean="0">
                        <a:latin typeface="Cambria Math" panose="02040503050406030204" pitchFamily="18" charset="0"/>
                        <a:ea typeface="Microsoft YaHei UI" panose="020B0503020204020204" pitchFamily="34" charset="-122"/>
                      </a:rPr>
                      <m:t>𝑦</m:t>
                    </m:r>
                    <m:r>
                      <a:rPr lang="en-US" altLang="zh-CN" sz="2000" b="0" i="1" dirty="0" smtClean="0">
                        <a:latin typeface="Cambria Math" panose="02040503050406030204" pitchFamily="18" charset="0"/>
                        <a:ea typeface="Microsoft YaHei UI" panose="020B0503020204020204" pitchFamily="34" charset="-122"/>
                      </a:rPr>
                      <m:t>, </m:t>
                    </m:r>
                    <m:r>
                      <a:rPr lang="en-US" altLang="zh-CN" sz="2000" b="0" i="1" dirty="0" smtClean="0">
                        <a:latin typeface="Cambria Math" panose="02040503050406030204" pitchFamily="18" charset="0"/>
                        <a:ea typeface="Microsoft YaHei UI" panose="020B0503020204020204" pitchFamily="34" charset="-122"/>
                      </a:rPr>
                      <m:t>𝑧</m:t>
                    </m:r>
                    <m:r>
                      <a:rPr lang="en-US" altLang="zh-CN" sz="2000" b="0" i="1" dirty="0" smtClean="0">
                        <a:latin typeface="Cambria Math" panose="02040503050406030204" pitchFamily="18" charset="0"/>
                        <a:ea typeface="Microsoft YaHei UI" panose="020B0503020204020204" pitchFamily="34" charset="-122"/>
                      </a:rPr>
                      <m:t>)</m:t>
                    </m:r>
                    <m:r>
                      <a:rPr lang="zh-CN" altLang="en-US" sz="2000" b="0" i="1" dirty="0">
                        <a:latin typeface="Cambria Math" panose="02040503050406030204" pitchFamily="18" charset="0"/>
                        <a:ea typeface="Microsoft YaHei UI" panose="020B0503020204020204" pitchFamily="34" charset="-122"/>
                      </a:rPr>
                      <m:t>；</m:t>
                    </m:r>
                  </m:oMath>
                </a14:m>
                <a:endParaRPr lang="zh-CN" altLang="en-US" sz="2000" b="0" dirty="0">
                  <a:latin typeface="Microsoft YaHei UI" panose="020B0503020204020204" pitchFamily="34" charset="-122"/>
                  <a:ea typeface="Microsoft YaHei UI" panose="020B0503020204020204" pitchFamily="34" charset="-122"/>
                </a:endParaRPr>
              </a:p>
              <a:p>
                <a:pPr marL="342900" indent="-342900" defTabSz="504000">
                  <a:lnSpc>
                    <a:spcPct val="100000"/>
                  </a:lnSpc>
                </a:pPr>
                <a:r>
                  <a:rPr lang="zh-CN" altLang="en-US" sz="2000" b="0" dirty="0">
                    <a:latin typeface="Microsoft YaHei UI" panose="020B0503020204020204" pitchFamily="34" charset="-122"/>
                    <a:ea typeface="Microsoft YaHei UI" panose="020B0503020204020204" pitchFamily="34" charset="-122"/>
                  </a:rPr>
                  <a:t>添加边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m:t>
                    </m:r>
                    <m:r>
                      <a:rPr lang="en-US" altLang="zh-CN" sz="2000" b="0" i="1" dirty="0" smtClean="0">
                        <a:latin typeface="Cambria Math" panose="02040503050406030204" pitchFamily="18" charset="0"/>
                        <a:ea typeface="Microsoft YaHei UI" panose="020B0503020204020204" pitchFamily="34" charset="-122"/>
                      </a:rPr>
                      <m:t>𝑦</m:t>
                    </m:r>
                    <m:r>
                      <a:rPr lang="en-US" altLang="zh-CN" sz="2000" b="0" i="1" dirty="0" smtClean="0">
                        <a:latin typeface="Cambria Math" panose="02040503050406030204" pitchFamily="18" charset="0"/>
                        <a:ea typeface="Microsoft YaHei UI" panose="020B0503020204020204" pitchFamily="34" charset="-122"/>
                      </a:rPr>
                      <m:t>, </m:t>
                    </m:r>
                    <m:r>
                      <a:rPr lang="en-US" altLang="zh-CN" sz="2000" b="0" i="1" dirty="0" smtClean="0">
                        <a:latin typeface="Cambria Math" panose="02040503050406030204" pitchFamily="18" charset="0"/>
                        <a:ea typeface="Microsoft YaHei UI" panose="020B0503020204020204" pitchFamily="34" charset="-122"/>
                      </a:rPr>
                      <m:t>𝑥</m:t>
                    </m:r>
                    <m:r>
                      <a:rPr lang="en-US" altLang="zh-CN" sz="2000" b="0" i="1" dirty="0" smtClean="0">
                        <a:latin typeface="Cambria Math" panose="02040503050406030204" pitchFamily="18" charset="0"/>
                        <a:ea typeface="Microsoft YaHei UI" panose="020B0503020204020204" pitchFamily="34" charset="-122"/>
                      </a:rPr>
                      <m:t>) </m:t>
                    </m:r>
                  </m:oMath>
                </a14:m>
                <a:r>
                  <a:rPr lang="zh-CN" altLang="en-US" sz="2000" b="0" dirty="0">
                    <a:latin typeface="Microsoft YaHei UI" panose="020B0503020204020204" pitchFamily="34" charset="-122"/>
                    <a:ea typeface="Microsoft YaHei UI" panose="020B0503020204020204" pitchFamily="34" charset="-122"/>
                  </a:rPr>
                  <a:t>和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m:t>
                    </m:r>
                    <m:r>
                      <a:rPr lang="en-US" altLang="zh-CN" sz="2000" b="0" i="1" dirty="0" smtClean="0">
                        <a:latin typeface="Cambria Math" panose="02040503050406030204" pitchFamily="18" charset="0"/>
                        <a:ea typeface="Microsoft YaHei UI" panose="020B0503020204020204" pitchFamily="34" charset="-122"/>
                      </a:rPr>
                      <m:t>𝑥</m:t>
                    </m:r>
                    <m:r>
                      <a:rPr lang="en-US" altLang="zh-CN" sz="2000" b="0" i="1" dirty="0" smtClean="0">
                        <a:latin typeface="Cambria Math" panose="02040503050406030204" pitchFamily="18" charset="0"/>
                        <a:ea typeface="Microsoft YaHei UI" panose="020B0503020204020204" pitchFamily="34" charset="-122"/>
                      </a:rPr>
                      <m:t>, </m:t>
                    </m:r>
                    <m:r>
                      <a:rPr lang="en-US" altLang="zh-CN" sz="2000" b="0" i="1" dirty="0" smtClean="0">
                        <a:latin typeface="Cambria Math" panose="02040503050406030204" pitchFamily="18" charset="0"/>
                        <a:ea typeface="Microsoft YaHei UI" panose="020B0503020204020204" pitchFamily="34" charset="-122"/>
                      </a:rPr>
                      <m:t>𝑧</m:t>
                    </m:r>
                    <m:r>
                      <a:rPr lang="en-US" altLang="zh-CN" sz="2000" b="0" i="1" dirty="0" smtClean="0">
                        <a:latin typeface="Cambria Math" panose="02040503050406030204" pitchFamily="18" charset="0"/>
                        <a:ea typeface="Microsoft YaHei UI" panose="020B0503020204020204" pitchFamily="34" charset="-122"/>
                      </a:rPr>
                      <m:t>)</m:t>
                    </m:r>
                  </m:oMath>
                </a14:m>
                <a:r>
                  <a:rPr lang="zh-CN" altLang="en-US" sz="2000" b="0" dirty="0">
                    <a:latin typeface="Microsoft YaHei UI" panose="020B0503020204020204" pitchFamily="34" charset="-122"/>
                    <a:ea typeface="Microsoft YaHei UI" panose="020B0503020204020204" pitchFamily="34" charset="-122"/>
                  </a:rPr>
                  <a:t>。</a:t>
                </a:r>
                <a:endParaRPr lang="en-US" altLang="zh-CN" sz="2000" b="0" dirty="0">
                  <a:latin typeface="Microsoft YaHei UI" panose="020B0503020204020204" pitchFamily="34" charset="-122"/>
                  <a:ea typeface="Microsoft YaHei UI" panose="020B0503020204020204" pitchFamily="34" charset="-122"/>
                </a:endParaRPr>
              </a:p>
            </p:txBody>
          </p:sp>
        </mc:Choice>
        <mc:Fallback>
          <p:sp>
            <p:nvSpPr>
              <p:cNvPr id="3" name="文本框 2">
                <a:extLst>
                  <a:ext uri="{FF2B5EF4-FFF2-40B4-BE49-F238E27FC236}">
                    <a16:creationId xmlns:a16="http://schemas.microsoft.com/office/drawing/2014/main" id="{463AA823-DCFC-779C-5887-D3088B5F4059}"/>
                  </a:ext>
                </a:extLst>
              </p:cNvPr>
              <p:cNvSpPr txBox="1">
                <a:spLocks noRot="1" noChangeAspect="1" noMove="1" noResize="1" noEditPoints="1" noAdjustHandles="1" noChangeArrowheads="1" noChangeShapeType="1" noTextEdit="1"/>
              </p:cNvSpPr>
              <p:nvPr/>
            </p:nvSpPr>
            <p:spPr>
              <a:xfrm>
                <a:off x="282370" y="1196752"/>
                <a:ext cx="8640960" cy="2554545"/>
              </a:xfrm>
              <a:prstGeom prst="rect">
                <a:avLst/>
              </a:prstGeom>
              <a:blipFill>
                <a:blip r:embed="rId4"/>
                <a:stretch>
                  <a:fillRect l="-917" t="-1909" r="-141" b="-334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4510648-DC14-7655-4768-D599A3338D0E}"/>
              </a:ext>
            </a:extLst>
          </p:cNvPr>
          <p:cNvPicPr>
            <a:picLocks noChangeAspect="1"/>
          </p:cNvPicPr>
          <p:nvPr/>
        </p:nvPicPr>
        <p:blipFill>
          <a:blip r:embed="rId5"/>
          <a:stretch>
            <a:fillRect/>
          </a:stretch>
        </p:blipFill>
        <p:spPr>
          <a:xfrm>
            <a:off x="1955545" y="4030367"/>
            <a:ext cx="5232910" cy="2334683"/>
          </a:xfrm>
          <a:prstGeom prst="rect">
            <a:avLst/>
          </a:prstGeom>
        </p:spPr>
      </p:pic>
    </p:spTree>
    <p:extLst>
      <p:ext uri="{BB962C8B-B14F-4D97-AF65-F5344CB8AC3E}">
        <p14:creationId xmlns:p14="http://schemas.microsoft.com/office/powerpoint/2010/main" val="232346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A5A6E63-198D-8E78-9CA6-2DC84902A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34C20FFA-E588-4ADA-733B-AC243EA9CA00}"/>
              </a:ext>
            </a:extLst>
          </p:cNvPr>
          <p:cNvSpPr txBox="1"/>
          <p:nvPr/>
        </p:nvSpPr>
        <p:spPr>
          <a:xfrm>
            <a:off x="899592" y="278602"/>
            <a:ext cx="3703258"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禁忌搜索算法</a:t>
            </a:r>
            <a:r>
              <a:rPr lang="en-US" altLang="zh-CN" dirty="0">
                <a:latin typeface="Microsoft YaHei UI" panose="020B0503020204020204" pitchFamily="34" charset="-122"/>
                <a:ea typeface="Microsoft YaHei UI" panose="020B0503020204020204" pitchFamily="34" charset="-122"/>
              </a:rPr>
              <a:t> – </a:t>
            </a:r>
            <a:r>
              <a:rPr lang="zh-CN" altLang="en-US" dirty="0">
                <a:latin typeface="Microsoft YaHei UI" panose="020B0503020204020204" pitchFamily="34" charset="-122"/>
                <a:ea typeface="Microsoft YaHei UI" panose="020B0503020204020204" pitchFamily="34" charset="-122"/>
              </a:rPr>
              <a:t>共同部分</a:t>
            </a:r>
            <a:endParaRPr lang="en-US" altLang="zh-CN"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463AA823-DCFC-779C-5887-D3088B5F4059}"/>
                  </a:ext>
                </a:extLst>
              </p:cNvPr>
              <p:cNvSpPr txBox="1"/>
              <p:nvPr/>
            </p:nvSpPr>
            <p:spPr>
              <a:xfrm>
                <a:off x="282370" y="1196752"/>
                <a:ext cx="8640960" cy="2739211"/>
              </a:xfrm>
              <a:prstGeom prst="rect">
                <a:avLst/>
              </a:prstGeom>
              <a:noFill/>
            </p:spPr>
            <p:txBody>
              <a:bodyPr wrap="square">
                <a:spAutoFit/>
              </a:bodyPr>
              <a:lstStyle/>
              <a:p>
                <a:pPr marL="342900" indent="-342900" defTabSz="504000">
                  <a:lnSpc>
                    <a:spcPct val="100000"/>
                  </a:lnSpc>
                </a:pPr>
                <a:r>
                  <a:rPr lang="en-US" altLang="zh-CN" dirty="0">
                    <a:latin typeface="Microsoft YaHei UI" panose="020B0503020204020204" pitchFamily="34" charset="-122"/>
                    <a:ea typeface="Microsoft YaHei UI" panose="020B0503020204020204" pitchFamily="34" charset="-122"/>
                  </a:rPr>
                  <a:t>The tabu list</a:t>
                </a:r>
              </a:p>
              <a:p>
                <a:pPr defTabSz="504000">
                  <a:lnSpc>
                    <a:spcPct val="100000"/>
                  </a:lnSpc>
                  <a:buNone/>
                </a:pPr>
                <a:r>
                  <a:rPr lang="en-US" altLang="zh-CN" sz="200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禁忌列表 </a:t>
                </a:r>
                <a14:m>
                  <m:oMath xmlns:m="http://schemas.openxmlformats.org/officeDocument/2006/math">
                    <m:r>
                      <a:rPr lang="en-US" altLang="zh-CN" sz="2000" b="0" i="1" smtClean="0">
                        <a:latin typeface="Cambria Math" panose="02040503050406030204" pitchFamily="18" charset="0"/>
                        <a:ea typeface="Microsoft YaHei UI" panose="020B0503020204020204" pitchFamily="34" charset="-122"/>
                      </a:rPr>
                      <m:t>𝑇</m:t>
                    </m:r>
                    <m:r>
                      <a:rPr lang="en-US" altLang="zh-CN" sz="2000" b="0" i="1" smtClean="0">
                        <a:latin typeface="Cambria Math" panose="02040503050406030204" pitchFamily="18" charset="0"/>
                        <a:ea typeface="Cambria Math" panose="02040503050406030204" pitchFamily="18" charset="0"/>
                      </a:rPr>
                      <m:t>ℓ</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用于防止搜索在解决方案之间循环。我们的禁忌列表有固定的大小，当列表已满时，最旧的元素将被新元素替换（列表的先进先出管理）。</a:t>
                </a:r>
              </a:p>
              <a:p>
                <a:pPr defTabSz="504000">
                  <a:lnSpc>
                    <a:spcPct val="100000"/>
                  </a:lnSpc>
                  <a:buNone/>
                </a:pPr>
                <a:r>
                  <a:rPr lang="en-US" altLang="zh-CN" sz="2000" b="0" dirty="0">
                    <a:latin typeface="Microsoft YaHei UI" panose="020B0503020204020204" pitchFamily="34" charset="-122"/>
                    <a:ea typeface="Microsoft YaHei UI" panose="020B0503020204020204" pitchFamily="34" charset="-122"/>
                  </a:rPr>
                  <a:t>	</a:t>
                </a:r>
                <a:r>
                  <a:rPr lang="en-US" altLang="zh-CN" sz="2000" b="0" dirty="0" err="1">
                    <a:latin typeface="Microsoft YaHei UI" panose="020B0503020204020204" pitchFamily="34" charset="-122"/>
                    <a:ea typeface="Microsoft YaHei UI" panose="020B0503020204020204" pitchFamily="34" charset="-122"/>
                  </a:rPr>
                  <a:t>Dauze`re-Pe´re`s</a:t>
                </a:r>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和 </a:t>
                </a:r>
                <a:r>
                  <a:rPr lang="en-US" altLang="zh-CN" sz="2000" b="0" dirty="0" err="1">
                    <a:latin typeface="Microsoft YaHei UI" panose="020B0503020204020204" pitchFamily="34" charset="-122"/>
                    <a:ea typeface="Microsoft YaHei UI" panose="020B0503020204020204" pitchFamily="34" charset="-122"/>
                  </a:rPr>
                  <a:t>Paulli</a:t>
                </a:r>
                <a:r>
                  <a:rPr lang="en-US" altLang="zh-CN" sz="2000" b="0" dirty="0">
                    <a:latin typeface="Microsoft YaHei UI" panose="020B0503020204020204" pitchFamily="34" charset="-122"/>
                    <a:ea typeface="Microsoft YaHei UI" panose="020B0503020204020204" pitchFamily="34" charset="-122"/>
                  </a:rPr>
                  <a:t> (1997) </a:t>
                </a:r>
                <a:r>
                  <a:rPr lang="zh-CN" altLang="en-US" sz="2000" b="0" dirty="0">
                    <a:latin typeface="Microsoft YaHei UI" panose="020B0503020204020204" pitchFamily="34" charset="-122"/>
                    <a:ea typeface="Microsoft YaHei UI" panose="020B0503020204020204" pitchFamily="34" charset="-122"/>
                  </a:rPr>
                  <a:t>提出了三种类型的禁忌列表，我们使用他们提出的最佳类型的列表。该禁忌列表的工作原理如下：在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𝑦</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和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𝑧</m:t>
                    </m:r>
                    <m:r>
                      <a:rPr lang="en-US" altLang="zh-CN" sz="2000" b="0" i="1" dirty="0" smtClean="0">
                        <a:latin typeface="Cambria Math" panose="02040503050406030204" pitchFamily="18" charset="0"/>
                        <a:ea typeface="Microsoft YaHei UI" panose="020B0503020204020204" pitchFamily="34" charset="-122"/>
                      </a:rPr>
                      <m:t> </m:t>
                    </m:r>
                  </m:oMath>
                </a14:m>
                <a:r>
                  <a:rPr lang="zh-CN" altLang="en-US" sz="2000" b="0" dirty="0">
                    <a:latin typeface="Microsoft YaHei UI" panose="020B0503020204020204" pitchFamily="34" charset="-122"/>
                    <a:ea typeface="Microsoft YaHei UI" panose="020B0503020204020204" pitchFamily="34" charset="-122"/>
                  </a:rPr>
                  <a:t>之间移动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𝑥</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后，</a:t>
                </a:r>
                <a14:m>
                  <m:oMath xmlns:m="http://schemas.openxmlformats.org/officeDocument/2006/math">
                    <m:d>
                      <m:dPr>
                        <m:ctrlPr>
                          <a:rPr lang="en-US" altLang="zh-CN" sz="2000" b="0" i="1" dirty="0" smtClean="0">
                            <a:latin typeface="Cambria Math" panose="02040503050406030204" pitchFamily="18" charset="0"/>
                            <a:ea typeface="Microsoft YaHei UI" panose="020B0503020204020204" pitchFamily="34" charset="-122"/>
                          </a:rPr>
                        </m:ctrlPr>
                      </m:dPr>
                      <m:e>
                        <m:r>
                          <a:rPr lang="en-US" altLang="zh-CN" sz="2000" b="0" i="1" dirty="0" err="1">
                            <a:latin typeface="Cambria Math" panose="02040503050406030204" pitchFamily="18" charset="0"/>
                            <a:ea typeface="Microsoft YaHei UI" panose="020B0503020204020204" pitchFamily="34" charset="-122"/>
                          </a:rPr>
                          <m:t>𝑥</m:t>
                        </m:r>
                        <m:r>
                          <a:rPr lang="en-US" altLang="zh-CN" sz="2000" b="0" i="1" dirty="0" smtClean="0">
                            <a:latin typeface="Cambria Math" panose="02040503050406030204" pitchFamily="18" charset="0"/>
                            <a:ea typeface="Microsoft YaHei UI" panose="020B0503020204020204" pitchFamily="34" charset="-122"/>
                          </a:rPr>
                          <m:t>,</m:t>
                        </m:r>
                        <m:r>
                          <a:rPr lang="en-US" altLang="zh-CN" sz="2000" b="0" i="1" dirty="0" err="1">
                            <a:latin typeface="Cambria Math" panose="02040503050406030204" pitchFamily="18" charset="0"/>
                            <a:ea typeface="Microsoft YaHei UI" panose="020B0503020204020204" pitchFamily="34" charset="-122"/>
                          </a:rPr>
                          <m:t>𝑦</m:t>
                        </m:r>
                      </m:e>
                    </m:d>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和 </a:t>
                </a:r>
                <a14:m>
                  <m:oMath xmlns:m="http://schemas.openxmlformats.org/officeDocument/2006/math">
                    <m:d>
                      <m:dPr>
                        <m:ctrlPr>
                          <a:rPr lang="en-US" altLang="zh-CN" sz="2000" b="0" i="1" dirty="0" smtClean="0">
                            <a:latin typeface="Cambria Math" panose="02040503050406030204" pitchFamily="18" charset="0"/>
                            <a:ea typeface="Microsoft YaHei UI" panose="020B0503020204020204" pitchFamily="34" charset="-122"/>
                          </a:rPr>
                        </m:ctrlPr>
                      </m:dPr>
                      <m:e>
                        <m:r>
                          <a:rPr lang="en-US" altLang="zh-CN" sz="2000" b="0" i="1" dirty="0" err="1">
                            <a:latin typeface="Cambria Math" panose="02040503050406030204" pitchFamily="18" charset="0"/>
                            <a:ea typeface="Microsoft YaHei UI" panose="020B0503020204020204" pitchFamily="34" charset="-122"/>
                          </a:rPr>
                          <m:t>𝑧</m:t>
                        </m:r>
                        <m:r>
                          <a:rPr lang="en-US" altLang="zh-CN" sz="2000" b="0" i="1" dirty="0" smtClean="0">
                            <a:latin typeface="Cambria Math" panose="02040503050406030204" pitchFamily="18" charset="0"/>
                            <a:ea typeface="Microsoft YaHei UI" panose="020B0503020204020204" pitchFamily="34" charset="-122"/>
                          </a:rPr>
                          <m:t>,</m:t>
                        </m:r>
                        <m:r>
                          <a:rPr lang="en-US" altLang="zh-CN" sz="2000" b="0" i="1" dirty="0" err="1">
                            <a:latin typeface="Cambria Math" panose="02040503050406030204" pitchFamily="18" charset="0"/>
                            <a:ea typeface="Microsoft YaHei UI" panose="020B0503020204020204" pitchFamily="34" charset="-122"/>
                          </a:rPr>
                          <m:t>𝑥</m:t>
                        </m:r>
                      </m:e>
                    </m:d>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将添加到禁忌列表中。如果 </a:t>
                </a:r>
                <a14:m>
                  <m:oMath xmlns:m="http://schemas.openxmlformats.org/officeDocument/2006/math">
                    <m:d>
                      <m:dPr>
                        <m:ctrlPr>
                          <a:rPr lang="en-US" altLang="zh-CN" sz="2000" b="0" i="1" dirty="0" smtClean="0">
                            <a:latin typeface="Cambria Math" panose="02040503050406030204" pitchFamily="18" charset="0"/>
                            <a:ea typeface="Microsoft YaHei UI" panose="020B0503020204020204" pitchFamily="34" charset="-122"/>
                          </a:rPr>
                        </m:ctrlPr>
                      </m:dPr>
                      <m:e>
                        <m:sSup>
                          <m:sSupPr>
                            <m:ctrlPr>
                              <a:rPr lang="en-US" altLang="zh-CN" sz="2000" b="0" i="1" dirty="0" smtClean="0">
                                <a:latin typeface="Cambria Math" panose="02040503050406030204" pitchFamily="18" charset="0"/>
                                <a:ea typeface="Microsoft YaHei UI" panose="020B0503020204020204" pitchFamily="34" charset="-122"/>
                              </a:rPr>
                            </m:ctrlPr>
                          </m:sSupPr>
                          <m:e>
                            <m:r>
                              <a:rPr lang="en-US" altLang="zh-CN" sz="2000" b="0" i="1" dirty="0" smtClean="0">
                                <a:latin typeface="Cambria Math" panose="02040503050406030204" pitchFamily="18" charset="0"/>
                                <a:ea typeface="Microsoft YaHei UI" panose="020B0503020204020204" pitchFamily="34" charset="-122"/>
                              </a:rPr>
                              <m:t>𝑥</m:t>
                            </m:r>
                          </m:e>
                          <m:sup>
                            <m:r>
                              <a:rPr lang="en-US" altLang="zh-CN" sz="2000" b="0" i="1" dirty="0" smtClean="0">
                                <a:latin typeface="Cambria Math" panose="02040503050406030204" pitchFamily="18" charset="0"/>
                                <a:ea typeface="Microsoft YaHei UI" panose="020B0503020204020204" pitchFamily="34" charset="-122"/>
                              </a:rPr>
                              <m:t>′</m:t>
                            </m:r>
                          </m:sup>
                        </m:sSup>
                        <m:r>
                          <a:rPr lang="en-US" altLang="zh-CN" sz="2000" b="0" i="1" dirty="0" smtClean="0">
                            <a:latin typeface="Cambria Math" panose="02040503050406030204" pitchFamily="18" charset="0"/>
                            <a:ea typeface="Microsoft YaHei UI" panose="020B0503020204020204" pitchFamily="34" charset="-122"/>
                          </a:rPr>
                          <m:t>, </m:t>
                        </m:r>
                        <m:sSup>
                          <m:sSupPr>
                            <m:ctrlPr>
                              <a:rPr lang="en-US" altLang="zh-CN" sz="2000" b="0" i="1" dirty="0" smtClean="0">
                                <a:latin typeface="Cambria Math" panose="02040503050406030204" pitchFamily="18" charset="0"/>
                                <a:ea typeface="Microsoft YaHei UI" panose="020B0503020204020204" pitchFamily="34" charset="-122"/>
                              </a:rPr>
                            </m:ctrlPr>
                          </m:sSupPr>
                          <m:e>
                            <m:r>
                              <a:rPr lang="en-US" altLang="zh-CN" sz="2000" b="0" i="1" dirty="0" smtClean="0">
                                <a:latin typeface="Cambria Math" panose="02040503050406030204" pitchFamily="18" charset="0"/>
                                <a:ea typeface="Microsoft YaHei UI" panose="020B0503020204020204" pitchFamily="34" charset="-122"/>
                              </a:rPr>
                              <m:t>𝑦</m:t>
                            </m:r>
                          </m:e>
                          <m:sup>
                            <m:r>
                              <a:rPr lang="en-US" altLang="zh-CN" sz="2000" b="0" i="1" dirty="0" smtClean="0">
                                <a:latin typeface="Cambria Math" panose="02040503050406030204" pitchFamily="18" charset="0"/>
                                <a:ea typeface="Microsoft YaHei UI" panose="020B0503020204020204" pitchFamily="34" charset="-122"/>
                              </a:rPr>
                              <m:t>′</m:t>
                            </m:r>
                          </m:sup>
                        </m:sSup>
                      </m:e>
                    </m:d>
                    <m:r>
                      <a:rPr lang="en-US" altLang="zh-CN" sz="2000" b="0" i="1" dirty="0" smtClean="0">
                        <a:latin typeface="Cambria Math" panose="02040503050406030204" pitchFamily="18" charset="0"/>
                        <a:ea typeface="Microsoft YaHei UI" panose="020B0503020204020204" pitchFamily="34" charset="-122"/>
                      </a:rPr>
                      <m:t>∈</m:t>
                    </m:r>
                    <m:r>
                      <a:rPr lang="en-US" altLang="zh-CN" sz="2000" b="0" i="1" dirty="0" smtClean="0">
                        <a:latin typeface="Cambria Math" panose="02040503050406030204" pitchFamily="18" charset="0"/>
                        <a:ea typeface="Microsoft YaHei UI" panose="020B0503020204020204" pitchFamily="34" charset="-122"/>
                      </a:rPr>
                      <m:t>𝑇</m:t>
                    </m:r>
                    <m:r>
                      <a:rPr lang="en-US" altLang="zh-CN" sz="2000" b="0" i="1" dirty="0" smtClean="0">
                        <a:latin typeface="Cambria Math" panose="02040503050406030204" pitchFamily="18" charset="0"/>
                        <a:ea typeface="Cambria Math" panose="02040503050406030204" pitchFamily="18" charset="0"/>
                      </a:rPr>
                      <m:t>ℓ</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或 </a:t>
                </a:r>
                <a14:m>
                  <m:oMath xmlns:m="http://schemas.openxmlformats.org/officeDocument/2006/math">
                    <m:d>
                      <m:dPr>
                        <m:ctrlPr>
                          <a:rPr lang="en-US" altLang="zh-CN" sz="2000" b="0" i="1" dirty="0" smtClean="0">
                            <a:latin typeface="Cambria Math" panose="02040503050406030204" pitchFamily="18" charset="0"/>
                            <a:ea typeface="Microsoft YaHei UI" panose="020B0503020204020204" pitchFamily="34" charset="-122"/>
                          </a:rPr>
                        </m:ctrlPr>
                      </m:dPr>
                      <m:e>
                        <m:sSup>
                          <m:sSupPr>
                            <m:ctrlPr>
                              <a:rPr lang="en-US" altLang="zh-CN" sz="2000" b="0" i="1" dirty="0" smtClean="0">
                                <a:latin typeface="Cambria Math" panose="02040503050406030204" pitchFamily="18" charset="0"/>
                                <a:ea typeface="Microsoft YaHei UI" panose="020B0503020204020204" pitchFamily="34" charset="-122"/>
                              </a:rPr>
                            </m:ctrlPr>
                          </m:sSupPr>
                          <m:e>
                            <m:r>
                              <a:rPr lang="en-US" altLang="zh-CN" sz="2000" b="0" i="1" dirty="0" smtClean="0">
                                <a:latin typeface="Cambria Math" panose="02040503050406030204" pitchFamily="18" charset="0"/>
                                <a:ea typeface="Microsoft YaHei UI" panose="020B0503020204020204" pitchFamily="34" charset="-122"/>
                              </a:rPr>
                              <m:t>𝑧</m:t>
                            </m:r>
                          </m:e>
                          <m:sup>
                            <m:r>
                              <a:rPr lang="en-US" altLang="zh-CN" sz="2000" b="0" i="1" dirty="0" smtClean="0">
                                <a:latin typeface="Cambria Math" panose="02040503050406030204" pitchFamily="18" charset="0"/>
                                <a:ea typeface="Microsoft YaHei UI" panose="020B0503020204020204" pitchFamily="34" charset="-122"/>
                              </a:rPr>
                              <m:t>′</m:t>
                            </m:r>
                          </m:sup>
                        </m:sSup>
                        <m:r>
                          <a:rPr lang="en-US" altLang="zh-CN" sz="2000" b="0" i="1" dirty="0" smtClean="0">
                            <a:latin typeface="Cambria Math" panose="02040503050406030204" pitchFamily="18" charset="0"/>
                            <a:ea typeface="Microsoft YaHei UI" panose="020B0503020204020204" pitchFamily="34" charset="-122"/>
                          </a:rPr>
                          <m:t>,</m:t>
                        </m:r>
                        <m:sSup>
                          <m:sSupPr>
                            <m:ctrlPr>
                              <a:rPr lang="en-US" altLang="zh-CN" sz="2000" b="0" i="1" dirty="0" smtClean="0">
                                <a:latin typeface="Cambria Math" panose="02040503050406030204" pitchFamily="18" charset="0"/>
                                <a:ea typeface="Microsoft YaHei UI" panose="020B0503020204020204" pitchFamily="34" charset="-122"/>
                              </a:rPr>
                            </m:ctrlPr>
                          </m:sSupPr>
                          <m:e>
                            <m:r>
                              <a:rPr lang="en-US" altLang="zh-CN" sz="2000" b="0" i="1" dirty="0" smtClean="0">
                                <a:latin typeface="Cambria Math" panose="02040503050406030204" pitchFamily="18" charset="0"/>
                                <a:ea typeface="Microsoft YaHei UI" panose="020B0503020204020204" pitchFamily="34" charset="-122"/>
                              </a:rPr>
                              <m:t>𝑥</m:t>
                            </m:r>
                          </m:e>
                          <m:sup>
                            <m:r>
                              <a:rPr lang="en-US" altLang="zh-CN" sz="2000" b="0" i="1" dirty="0" smtClean="0">
                                <a:latin typeface="Cambria Math" panose="02040503050406030204" pitchFamily="18" charset="0"/>
                                <a:ea typeface="Microsoft YaHei UI" panose="020B0503020204020204" pitchFamily="34" charset="-122"/>
                              </a:rPr>
                              <m:t>′</m:t>
                            </m:r>
                          </m:sup>
                        </m:sSup>
                      </m:e>
                    </m:d>
                    <m:r>
                      <a:rPr lang="en-US" altLang="zh-CN" sz="2000" b="0" i="1" dirty="0" smtClean="0">
                        <a:latin typeface="Cambria Math" panose="02040503050406030204" pitchFamily="18" charset="0"/>
                        <a:ea typeface="Microsoft YaHei UI" panose="020B0503020204020204" pitchFamily="34" charset="-122"/>
                      </a:rPr>
                      <m:t>∈</m:t>
                    </m:r>
                    <m:r>
                      <a:rPr lang="en-US" altLang="zh-CN" sz="2000" b="0" i="1" dirty="0" smtClean="0">
                        <a:latin typeface="Cambria Math" panose="02040503050406030204" pitchFamily="18" charset="0"/>
                        <a:ea typeface="Microsoft YaHei UI" panose="020B0503020204020204" pitchFamily="34" charset="-122"/>
                      </a:rPr>
                      <m:t>𝑇</m:t>
                    </m:r>
                    <m:r>
                      <a:rPr lang="en-US" altLang="zh-CN" sz="2000" b="0" i="1" dirty="0" smtClean="0">
                        <a:latin typeface="Cambria Math" panose="02040503050406030204" pitchFamily="18" charset="0"/>
                        <a:ea typeface="Cambria Math" panose="02040503050406030204" pitchFamily="18" charset="0"/>
                      </a:rPr>
                      <m:t>ℓ</m:t>
                    </m:r>
                  </m:oMath>
                </a14:m>
                <a:r>
                  <a:rPr lang="zh-CN" altLang="en-US" sz="2000" b="0" dirty="0">
                    <a:latin typeface="Microsoft YaHei UI" panose="020B0503020204020204" pitchFamily="34" charset="-122"/>
                    <a:ea typeface="Microsoft YaHei UI" panose="020B0503020204020204" pitchFamily="34" charset="-122"/>
                  </a:rPr>
                  <a:t>则禁止移动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m:t>
                    </m:r>
                    <m:sSup>
                      <m:sSupPr>
                        <m:ctrlPr>
                          <a:rPr lang="en-US" altLang="zh-CN" sz="2000" b="0" i="1" dirty="0" smtClean="0">
                            <a:latin typeface="Cambria Math" panose="02040503050406030204" pitchFamily="18" charset="0"/>
                            <a:ea typeface="Microsoft YaHei UI" panose="020B0503020204020204" pitchFamily="34" charset="-122"/>
                          </a:rPr>
                        </m:ctrlPr>
                      </m:sSupPr>
                      <m:e>
                        <m:r>
                          <a:rPr lang="en-US" altLang="zh-CN" sz="2000" b="0" i="1" dirty="0" smtClean="0">
                            <a:latin typeface="Cambria Math" panose="02040503050406030204" pitchFamily="18" charset="0"/>
                            <a:ea typeface="Microsoft YaHei UI" panose="020B0503020204020204" pitchFamily="34" charset="-122"/>
                          </a:rPr>
                          <m:t>𝑥</m:t>
                        </m:r>
                      </m:e>
                      <m:sup>
                        <m:r>
                          <a:rPr lang="en-US" altLang="zh-CN" sz="2000" b="0" i="1" dirty="0" smtClean="0">
                            <a:latin typeface="Cambria Math" panose="02040503050406030204" pitchFamily="18" charset="0"/>
                            <a:ea typeface="Microsoft YaHei UI" panose="020B0503020204020204" pitchFamily="34" charset="-122"/>
                          </a:rPr>
                          <m:t>′</m:t>
                        </m:r>
                      </m:sup>
                    </m:sSup>
                    <m:r>
                      <a:rPr lang="en-US" altLang="zh-CN" sz="2000" b="0" i="1" dirty="0" smtClean="0">
                        <a:latin typeface="Cambria Math" panose="02040503050406030204" pitchFamily="18" charset="0"/>
                        <a:ea typeface="Microsoft YaHei UI" panose="020B0503020204020204" pitchFamily="34" charset="-122"/>
                      </a:rPr>
                      <m:t>,</m:t>
                    </m:r>
                    <m:sSup>
                      <m:sSupPr>
                        <m:ctrlPr>
                          <a:rPr lang="en-US" altLang="zh-CN" sz="2000" b="0" i="1" dirty="0" smtClean="0">
                            <a:latin typeface="Cambria Math" panose="02040503050406030204" pitchFamily="18" charset="0"/>
                            <a:ea typeface="Microsoft YaHei UI" panose="020B0503020204020204" pitchFamily="34" charset="-122"/>
                          </a:rPr>
                        </m:ctrlPr>
                      </m:sSupPr>
                      <m:e>
                        <m:r>
                          <a:rPr lang="en-US" altLang="zh-CN" sz="2000" b="0" i="1" dirty="0" smtClean="0">
                            <a:latin typeface="Cambria Math" panose="02040503050406030204" pitchFamily="18" charset="0"/>
                            <a:ea typeface="Microsoft YaHei UI" panose="020B0503020204020204" pitchFamily="34" charset="-122"/>
                          </a:rPr>
                          <m:t>𝑦</m:t>
                        </m:r>
                      </m:e>
                      <m:sup>
                        <m:r>
                          <a:rPr lang="en-US" altLang="zh-CN" sz="2000" b="0" i="1" dirty="0" smtClean="0">
                            <a:latin typeface="Cambria Math" panose="02040503050406030204" pitchFamily="18" charset="0"/>
                            <a:ea typeface="Microsoft YaHei UI" panose="020B0503020204020204" pitchFamily="34" charset="-122"/>
                          </a:rPr>
                          <m:t>′</m:t>
                        </m:r>
                      </m:sup>
                    </m:sSup>
                    <m:r>
                      <a:rPr lang="en-US" altLang="zh-CN" sz="2000" b="0" i="1" dirty="0" smtClean="0">
                        <a:latin typeface="Cambria Math" panose="02040503050406030204" pitchFamily="18" charset="0"/>
                        <a:ea typeface="Microsoft YaHei UI" panose="020B0503020204020204" pitchFamily="34" charset="-122"/>
                      </a:rPr>
                      <m:t>,</m:t>
                    </m:r>
                    <m:sSup>
                      <m:sSupPr>
                        <m:ctrlPr>
                          <a:rPr lang="en-US" altLang="zh-CN" sz="2000" b="0" i="1" dirty="0" smtClean="0">
                            <a:latin typeface="Cambria Math" panose="02040503050406030204" pitchFamily="18" charset="0"/>
                            <a:ea typeface="Microsoft YaHei UI" panose="020B0503020204020204" pitchFamily="34" charset="-122"/>
                          </a:rPr>
                        </m:ctrlPr>
                      </m:sSupPr>
                      <m:e>
                        <m:r>
                          <a:rPr lang="en-US" altLang="zh-CN" sz="2000" b="0" i="1" dirty="0" smtClean="0">
                            <a:latin typeface="Cambria Math" panose="02040503050406030204" pitchFamily="18" charset="0"/>
                            <a:ea typeface="Microsoft YaHei UI" panose="020B0503020204020204" pitchFamily="34" charset="-122"/>
                          </a:rPr>
                          <m:t>𝑧</m:t>
                        </m:r>
                      </m:e>
                      <m:sup>
                        <m:r>
                          <a:rPr lang="en-US" altLang="zh-CN" sz="2000" b="0" i="1" dirty="0" smtClean="0">
                            <a:latin typeface="Cambria Math" panose="02040503050406030204" pitchFamily="18" charset="0"/>
                            <a:ea typeface="Microsoft YaHei UI" panose="020B0503020204020204" pitchFamily="34" charset="-122"/>
                          </a:rPr>
                          <m:t>′</m:t>
                        </m:r>
                      </m:sup>
                    </m:sSup>
                    <m:r>
                      <a:rPr lang="en-US" altLang="zh-CN" sz="2000" b="0" i="1" dirty="0" smtClean="0">
                        <a:latin typeface="Cambria Math" panose="02040503050406030204" pitchFamily="18" charset="0"/>
                        <a:ea typeface="Microsoft YaHei UI" panose="020B0503020204020204" pitchFamily="34" charset="-122"/>
                      </a:rPr>
                      <m:t>}</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a:t>
                </a:r>
              </a:p>
            </p:txBody>
          </p:sp>
        </mc:Choice>
        <mc:Fallback>
          <p:sp>
            <p:nvSpPr>
              <p:cNvPr id="3" name="文本框 2">
                <a:extLst>
                  <a:ext uri="{FF2B5EF4-FFF2-40B4-BE49-F238E27FC236}">
                    <a16:creationId xmlns:a16="http://schemas.microsoft.com/office/drawing/2014/main" id="{463AA823-DCFC-779C-5887-D3088B5F4059}"/>
                  </a:ext>
                </a:extLst>
              </p:cNvPr>
              <p:cNvSpPr txBox="1">
                <a:spLocks noRot="1" noChangeAspect="1" noMove="1" noResize="1" noEditPoints="1" noAdjustHandles="1" noChangeArrowheads="1" noChangeShapeType="1" noTextEdit="1"/>
              </p:cNvSpPr>
              <p:nvPr/>
            </p:nvSpPr>
            <p:spPr>
              <a:xfrm>
                <a:off x="282370" y="1196752"/>
                <a:ext cx="8640960" cy="2739211"/>
              </a:xfrm>
              <a:prstGeom prst="rect">
                <a:avLst/>
              </a:prstGeom>
              <a:blipFill>
                <a:blip r:embed="rId4"/>
                <a:stretch>
                  <a:fillRect l="-917" t="-1778" r="-423" b="-2889"/>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4510648-DC14-7655-4768-D599A3338D0E}"/>
              </a:ext>
            </a:extLst>
          </p:cNvPr>
          <p:cNvPicPr>
            <a:picLocks noChangeAspect="1"/>
          </p:cNvPicPr>
          <p:nvPr/>
        </p:nvPicPr>
        <p:blipFill>
          <a:blip r:embed="rId5"/>
          <a:stretch>
            <a:fillRect/>
          </a:stretch>
        </p:blipFill>
        <p:spPr>
          <a:xfrm>
            <a:off x="1955545" y="4030367"/>
            <a:ext cx="5232910" cy="2334683"/>
          </a:xfrm>
          <a:prstGeom prst="rect">
            <a:avLst/>
          </a:prstGeom>
        </p:spPr>
      </p:pic>
    </p:spTree>
    <p:extLst>
      <p:ext uri="{BB962C8B-B14F-4D97-AF65-F5344CB8AC3E}">
        <p14:creationId xmlns:p14="http://schemas.microsoft.com/office/powerpoint/2010/main" val="2672222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A5A6E63-198D-8E78-9CA6-2DC84902A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34C20FFA-E588-4ADA-733B-AC243EA9CA00}"/>
              </a:ext>
            </a:extLst>
          </p:cNvPr>
          <p:cNvSpPr txBox="1"/>
          <p:nvPr/>
        </p:nvSpPr>
        <p:spPr>
          <a:xfrm>
            <a:off x="899592" y="278602"/>
            <a:ext cx="3703258"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禁忌搜索算法</a:t>
            </a:r>
            <a:r>
              <a:rPr lang="en-US" altLang="zh-CN" dirty="0">
                <a:latin typeface="Microsoft YaHei UI" panose="020B0503020204020204" pitchFamily="34" charset="-122"/>
                <a:ea typeface="Microsoft YaHei UI" panose="020B0503020204020204" pitchFamily="34" charset="-122"/>
              </a:rPr>
              <a:t> – </a:t>
            </a:r>
            <a:r>
              <a:rPr lang="zh-CN" altLang="en-US" dirty="0">
                <a:latin typeface="Microsoft YaHei UI" panose="020B0503020204020204" pitchFamily="34" charset="-122"/>
                <a:ea typeface="Microsoft YaHei UI" panose="020B0503020204020204" pitchFamily="34" charset="-122"/>
              </a:rPr>
              <a:t>共同部分</a:t>
            </a:r>
            <a:endParaRPr lang="en-US" altLang="zh-CN"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463AA823-DCFC-779C-5887-D3088B5F4059}"/>
                  </a:ext>
                </a:extLst>
              </p:cNvPr>
              <p:cNvSpPr txBox="1"/>
              <p:nvPr/>
            </p:nvSpPr>
            <p:spPr>
              <a:xfrm>
                <a:off x="282370" y="1196752"/>
                <a:ext cx="8640960" cy="2739211"/>
              </a:xfrm>
              <a:prstGeom prst="rect">
                <a:avLst/>
              </a:prstGeom>
              <a:noFill/>
            </p:spPr>
            <p:txBody>
              <a:bodyPr wrap="square">
                <a:spAutoFit/>
              </a:bodyPr>
              <a:lstStyle/>
              <a:p>
                <a:pPr marL="342900" indent="-342900" defTabSz="504000">
                  <a:lnSpc>
                    <a:spcPct val="100000"/>
                  </a:lnSpc>
                </a:pPr>
                <a:r>
                  <a:rPr lang="en-US" altLang="zh-CN" dirty="0">
                    <a:latin typeface="Microsoft YaHei UI" panose="020B0503020204020204" pitchFamily="34" charset="-122"/>
                    <a:ea typeface="Microsoft YaHei UI" panose="020B0503020204020204" pitchFamily="34" charset="-122"/>
                  </a:rPr>
                  <a:t>The tabu list</a:t>
                </a:r>
              </a:p>
              <a:p>
                <a:pPr defTabSz="504000">
                  <a:lnSpc>
                    <a:spcPct val="100000"/>
                  </a:lnSpc>
                  <a:buNone/>
                </a:pPr>
                <a:r>
                  <a:rPr lang="en-US" altLang="zh-CN" sz="200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禁忌列表 </a:t>
                </a:r>
                <a14:m>
                  <m:oMath xmlns:m="http://schemas.openxmlformats.org/officeDocument/2006/math">
                    <m:r>
                      <a:rPr lang="en-US" altLang="zh-CN" sz="2000" b="0" i="1" smtClean="0">
                        <a:latin typeface="Cambria Math" panose="02040503050406030204" pitchFamily="18" charset="0"/>
                        <a:ea typeface="Microsoft YaHei UI" panose="020B0503020204020204" pitchFamily="34" charset="-122"/>
                      </a:rPr>
                      <m:t>𝑇</m:t>
                    </m:r>
                    <m:r>
                      <a:rPr lang="en-US" altLang="zh-CN" sz="2000" b="0" i="1" smtClean="0">
                        <a:latin typeface="Cambria Math" panose="02040503050406030204" pitchFamily="18" charset="0"/>
                        <a:ea typeface="Cambria Math" panose="02040503050406030204" pitchFamily="18" charset="0"/>
                      </a:rPr>
                      <m:t>ℓ</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用于防止搜索在解决方案之间循环。我们的禁忌列表有固定的大小，当列表已满时，最旧的元素将被新元素替换（列表的先进先出管理）。</a:t>
                </a:r>
              </a:p>
              <a:p>
                <a:pPr defTabSz="504000">
                  <a:lnSpc>
                    <a:spcPct val="100000"/>
                  </a:lnSpc>
                  <a:buNone/>
                </a:pPr>
                <a:r>
                  <a:rPr lang="en-US" altLang="zh-CN" sz="2000" b="0" dirty="0">
                    <a:latin typeface="Microsoft YaHei UI" panose="020B0503020204020204" pitchFamily="34" charset="-122"/>
                    <a:ea typeface="Microsoft YaHei UI" panose="020B0503020204020204" pitchFamily="34" charset="-122"/>
                  </a:rPr>
                  <a:t>	</a:t>
                </a:r>
                <a:r>
                  <a:rPr lang="en-US" altLang="zh-CN" sz="2000" b="0" dirty="0" err="1">
                    <a:latin typeface="Microsoft YaHei UI" panose="020B0503020204020204" pitchFamily="34" charset="-122"/>
                    <a:ea typeface="Microsoft YaHei UI" panose="020B0503020204020204" pitchFamily="34" charset="-122"/>
                  </a:rPr>
                  <a:t>Dauze`re-Pe´re`s</a:t>
                </a:r>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和 </a:t>
                </a:r>
                <a:r>
                  <a:rPr lang="en-US" altLang="zh-CN" sz="2000" b="0" dirty="0" err="1">
                    <a:latin typeface="Microsoft YaHei UI" panose="020B0503020204020204" pitchFamily="34" charset="-122"/>
                    <a:ea typeface="Microsoft YaHei UI" panose="020B0503020204020204" pitchFamily="34" charset="-122"/>
                  </a:rPr>
                  <a:t>Paulli</a:t>
                </a:r>
                <a:r>
                  <a:rPr lang="en-US" altLang="zh-CN" sz="2000" b="0" dirty="0">
                    <a:latin typeface="Microsoft YaHei UI" panose="020B0503020204020204" pitchFamily="34" charset="-122"/>
                    <a:ea typeface="Microsoft YaHei UI" panose="020B0503020204020204" pitchFamily="34" charset="-122"/>
                  </a:rPr>
                  <a:t> (1997) </a:t>
                </a:r>
                <a:r>
                  <a:rPr lang="zh-CN" altLang="en-US" sz="2000" b="0" dirty="0">
                    <a:latin typeface="Microsoft YaHei UI" panose="020B0503020204020204" pitchFamily="34" charset="-122"/>
                    <a:ea typeface="Microsoft YaHei UI" panose="020B0503020204020204" pitchFamily="34" charset="-122"/>
                  </a:rPr>
                  <a:t>提出了三种类型的禁忌列表，我们使用他们提出的最佳类型的列表。该禁忌列表的工作原理如下：在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𝑦</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和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𝑧</m:t>
                    </m:r>
                    <m:r>
                      <a:rPr lang="en-US" altLang="zh-CN" sz="2000" b="0" i="1" dirty="0" smtClean="0">
                        <a:latin typeface="Cambria Math" panose="02040503050406030204" pitchFamily="18" charset="0"/>
                        <a:ea typeface="Microsoft YaHei UI" panose="020B0503020204020204" pitchFamily="34" charset="-122"/>
                      </a:rPr>
                      <m:t> </m:t>
                    </m:r>
                  </m:oMath>
                </a14:m>
                <a:r>
                  <a:rPr lang="zh-CN" altLang="en-US" sz="2000" b="0" dirty="0">
                    <a:latin typeface="Microsoft YaHei UI" panose="020B0503020204020204" pitchFamily="34" charset="-122"/>
                    <a:ea typeface="Microsoft YaHei UI" panose="020B0503020204020204" pitchFamily="34" charset="-122"/>
                  </a:rPr>
                  <a:t>之间移动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𝑥</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后，</a:t>
                </a:r>
                <a14:m>
                  <m:oMath xmlns:m="http://schemas.openxmlformats.org/officeDocument/2006/math">
                    <m:d>
                      <m:dPr>
                        <m:ctrlPr>
                          <a:rPr lang="en-US" altLang="zh-CN" sz="2000" b="0" i="1" dirty="0" smtClean="0">
                            <a:latin typeface="Cambria Math" panose="02040503050406030204" pitchFamily="18" charset="0"/>
                            <a:ea typeface="Microsoft YaHei UI" panose="020B0503020204020204" pitchFamily="34" charset="-122"/>
                          </a:rPr>
                        </m:ctrlPr>
                      </m:dPr>
                      <m:e>
                        <m:r>
                          <a:rPr lang="en-US" altLang="zh-CN" sz="2000" b="0" i="1" dirty="0" err="1">
                            <a:latin typeface="Cambria Math" panose="02040503050406030204" pitchFamily="18" charset="0"/>
                            <a:ea typeface="Microsoft YaHei UI" panose="020B0503020204020204" pitchFamily="34" charset="-122"/>
                          </a:rPr>
                          <m:t>𝑥</m:t>
                        </m:r>
                        <m:r>
                          <a:rPr lang="en-US" altLang="zh-CN" sz="2000" b="0" i="1" dirty="0" smtClean="0">
                            <a:latin typeface="Cambria Math" panose="02040503050406030204" pitchFamily="18" charset="0"/>
                            <a:ea typeface="Microsoft YaHei UI" panose="020B0503020204020204" pitchFamily="34" charset="-122"/>
                          </a:rPr>
                          <m:t>,</m:t>
                        </m:r>
                        <m:r>
                          <a:rPr lang="en-US" altLang="zh-CN" sz="2000" b="0" i="1" dirty="0" err="1">
                            <a:latin typeface="Cambria Math" panose="02040503050406030204" pitchFamily="18" charset="0"/>
                            <a:ea typeface="Microsoft YaHei UI" panose="020B0503020204020204" pitchFamily="34" charset="-122"/>
                          </a:rPr>
                          <m:t>𝑦</m:t>
                        </m:r>
                      </m:e>
                    </m:d>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和 </a:t>
                </a:r>
                <a14:m>
                  <m:oMath xmlns:m="http://schemas.openxmlformats.org/officeDocument/2006/math">
                    <m:d>
                      <m:dPr>
                        <m:ctrlPr>
                          <a:rPr lang="en-US" altLang="zh-CN" sz="2000" b="0" i="1" dirty="0" smtClean="0">
                            <a:latin typeface="Cambria Math" panose="02040503050406030204" pitchFamily="18" charset="0"/>
                            <a:ea typeface="Microsoft YaHei UI" panose="020B0503020204020204" pitchFamily="34" charset="-122"/>
                          </a:rPr>
                        </m:ctrlPr>
                      </m:dPr>
                      <m:e>
                        <m:r>
                          <a:rPr lang="en-US" altLang="zh-CN" sz="2000" b="0" i="1" dirty="0" err="1">
                            <a:latin typeface="Cambria Math" panose="02040503050406030204" pitchFamily="18" charset="0"/>
                            <a:ea typeface="Microsoft YaHei UI" panose="020B0503020204020204" pitchFamily="34" charset="-122"/>
                          </a:rPr>
                          <m:t>𝑧</m:t>
                        </m:r>
                        <m:r>
                          <a:rPr lang="en-US" altLang="zh-CN" sz="2000" b="0" i="1" dirty="0" smtClean="0">
                            <a:latin typeface="Cambria Math" panose="02040503050406030204" pitchFamily="18" charset="0"/>
                            <a:ea typeface="Microsoft YaHei UI" panose="020B0503020204020204" pitchFamily="34" charset="-122"/>
                          </a:rPr>
                          <m:t>,</m:t>
                        </m:r>
                        <m:r>
                          <a:rPr lang="en-US" altLang="zh-CN" sz="2000" b="0" i="1" dirty="0" err="1">
                            <a:latin typeface="Cambria Math" panose="02040503050406030204" pitchFamily="18" charset="0"/>
                            <a:ea typeface="Microsoft YaHei UI" panose="020B0503020204020204" pitchFamily="34" charset="-122"/>
                          </a:rPr>
                          <m:t>𝑥</m:t>
                        </m:r>
                      </m:e>
                    </m:d>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将添加到禁忌列表中。如果 </a:t>
                </a:r>
                <a14:m>
                  <m:oMath xmlns:m="http://schemas.openxmlformats.org/officeDocument/2006/math">
                    <m:d>
                      <m:dPr>
                        <m:ctrlPr>
                          <a:rPr lang="en-US" altLang="zh-CN" sz="2000" b="0" i="1" dirty="0" smtClean="0">
                            <a:latin typeface="Cambria Math" panose="02040503050406030204" pitchFamily="18" charset="0"/>
                            <a:ea typeface="Microsoft YaHei UI" panose="020B0503020204020204" pitchFamily="34" charset="-122"/>
                          </a:rPr>
                        </m:ctrlPr>
                      </m:dPr>
                      <m:e>
                        <m:sSup>
                          <m:sSupPr>
                            <m:ctrlPr>
                              <a:rPr lang="en-US" altLang="zh-CN" sz="2000" b="0" i="1" dirty="0" smtClean="0">
                                <a:latin typeface="Cambria Math" panose="02040503050406030204" pitchFamily="18" charset="0"/>
                                <a:ea typeface="Microsoft YaHei UI" panose="020B0503020204020204" pitchFamily="34" charset="-122"/>
                              </a:rPr>
                            </m:ctrlPr>
                          </m:sSupPr>
                          <m:e>
                            <m:r>
                              <a:rPr lang="en-US" altLang="zh-CN" sz="2000" b="0" i="1" dirty="0" smtClean="0">
                                <a:latin typeface="Cambria Math" panose="02040503050406030204" pitchFamily="18" charset="0"/>
                                <a:ea typeface="Microsoft YaHei UI" panose="020B0503020204020204" pitchFamily="34" charset="-122"/>
                              </a:rPr>
                              <m:t>𝑥</m:t>
                            </m:r>
                          </m:e>
                          <m:sup>
                            <m:r>
                              <a:rPr lang="en-US" altLang="zh-CN" sz="2000" b="0" i="1" dirty="0" smtClean="0">
                                <a:latin typeface="Cambria Math" panose="02040503050406030204" pitchFamily="18" charset="0"/>
                                <a:ea typeface="Microsoft YaHei UI" panose="020B0503020204020204" pitchFamily="34" charset="-122"/>
                              </a:rPr>
                              <m:t>′</m:t>
                            </m:r>
                          </m:sup>
                        </m:sSup>
                        <m:r>
                          <a:rPr lang="en-US" altLang="zh-CN" sz="2000" b="0" i="1" dirty="0" smtClean="0">
                            <a:latin typeface="Cambria Math" panose="02040503050406030204" pitchFamily="18" charset="0"/>
                            <a:ea typeface="Microsoft YaHei UI" panose="020B0503020204020204" pitchFamily="34" charset="-122"/>
                          </a:rPr>
                          <m:t>, </m:t>
                        </m:r>
                        <m:sSup>
                          <m:sSupPr>
                            <m:ctrlPr>
                              <a:rPr lang="en-US" altLang="zh-CN" sz="2000" b="0" i="1" dirty="0" smtClean="0">
                                <a:latin typeface="Cambria Math" panose="02040503050406030204" pitchFamily="18" charset="0"/>
                                <a:ea typeface="Microsoft YaHei UI" panose="020B0503020204020204" pitchFamily="34" charset="-122"/>
                              </a:rPr>
                            </m:ctrlPr>
                          </m:sSupPr>
                          <m:e>
                            <m:r>
                              <a:rPr lang="en-US" altLang="zh-CN" sz="2000" b="0" i="1" dirty="0" smtClean="0">
                                <a:latin typeface="Cambria Math" panose="02040503050406030204" pitchFamily="18" charset="0"/>
                                <a:ea typeface="Microsoft YaHei UI" panose="020B0503020204020204" pitchFamily="34" charset="-122"/>
                              </a:rPr>
                              <m:t>𝑦</m:t>
                            </m:r>
                          </m:e>
                          <m:sup>
                            <m:r>
                              <a:rPr lang="en-US" altLang="zh-CN" sz="2000" b="0" i="1" dirty="0" smtClean="0">
                                <a:latin typeface="Cambria Math" panose="02040503050406030204" pitchFamily="18" charset="0"/>
                                <a:ea typeface="Microsoft YaHei UI" panose="020B0503020204020204" pitchFamily="34" charset="-122"/>
                              </a:rPr>
                              <m:t>′</m:t>
                            </m:r>
                          </m:sup>
                        </m:sSup>
                      </m:e>
                    </m:d>
                    <m:r>
                      <a:rPr lang="en-US" altLang="zh-CN" sz="2000" b="0" i="1" dirty="0" smtClean="0">
                        <a:latin typeface="Cambria Math" panose="02040503050406030204" pitchFamily="18" charset="0"/>
                        <a:ea typeface="Microsoft YaHei UI" panose="020B0503020204020204" pitchFamily="34" charset="-122"/>
                      </a:rPr>
                      <m:t>∈</m:t>
                    </m:r>
                    <m:r>
                      <a:rPr lang="en-US" altLang="zh-CN" sz="2000" b="0" i="1" dirty="0" smtClean="0">
                        <a:latin typeface="Cambria Math" panose="02040503050406030204" pitchFamily="18" charset="0"/>
                        <a:ea typeface="Microsoft YaHei UI" panose="020B0503020204020204" pitchFamily="34" charset="-122"/>
                      </a:rPr>
                      <m:t>𝑇</m:t>
                    </m:r>
                    <m:r>
                      <a:rPr lang="en-US" altLang="zh-CN" sz="2000" b="0" i="1" dirty="0" smtClean="0">
                        <a:latin typeface="Cambria Math" panose="02040503050406030204" pitchFamily="18" charset="0"/>
                        <a:ea typeface="Cambria Math" panose="02040503050406030204" pitchFamily="18" charset="0"/>
                      </a:rPr>
                      <m:t>ℓ</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或 </a:t>
                </a:r>
                <a14:m>
                  <m:oMath xmlns:m="http://schemas.openxmlformats.org/officeDocument/2006/math">
                    <m:d>
                      <m:dPr>
                        <m:ctrlPr>
                          <a:rPr lang="en-US" altLang="zh-CN" sz="2000" b="0" i="1" dirty="0" smtClean="0">
                            <a:latin typeface="Cambria Math" panose="02040503050406030204" pitchFamily="18" charset="0"/>
                            <a:ea typeface="Microsoft YaHei UI" panose="020B0503020204020204" pitchFamily="34" charset="-122"/>
                          </a:rPr>
                        </m:ctrlPr>
                      </m:dPr>
                      <m:e>
                        <m:sSup>
                          <m:sSupPr>
                            <m:ctrlPr>
                              <a:rPr lang="en-US" altLang="zh-CN" sz="2000" b="0" i="1" dirty="0" smtClean="0">
                                <a:latin typeface="Cambria Math" panose="02040503050406030204" pitchFamily="18" charset="0"/>
                                <a:ea typeface="Microsoft YaHei UI" panose="020B0503020204020204" pitchFamily="34" charset="-122"/>
                              </a:rPr>
                            </m:ctrlPr>
                          </m:sSupPr>
                          <m:e>
                            <m:r>
                              <a:rPr lang="en-US" altLang="zh-CN" sz="2000" b="0" i="1" dirty="0" smtClean="0">
                                <a:latin typeface="Cambria Math" panose="02040503050406030204" pitchFamily="18" charset="0"/>
                                <a:ea typeface="Microsoft YaHei UI" panose="020B0503020204020204" pitchFamily="34" charset="-122"/>
                              </a:rPr>
                              <m:t>𝑧</m:t>
                            </m:r>
                          </m:e>
                          <m:sup>
                            <m:r>
                              <a:rPr lang="en-US" altLang="zh-CN" sz="2000" b="0" i="1" dirty="0" smtClean="0">
                                <a:latin typeface="Cambria Math" panose="02040503050406030204" pitchFamily="18" charset="0"/>
                                <a:ea typeface="Microsoft YaHei UI" panose="020B0503020204020204" pitchFamily="34" charset="-122"/>
                              </a:rPr>
                              <m:t>′</m:t>
                            </m:r>
                          </m:sup>
                        </m:sSup>
                        <m:r>
                          <a:rPr lang="en-US" altLang="zh-CN" sz="2000" b="0" i="1" dirty="0" smtClean="0">
                            <a:latin typeface="Cambria Math" panose="02040503050406030204" pitchFamily="18" charset="0"/>
                            <a:ea typeface="Microsoft YaHei UI" panose="020B0503020204020204" pitchFamily="34" charset="-122"/>
                          </a:rPr>
                          <m:t>,</m:t>
                        </m:r>
                        <m:sSup>
                          <m:sSupPr>
                            <m:ctrlPr>
                              <a:rPr lang="en-US" altLang="zh-CN" sz="2000" b="0" i="1" dirty="0" smtClean="0">
                                <a:latin typeface="Cambria Math" panose="02040503050406030204" pitchFamily="18" charset="0"/>
                                <a:ea typeface="Microsoft YaHei UI" panose="020B0503020204020204" pitchFamily="34" charset="-122"/>
                              </a:rPr>
                            </m:ctrlPr>
                          </m:sSupPr>
                          <m:e>
                            <m:r>
                              <a:rPr lang="en-US" altLang="zh-CN" sz="2000" b="0" i="1" dirty="0" smtClean="0">
                                <a:latin typeface="Cambria Math" panose="02040503050406030204" pitchFamily="18" charset="0"/>
                                <a:ea typeface="Microsoft YaHei UI" panose="020B0503020204020204" pitchFamily="34" charset="-122"/>
                              </a:rPr>
                              <m:t>𝑥</m:t>
                            </m:r>
                          </m:e>
                          <m:sup>
                            <m:r>
                              <a:rPr lang="en-US" altLang="zh-CN" sz="2000" b="0" i="1" dirty="0" smtClean="0">
                                <a:latin typeface="Cambria Math" panose="02040503050406030204" pitchFamily="18" charset="0"/>
                                <a:ea typeface="Microsoft YaHei UI" panose="020B0503020204020204" pitchFamily="34" charset="-122"/>
                              </a:rPr>
                              <m:t>′</m:t>
                            </m:r>
                          </m:sup>
                        </m:sSup>
                      </m:e>
                    </m:d>
                    <m:r>
                      <a:rPr lang="en-US" altLang="zh-CN" sz="2000" b="0" i="1" dirty="0" smtClean="0">
                        <a:latin typeface="Cambria Math" panose="02040503050406030204" pitchFamily="18" charset="0"/>
                        <a:ea typeface="Microsoft YaHei UI" panose="020B0503020204020204" pitchFamily="34" charset="-122"/>
                      </a:rPr>
                      <m:t>∈</m:t>
                    </m:r>
                    <m:r>
                      <a:rPr lang="en-US" altLang="zh-CN" sz="2000" b="0" i="1" dirty="0" smtClean="0">
                        <a:latin typeface="Cambria Math" panose="02040503050406030204" pitchFamily="18" charset="0"/>
                        <a:ea typeface="Microsoft YaHei UI" panose="020B0503020204020204" pitchFamily="34" charset="-122"/>
                      </a:rPr>
                      <m:t>𝑇</m:t>
                    </m:r>
                    <m:r>
                      <a:rPr lang="en-US" altLang="zh-CN" sz="2000" b="0" i="1" dirty="0" smtClean="0">
                        <a:latin typeface="Cambria Math" panose="02040503050406030204" pitchFamily="18" charset="0"/>
                        <a:ea typeface="Cambria Math" panose="02040503050406030204" pitchFamily="18" charset="0"/>
                      </a:rPr>
                      <m:t>ℓ</m:t>
                    </m:r>
                  </m:oMath>
                </a14:m>
                <a:r>
                  <a:rPr lang="zh-CN" altLang="en-US" sz="2000" b="0" dirty="0">
                    <a:latin typeface="Microsoft YaHei UI" panose="020B0503020204020204" pitchFamily="34" charset="-122"/>
                    <a:ea typeface="Microsoft YaHei UI" panose="020B0503020204020204" pitchFamily="34" charset="-122"/>
                  </a:rPr>
                  <a:t>则禁止移动 </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m:t>
                    </m:r>
                    <m:sSup>
                      <m:sSupPr>
                        <m:ctrlPr>
                          <a:rPr lang="en-US" altLang="zh-CN" sz="2000" b="0" i="1" dirty="0" smtClean="0">
                            <a:latin typeface="Cambria Math" panose="02040503050406030204" pitchFamily="18" charset="0"/>
                            <a:ea typeface="Microsoft YaHei UI" panose="020B0503020204020204" pitchFamily="34" charset="-122"/>
                          </a:rPr>
                        </m:ctrlPr>
                      </m:sSupPr>
                      <m:e>
                        <m:r>
                          <a:rPr lang="en-US" altLang="zh-CN" sz="2000" b="0" i="1" dirty="0" smtClean="0">
                            <a:latin typeface="Cambria Math" panose="02040503050406030204" pitchFamily="18" charset="0"/>
                            <a:ea typeface="Microsoft YaHei UI" panose="020B0503020204020204" pitchFamily="34" charset="-122"/>
                          </a:rPr>
                          <m:t>𝑥</m:t>
                        </m:r>
                      </m:e>
                      <m:sup>
                        <m:r>
                          <a:rPr lang="en-US" altLang="zh-CN" sz="2000" b="0" i="1" dirty="0" smtClean="0">
                            <a:latin typeface="Cambria Math" panose="02040503050406030204" pitchFamily="18" charset="0"/>
                            <a:ea typeface="Microsoft YaHei UI" panose="020B0503020204020204" pitchFamily="34" charset="-122"/>
                          </a:rPr>
                          <m:t>′</m:t>
                        </m:r>
                      </m:sup>
                    </m:sSup>
                    <m:r>
                      <a:rPr lang="en-US" altLang="zh-CN" sz="2000" b="0" i="1" dirty="0" smtClean="0">
                        <a:latin typeface="Cambria Math" panose="02040503050406030204" pitchFamily="18" charset="0"/>
                        <a:ea typeface="Microsoft YaHei UI" panose="020B0503020204020204" pitchFamily="34" charset="-122"/>
                      </a:rPr>
                      <m:t>,</m:t>
                    </m:r>
                    <m:sSup>
                      <m:sSupPr>
                        <m:ctrlPr>
                          <a:rPr lang="en-US" altLang="zh-CN" sz="2000" b="0" i="1" dirty="0" smtClean="0">
                            <a:latin typeface="Cambria Math" panose="02040503050406030204" pitchFamily="18" charset="0"/>
                            <a:ea typeface="Microsoft YaHei UI" panose="020B0503020204020204" pitchFamily="34" charset="-122"/>
                          </a:rPr>
                        </m:ctrlPr>
                      </m:sSupPr>
                      <m:e>
                        <m:r>
                          <a:rPr lang="en-US" altLang="zh-CN" sz="2000" b="0" i="1" dirty="0" smtClean="0">
                            <a:latin typeface="Cambria Math" panose="02040503050406030204" pitchFamily="18" charset="0"/>
                            <a:ea typeface="Microsoft YaHei UI" panose="020B0503020204020204" pitchFamily="34" charset="-122"/>
                          </a:rPr>
                          <m:t>𝑦</m:t>
                        </m:r>
                      </m:e>
                      <m:sup>
                        <m:r>
                          <a:rPr lang="en-US" altLang="zh-CN" sz="2000" b="0" i="1" dirty="0" smtClean="0">
                            <a:latin typeface="Cambria Math" panose="02040503050406030204" pitchFamily="18" charset="0"/>
                            <a:ea typeface="Microsoft YaHei UI" panose="020B0503020204020204" pitchFamily="34" charset="-122"/>
                          </a:rPr>
                          <m:t>′</m:t>
                        </m:r>
                      </m:sup>
                    </m:sSup>
                    <m:r>
                      <a:rPr lang="en-US" altLang="zh-CN" sz="2000" b="0" i="1" dirty="0" smtClean="0">
                        <a:latin typeface="Cambria Math" panose="02040503050406030204" pitchFamily="18" charset="0"/>
                        <a:ea typeface="Microsoft YaHei UI" panose="020B0503020204020204" pitchFamily="34" charset="-122"/>
                      </a:rPr>
                      <m:t>,</m:t>
                    </m:r>
                    <m:sSup>
                      <m:sSupPr>
                        <m:ctrlPr>
                          <a:rPr lang="en-US" altLang="zh-CN" sz="2000" b="0" i="1" dirty="0" smtClean="0">
                            <a:latin typeface="Cambria Math" panose="02040503050406030204" pitchFamily="18" charset="0"/>
                            <a:ea typeface="Microsoft YaHei UI" panose="020B0503020204020204" pitchFamily="34" charset="-122"/>
                          </a:rPr>
                        </m:ctrlPr>
                      </m:sSupPr>
                      <m:e>
                        <m:r>
                          <a:rPr lang="en-US" altLang="zh-CN" sz="2000" b="0" i="1" dirty="0" smtClean="0">
                            <a:latin typeface="Cambria Math" panose="02040503050406030204" pitchFamily="18" charset="0"/>
                            <a:ea typeface="Microsoft YaHei UI" panose="020B0503020204020204" pitchFamily="34" charset="-122"/>
                          </a:rPr>
                          <m:t>𝑧</m:t>
                        </m:r>
                      </m:e>
                      <m:sup>
                        <m:r>
                          <a:rPr lang="en-US" altLang="zh-CN" sz="2000" b="0" i="1" dirty="0" smtClean="0">
                            <a:latin typeface="Cambria Math" panose="02040503050406030204" pitchFamily="18" charset="0"/>
                            <a:ea typeface="Microsoft YaHei UI" panose="020B0503020204020204" pitchFamily="34" charset="-122"/>
                          </a:rPr>
                          <m:t>′</m:t>
                        </m:r>
                      </m:sup>
                    </m:sSup>
                    <m:r>
                      <a:rPr lang="en-US" altLang="zh-CN" sz="2000" b="0" i="1" dirty="0" smtClean="0">
                        <a:latin typeface="Cambria Math" panose="02040503050406030204" pitchFamily="18" charset="0"/>
                        <a:ea typeface="Microsoft YaHei UI" panose="020B0503020204020204" pitchFamily="34" charset="-122"/>
                      </a:rPr>
                      <m:t>}</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a:t>
                </a:r>
              </a:p>
            </p:txBody>
          </p:sp>
        </mc:Choice>
        <mc:Fallback>
          <p:sp>
            <p:nvSpPr>
              <p:cNvPr id="3" name="文本框 2">
                <a:extLst>
                  <a:ext uri="{FF2B5EF4-FFF2-40B4-BE49-F238E27FC236}">
                    <a16:creationId xmlns:a16="http://schemas.microsoft.com/office/drawing/2014/main" id="{463AA823-DCFC-779C-5887-D3088B5F4059}"/>
                  </a:ext>
                </a:extLst>
              </p:cNvPr>
              <p:cNvSpPr txBox="1">
                <a:spLocks noRot="1" noChangeAspect="1" noMove="1" noResize="1" noEditPoints="1" noAdjustHandles="1" noChangeArrowheads="1" noChangeShapeType="1" noTextEdit="1"/>
              </p:cNvSpPr>
              <p:nvPr/>
            </p:nvSpPr>
            <p:spPr>
              <a:xfrm>
                <a:off x="282370" y="1196752"/>
                <a:ext cx="8640960" cy="2739211"/>
              </a:xfrm>
              <a:prstGeom prst="rect">
                <a:avLst/>
              </a:prstGeom>
              <a:blipFill>
                <a:blip r:embed="rId4"/>
                <a:stretch>
                  <a:fillRect l="-917" t="-1778" r="-423" b="-2889"/>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4510648-DC14-7655-4768-D599A3338D0E}"/>
              </a:ext>
            </a:extLst>
          </p:cNvPr>
          <p:cNvPicPr>
            <a:picLocks noChangeAspect="1"/>
          </p:cNvPicPr>
          <p:nvPr/>
        </p:nvPicPr>
        <p:blipFill>
          <a:blip r:embed="rId5"/>
          <a:stretch>
            <a:fillRect/>
          </a:stretch>
        </p:blipFill>
        <p:spPr>
          <a:xfrm>
            <a:off x="1955545" y="4030367"/>
            <a:ext cx="5232910" cy="2334683"/>
          </a:xfrm>
          <a:prstGeom prst="rect">
            <a:avLst/>
          </a:prstGeom>
        </p:spPr>
      </p:pic>
    </p:spTree>
    <p:extLst>
      <p:ext uri="{BB962C8B-B14F-4D97-AF65-F5344CB8AC3E}">
        <p14:creationId xmlns:p14="http://schemas.microsoft.com/office/powerpoint/2010/main" val="2920819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EBC2DA9-323B-56F3-0693-C12ED7808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60C46586-BE01-95D8-2417-B1FC56A651BE}"/>
              </a:ext>
            </a:extLst>
          </p:cNvPr>
          <p:cNvSpPr txBox="1"/>
          <p:nvPr/>
        </p:nvSpPr>
        <p:spPr>
          <a:xfrm>
            <a:off x="2855824" y="3284984"/>
            <a:ext cx="3432351" cy="840230"/>
          </a:xfrm>
          <a:prstGeom prst="rect">
            <a:avLst/>
          </a:prstGeom>
          <a:noFill/>
        </p:spPr>
        <p:txBody>
          <a:bodyPr wrap="none" rtlCol="0">
            <a:spAutoFit/>
          </a:bodyPr>
          <a:lstStyle/>
          <a:p>
            <a:pPr algn="ctr">
              <a:buNone/>
            </a:pPr>
            <a:r>
              <a:rPr lang="en-US" altLang="zh-CN" sz="5400" dirty="0">
                <a:latin typeface="Microsoft YaHei UI" panose="020B0503020204020204" pitchFamily="34" charset="-122"/>
                <a:ea typeface="Microsoft YaHei UI" panose="020B0503020204020204" pitchFamily="34" charset="-122"/>
              </a:rPr>
              <a:t>THANKS!</a:t>
            </a:r>
            <a:endParaRPr lang="zh-CN" altLang="en-US" sz="5400" dirty="0">
              <a:latin typeface="Microsoft YaHei UI" panose="020B0503020204020204" pitchFamily="34" charset="-122"/>
              <a:ea typeface="Microsoft YaHei UI" panose="020B0503020204020204" pitchFamily="34" charset="-122"/>
            </a:endParaRPr>
          </a:p>
        </p:txBody>
      </p:sp>
      <p:sp>
        <p:nvSpPr>
          <p:cNvPr id="3" name="文本框 2">
            <a:extLst>
              <a:ext uri="{FF2B5EF4-FFF2-40B4-BE49-F238E27FC236}">
                <a16:creationId xmlns:a16="http://schemas.microsoft.com/office/drawing/2014/main" id="{B53EBE96-8A07-061A-25A4-6BC704633511}"/>
              </a:ext>
            </a:extLst>
          </p:cNvPr>
          <p:cNvSpPr txBox="1"/>
          <p:nvPr/>
        </p:nvSpPr>
        <p:spPr>
          <a:xfrm>
            <a:off x="899592" y="278602"/>
            <a:ext cx="5799536"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INTRODUCTION TO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8" name="Rectangle 20"/>
          <p:cNvSpPr>
            <a:spLocks noChangeArrowheads="1"/>
          </p:cNvSpPr>
          <p:nvPr/>
        </p:nvSpPr>
        <p:spPr bwMode="auto">
          <a:xfrm>
            <a:off x="791580" y="1556792"/>
            <a:ext cx="7560840" cy="4413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sz="2400" b="1">
                <a:solidFill>
                  <a:schemeClr val="tx1"/>
                </a:solidFill>
                <a:latin typeface="Arial" panose="020B0604020202020204" pitchFamily="34" charset="0"/>
                <a:ea typeface="宋体" panose="02010600030101010101" pitchFamily="2" charset="-122"/>
              </a:defRPr>
            </a:lvl1pPr>
            <a:lvl2pPr marL="742950" indent="-285750" eaLnBrk="0" hangingPunct="0">
              <a:defRPr sz="2400" b="1">
                <a:solidFill>
                  <a:schemeClr val="tx1"/>
                </a:solidFill>
                <a:latin typeface="Arial" panose="020B0604020202020204" pitchFamily="34" charset="0"/>
                <a:ea typeface="宋体" panose="02010600030101010101" pitchFamily="2" charset="-122"/>
              </a:defRPr>
            </a:lvl2pPr>
            <a:lvl3pPr marL="1143000" indent="-228600" eaLnBrk="0" hangingPunct="0">
              <a:defRPr sz="2400" b="1">
                <a:solidFill>
                  <a:schemeClr val="tx1"/>
                </a:solidFill>
                <a:latin typeface="Arial" panose="020B0604020202020204" pitchFamily="34" charset="0"/>
                <a:ea typeface="宋体" panose="02010600030101010101" pitchFamily="2" charset="-122"/>
              </a:defRPr>
            </a:lvl3pPr>
            <a:lvl4pPr marL="1600200" indent="-228600" eaLnBrk="0" hangingPunct="0">
              <a:defRPr sz="2400" b="1">
                <a:solidFill>
                  <a:schemeClr val="tx1"/>
                </a:solidFill>
                <a:latin typeface="Arial" panose="020B0604020202020204" pitchFamily="34" charset="0"/>
                <a:ea typeface="宋体" panose="02010600030101010101" pitchFamily="2" charset="-122"/>
              </a:defRPr>
            </a:lvl4pPr>
            <a:lvl5pPr marL="2057400" indent="-228600" eaLnBrk="0" hangingPunc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ct val="20000"/>
              </a:spcBef>
              <a:spcAft>
                <a:spcPct val="0"/>
              </a:spcAft>
              <a:buClr>
                <a:schemeClr val="tx2"/>
              </a:buClr>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ct val="20000"/>
              </a:spcBef>
              <a:spcAft>
                <a:spcPct val="0"/>
              </a:spcAft>
              <a:buClr>
                <a:schemeClr val="tx2"/>
              </a:buClr>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ct val="20000"/>
              </a:spcBef>
              <a:spcAft>
                <a:spcPct val="0"/>
              </a:spcAft>
              <a:buClr>
                <a:schemeClr val="tx2"/>
              </a:buClr>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ct val="20000"/>
              </a:spcBef>
              <a:spcAft>
                <a:spcPct val="0"/>
              </a:spcAft>
              <a:buClr>
                <a:schemeClr val="tx2"/>
              </a:buClr>
              <a:buFont typeface="Wingdings" panose="05000000000000000000" pitchFamily="2" charset="2"/>
              <a:buChar char="v"/>
              <a:defRPr sz="2400" b="1">
                <a:solidFill>
                  <a:schemeClr val="tx1"/>
                </a:solidFill>
                <a:latin typeface="Arial" panose="020B0604020202020204" pitchFamily="34" charset="0"/>
                <a:ea typeface="宋体" panose="02010600030101010101" pitchFamily="2" charset="-122"/>
              </a:defRPr>
            </a:lvl9pPr>
          </a:lstStyle>
          <a:p>
            <a:pPr marL="342900" indent="-342900">
              <a:lnSpc>
                <a:spcPct val="200000"/>
              </a:lnSpc>
              <a:spcBef>
                <a:spcPct val="0"/>
              </a:spcBef>
              <a:buClrTx/>
            </a:pPr>
            <a:r>
              <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rPr>
              <a:t>Part 1. </a:t>
            </a:r>
            <a:r>
              <a:rPr lang="zh-CN" altLang="en-US" dirty="0">
                <a:latin typeface="Microsoft YaHei UI" panose="020B0503020204020204" pitchFamily="34" charset="-122"/>
                <a:ea typeface="Microsoft YaHei UI" panose="020B0503020204020204" pitchFamily="34" charset="-122"/>
                <a:cs typeface="Times New Roman" panose="02020603050405020304" pitchFamily="18" charset="0"/>
              </a:rPr>
              <a:t>作者简介</a:t>
            </a:r>
            <a:endPar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endParaRPr>
          </a:p>
          <a:p>
            <a:pPr marL="342900" indent="-342900">
              <a:lnSpc>
                <a:spcPct val="200000"/>
              </a:lnSpc>
              <a:spcBef>
                <a:spcPct val="0"/>
              </a:spcBef>
              <a:buClrTx/>
            </a:pPr>
            <a:r>
              <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rPr>
              <a:t>Part 2. </a:t>
            </a:r>
            <a:r>
              <a:rPr lang="zh-CN" altLang="en-US" dirty="0">
                <a:latin typeface="Microsoft YaHei UI" panose="020B0503020204020204" pitchFamily="34" charset="-122"/>
                <a:ea typeface="Microsoft YaHei UI" panose="020B0503020204020204" pitchFamily="34" charset="-122"/>
                <a:cs typeface="Times New Roman" panose="02020603050405020304" pitchFamily="18" charset="0"/>
              </a:rPr>
              <a:t>背景介绍</a:t>
            </a:r>
            <a:endPar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endParaRPr>
          </a:p>
          <a:p>
            <a:pPr marL="342900" indent="-342900">
              <a:lnSpc>
                <a:spcPct val="200000"/>
              </a:lnSpc>
              <a:spcBef>
                <a:spcPct val="0"/>
              </a:spcBef>
              <a:buClrTx/>
            </a:pPr>
            <a:r>
              <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rPr>
              <a:t>Part 3. </a:t>
            </a:r>
            <a:r>
              <a:rPr lang="zh-CN" altLang="en-US" dirty="0">
                <a:latin typeface="Microsoft YaHei UI" panose="020B0503020204020204" pitchFamily="34" charset="-122"/>
                <a:ea typeface="Microsoft YaHei UI" panose="020B0503020204020204" pitchFamily="34" charset="-122"/>
                <a:cs typeface="Times New Roman" panose="02020603050405020304" pitchFamily="18" charset="0"/>
              </a:rPr>
              <a:t>问题定义及符号</a:t>
            </a:r>
            <a:endPar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endParaRPr>
          </a:p>
          <a:p>
            <a:pPr marL="342900" indent="-342900">
              <a:lnSpc>
                <a:spcPct val="200000"/>
              </a:lnSpc>
              <a:spcBef>
                <a:spcPct val="0"/>
              </a:spcBef>
              <a:buClrTx/>
            </a:pPr>
            <a:r>
              <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rPr>
              <a:t>Part 4. </a:t>
            </a:r>
            <a:r>
              <a:rPr lang="zh-CN" altLang="en-US" dirty="0">
                <a:latin typeface="Microsoft YaHei UI" panose="020B0503020204020204" pitchFamily="34" charset="-122"/>
                <a:ea typeface="Microsoft YaHei UI" panose="020B0503020204020204" pitchFamily="34" charset="-122"/>
                <a:cs typeface="Times New Roman" panose="02020603050405020304" pitchFamily="18" charset="0"/>
              </a:rPr>
              <a:t>禁忌搜索算法</a:t>
            </a:r>
            <a:endPar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endParaRPr>
          </a:p>
          <a:p>
            <a:pPr marL="342900" indent="-342900">
              <a:lnSpc>
                <a:spcPct val="200000"/>
              </a:lnSpc>
              <a:spcBef>
                <a:spcPct val="0"/>
              </a:spcBef>
              <a:buClrTx/>
            </a:pPr>
            <a:r>
              <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rPr>
              <a:t>Part 5. </a:t>
            </a:r>
            <a:r>
              <a:rPr lang="zh-CN" altLang="en-US" dirty="0">
                <a:latin typeface="Microsoft YaHei UI" panose="020B0503020204020204" pitchFamily="34" charset="-122"/>
                <a:ea typeface="Microsoft YaHei UI" panose="020B0503020204020204" pitchFamily="34" charset="-122"/>
                <a:cs typeface="Times New Roman" panose="02020603050405020304" pitchFamily="18" charset="0"/>
              </a:rPr>
              <a:t>实验设置及结果</a:t>
            </a:r>
            <a:endPar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endParaRPr>
          </a:p>
          <a:p>
            <a:pPr marL="342900" indent="-342900">
              <a:lnSpc>
                <a:spcPct val="200000"/>
              </a:lnSpc>
              <a:spcBef>
                <a:spcPct val="0"/>
              </a:spcBef>
              <a:buClrTx/>
            </a:pPr>
            <a:r>
              <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rPr>
              <a:t>Part 6. </a:t>
            </a:r>
            <a:r>
              <a:rPr lang="zh-CN" altLang="en-US" dirty="0">
                <a:latin typeface="Microsoft YaHei UI" panose="020B0503020204020204" pitchFamily="34" charset="-122"/>
                <a:ea typeface="Microsoft YaHei UI" panose="020B0503020204020204" pitchFamily="34" charset="-122"/>
                <a:cs typeface="Times New Roman" panose="02020603050405020304" pitchFamily="18" charset="0"/>
              </a:rPr>
              <a:t>结论</a:t>
            </a:r>
            <a:endParaRPr lang="en-US" altLang="zh-CN" dirty="0">
              <a:latin typeface="Microsoft YaHei UI" panose="020B0503020204020204" pitchFamily="34" charset="-122"/>
              <a:ea typeface="Microsoft YaHei UI"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AF8934E9-043F-1137-8A1F-2EB9563AF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8" name="文本框 7">
            <a:extLst>
              <a:ext uri="{FF2B5EF4-FFF2-40B4-BE49-F238E27FC236}">
                <a16:creationId xmlns:a16="http://schemas.microsoft.com/office/drawing/2014/main" id="{9D651DE9-2465-ADF3-FB8A-B1867AD1BE2F}"/>
              </a:ext>
            </a:extLst>
          </p:cNvPr>
          <p:cNvSpPr txBox="1"/>
          <p:nvPr/>
        </p:nvSpPr>
        <p:spPr>
          <a:xfrm>
            <a:off x="899592" y="278602"/>
            <a:ext cx="1517018"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Content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A5A6E63-198D-8E78-9CA6-2DC84902A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34C20FFA-E588-4ADA-733B-AC243EA9CA00}"/>
              </a:ext>
            </a:extLst>
          </p:cNvPr>
          <p:cNvSpPr txBox="1"/>
          <p:nvPr/>
        </p:nvSpPr>
        <p:spPr>
          <a:xfrm>
            <a:off x="899592" y="278602"/>
            <a:ext cx="1499128" cy="424732"/>
          </a:xfrm>
          <a:prstGeom prst="rect">
            <a:avLst/>
          </a:prstGeom>
          <a:noFill/>
        </p:spPr>
        <p:txBody>
          <a:bodyPr wrap="none" rtlCol="0">
            <a:spAutoFit/>
          </a:bodyPr>
          <a:lstStyle/>
          <a:p>
            <a:pPr defTabSz="504000">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作者介绍</a:t>
            </a:r>
            <a:endParaRPr lang="en-US" altLang="zh-CN" dirty="0">
              <a:latin typeface="Microsoft YaHei UI" panose="020B0503020204020204" pitchFamily="34" charset="-122"/>
              <a:ea typeface="Microsoft YaHei UI" panose="020B0503020204020204" pitchFamily="34" charset="-122"/>
            </a:endParaRPr>
          </a:p>
        </p:txBody>
      </p:sp>
      <p:pic>
        <p:nvPicPr>
          <p:cNvPr id="9" name="图片 8">
            <a:extLst>
              <a:ext uri="{FF2B5EF4-FFF2-40B4-BE49-F238E27FC236}">
                <a16:creationId xmlns:a16="http://schemas.microsoft.com/office/drawing/2014/main" id="{7B1A8E0B-049A-A33D-484C-FC091C209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52" y="1299293"/>
            <a:ext cx="1778405" cy="2369090"/>
          </a:xfrm>
          <a:prstGeom prst="rect">
            <a:avLst/>
          </a:prstGeom>
        </p:spPr>
      </p:pic>
      <p:pic>
        <p:nvPicPr>
          <p:cNvPr id="1030" name="Picture 6" descr="Créativité - Équité - Qualité">
            <a:extLst>
              <a:ext uri="{FF2B5EF4-FFF2-40B4-BE49-F238E27FC236}">
                <a16:creationId xmlns:a16="http://schemas.microsoft.com/office/drawing/2014/main" id="{7855BDA5-0D40-B7EF-3C76-7462E3C029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2368" y="4269650"/>
            <a:ext cx="1752080" cy="1985691"/>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CE44D916-6701-39C6-F449-C0C90A25621D}"/>
              </a:ext>
            </a:extLst>
          </p:cNvPr>
          <p:cNvSpPr txBox="1"/>
          <p:nvPr/>
        </p:nvSpPr>
        <p:spPr>
          <a:xfrm>
            <a:off x="2483768" y="1424180"/>
            <a:ext cx="6120680" cy="2369880"/>
          </a:xfrm>
          <a:prstGeom prst="rect">
            <a:avLst/>
          </a:prstGeom>
          <a:noFill/>
        </p:spPr>
        <p:txBody>
          <a:bodyPr wrap="square">
            <a:spAutoFit/>
          </a:bodyPr>
          <a:lstStyle/>
          <a:p>
            <a:pPr defTabSz="504000">
              <a:lnSpc>
                <a:spcPct val="100000"/>
              </a:lnSpc>
              <a:buNone/>
            </a:pPr>
            <a:r>
              <a:rPr lang="en-US" altLang="zh-CN" dirty="0">
                <a:latin typeface="Microsoft YaHei UI" panose="020B0503020204020204" pitchFamily="34" charset="-122"/>
                <a:ea typeface="Microsoft YaHei UI" panose="020B0503020204020204" pitchFamily="34" charset="-122"/>
              </a:rPr>
              <a:t>Geoffrey </a:t>
            </a:r>
            <a:r>
              <a:rPr lang="en-US" altLang="zh-CN" dirty="0" err="1">
                <a:latin typeface="Microsoft YaHei UI" panose="020B0503020204020204" pitchFamily="34" charset="-122"/>
                <a:ea typeface="Microsoft YaHei UI" panose="020B0503020204020204" pitchFamily="34" charset="-122"/>
              </a:rPr>
              <a:t>Vilcot</a:t>
            </a:r>
            <a:endParaRPr lang="en-US" altLang="zh-CN" b="0" dirty="0">
              <a:latin typeface="Microsoft YaHei UI" panose="020B0503020204020204" pitchFamily="34" charset="-122"/>
              <a:ea typeface="Microsoft YaHei UI" panose="020B0503020204020204" pitchFamily="34" charset="-122"/>
            </a:endParaRPr>
          </a:p>
          <a:p>
            <a:pPr defTabSz="504000">
              <a:lnSpc>
                <a:spcPct val="100000"/>
              </a:lnSpc>
              <a:buNone/>
            </a:pPr>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是一位专注于云、人工智能和大数据的技术专家，在公共服务、工业和奢侈品零售领域拥有丰富的经验。 他对与这些领域相关的技术和商业问题有深入的了解，并能够为公司提出创新且有效的解决方案。 他对技术趋势和市场发展的了解使他成为企业适应和转型的关键人物。</a:t>
            </a:r>
            <a:endParaRPr lang="zh-CN" altLang="en-US" sz="2000" dirty="0">
              <a:latin typeface="Microsoft YaHei UI" panose="020B0503020204020204" pitchFamily="34" charset="-122"/>
              <a:ea typeface="Microsoft YaHei UI" panose="020B0503020204020204" pitchFamily="34" charset="-122"/>
            </a:endParaRPr>
          </a:p>
        </p:txBody>
      </p:sp>
      <p:sp>
        <p:nvSpPr>
          <p:cNvPr id="6" name="文本框 5">
            <a:extLst>
              <a:ext uri="{FF2B5EF4-FFF2-40B4-BE49-F238E27FC236}">
                <a16:creationId xmlns:a16="http://schemas.microsoft.com/office/drawing/2014/main" id="{A7F8CBA2-E789-005A-1E2A-9D83C4030819}"/>
              </a:ext>
            </a:extLst>
          </p:cNvPr>
          <p:cNvSpPr txBox="1"/>
          <p:nvPr/>
        </p:nvSpPr>
        <p:spPr>
          <a:xfrm>
            <a:off x="395536" y="4437112"/>
            <a:ext cx="6285234" cy="1446550"/>
          </a:xfrm>
          <a:prstGeom prst="rect">
            <a:avLst/>
          </a:prstGeom>
          <a:noFill/>
        </p:spPr>
        <p:txBody>
          <a:bodyPr wrap="square">
            <a:spAutoFit/>
          </a:bodyPr>
          <a:lstStyle/>
          <a:p>
            <a:pPr defTabSz="504000">
              <a:lnSpc>
                <a:spcPct val="100000"/>
              </a:lnSpc>
              <a:buNone/>
            </a:pPr>
            <a:r>
              <a:rPr lang="en-US" altLang="zh-CN" dirty="0">
                <a:latin typeface="Microsoft YaHei UI" panose="020B0503020204020204" pitchFamily="34" charset="-122"/>
                <a:ea typeface="Microsoft YaHei UI" panose="020B0503020204020204" pitchFamily="34" charset="-122"/>
              </a:rPr>
              <a:t>Jean-Charles </a:t>
            </a:r>
            <a:r>
              <a:rPr lang="en-US" altLang="zh-CN" dirty="0" err="1">
                <a:latin typeface="Microsoft YaHei UI" panose="020B0503020204020204" pitchFamily="34" charset="-122"/>
                <a:ea typeface="Microsoft YaHei UI" panose="020B0503020204020204" pitchFamily="34" charset="-122"/>
              </a:rPr>
              <a:t>Billaut</a:t>
            </a:r>
            <a:endParaRPr lang="en-US" altLang="zh-CN" dirty="0">
              <a:latin typeface="Microsoft YaHei UI" panose="020B0503020204020204" pitchFamily="34" charset="-122"/>
              <a:ea typeface="Microsoft YaHei UI" panose="020B0503020204020204" pitchFamily="34" charset="-122"/>
            </a:endParaRPr>
          </a:p>
          <a:p>
            <a:pPr defTabSz="504000">
              <a:lnSpc>
                <a:spcPct val="100000"/>
              </a:lnSpc>
              <a:buNone/>
            </a:pPr>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是法国图尔大学理工学院计算机科学教授。他教授汇编语言和运筹学（图论和动态编程）。他还是法国 </a:t>
            </a:r>
            <a:r>
              <a:rPr lang="en-US" altLang="zh-CN" sz="2000" b="0" dirty="0">
                <a:latin typeface="Microsoft YaHei UI" panose="020B0503020204020204" pitchFamily="34" charset="-122"/>
                <a:ea typeface="Microsoft YaHei UI" panose="020B0503020204020204" pitchFamily="34" charset="-122"/>
              </a:rPr>
              <a:t>OR </a:t>
            </a:r>
            <a:r>
              <a:rPr lang="zh-CN" altLang="en-US" sz="2000" b="0" dirty="0">
                <a:latin typeface="Microsoft YaHei UI" panose="020B0503020204020204" pitchFamily="34" charset="-122"/>
                <a:ea typeface="Microsoft YaHei UI" panose="020B0503020204020204" pitchFamily="34" charset="-122"/>
              </a:rPr>
              <a:t>协会董事会成员（</a:t>
            </a:r>
            <a:r>
              <a:rPr lang="en-US" altLang="zh-CN" sz="2000" b="0" dirty="0">
                <a:latin typeface="Microsoft YaHei UI" panose="020B0503020204020204" pitchFamily="34" charset="-122"/>
                <a:ea typeface="Microsoft YaHei UI" panose="020B0503020204020204" pitchFamily="34" charset="-122"/>
              </a:rPr>
              <a:t>2006 </a:t>
            </a:r>
            <a:r>
              <a:rPr lang="zh-CN" altLang="en-US" sz="2000" b="0" dirty="0">
                <a:latin typeface="Microsoft YaHei UI" panose="020B0503020204020204" pitchFamily="34" charset="-122"/>
                <a:ea typeface="Microsoft YaHei UI" panose="020B0503020204020204" pitchFamily="34" charset="-122"/>
              </a:rPr>
              <a:t>年和 </a:t>
            </a:r>
            <a:r>
              <a:rPr lang="en-US" altLang="zh-CN" sz="2000" b="0" dirty="0">
                <a:latin typeface="Microsoft YaHei UI" panose="020B0503020204020204" pitchFamily="34" charset="-122"/>
                <a:ea typeface="Microsoft YaHei UI" panose="020B0503020204020204" pitchFamily="34" charset="-122"/>
              </a:rPr>
              <a:t>2007 </a:t>
            </a:r>
            <a:r>
              <a:rPr lang="zh-CN" altLang="en-US" sz="2000" b="0" dirty="0">
                <a:latin typeface="Microsoft YaHei UI" panose="020B0503020204020204" pitchFamily="34" charset="-122"/>
                <a:ea typeface="Microsoft YaHei UI" panose="020B0503020204020204" pitchFamily="34" charset="-122"/>
              </a:rPr>
              <a:t>年担任主席）。</a:t>
            </a:r>
            <a:endParaRPr lang="zh-CN" altLang="en-US" sz="2000"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95961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A5A6E63-198D-8E78-9CA6-2DC84902A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34C20FFA-E588-4ADA-733B-AC243EA9CA00}"/>
              </a:ext>
            </a:extLst>
          </p:cNvPr>
          <p:cNvSpPr txBox="1"/>
          <p:nvPr/>
        </p:nvSpPr>
        <p:spPr>
          <a:xfrm>
            <a:off x="899592" y="278602"/>
            <a:ext cx="1507144"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背景介绍</a:t>
            </a:r>
            <a:endParaRPr lang="en-US" altLang="zh-CN" dirty="0">
              <a:latin typeface="Microsoft YaHei UI" panose="020B0503020204020204" pitchFamily="34" charset="-122"/>
              <a:ea typeface="Microsoft YaHei UI" panose="020B0503020204020204" pitchFamily="34" charset="-122"/>
            </a:endParaRPr>
          </a:p>
        </p:txBody>
      </p:sp>
      <p:sp>
        <p:nvSpPr>
          <p:cNvPr id="5" name="文本框 4">
            <a:extLst>
              <a:ext uri="{FF2B5EF4-FFF2-40B4-BE49-F238E27FC236}">
                <a16:creationId xmlns:a16="http://schemas.microsoft.com/office/drawing/2014/main" id="{6FB9EA49-35BF-AF17-1C8A-E0052C25F3A5}"/>
              </a:ext>
            </a:extLst>
          </p:cNvPr>
          <p:cNvSpPr txBox="1"/>
          <p:nvPr/>
        </p:nvSpPr>
        <p:spPr>
          <a:xfrm>
            <a:off x="755576" y="4679271"/>
            <a:ext cx="7488832" cy="1323439"/>
          </a:xfrm>
          <a:prstGeom prst="rect">
            <a:avLst/>
          </a:prstGeom>
          <a:noFill/>
        </p:spPr>
        <p:txBody>
          <a:bodyPr wrap="square">
            <a:spAutoFit/>
          </a:bodyPr>
          <a:lstStyle/>
          <a:p>
            <a:pPr defTabSz="504000">
              <a:lnSpc>
                <a:spcPct val="100000"/>
              </a:lnSpc>
              <a:buNone/>
            </a:pPr>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在印刷和纸板行业中，车间由多台并行的机器组成，主要是</a:t>
            </a:r>
            <a:r>
              <a:rPr lang="zh-CN" altLang="en-US" sz="2000" dirty="0">
                <a:latin typeface="Microsoft YaHei UI" panose="020B0503020204020204" pitchFamily="34" charset="-122"/>
                <a:ea typeface="Microsoft YaHei UI" panose="020B0503020204020204" pitchFamily="34" charset="-122"/>
              </a:rPr>
              <a:t>印刷机</a:t>
            </a:r>
            <a:r>
              <a:rPr lang="zh-CN" altLang="en-US" sz="2000" b="0" dirty="0">
                <a:latin typeface="Microsoft YaHei UI" panose="020B0503020204020204" pitchFamily="34" charset="-122"/>
                <a:ea typeface="Microsoft YaHei UI" panose="020B0503020204020204" pitchFamily="34" charset="-122"/>
              </a:rPr>
              <a:t>、</a:t>
            </a:r>
            <a:r>
              <a:rPr lang="zh-CN" altLang="en-US" sz="2000" dirty="0">
                <a:latin typeface="Microsoft YaHei UI" panose="020B0503020204020204" pitchFamily="34" charset="-122"/>
                <a:ea typeface="Microsoft YaHei UI" panose="020B0503020204020204" pitchFamily="34" charset="-122"/>
              </a:rPr>
              <a:t>梳理机</a:t>
            </a:r>
            <a:r>
              <a:rPr lang="zh-CN" altLang="en-US" sz="2000" b="0" dirty="0">
                <a:latin typeface="Microsoft YaHei UI" panose="020B0503020204020204" pitchFamily="34" charset="-122"/>
                <a:ea typeface="Microsoft YaHei UI" panose="020B0503020204020204" pitchFamily="34" charset="-122"/>
              </a:rPr>
              <a:t>和</a:t>
            </a:r>
            <a:r>
              <a:rPr lang="zh-CN" altLang="en-US" sz="2000" dirty="0">
                <a:latin typeface="Microsoft YaHei UI" panose="020B0503020204020204" pitchFamily="34" charset="-122"/>
                <a:ea typeface="Microsoft YaHei UI" panose="020B0503020204020204" pitchFamily="34" charset="-122"/>
              </a:rPr>
              <a:t>折页机</a:t>
            </a:r>
            <a:r>
              <a:rPr lang="zh-CN" altLang="en-US" sz="2000" b="0" dirty="0">
                <a:latin typeface="Microsoft YaHei UI" panose="020B0503020204020204" pitchFamily="34" charset="-122"/>
                <a:ea typeface="Microsoft YaHei UI" panose="020B0503020204020204" pitchFamily="34" charset="-122"/>
              </a:rPr>
              <a:t>。通常不止一台印刷机执行</a:t>
            </a:r>
            <a:r>
              <a:rPr lang="zh-CN" altLang="en-US" sz="2000" dirty="0">
                <a:latin typeface="Microsoft YaHei UI" panose="020B0503020204020204" pitchFamily="34" charset="-122"/>
                <a:ea typeface="Microsoft YaHei UI" panose="020B0503020204020204" pitchFamily="34" charset="-122"/>
              </a:rPr>
              <a:t>印刷操作</a:t>
            </a:r>
            <a:r>
              <a:rPr lang="zh-CN" altLang="en-US" sz="2000" b="0" dirty="0">
                <a:latin typeface="Microsoft YaHei UI" panose="020B0503020204020204" pitchFamily="34" charset="-122"/>
                <a:ea typeface="Microsoft YaHei UI" panose="020B0503020204020204" pitchFamily="34" charset="-122"/>
              </a:rPr>
              <a:t>，梳理机和折页机同理。因此，除了调度操作的问题，确定每个操作的开始时间的问题之外，存在确定执行机器的分配问题。</a:t>
            </a:r>
            <a:endParaRPr lang="zh-CN" altLang="en-US" sz="2000" dirty="0">
              <a:latin typeface="Microsoft YaHei UI" panose="020B0503020204020204" pitchFamily="34" charset="-122"/>
              <a:ea typeface="Microsoft YaHei UI" panose="020B0503020204020204" pitchFamily="34" charset="-122"/>
            </a:endParaRPr>
          </a:p>
        </p:txBody>
      </p:sp>
      <p:pic>
        <p:nvPicPr>
          <p:cNvPr id="1028" name="Picture 4" descr="valtorta st/e全自动印刷机_精确的电子控制实现高精度板材印刷">
            <a:extLst>
              <a:ext uri="{FF2B5EF4-FFF2-40B4-BE49-F238E27FC236}">
                <a16:creationId xmlns:a16="http://schemas.microsoft.com/office/drawing/2014/main" id="{F99124C2-F801-E8F1-1CAA-711C4E1AA66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2012646"/>
            <a:ext cx="2845604" cy="161053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F051A系列梳理机,【梳理机】_台纺机械(常州)有限公司_无纺设备厂">
            <a:extLst>
              <a:ext uri="{FF2B5EF4-FFF2-40B4-BE49-F238E27FC236}">
                <a16:creationId xmlns:a16="http://schemas.microsoft.com/office/drawing/2014/main" id="{4209B45C-60BA-B720-1076-6BD1F13D23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59782" y="1427282"/>
            <a:ext cx="2845604" cy="2695543"/>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39BAC999-6D01-16F4-DEDC-F5B5895192FB}"/>
              </a:ext>
            </a:extLst>
          </p:cNvPr>
          <p:cNvSpPr txBox="1"/>
          <p:nvPr/>
        </p:nvSpPr>
        <p:spPr>
          <a:xfrm>
            <a:off x="827584" y="3776514"/>
            <a:ext cx="7920880" cy="369332"/>
          </a:xfrm>
          <a:prstGeom prst="rect">
            <a:avLst/>
          </a:prstGeom>
          <a:noFill/>
        </p:spPr>
        <p:txBody>
          <a:bodyPr wrap="square">
            <a:spAutoFit/>
          </a:bodyPr>
          <a:lstStyle/>
          <a:p>
            <a:pPr>
              <a:buNone/>
            </a:pPr>
            <a:r>
              <a:rPr lang="zh-CN" altLang="en-US" sz="2000" dirty="0">
                <a:latin typeface="Microsoft YaHei UI" panose="020B0503020204020204" pitchFamily="34" charset="-122"/>
                <a:ea typeface="Microsoft YaHei UI" panose="020B0503020204020204" pitchFamily="34" charset="-122"/>
              </a:rPr>
              <a:t>印刷机</a:t>
            </a:r>
            <a:r>
              <a:rPr lang="en-US" altLang="zh-CN" sz="2000" dirty="0">
                <a:latin typeface="Microsoft YaHei UI" panose="020B0503020204020204" pitchFamily="34" charset="-122"/>
                <a:ea typeface="Microsoft YaHei UI" panose="020B0503020204020204" pitchFamily="34" charset="-122"/>
              </a:rPr>
              <a:t>			    </a:t>
            </a:r>
            <a:r>
              <a:rPr lang="zh-CN" altLang="en-US" sz="2000" dirty="0">
                <a:latin typeface="Microsoft YaHei UI" panose="020B0503020204020204" pitchFamily="34" charset="-122"/>
                <a:ea typeface="Microsoft YaHei UI" panose="020B0503020204020204" pitchFamily="34" charset="-122"/>
              </a:rPr>
              <a:t>梳理机</a:t>
            </a:r>
            <a:r>
              <a:rPr lang="en-US" altLang="zh-CN" sz="2000" dirty="0">
                <a:latin typeface="Microsoft YaHei UI" panose="020B0503020204020204" pitchFamily="34" charset="-122"/>
                <a:ea typeface="Microsoft YaHei UI" panose="020B0503020204020204" pitchFamily="34" charset="-122"/>
              </a:rPr>
              <a:t>		          </a:t>
            </a:r>
            <a:r>
              <a:rPr lang="zh-CN" altLang="en-US" sz="2000" dirty="0">
                <a:latin typeface="Microsoft YaHei UI" panose="020B0503020204020204" pitchFamily="34" charset="-122"/>
                <a:ea typeface="Microsoft YaHei UI" panose="020B0503020204020204" pitchFamily="34" charset="-122"/>
              </a:rPr>
              <a:t>折页机</a:t>
            </a:r>
          </a:p>
        </p:txBody>
      </p:sp>
      <p:pic>
        <p:nvPicPr>
          <p:cNvPr id="1034" name="Picture 10" descr="高性能折页机｜MBO产品系列折页机｜小森公司">
            <a:extLst>
              <a:ext uri="{FF2B5EF4-FFF2-40B4-BE49-F238E27FC236}">
                <a16:creationId xmlns:a16="http://schemas.microsoft.com/office/drawing/2014/main" id="{4666D027-FFE3-A73A-473A-8974D3D1AB2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35804" y="1969505"/>
            <a:ext cx="3112559" cy="1624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12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对话气泡: 矩形 46">
            <a:extLst>
              <a:ext uri="{FF2B5EF4-FFF2-40B4-BE49-F238E27FC236}">
                <a16:creationId xmlns:a16="http://schemas.microsoft.com/office/drawing/2014/main" id="{1070427B-4A1F-DB1A-F036-F1B9908E4553}"/>
              </a:ext>
            </a:extLst>
          </p:cNvPr>
          <p:cNvSpPr/>
          <p:nvPr/>
        </p:nvSpPr>
        <p:spPr bwMode="auto">
          <a:xfrm>
            <a:off x="251520" y="1128220"/>
            <a:ext cx="8640960" cy="2844000"/>
          </a:xfrm>
          <a:prstGeom prst="wedgeRectCallout">
            <a:avLst>
              <a:gd name="adj1" fmla="val -3405"/>
              <a:gd name="adj2" fmla="val 78241"/>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1800" b="0" i="0" u="none" strike="noStrike" cap="none" normalizeH="0" baseline="0">
              <a:ln>
                <a:noFill/>
              </a:ln>
              <a:solidFill>
                <a:schemeClr val="tx1"/>
              </a:solidFill>
              <a:effectLst/>
              <a:latin typeface="Arial" charset="0"/>
            </a:endParaRPr>
          </a:p>
        </p:txBody>
      </p:sp>
      <p:pic>
        <p:nvPicPr>
          <p:cNvPr id="2" name="图片 1">
            <a:extLst>
              <a:ext uri="{FF2B5EF4-FFF2-40B4-BE49-F238E27FC236}">
                <a16:creationId xmlns:a16="http://schemas.microsoft.com/office/drawing/2014/main" id="{9A5A6E63-198D-8E78-9CA6-2DC84902A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34C20FFA-E588-4ADA-733B-AC243EA9CA00}"/>
              </a:ext>
            </a:extLst>
          </p:cNvPr>
          <p:cNvSpPr txBox="1"/>
          <p:nvPr/>
        </p:nvSpPr>
        <p:spPr>
          <a:xfrm>
            <a:off x="899592" y="278602"/>
            <a:ext cx="1507144"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a:latin typeface="Microsoft YaHei UI" panose="020B0503020204020204" pitchFamily="34" charset="-122"/>
                <a:ea typeface="Microsoft YaHei UI" panose="020B0503020204020204" pitchFamily="34" charset="-122"/>
              </a:rPr>
              <a:t>背景介绍</a:t>
            </a:r>
            <a:endParaRPr lang="en-US" altLang="zh-CN" dirty="0">
              <a:latin typeface="Microsoft YaHei UI" panose="020B0503020204020204" pitchFamily="34" charset="-122"/>
              <a:ea typeface="Microsoft YaHei UI" panose="020B0503020204020204" pitchFamily="34" charset="-122"/>
            </a:endParaRPr>
          </a:p>
        </p:txBody>
      </p:sp>
      <p:pic>
        <p:nvPicPr>
          <p:cNvPr id="7" name="图片 6">
            <a:extLst>
              <a:ext uri="{FF2B5EF4-FFF2-40B4-BE49-F238E27FC236}">
                <a16:creationId xmlns:a16="http://schemas.microsoft.com/office/drawing/2014/main" id="{EDE96D72-9177-7580-EF7D-1636185DD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8356" y="1274708"/>
            <a:ext cx="1905000" cy="1905000"/>
          </a:xfrm>
          <a:prstGeom prst="rect">
            <a:avLst/>
          </a:prstGeom>
        </p:spPr>
      </p:pic>
      <p:sp>
        <p:nvSpPr>
          <p:cNvPr id="8" name="文本框 7">
            <a:extLst>
              <a:ext uri="{FF2B5EF4-FFF2-40B4-BE49-F238E27FC236}">
                <a16:creationId xmlns:a16="http://schemas.microsoft.com/office/drawing/2014/main" id="{8CB752C8-08F8-D186-B62D-3CDA84A5F275}"/>
              </a:ext>
            </a:extLst>
          </p:cNvPr>
          <p:cNvSpPr txBox="1"/>
          <p:nvPr/>
        </p:nvSpPr>
        <p:spPr>
          <a:xfrm>
            <a:off x="662784" y="3280763"/>
            <a:ext cx="1296144" cy="369332"/>
          </a:xfrm>
          <a:prstGeom prst="rect">
            <a:avLst/>
          </a:prstGeom>
          <a:noFill/>
        </p:spPr>
        <p:txBody>
          <a:bodyPr wrap="square">
            <a:spAutoFit/>
          </a:bodyPr>
          <a:lstStyle/>
          <a:p>
            <a:pPr algn="ctr">
              <a:buNone/>
            </a:pPr>
            <a:r>
              <a:rPr lang="zh-CN" altLang="en-US" sz="2000" dirty="0">
                <a:latin typeface="Microsoft YaHei UI" panose="020B0503020204020204" pitchFamily="34" charset="-122"/>
                <a:ea typeface="Microsoft YaHei UI" panose="020B0503020204020204" pitchFamily="34" charset="-122"/>
              </a:rPr>
              <a:t>开始时间</a:t>
            </a:r>
          </a:p>
        </p:txBody>
      </p:sp>
      <p:pic>
        <p:nvPicPr>
          <p:cNvPr id="9" name="图片 8">
            <a:extLst>
              <a:ext uri="{FF2B5EF4-FFF2-40B4-BE49-F238E27FC236}">
                <a16:creationId xmlns:a16="http://schemas.microsoft.com/office/drawing/2014/main" id="{7FFDB80D-759C-D621-1A4B-F34C3B1BDE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0976" y="1263513"/>
            <a:ext cx="1905000" cy="1905000"/>
          </a:xfrm>
          <a:prstGeom prst="rect">
            <a:avLst/>
          </a:prstGeom>
        </p:spPr>
      </p:pic>
      <p:sp>
        <p:nvSpPr>
          <p:cNvPr id="10" name="文本框 9">
            <a:extLst>
              <a:ext uri="{FF2B5EF4-FFF2-40B4-BE49-F238E27FC236}">
                <a16:creationId xmlns:a16="http://schemas.microsoft.com/office/drawing/2014/main" id="{8E50613E-1801-9553-2DBF-1D93506777EC}"/>
              </a:ext>
            </a:extLst>
          </p:cNvPr>
          <p:cNvSpPr txBox="1"/>
          <p:nvPr/>
        </p:nvSpPr>
        <p:spPr>
          <a:xfrm>
            <a:off x="2755404" y="3283060"/>
            <a:ext cx="1296144" cy="369332"/>
          </a:xfrm>
          <a:prstGeom prst="rect">
            <a:avLst/>
          </a:prstGeom>
          <a:noFill/>
        </p:spPr>
        <p:txBody>
          <a:bodyPr wrap="square">
            <a:spAutoFit/>
          </a:bodyPr>
          <a:lstStyle/>
          <a:p>
            <a:pPr algn="ctr">
              <a:buNone/>
            </a:pPr>
            <a:r>
              <a:rPr lang="zh-CN" altLang="en-US" sz="2000" dirty="0">
                <a:latin typeface="Microsoft YaHei UI" panose="020B0503020204020204" pitchFamily="34" charset="-122"/>
                <a:ea typeface="Microsoft YaHei UI" panose="020B0503020204020204" pitchFamily="34" charset="-122"/>
              </a:rPr>
              <a:t>完工时间</a:t>
            </a:r>
          </a:p>
        </p:txBody>
      </p:sp>
      <p:sp>
        <p:nvSpPr>
          <p:cNvPr id="11" name="文本框 10">
            <a:extLst>
              <a:ext uri="{FF2B5EF4-FFF2-40B4-BE49-F238E27FC236}">
                <a16:creationId xmlns:a16="http://schemas.microsoft.com/office/drawing/2014/main" id="{6B2032AE-5236-485D-84B1-97649E3CA919}"/>
              </a:ext>
            </a:extLst>
          </p:cNvPr>
          <p:cNvSpPr txBox="1"/>
          <p:nvPr/>
        </p:nvSpPr>
        <p:spPr>
          <a:xfrm>
            <a:off x="4876486" y="3299546"/>
            <a:ext cx="1296144" cy="369332"/>
          </a:xfrm>
          <a:prstGeom prst="rect">
            <a:avLst/>
          </a:prstGeom>
          <a:noFill/>
        </p:spPr>
        <p:txBody>
          <a:bodyPr wrap="square">
            <a:spAutoFit/>
          </a:bodyPr>
          <a:lstStyle/>
          <a:p>
            <a:pPr algn="ctr">
              <a:buNone/>
            </a:pPr>
            <a:r>
              <a:rPr lang="zh-CN" altLang="en-US" sz="2000" dirty="0">
                <a:latin typeface="Microsoft YaHei UI" panose="020B0503020204020204" pitchFamily="34" charset="-122"/>
                <a:ea typeface="Microsoft YaHei UI" panose="020B0503020204020204" pitchFamily="34" charset="-122"/>
              </a:rPr>
              <a:t>流程时间</a:t>
            </a:r>
          </a:p>
        </p:txBody>
      </p:sp>
      <p:pic>
        <p:nvPicPr>
          <p:cNvPr id="13" name="图片 12">
            <a:extLst>
              <a:ext uri="{FF2B5EF4-FFF2-40B4-BE49-F238E27FC236}">
                <a16:creationId xmlns:a16="http://schemas.microsoft.com/office/drawing/2014/main" id="{0A62C6BF-FA38-2909-A67F-8A773596CC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48264" y="1427079"/>
            <a:ext cx="1600259" cy="1600259"/>
          </a:xfrm>
          <a:prstGeom prst="rect">
            <a:avLst/>
          </a:prstGeom>
        </p:spPr>
      </p:pic>
      <p:pic>
        <p:nvPicPr>
          <p:cNvPr id="15" name="图片 14">
            <a:extLst>
              <a:ext uri="{FF2B5EF4-FFF2-40B4-BE49-F238E27FC236}">
                <a16:creationId xmlns:a16="http://schemas.microsoft.com/office/drawing/2014/main" id="{AE70B79F-DBE2-1CA3-056F-806025551B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6330" y="4838207"/>
            <a:ext cx="1471339" cy="1471339"/>
          </a:xfrm>
          <a:prstGeom prst="rect">
            <a:avLst/>
          </a:prstGeom>
        </p:spPr>
      </p:pic>
      <p:pic>
        <p:nvPicPr>
          <p:cNvPr id="16" name="图片 15">
            <a:extLst>
              <a:ext uri="{FF2B5EF4-FFF2-40B4-BE49-F238E27FC236}">
                <a16:creationId xmlns:a16="http://schemas.microsoft.com/office/drawing/2014/main" id="{2049E6DE-4438-D755-6DE5-8A0171991C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1284123"/>
            <a:ext cx="1905000" cy="1905000"/>
          </a:xfrm>
          <a:prstGeom prst="rect">
            <a:avLst/>
          </a:prstGeom>
        </p:spPr>
      </p:pic>
      <p:sp>
        <p:nvSpPr>
          <p:cNvPr id="17" name="文本框 16">
            <a:extLst>
              <a:ext uri="{FF2B5EF4-FFF2-40B4-BE49-F238E27FC236}">
                <a16:creationId xmlns:a16="http://schemas.microsoft.com/office/drawing/2014/main" id="{B05E8004-ED7F-093E-35D0-AC17FC9BBACD}"/>
              </a:ext>
            </a:extLst>
          </p:cNvPr>
          <p:cNvSpPr txBox="1"/>
          <p:nvPr/>
        </p:nvSpPr>
        <p:spPr>
          <a:xfrm>
            <a:off x="7100321" y="3280763"/>
            <a:ext cx="1296144" cy="369332"/>
          </a:xfrm>
          <a:prstGeom prst="rect">
            <a:avLst/>
          </a:prstGeom>
          <a:noFill/>
        </p:spPr>
        <p:txBody>
          <a:bodyPr wrap="square">
            <a:spAutoFit/>
          </a:bodyPr>
          <a:lstStyle/>
          <a:p>
            <a:pPr algn="ctr">
              <a:buNone/>
            </a:pPr>
            <a:r>
              <a:rPr lang="zh-CN" altLang="en-US" sz="2000" dirty="0">
                <a:latin typeface="Microsoft YaHei UI" panose="020B0503020204020204" pitchFamily="34" charset="-122"/>
                <a:ea typeface="Microsoft YaHei UI" panose="020B0503020204020204" pitchFamily="34" charset="-122"/>
              </a:rPr>
              <a:t>迟到时间</a:t>
            </a:r>
          </a:p>
        </p:txBody>
      </p:sp>
      <p:sp>
        <p:nvSpPr>
          <p:cNvPr id="42" name="文本框 41">
            <a:extLst>
              <a:ext uri="{FF2B5EF4-FFF2-40B4-BE49-F238E27FC236}">
                <a16:creationId xmlns:a16="http://schemas.microsoft.com/office/drawing/2014/main" id="{933B74CC-EAC7-2CFE-4345-202C5D20E638}"/>
              </a:ext>
            </a:extLst>
          </p:cNvPr>
          <p:cNvSpPr txBox="1"/>
          <p:nvPr/>
        </p:nvSpPr>
        <p:spPr>
          <a:xfrm>
            <a:off x="3923927" y="6309546"/>
            <a:ext cx="1296144" cy="369332"/>
          </a:xfrm>
          <a:prstGeom prst="rect">
            <a:avLst/>
          </a:prstGeom>
          <a:noFill/>
        </p:spPr>
        <p:txBody>
          <a:bodyPr wrap="square">
            <a:spAutoFit/>
          </a:bodyPr>
          <a:lstStyle/>
          <a:p>
            <a:pPr algn="ctr">
              <a:buNone/>
            </a:pPr>
            <a:r>
              <a:rPr lang="zh-CN" altLang="en-US" sz="2000" dirty="0">
                <a:latin typeface="Microsoft YaHei UI" panose="020B0503020204020204" pitchFamily="34" charset="-122"/>
                <a:ea typeface="Microsoft YaHei UI" panose="020B0503020204020204" pitchFamily="34" charset="-122"/>
              </a:rPr>
              <a:t>决策者</a:t>
            </a:r>
          </a:p>
        </p:txBody>
      </p:sp>
    </p:spTree>
    <p:extLst>
      <p:ext uri="{BB962C8B-B14F-4D97-AF65-F5344CB8AC3E}">
        <p14:creationId xmlns:p14="http://schemas.microsoft.com/office/powerpoint/2010/main" val="4158178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A5A6E63-198D-8E78-9CA6-2DC84902A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34C20FFA-E588-4ADA-733B-AC243EA9CA00}"/>
              </a:ext>
            </a:extLst>
          </p:cNvPr>
          <p:cNvSpPr txBox="1"/>
          <p:nvPr/>
        </p:nvSpPr>
        <p:spPr>
          <a:xfrm>
            <a:off x="899592" y="278602"/>
            <a:ext cx="2430474"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问题定义及符号</a:t>
            </a:r>
            <a:endParaRPr lang="en-US" altLang="zh-CN"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mc:Choice xmlns:a14="http://schemas.microsoft.com/office/drawing/2010/main" Requires="a14">
          <p:graphicFrame>
            <p:nvGraphicFramePr>
              <p:cNvPr id="3" name="表格 2">
                <a:extLst>
                  <a:ext uri="{FF2B5EF4-FFF2-40B4-BE49-F238E27FC236}">
                    <a16:creationId xmlns:a16="http://schemas.microsoft.com/office/drawing/2014/main" id="{129D2677-1DC2-1552-B47D-7A2599B7691C}"/>
                  </a:ext>
                </a:extLst>
              </p:cNvPr>
              <p:cNvGraphicFramePr>
                <a:graphicFrameLocks noGrp="1"/>
              </p:cNvGraphicFramePr>
              <p:nvPr>
                <p:extLst>
                  <p:ext uri="{D42A27DB-BD31-4B8C-83A1-F6EECF244321}">
                    <p14:modId xmlns:p14="http://schemas.microsoft.com/office/powerpoint/2010/main" val="3135028415"/>
                  </p:ext>
                </p:extLst>
              </p:nvPr>
            </p:nvGraphicFramePr>
            <p:xfrm>
              <a:off x="179512" y="1812977"/>
              <a:ext cx="8784976" cy="3920279"/>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3992350194"/>
                        </a:ext>
                      </a:extLst>
                    </a:gridCol>
                    <a:gridCol w="3456384">
                      <a:extLst>
                        <a:ext uri="{9D8B030D-6E8A-4147-A177-3AD203B41FA5}">
                          <a16:colId xmlns:a16="http://schemas.microsoft.com/office/drawing/2014/main" val="3545493938"/>
                        </a:ext>
                      </a:extLst>
                    </a:gridCol>
                    <a:gridCol w="792088">
                      <a:extLst>
                        <a:ext uri="{9D8B030D-6E8A-4147-A177-3AD203B41FA5}">
                          <a16:colId xmlns:a16="http://schemas.microsoft.com/office/drawing/2014/main" val="927483106"/>
                        </a:ext>
                      </a:extLst>
                    </a:gridCol>
                    <a:gridCol w="3816424">
                      <a:extLst>
                        <a:ext uri="{9D8B030D-6E8A-4147-A177-3AD203B41FA5}">
                          <a16:colId xmlns:a16="http://schemas.microsoft.com/office/drawing/2014/main" val="3858460417"/>
                        </a:ext>
                      </a:extLst>
                    </a:gridCol>
                  </a:tblGrid>
                  <a:tr h="370840">
                    <a:tc>
                      <a:txBody>
                        <a:bodyPr/>
                        <a:lstStyle/>
                        <a:p>
                          <a:pPr algn="ctr"/>
                          <a:r>
                            <a:rPr lang="zh-CN" altLang="en-US" sz="2000" dirty="0"/>
                            <a:t>符号</a:t>
                          </a:r>
                        </a:p>
                      </a:txBody>
                      <a:tcPr/>
                    </a:tc>
                    <a:tc>
                      <a:txBody>
                        <a:bodyPr/>
                        <a:lstStyle/>
                        <a:p>
                          <a:pPr algn="l"/>
                          <a:r>
                            <a:rPr lang="zh-CN" altLang="en-US" sz="2000" dirty="0"/>
                            <a:t>注释</a:t>
                          </a:r>
                        </a:p>
                      </a:txBody>
                      <a:tcPr/>
                    </a:tc>
                    <a:tc>
                      <a:txBody>
                        <a:bodyPr/>
                        <a:lstStyle/>
                        <a:p>
                          <a:pPr algn="ctr"/>
                          <a:r>
                            <a:rPr lang="zh-CN" altLang="en-US" sz="2000" dirty="0"/>
                            <a:t>符号</a:t>
                          </a:r>
                        </a:p>
                      </a:txBody>
                      <a:tcPr/>
                    </a:tc>
                    <a:tc>
                      <a:txBody>
                        <a:bodyPr/>
                        <a:lstStyle/>
                        <a:p>
                          <a:pPr algn="l"/>
                          <a:r>
                            <a:rPr lang="zh-CN" altLang="en-US" sz="2000" dirty="0"/>
                            <a:t>注释</a:t>
                          </a:r>
                        </a:p>
                      </a:txBody>
                      <a:tcPr/>
                    </a:tc>
                    <a:extLst>
                      <a:ext uri="{0D108BD9-81ED-4DB2-BD59-A6C34878D82A}">
                        <a16:rowId xmlns:a16="http://schemas.microsoft.com/office/drawing/2014/main" val="2108221928"/>
                      </a:ext>
                    </a:extLst>
                  </a:tr>
                  <a:tr h="392534">
                    <a:tc>
                      <a:txBody>
                        <a:bodyPr/>
                        <a:lstStyle/>
                        <a:p>
                          <a:pPr algn="ct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ea typeface="Cambria Math" panose="02040503050406030204" pitchFamily="18" charset="0"/>
                                  </a:rPr>
                                  <m:t>ℳ</m:t>
                                </m:r>
                              </m:oMath>
                            </m:oMathPara>
                          </a14:m>
                          <a:endParaRPr lang="zh-CN" altLang="en-US" sz="2000" dirty="0"/>
                        </a:p>
                      </a:txBody>
                      <a:tcPr/>
                    </a:tc>
                    <a:tc>
                      <a:txBody>
                        <a:bodyPr/>
                        <a:lstStyle/>
                        <a:p>
                          <a:pPr algn="l"/>
                          <a:r>
                            <a:rPr lang="zh-CN" altLang="en-US" sz="2000" dirty="0"/>
                            <a:t>资源的集合</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𝑂</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oMath>
                            </m:oMathPara>
                          </a14:m>
                          <a:endParaRPr lang="zh-CN" altLang="en-US" sz="2000" dirty="0"/>
                        </a:p>
                      </a:txBody>
                      <a:tcPr/>
                    </a:tc>
                    <a:tc>
                      <a:txBody>
                        <a:bodyPr/>
                        <a:lstStyle/>
                        <a:p>
                          <a:pPr algn="l"/>
                          <a:r>
                            <a:rPr lang="zh-CN" altLang="en-US" sz="2000" dirty="0"/>
                            <a:t>操作编号</a:t>
                          </a:r>
                          <a14:m>
                            <m:oMath xmlns:m="http://schemas.openxmlformats.org/officeDocument/2006/math">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 </m:t>
                              </m:r>
                            </m:oMath>
                          </a14:m>
                          <a:r>
                            <a:rPr lang="zh-CN" altLang="en-US" sz="2000" dirty="0"/>
                            <a:t>的</a:t>
                          </a:r>
                          <a14:m>
                            <m:oMath xmlns:m="http://schemas.openxmlformats.org/officeDocument/2006/math">
                              <m:r>
                                <a:rPr lang="en-US" altLang="zh-CN" sz="2000" b="0" i="1" dirty="0" smtClean="0">
                                  <a:latin typeface="Cambria Math" panose="02040503050406030204" pitchFamily="18" charset="0"/>
                                </a:rPr>
                                <m:t> </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𝐽</m:t>
                                  </m:r>
                                </m:e>
                                <m:sub>
                                  <m:r>
                                    <a:rPr lang="en-US" altLang="zh-CN" sz="2000" b="0" i="1" dirty="0" smtClean="0">
                                      <a:latin typeface="Cambria Math" panose="02040503050406030204" pitchFamily="18" charset="0"/>
                                    </a:rPr>
                                    <m:t>𝑗</m:t>
                                  </m:r>
                                </m:sub>
                              </m:sSub>
                            </m:oMath>
                          </a14:m>
                          <a:endParaRPr lang="zh-CN" altLang="en-US" sz="2000" dirty="0"/>
                        </a:p>
                      </a:txBody>
                      <a:tcPr/>
                    </a:tc>
                    <a:extLst>
                      <a:ext uri="{0D108BD9-81ED-4DB2-BD59-A6C34878D82A}">
                        <a16:rowId xmlns:a16="http://schemas.microsoft.com/office/drawing/2014/main" val="538982563"/>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𝑚</m:t>
                                </m:r>
                              </m:oMath>
                            </m:oMathPara>
                          </a14:m>
                          <a:endParaRPr lang="zh-CN" altLang="en-US" sz="2000" dirty="0"/>
                        </a:p>
                      </a:txBody>
                      <a:tcPr/>
                    </a:tc>
                    <a:tc>
                      <a:txBody>
                        <a:bodyPr/>
                        <a:lstStyle/>
                        <a:p>
                          <a:pPr algn="l"/>
                          <a:r>
                            <a:rPr lang="zh-CN" altLang="en-US" sz="2000" dirty="0"/>
                            <a:t>资源数量，</a:t>
                          </a:r>
                          <a14:m>
                            <m:oMath xmlns:m="http://schemas.openxmlformats.org/officeDocument/2006/math">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ℳ</m:t>
                              </m:r>
                              <m:r>
                                <a:rPr lang="en-US" altLang="zh-CN" sz="2000" b="0" i="1" smtClean="0">
                                  <a:latin typeface="Cambria Math" panose="02040503050406030204" pitchFamily="18" charset="0"/>
                                  <a:ea typeface="Cambria Math" panose="02040503050406030204" pitchFamily="18" charset="0"/>
                                </a:rPr>
                                <m:t>|</m:t>
                              </m:r>
                            </m:oMath>
                          </a14:m>
                          <a:endParaRPr lang="zh-CN" altLang="en-US" sz="20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i="1" smtClean="0">
                                        <a:latin typeface="Cambria Math" panose="02040503050406030204" pitchFamily="18" charset="0"/>
                                        <a:ea typeface="Cambria Math" panose="02040503050406030204" pitchFamily="18" charset="0"/>
                                      </a:rPr>
                                      <m:t>ℛ</m:t>
                                    </m:r>
                                  </m:e>
                                  <m:sub>
                                    <m:r>
                                      <a:rPr lang="en-US" altLang="zh-CN" sz="2000" b="0" i="1" smtClean="0">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𝑗</m:t>
                                    </m:r>
                                  </m:sub>
                                </m:sSub>
                              </m:oMath>
                            </m:oMathPara>
                          </a14:m>
                          <a:endParaRPr lang="zh-CN" altLang="en-US" sz="2000" dirty="0"/>
                        </a:p>
                      </a:txBody>
                      <a:tcPr/>
                    </a:tc>
                    <a:tc>
                      <a:txBody>
                        <a:bodyPr/>
                        <a:lstStyle/>
                        <a:p>
                          <a:pPr algn="l"/>
                          <a:r>
                            <a:rPr lang="zh-CN" altLang="en-US" sz="2000" dirty="0"/>
                            <a:t>能够执行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𝑂</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 </m:t>
                              </m:r>
                            </m:oMath>
                          </a14:m>
                          <a:r>
                            <a:rPr lang="zh-CN" altLang="en-US" sz="2000" dirty="0"/>
                            <a:t>的资源集合</a:t>
                          </a:r>
                        </a:p>
                      </a:txBody>
                      <a:tcPr/>
                    </a:tc>
                    <a:extLst>
                      <a:ext uri="{0D108BD9-81ED-4DB2-BD59-A6C34878D82A}">
                        <a16:rowId xmlns:a16="http://schemas.microsoft.com/office/drawing/2014/main" val="3546227894"/>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𝑀</m:t>
                                    </m:r>
                                  </m:e>
                                  <m:sub>
                                    <m:r>
                                      <a:rPr lang="en-US" altLang="zh-CN" sz="2000" b="0" i="1" smtClean="0">
                                        <a:latin typeface="Cambria Math" panose="02040503050406030204" pitchFamily="18" charset="0"/>
                                      </a:rPr>
                                      <m:t>𝑘</m:t>
                                    </m:r>
                                  </m:sub>
                                </m:sSub>
                              </m:oMath>
                            </m:oMathPara>
                          </a14:m>
                          <a:endParaRPr lang="zh-CN" altLang="en-US" sz="2000" dirty="0"/>
                        </a:p>
                      </a:txBody>
                      <a:tcPr/>
                    </a:tc>
                    <a:tc>
                      <a:txBody>
                        <a:bodyPr/>
                        <a:lstStyle/>
                        <a:p>
                          <a:pPr algn="l"/>
                          <a:r>
                            <a:rPr lang="zh-CN" altLang="en-US" sz="2000" dirty="0"/>
                            <a:t>编号 </a:t>
                          </a:r>
                          <a14:m>
                            <m:oMath xmlns:m="http://schemas.openxmlformats.org/officeDocument/2006/math">
                              <m:r>
                                <m:rPr>
                                  <m:sty m:val="p"/>
                                </m:rPr>
                                <a:rPr lang="en-US" altLang="zh-CN" sz="2000" i="1" dirty="0" smtClean="0">
                                  <a:latin typeface="Cambria Math" panose="02040503050406030204" pitchFamily="18" charset="0"/>
                                </a:rPr>
                                <m:t>k</m:t>
                              </m:r>
                            </m:oMath>
                          </a14:m>
                          <a:r>
                            <a:rPr lang="zh-CN" altLang="en-US" sz="2000" dirty="0"/>
                            <a:t> 的资源</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oMath>
                            </m:oMathPara>
                          </a14:m>
                          <a:endParaRPr lang="zh-CN" altLang="en-US" sz="2000" dirty="0"/>
                        </a:p>
                      </a:txBody>
                      <a:tcPr/>
                    </a:tc>
                    <a:tc>
                      <a:txBody>
                        <a:bodyPr/>
                        <a:lstStyle/>
                        <a:p>
                          <a:pPr algn="l"/>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𝑂</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 </m:t>
                              </m:r>
                            </m:oMath>
                          </a14:m>
                          <a:r>
                            <a:rPr lang="zh-CN" altLang="en-US" sz="2000" dirty="0"/>
                            <a:t>的处理时间</a:t>
                          </a:r>
                        </a:p>
                      </a:txBody>
                      <a:tcPr/>
                    </a:tc>
                    <a:extLst>
                      <a:ext uri="{0D108BD9-81ED-4DB2-BD59-A6C34878D82A}">
                        <a16:rowId xmlns:a16="http://schemas.microsoft.com/office/drawing/2014/main" val="4274033066"/>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ea typeface="Cambria Math" panose="02040503050406030204" pitchFamily="18" charset="0"/>
                                  </a:rPr>
                                  <m:t>ℐ</m:t>
                                </m:r>
                              </m:oMath>
                            </m:oMathPara>
                          </a14:m>
                          <a:endParaRPr lang="zh-CN" altLang="en-US" sz="2000" dirty="0"/>
                        </a:p>
                      </a:txBody>
                      <a:tcPr/>
                    </a:tc>
                    <a:tc>
                      <a:txBody>
                        <a:bodyPr/>
                        <a:lstStyle/>
                        <a:p>
                          <a:pPr algn="l"/>
                          <a:r>
                            <a:rPr lang="en-US" altLang="zh-CN" sz="2000" dirty="0"/>
                            <a:t>Job</a:t>
                          </a:r>
                          <a:r>
                            <a:rPr lang="zh-CN" altLang="en-US" sz="2000" dirty="0"/>
                            <a:t>的集合</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m:t>
                                    </m:r>
                                  </m:e>
                                  <m:sub>
                                    <m:r>
                                      <a:rPr lang="en-US" altLang="zh-CN" sz="2000" b="0" i="1" smtClean="0">
                                        <a:latin typeface="Cambria Math" panose="02040503050406030204" pitchFamily="18" charset="0"/>
                                      </a:rPr>
                                      <m:t>𝑗</m:t>
                                    </m:r>
                                  </m:sub>
                                </m:sSub>
                              </m:oMath>
                            </m:oMathPara>
                          </a14:m>
                          <a:endParaRPr lang="zh-CN" altLang="en-US" sz="2000" dirty="0"/>
                        </a:p>
                      </a:txBody>
                      <a:tcPr/>
                    </a:tc>
                    <a:tc>
                      <a:txBody>
                        <a:bodyPr/>
                        <a:lstStyle/>
                        <a:p>
                          <a:pPr algn="l"/>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𝐽</m:t>
                                  </m:r>
                                </m:e>
                                <m:sub>
                                  <m:r>
                                    <a:rPr lang="en-US" altLang="zh-CN" sz="2000" b="0" i="1" smtClean="0">
                                      <a:latin typeface="Cambria Math" panose="02040503050406030204" pitchFamily="18" charset="0"/>
                                    </a:rPr>
                                    <m:t>𝑗</m:t>
                                  </m:r>
                                </m:sub>
                              </m:sSub>
                            </m:oMath>
                          </a14:m>
                          <a:r>
                            <a:rPr lang="zh-CN" altLang="en-US" sz="2000" dirty="0"/>
                            <a:t> 的预计产出时间</a:t>
                          </a:r>
                        </a:p>
                      </a:txBody>
                      <a:tcPr/>
                    </a:tc>
                    <a:extLst>
                      <a:ext uri="{0D108BD9-81ED-4DB2-BD59-A6C34878D82A}">
                        <a16:rowId xmlns:a16="http://schemas.microsoft.com/office/drawing/2014/main" val="2210081201"/>
                      </a:ext>
                    </a:extLst>
                  </a:tr>
                  <a:tr h="475592">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𝑛</m:t>
                                </m:r>
                              </m:oMath>
                            </m:oMathPara>
                          </a14:m>
                          <a:endParaRPr lang="zh-CN" altLang="en-US" sz="2000" dirty="0"/>
                        </a:p>
                      </a:txBody>
                      <a:tcPr/>
                    </a:tc>
                    <a:tc>
                      <a:txBody>
                        <a:bodyPr/>
                        <a:lstStyle/>
                        <a:p>
                          <a:pPr algn="l"/>
                          <a:r>
                            <a:rPr lang="zh-CN" altLang="en-US" sz="2000" dirty="0"/>
                            <a:t>工作数量，</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ℐ</m:t>
                              </m:r>
                            </m:oMath>
                          </a14:m>
                          <a:r>
                            <a:rPr lang="en-US" altLang="zh-CN" sz="2000" dirty="0"/>
                            <a:t>|</a:t>
                          </a:r>
                          <a:endParaRPr lang="zh-CN" altLang="en-US" sz="20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𝑗</m:t>
                                    </m:r>
                                  </m:sub>
                                </m:sSub>
                              </m:oMath>
                            </m:oMathPara>
                          </a14:m>
                          <a:endParaRPr lang="zh-CN" altLang="en-US" sz="2000" dirty="0"/>
                        </a:p>
                      </a:txBody>
                      <a:tcPr/>
                    </a:tc>
                    <a:tc>
                      <a:txBody>
                        <a:bodyPr/>
                        <a:lstStyle/>
                        <a:p>
                          <a:pPr algn="l"/>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𝐽</m:t>
                                  </m:r>
                                </m:e>
                                <m:sub>
                                  <m:r>
                                    <a:rPr lang="en-US" altLang="zh-CN" sz="2000" b="0" i="1" smtClean="0">
                                      <a:latin typeface="Cambria Math" panose="02040503050406030204" pitchFamily="18" charset="0"/>
                                    </a:rPr>
                                    <m:t>𝑗</m:t>
                                  </m:r>
                                </m:sub>
                              </m:sSub>
                            </m:oMath>
                          </a14:m>
                          <a:r>
                            <a:rPr lang="zh-CN" altLang="en-US" sz="2000" dirty="0"/>
                            <a:t> 的完工时间</a:t>
                          </a:r>
                        </a:p>
                      </a:txBody>
                      <a:tcPr/>
                    </a:tc>
                    <a:extLst>
                      <a:ext uri="{0D108BD9-81ED-4DB2-BD59-A6C34878D82A}">
                        <a16:rowId xmlns:a16="http://schemas.microsoft.com/office/drawing/2014/main" val="364879477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𝐽</m:t>
                                    </m:r>
                                  </m:e>
                                  <m:sub>
                                    <m:r>
                                      <a:rPr lang="en-US" altLang="zh-CN" sz="2000" b="0" i="1" smtClean="0">
                                        <a:latin typeface="Cambria Math" panose="02040503050406030204" pitchFamily="18" charset="0"/>
                                      </a:rPr>
                                      <m:t>𝑗</m:t>
                                    </m:r>
                                  </m:sub>
                                </m:sSub>
                              </m:oMath>
                            </m:oMathPara>
                          </a14:m>
                          <a:endParaRPr lang="zh-CN" altLang="en-US" sz="2000" dirty="0"/>
                        </a:p>
                      </a:txBody>
                      <a:tcPr/>
                    </a:tc>
                    <a:tc>
                      <a:txBody>
                        <a:bodyPr/>
                        <a:lstStyle/>
                        <a:p>
                          <a:pPr algn="l"/>
                          <a:r>
                            <a:rPr lang="zh-CN" altLang="en-US" sz="2000" dirty="0"/>
                            <a:t>编号 </a:t>
                          </a:r>
                          <a14:m>
                            <m:oMath xmlns:m="http://schemas.openxmlformats.org/officeDocument/2006/math">
                              <m:r>
                                <m:rPr>
                                  <m:sty m:val="p"/>
                                </m:rPr>
                                <a:rPr lang="en-US" altLang="zh-CN" sz="2000" i="1" smtClean="0">
                                  <a:latin typeface="Cambria Math" panose="02040503050406030204" pitchFamily="18" charset="0"/>
                                </a:rPr>
                                <m:t>j</m:t>
                              </m:r>
                            </m:oMath>
                          </a14:m>
                          <a:r>
                            <a:rPr lang="zh-CN" altLang="en-US" sz="2000" dirty="0"/>
                            <a:t> 的工作</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𝑚𝑎𝑥</m:t>
                                    </m:r>
                                  </m:sub>
                                </m:sSub>
                              </m:oMath>
                            </m:oMathPara>
                          </a14:m>
                          <a:endParaRPr lang="zh-CN" altLang="en-US" sz="2000" dirty="0"/>
                        </a:p>
                      </a:txBody>
                      <a:tcPr/>
                    </a:tc>
                    <a:tc>
                      <a:txBody>
                        <a:bodyPr/>
                        <a:lstStyle/>
                        <a:p>
                          <a:pPr algn="l"/>
                          <a:r>
                            <a:rPr lang="zh-CN" altLang="en-US" sz="2000" dirty="0"/>
                            <a:t>完工时间，</a:t>
                          </a:r>
                          <a14:m>
                            <m:oMath xmlns:m="http://schemas.openxmlformats.org/officeDocument/2006/math">
                              <m:func>
                                <m:funcPr>
                                  <m:ctrlPr>
                                    <a:rPr lang="en-US" altLang="zh-CN" sz="2000" b="0" i="1" smtClean="0">
                                      <a:latin typeface="Cambria Math" panose="02040503050406030204" pitchFamily="18" charset="0"/>
                                    </a:rPr>
                                  </m:ctrlPr>
                                </m:funcPr>
                                <m:fName>
                                  <m:limLow>
                                    <m:limLowPr>
                                      <m:ctrlPr>
                                        <a:rPr lang="en-US" altLang="zh-CN" sz="2000" b="0" i="1" smtClean="0">
                                          <a:latin typeface="Cambria Math" panose="02040503050406030204" pitchFamily="18" charset="0"/>
                                        </a:rPr>
                                      </m:ctrlPr>
                                    </m:limLowPr>
                                    <m:e>
                                      <m:r>
                                        <m:rPr>
                                          <m:sty m:val="p"/>
                                        </m:rPr>
                                        <a:rPr lang="en-US" altLang="zh-CN" sz="2000" b="0" i="0" smtClean="0">
                                          <a:latin typeface="Cambria Math" panose="02040503050406030204" pitchFamily="18" charset="0"/>
                                        </a:rPr>
                                        <m:t>max</m:t>
                                      </m:r>
                                    </m:e>
                                    <m:li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𝐽</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ℐ</m:t>
                                      </m:r>
                                    </m:lim>
                                  </m:limLow>
                                </m:fName>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𝑗</m:t>
                                      </m:r>
                                    </m:sub>
                                  </m:sSub>
                                </m:e>
                              </m:func>
                            </m:oMath>
                          </a14:m>
                          <a:endParaRPr lang="zh-CN" altLang="en-US" sz="2000" dirty="0"/>
                        </a:p>
                      </a:txBody>
                      <a:tcPr/>
                    </a:tc>
                    <a:extLst>
                      <a:ext uri="{0D108BD9-81ED-4DB2-BD59-A6C34878D82A}">
                        <a16:rowId xmlns:a16="http://schemas.microsoft.com/office/drawing/2014/main" val="413061276"/>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𝑗</m:t>
                                    </m:r>
                                  </m:sub>
                                </m:sSub>
                              </m:oMath>
                            </m:oMathPara>
                          </a14:m>
                          <a:endParaRPr lang="zh-CN" altLang="en-US" sz="2000" dirty="0"/>
                        </a:p>
                      </a:txBody>
                      <a:tcPr/>
                    </a:tc>
                    <a:tc>
                      <a:txBody>
                        <a:bodyPr/>
                        <a:lstStyle/>
                        <a:p>
                          <a:pPr algn="l"/>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𝐽</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 </m:t>
                              </m:r>
                              <m:r>
                                <a:rPr lang="zh-CN" altLang="en-US" sz="2000" b="0" i="1" smtClean="0">
                                  <a:latin typeface="Cambria Math" panose="02040503050406030204" pitchFamily="18" charset="0"/>
                                </a:rPr>
                                <m:t>中</m:t>
                              </m:r>
                            </m:oMath>
                          </a14:m>
                          <a:r>
                            <a:rPr lang="zh-CN" altLang="en-US" sz="2000" dirty="0"/>
                            <a:t>的操作数</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𝐿</m:t>
                                    </m:r>
                                  </m:e>
                                  <m:sub>
                                    <m:r>
                                      <a:rPr lang="en-US" altLang="zh-CN" sz="2000" b="0" i="1" smtClean="0">
                                        <a:latin typeface="Cambria Math" panose="02040503050406030204" pitchFamily="18" charset="0"/>
                                      </a:rPr>
                                      <m:t>𝑚𝑎𝑥</m:t>
                                    </m:r>
                                  </m:sub>
                                </m:sSub>
                              </m:oMath>
                            </m:oMathPara>
                          </a14:m>
                          <a:endParaRPr lang="zh-CN" altLang="en-US" sz="2000" dirty="0"/>
                        </a:p>
                      </a:txBody>
                      <a:tcPr/>
                    </a:tc>
                    <a:tc>
                      <a:txBody>
                        <a:bodyPr/>
                        <a:lstStyle/>
                        <a:p>
                          <a:pPr algn="l"/>
                          <a:r>
                            <a:rPr lang="zh-CN" altLang="en-US" sz="2000" dirty="0"/>
                            <a:t>最大迟到时间，</a:t>
                          </a:r>
                          <a14:m>
                            <m:oMath xmlns:m="http://schemas.openxmlformats.org/officeDocument/2006/math">
                              <m:func>
                                <m:funcPr>
                                  <m:ctrlPr>
                                    <a:rPr lang="en-US" altLang="zh-CN" sz="2000" b="0" i="1" smtClean="0">
                                      <a:latin typeface="Cambria Math" panose="02040503050406030204" pitchFamily="18" charset="0"/>
                                    </a:rPr>
                                  </m:ctrlPr>
                                </m:funcPr>
                                <m:fName>
                                  <m:limLow>
                                    <m:limLowPr>
                                      <m:ctrlPr>
                                        <a:rPr lang="en-US" altLang="zh-CN" sz="2000" b="0" i="1" smtClean="0">
                                          <a:latin typeface="Cambria Math" panose="02040503050406030204" pitchFamily="18" charset="0"/>
                                        </a:rPr>
                                      </m:ctrlPr>
                                    </m:limLowPr>
                                    <m:e>
                                      <m:r>
                                        <m:rPr>
                                          <m:sty m:val="p"/>
                                        </m:rPr>
                                        <a:rPr lang="en-US" altLang="zh-CN" sz="2000" b="0" i="0" smtClean="0">
                                          <a:latin typeface="Cambria Math" panose="02040503050406030204" pitchFamily="18" charset="0"/>
                                        </a:rPr>
                                        <m:t>max</m:t>
                                      </m:r>
                                    </m:e>
                                    <m:li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𝐽</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ℐ</m:t>
                                      </m:r>
                                    </m:lim>
                                  </m:limLow>
                                </m:fName>
                                <m:e>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e>
                              </m:func>
                            </m:oMath>
                          </a14:m>
                          <a:endParaRPr lang="zh-CN" altLang="en-US" sz="2000" dirty="0"/>
                        </a:p>
                      </a:txBody>
                      <a:tcPr/>
                    </a:tc>
                    <a:extLst>
                      <a:ext uri="{0D108BD9-81ED-4DB2-BD59-A6C34878D82A}">
                        <a16:rowId xmlns:a16="http://schemas.microsoft.com/office/drawing/2014/main" val="2609403916"/>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𝑗</m:t>
                                    </m:r>
                                  </m:sub>
                                </m:sSub>
                              </m:oMath>
                            </m:oMathPara>
                          </a14:m>
                          <a:endParaRPr lang="zh-CN" altLang="en-US" sz="2000" dirty="0"/>
                        </a:p>
                      </a:txBody>
                      <a:tcPr/>
                    </a:tc>
                    <a:tc>
                      <a:txBody>
                        <a:bodyPr/>
                        <a:lstStyle/>
                        <a:p>
                          <a:pPr algn="l"/>
                          <a:r>
                            <a:rPr lang="zh-CN" altLang="en-US" sz="2000" dirty="0"/>
                            <a:t>总迟到，</a:t>
                          </a:r>
                          <a14:m>
                            <m:oMath xmlns:m="http://schemas.openxmlformats.org/officeDocument/2006/math">
                              <m:nary>
                                <m:naryPr>
                                  <m:chr m:val="∑"/>
                                  <m:limLoc m:val="subSup"/>
                                  <m:supHide m:val="on"/>
                                  <m:ctrlPr>
                                    <a:rPr lang="zh-CN" altLang="en-US" sz="2000" i="1" smtClean="0">
                                      <a:latin typeface="Cambria Math" panose="02040503050406030204" pitchFamily="18" charset="0"/>
                                    </a:rPr>
                                  </m:ctrlPr>
                                </m:naryPr>
                                <m:sub>
                                  <m:r>
                                    <m:rPr>
                                      <m:brk m:alnAt="9"/>
                                    </m:rPr>
                                    <a:rPr lang="en-US" altLang="zh-CN" sz="2000" b="0" i="1" smtClean="0">
                                      <a:latin typeface="Cambria Math" panose="02040503050406030204" pitchFamily="18" charset="0"/>
                                    </a:rPr>
                                    <m:t>𝑗</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ℐ</m:t>
                                  </m:r>
                                </m:sub>
                                <m:sup/>
                                <m:e>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max</m:t>
                                      </m:r>
                                    </m:fName>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0, 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𝑑</m:t>
                                              </m:r>
                                            </m:e>
                                            <m:sub>
                                              <m:r>
                                                <a:rPr lang="en-US" altLang="zh-CN" sz="2000" b="0" i="1" smtClean="0">
                                                  <a:latin typeface="Cambria Math" panose="02040503050406030204" pitchFamily="18" charset="0"/>
                                                </a:rPr>
                                                <m:t>𝑗</m:t>
                                              </m:r>
                                            </m:sub>
                                          </m:sSub>
                                        </m:e>
                                      </m:d>
                                    </m:e>
                                  </m:func>
                                </m:e>
                              </m:nary>
                            </m:oMath>
                          </a14:m>
                          <a:endParaRPr lang="zh-CN" altLang="en-US" sz="2000" dirty="0"/>
                        </a:p>
                      </a:txBody>
                      <a:tcPr/>
                    </a:tc>
                    <a:tc>
                      <a:txBody>
                        <a:bodyPr/>
                        <a:lstStyle/>
                        <a:p>
                          <a:pPr algn="ctr"/>
                          <a:endParaRPr lang="zh-CN" altLang="en-US" sz="2000" dirty="0"/>
                        </a:p>
                      </a:txBody>
                      <a:tcPr/>
                    </a:tc>
                    <a:tc>
                      <a:txBody>
                        <a:bodyPr/>
                        <a:lstStyle/>
                        <a:p>
                          <a:pPr algn="ctr"/>
                          <a:endParaRPr lang="zh-CN" altLang="en-US" sz="2000" dirty="0"/>
                        </a:p>
                      </a:txBody>
                      <a:tcPr/>
                    </a:tc>
                    <a:extLst>
                      <a:ext uri="{0D108BD9-81ED-4DB2-BD59-A6C34878D82A}">
                        <a16:rowId xmlns:a16="http://schemas.microsoft.com/office/drawing/2014/main" val="2311699069"/>
                      </a:ext>
                    </a:extLst>
                  </a:tr>
                </a:tbl>
              </a:graphicData>
            </a:graphic>
          </p:graphicFrame>
        </mc:Choice>
        <mc:Fallback>
          <p:graphicFrame>
            <p:nvGraphicFramePr>
              <p:cNvPr id="3" name="表格 2">
                <a:extLst>
                  <a:ext uri="{FF2B5EF4-FFF2-40B4-BE49-F238E27FC236}">
                    <a16:creationId xmlns:a16="http://schemas.microsoft.com/office/drawing/2014/main" id="{129D2677-1DC2-1552-B47D-7A2599B7691C}"/>
                  </a:ext>
                </a:extLst>
              </p:cNvPr>
              <p:cNvGraphicFramePr>
                <a:graphicFrameLocks noGrp="1"/>
              </p:cNvGraphicFramePr>
              <p:nvPr>
                <p:extLst>
                  <p:ext uri="{D42A27DB-BD31-4B8C-83A1-F6EECF244321}">
                    <p14:modId xmlns:p14="http://schemas.microsoft.com/office/powerpoint/2010/main" val="3135028415"/>
                  </p:ext>
                </p:extLst>
              </p:nvPr>
            </p:nvGraphicFramePr>
            <p:xfrm>
              <a:off x="179512" y="1812977"/>
              <a:ext cx="8784976" cy="3920279"/>
            </p:xfrm>
            <a:graphic>
              <a:graphicData uri="http://schemas.openxmlformats.org/drawingml/2006/table">
                <a:tbl>
                  <a:tblPr firstRow="1" bandRow="1">
                    <a:tableStyleId>{5C22544A-7EE6-4342-B048-85BDC9FD1C3A}</a:tableStyleId>
                  </a:tblPr>
                  <a:tblGrid>
                    <a:gridCol w="720080">
                      <a:extLst>
                        <a:ext uri="{9D8B030D-6E8A-4147-A177-3AD203B41FA5}">
                          <a16:colId xmlns:a16="http://schemas.microsoft.com/office/drawing/2014/main" val="3992350194"/>
                        </a:ext>
                      </a:extLst>
                    </a:gridCol>
                    <a:gridCol w="3456384">
                      <a:extLst>
                        <a:ext uri="{9D8B030D-6E8A-4147-A177-3AD203B41FA5}">
                          <a16:colId xmlns:a16="http://schemas.microsoft.com/office/drawing/2014/main" val="3545493938"/>
                        </a:ext>
                      </a:extLst>
                    </a:gridCol>
                    <a:gridCol w="792088">
                      <a:extLst>
                        <a:ext uri="{9D8B030D-6E8A-4147-A177-3AD203B41FA5}">
                          <a16:colId xmlns:a16="http://schemas.microsoft.com/office/drawing/2014/main" val="927483106"/>
                        </a:ext>
                      </a:extLst>
                    </a:gridCol>
                    <a:gridCol w="3816424">
                      <a:extLst>
                        <a:ext uri="{9D8B030D-6E8A-4147-A177-3AD203B41FA5}">
                          <a16:colId xmlns:a16="http://schemas.microsoft.com/office/drawing/2014/main" val="3858460417"/>
                        </a:ext>
                      </a:extLst>
                    </a:gridCol>
                  </a:tblGrid>
                  <a:tr h="396240">
                    <a:tc>
                      <a:txBody>
                        <a:bodyPr/>
                        <a:lstStyle/>
                        <a:p>
                          <a:pPr algn="ctr"/>
                          <a:r>
                            <a:rPr lang="zh-CN" altLang="en-US" sz="2000" dirty="0"/>
                            <a:t>符号</a:t>
                          </a:r>
                        </a:p>
                      </a:txBody>
                      <a:tcPr/>
                    </a:tc>
                    <a:tc>
                      <a:txBody>
                        <a:bodyPr/>
                        <a:lstStyle/>
                        <a:p>
                          <a:pPr algn="l"/>
                          <a:r>
                            <a:rPr lang="zh-CN" altLang="en-US" sz="2000" dirty="0"/>
                            <a:t>注释</a:t>
                          </a:r>
                        </a:p>
                      </a:txBody>
                      <a:tcPr/>
                    </a:tc>
                    <a:tc>
                      <a:txBody>
                        <a:bodyPr/>
                        <a:lstStyle/>
                        <a:p>
                          <a:pPr algn="ctr"/>
                          <a:r>
                            <a:rPr lang="zh-CN" altLang="en-US" sz="2000" dirty="0"/>
                            <a:t>符号</a:t>
                          </a:r>
                        </a:p>
                      </a:txBody>
                      <a:tcPr/>
                    </a:tc>
                    <a:tc>
                      <a:txBody>
                        <a:bodyPr/>
                        <a:lstStyle/>
                        <a:p>
                          <a:pPr algn="l"/>
                          <a:r>
                            <a:rPr lang="zh-CN" altLang="en-US" sz="2000" dirty="0"/>
                            <a:t>注释</a:t>
                          </a:r>
                        </a:p>
                      </a:txBody>
                      <a:tcPr/>
                    </a:tc>
                    <a:extLst>
                      <a:ext uri="{0D108BD9-81ED-4DB2-BD59-A6C34878D82A}">
                        <a16:rowId xmlns:a16="http://schemas.microsoft.com/office/drawing/2014/main" val="2108221928"/>
                      </a:ext>
                    </a:extLst>
                  </a:tr>
                  <a:tr h="420688">
                    <a:tc>
                      <a:txBody>
                        <a:bodyPr/>
                        <a:lstStyle/>
                        <a:p>
                          <a:endParaRPr lang="zh-CN"/>
                        </a:p>
                      </a:txBody>
                      <a:tcPr>
                        <a:blipFill>
                          <a:blip r:embed="rId4"/>
                          <a:stretch>
                            <a:fillRect l="-847" t="-101449" r="-1125424" b="-905797"/>
                          </a:stretch>
                        </a:blipFill>
                      </a:tcPr>
                    </a:tc>
                    <a:tc>
                      <a:txBody>
                        <a:bodyPr/>
                        <a:lstStyle/>
                        <a:p>
                          <a:pPr algn="l"/>
                          <a:r>
                            <a:rPr lang="zh-CN" altLang="en-US" sz="2000" dirty="0"/>
                            <a:t>资源的集合</a:t>
                          </a:r>
                        </a:p>
                      </a:txBody>
                      <a:tcPr/>
                    </a:tc>
                    <a:tc>
                      <a:txBody>
                        <a:bodyPr/>
                        <a:lstStyle/>
                        <a:p>
                          <a:endParaRPr lang="zh-CN"/>
                        </a:p>
                      </a:txBody>
                      <a:tcPr>
                        <a:blipFill>
                          <a:blip r:embed="rId4"/>
                          <a:stretch>
                            <a:fillRect l="-528462" t="-101449" r="-484615" b="-905797"/>
                          </a:stretch>
                        </a:blipFill>
                      </a:tcPr>
                    </a:tc>
                    <a:tc>
                      <a:txBody>
                        <a:bodyPr/>
                        <a:lstStyle/>
                        <a:p>
                          <a:endParaRPr lang="zh-CN"/>
                        </a:p>
                      </a:txBody>
                      <a:tcPr>
                        <a:blipFill>
                          <a:blip r:embed="rId4"/>
                          <a:stretch>
                            <a:fillRect l="-130511" t="-101449" r="-639" b="-905797"/>
                          </a:stretch>
                        </a:blipFill>
                      </a:tcPr>
                    </a:tc>
                    <a:extLst>
                      <a:ext uri="{0D108BD9-81ED-4DB2-BD59-A6C34878D82A}">
                        <a16:rowId xmlns:a16="http://schemas.microsoft.com/office/drawing/2014/main" val="538982563"/>
                      </a:ext>
                    </a:extLst>
                  </a:tr>
                  <a:tr h="420688">
                    <a:tc>
                      <a:txBody>
                        <a:bodyPr/>
                        <a:lstStyle/>
                        <a:p>
                          <a:endParaRPr lang="zh-CN"/>
                        </a:p>
                      </a:txBody>
                      <a:tcPr>
                        <a:blipFill>
                          <a:blip r:embed="rId4"/>
                          <a:stretch>
                            <a:fillRect l="-847" t="-201449" r="-1125424" b="-805797"/>
                          </a:stretch>
                        </a:blipFill>
                      </a:tcPr>
                    </a:tc>
                    <a:tc>
                      <a:txBody>
                        <a:bodyPr/>
                        <a:lstStyle/>
                        <a:p>
                          <a:endParaRPr lang="zh-CN"/>
                        </a:p>
                      </a:txBody>
                      <a:tcPr>
                        <a:blipFill>
                          <a:blip r:embed="rId4"/>
                          <a:stretch>
                            <a:fillRect l="-20951" t="-201449" r="-133803" b="-805797"/>
                          </a:stretch>
                        </a:blipFill>
                      </a:tcPr>
                    </a:tc>
                    <a:tc>
                      <a:txBody>
                        <a:bodyPr/>
                        <a:lstStyle/>
                        <a:p>
                          <a:endParaRPr lang="zh-CN"/>
                        </a:p>
                      </a:txBody>
                      <a:tcPr>
                        <a:blipFill>
                          <a:blip r:embed="rId4"/>
                          <a:stretch>
                            <a:fillRect l="-528462" t="-201449" r="-484615" b="-805797"/>
                          </a:stretch>
                        </a:blipFill>
                      </a:tcPr>
                    </a:tc>
                    <a:tc>
                      <a:txBody>
                        <a:bodyPr/>
                        <a:lstStyle/>
                        <a:p>
                          <a:endParaRPr lang="zh-CN"/>
                        </a:p>
                      </a:txBody>
                      <a:tcPr>
                        <a:blipFill>
                          <a:blip r:embed="rId4"/>
                          <a:stretch>
                            <a:fillRect l="-130511" t="-201449" r="-639" b="-805797"/>
                          </a:stretch>
                        </a:blipFill>
                      </a:tcPr>
                    </a:tc>
                    <a:extLst>
                      <a:ext uri="{0D108BD9-81ED-4DB2-BD59-A6C34878D82A}">
                        <a16:rowId xmlns:a16="http://schemas.microsoft.com/office/drawing/2014/main" val="3546227894"/>
                      </a:ext>
                    </a:extLst>
                  </a:tr>
                  <a:tr h="420688">
                    <a:tc>
                      <a:txBody>
                        <a:bodyPr/>
                        <a:lstStyle/>
                        <a:p>
                          <a:endParaRPr lang="zh-CN"/>
                        </a:p>
                      </a:txBody>
                      <a:tcPr>
                        <a:blipFill>
                          <a:blip r:embed="rId4"/>
                          <a:stretch>
                            <a:fillRect l="-847" t="-301449" r="-1125424" b="-705797"/>
                          </a:stretch>
                        </a:blipFill>
                      </a:tcPr>
                    </a:tc>
                    <a:tc>
                      <a:txBody>
                        <a:bodyPr/>
                        <a:lstStyle/>
                        <a:p>
                          <a:endParaRPr lang="zh-CN"/>
                        </a:p>
                      </a:txBody>
                      <a:tcPr>
                        <a:blipFill>
                          <a:blip r:embed="rId4"/>
                          <a:stretch>
                            <a:fillRect l="-20951" t="-301449" r="-133803" b="-705797"/>
                          </a:stretch>
                        </a:blipFill>
                      </a:tcPr>
                    </a:tc>
                    <a:tc>
                      <a:txBody>
                        <a:bodyPr/>
                        <a:lstStyle/>
                        <a:p>
                          <a:endParaRPr lang="zh-CN"/>
                        </a:p>
                      </a:txBody>
                      <a:tcPr>
                        <a:blipFill>
                          <a:blip r:embed="rId4"/>
                          <a:stretch>
                            <a:fillRect l="-528462" t="-301449" r="-484615" b="-705797"/>
                          </a:stretch>
                        </a:blipFill>
                      </a:tcPr>
                    </a:tc>
                    <a:tc>
                      <a:txBody>
                        <a:bodyPr/>
                        <a:lstStyle/>
                        <a:p>
                          <a:endParaRPr lang="zh-CN"/>
                        </a:p>
                      </a:txBody>
                      <a:tcPr>
                        <a:blipFill>
                          <a:blip r:embed="rId4"/>
                          <a:stretch>
                            <a:fillRect l="-130511" t="-301449" r="-639" b="-705797"/>
                          </a:stretch>
                        </a:blipFill>
                      </a:tcPr>
                    </a:tc>
                    <a:extLst>
                      <a:ext uri="{0D108BD9-81ED-4DB2-BD59-A6C34878D82A}">
                        <a16:rowId xmlns:a16="http://schemas.microsoft.com/office/drawing/2014/main" val="4274033066"/>
                      </a:ext>
                    </a:extLst>
                  </a:tr>
                  <a:tr h="420688">
                    <a:tc>
                      <a:txBody>
                        <a:bodyPr/>
                        <a:lstStyle/>
                        <a:p>
                          <a:endParaRPr lang="zh-CN"/>
                        </a:p>
                      </a:txBody>
                      <a:tcPr>
                        <a:blipFill>
                          <a:blip r:embed="rId4"/>
                          <a:stretch>
                            <a:fillRect l="-847" t="-395714" r="-1125424" b="-595714"/>
                          </a:stretch>
                        </a:blipFill>
                      </a:tcPr>
                    </a:tc>
                    <a:tc>
                      <a:txBody>
                        <a:bodyPr/>
                        <a:lstStyle/>
                        <a:p>
                          <a:pPr algn="l"/>
                          <a:r>
                            <a:rPr lang="en-US" altLang="zh-CN" sz="2000" dirty="0"/>
                            <a:t>Job</a:t>
                          </a:r>
                          <a:r>
                            <a:rPr lang="zh-CN" altLang="en-US" sz="2000" dirty="0"/>
                            <a:t>的集合</a:t>
                          </a:r>
                        </a:p>
                      </a:txBody>
                      <a:tcPr/>
                    </a:tc>
                    <a:tc>
                      <a:txBody>
                        <a:bodyPr/>
                        <a:lstStyle/>
                        <a:p>
                          <a:endParaRPr lang="zh-CN"/>
                        </a:p>
                      </a:txBody>
                      <a:tcPr>
                        <a:blipFill>
                          <a:blip r:embed="rId4"/>
                          <a:stretch>
                            <a:fillRect l="-528462" t="-395714" r="-484615" b="-595714"/>
                          </a:stretch>
                        </a:blipFill>
                      </a:tcPr>
                    </a:tc>
                    <a:tc>
                      <a:txBody>
                        <a:bodyPr/>
                        <a:lstStyle/>
                        <a:p>
                          <a:endParaRPr lang="zh-CN"/>
                        </a:p>
                      </a:txBody>
                      <a:tcPr>
                        <a:blipFill>
                          <a:blip r:embed="rId4"/>
                          <a:stretch>
                            <a:fillRect l="-130511" t="-395714" r="-639" b="-595714"/>
                          </a:stretch>
                        </a:blipFill>
                      </a:tcPr>
                    </a:tc>
                    <a:extLst>
                      <a:ext uri="{0D108BD9-81ED-4DB2-BD59-A6C34878D82A}">
                        <a16:rowId xmlns:a16="http://schemas.microsoft.com/office/drawing/2014/main" val="2210081201"/>
                      </a:ext>
                    </a:extLst>
                  </a:tr>
                  <a:tr h="475592">
                    <a:tc>
                      <a:txBody>
                        <a:bodyPr/>
                        <a:lstStyle/>
                        <a:p>
                          <a:endParaRPr lang="zh-CN"/>
                        </a:p>
                      </a:txBody>
                      <a:tcPr>
                        <a:blipFill>
                          <a:blip r:embed="rId4"/>
                          <a:stretch>
                            <a:fillRect l="-847" t="-444872" r="-1125424" b="-434615"/>
                          </a:stretch>
                        </a:blipFill>
                      </a:tcPr>
                    </a:tc>
                    <a:tc>
                      <a:txBody>
                        <a:bodyPr/>
                        <a:lstStyle/>
                        <a:p>
                          <a:endParaRPr lang="zh-CN"/>
                        </a:p>
                      </a:txBody>
                      <a:tcPr>
                        <a:blipFill>
                          <a:blip r:embed="rId4"/>
                          <a:stretch>
                            <a:fillRect l="-20951" t="-444872" r="-133803" b="-434615"/>
                          </a:stretch>
                        </a:blipFill>
                      </a:tcPr>
                    </a:tc>
                    <a:tc>
                      <a:txBody>
                        <a:bodyPr/>
                        <a:lstStyle/>
                        <a:p>
                          <a:endParaRPr lang="zh-CN"/>
                        </a:p>
                      </a:txBody>
                      <a:tcPr>
                        <a:blipFill>
                          <a:blip r:embed="rId4"/>
                          <a:stretch>
                            <a:fillRect l="-528462" t="-444872" r="-484615" b="-434615"/>
                          </a:stretch>
                        </a:blipFill>
                      </a:tcPr>
                    </a:tc>
                    <a:tc>
                      <a:txBody>
                        <a:bodyPr/>
                        <a:lstStyle/>
                        <a:p>
                          <a:endParaRPr lang="zh-CN"/>
                        </a:p>
                      </a:txBody>
                      <a:tcPr>
                        <a:blipFill>
                          <a:blip r:embed="rId4"/>
                          <a:stretch>
                            <a:fillRect l="-130511" t="-444872" r="-639" b="-434615"/>
                          </a:stretch>
                        </a:blipFill>
                      </a:tcPr>
                    </a:tc>
                    <a:extLst>
                      <a:ext uri="{0D108BD9-81ED-4DB2-BD59-A6C34878D82A}">
                        <a16:rowId xmlns:a16="http://schemas.microsoft.com/office/drawing/2014/main" val="3648794776"/>
                      </a:ext>
                    </a:extLst>
                  </a:tr>
                  <a:tr h="456438">
                    <a:tc>
                      <a:txBody>
                        <a:bodyPr/>
                        <a:lstStyle/>
                        <a:p>
                          <a:endParaRPr lang="zh-CN"/>
                        </a:p>
                      </a:txBody>
                      <a:tcPr>
                        <a:blipFill>
                          <a:blip r:embed="rId4"/>
                          <a:stretch>
                            <a:fillRect l="-847" t="-566667" r="-1125424" b="-352000"/>
                          </a:stretch>
                        </a:blipFill>
                      </a:tcPr>
                    </a:tc>
                    <a:tc>
                      <a:txBody>
                        <a:bodyPr/>
                        <a:lstStyle/>
                        <a:p>
                          <a:endParaRPr lang="zh-CN"/>
                        </a:p>
                      </a:txBody>
                      <a:tcPr>
                        <a:blipFill>
                          <a:blip r:embed="rId4"/>
                          <a:stretch>
                            <a:fillRect l="-20951" t="-566667" r="-133803" b="-352000"/>
                          </a:stretch>
                        </a:blipFill>
                      </a:tcPr>
                    </a:tc>
                    <a:tc>
                      <a:txBody>
                        <a:bodyPr/>
                        <a:lstStyle/>
                        <a:p>
                          <a:endParaRPr lang="zh-CN"/>
                        </a:p>
                      </a:txBody>
                      <a:tcPr>
                        <a:blipFill>
                          <a:blip r:embed="rId4"/>
                          <a:stretch>
                            <a:fillRect l="-528462" t="-566667" r="-484615" b="-352000"/>
                          </a:stretch>
                        </a:blipFill>
                      </a:tcPr>
                    </a:tc>
                    <a:tc>
                      <a:txBody>
                        <a:bodyPr/>
                        <a:lstStyle/>
                        <a:p>
                          <a:endParaRPr lang="zh-CN"/>
                        </a:p>
                      </a:txBody>
                      <a:tcPr>
                        <a:blipFill>
                          <a:blip r:embed="rId4"/>
                          <a:stretch>
                            <a:fillRect l="-130511" t="-566667" r="-639" b="-352000"/>
                          </a:stretch>
                        </a:blipFill>
                      </a:tcPr>
                    </a:tc>
                    <a:extLst>
                      <a:ext uri="{0D108BD9-81ED-4DB2-BD59-A6C34878D82A}">
                        <a16:rowId xmlns:a16="http://schemas.microsoft.com/office/drawing/2014/main" val="413061276"/>
                      </a:ext>
                    </a:extLst>
                  </a:tr>
                  <a:tr h="456438">
                    <a:tc>
                      <a:txBody>
                        <a:bodyPr/>
                        <a:lstStyle/>
                        <a:p>
                          <a:endParaRPr lang="zh-CN"/>
                        </a:p>
                      </a:txBody>
                      <a:tcPr>
                        <a:blipFill>
                          <a:blip r:embed="rId4"/>
                          <a:stretch>
                            <a:fillRect l="-847" t="-666667" r="-1125424" b="-252000"/>
                          </a:stretch>
                        </a:blipFill>
                      </a:tcPr>
                    </a:tc>
                    <a:tc>
                      <a:txBody>
                        <a:bodyPr/>
                        <a:lstStyle/>
                        <a:p>
                          <a:endParaRPr lang="zh-CN"/>
                        </a:p>
                      </a:txBody>
                      <a:tcPr>
                        <a:blipFill>
                          <a:blip r:embed="rId4"/>
                          <a:stretch>
                            <a:fillRect l="-20951" t="-666667" r="-133803" b="-252000"/>
                          </a:stretch>
                        </a:blipFill>
                      </a:tcPr>
                    </a:tc>
                    <a:tc>
                      <a:txBody>
                        <a:bodyPr/>
                        <a:lstStyle/>
                        <a:p>
                          <a:endParaRPr lang="zh-CN"/>
                        </a:p>
                      </a:txBody>
                      <a:tcPr>
                        <a:blipFill>
                          <a:blip r:embed="rId4"/>
                          <a:stretch>
                            <a:fillRect l="-528462" t="-666667" r="-484615" b="-252000"/>
                          </a:stretch>
                        </a:blipFill>
                      </a:tcPr>
                    </a:tc>
                    <a:tc>
                      <a:txBody>
                        <a:bodyPr/>
                        <a:lstStyle/>
                        <a:p>
                          <a:endParaRPr lang="zh-CN"/>
                        </a:p>
                      </a:txBody>
                      <a:tcPr>
                        <a:blipFill>
                          <a:blip r:embed="rId4"/>
                          <a:stretch>
                            <a:fillRect l="-130511" t="-666667" r="-639" b="-252000"/>
                          </a:stretch>
                        </a:blipFill>
                      </a:tcPr>
                    </a:tc>
                    <a:extLst>
                      <a:ext uri="{0D108BD9-81ED-4DB2-BD59-A6C34878D82A}">
                        <a16:rowId xmlns:a16="http://schemas.microsoft.com/office/drawing/2014/main" val="2609403916"/>
                      </a:ext>
                    </a:extLst>
                  </a:tr>
                  <a:tr h="452819">
                    <a:tc>
                      <a:txBody>
                        <a:bodyPr/>
                        <a:lstStyle/>
                        <a:p>
                          <a:endParaRPr lang="zh-CN"/>
                        </a:p>
                      </a:txBody>
                      <a:tcPr>
                        <a:blipFill>
                          <a:blip r:embed="rId4"/>
                          <a:stretch>
                            <a:fillRect l="-847" t="-777027" r="-1125424" b="-155405"/>
                          </a:stretch>
                        </a:blipFill>
                      </a:tcPr>
                    </a:tc>
                    <a:tc>
                      <a:txBody>
                        <a:bodyPr/>
                        <a:lstStyle/>
                        <a:p>
                          <a:endParaRPr lang="zh-CN"/>
                        </a:p>
                      </a:txBody>
                      <a:tcPr>
                        <a:blipFill>
                          <a:blip r:embed="rId4"/>
                          <a:stretch>
                            <a:fillRect l="-20951" t="-777027" r="-133803" b="-155405"/>
                          </a:stretch>
                        </a:blipFill>
                      </a:tcPr>
                    </a:tc>
                    <a:tc>
                      <a:txBody>
                        <a:bodyPr/>
                        <a:lstStyle/>
                        <a:p>
                          <a:pPr algn="ctr"/>
                          <a:endParaRPr lang="zh-CN" altLang="en-US" sz="2000" dirty="0"/>
                        </a:p>
                      </a:txBody>
                      <a:tcPr/>
                    </a:tc>
                    <a:tc>
                      <a:txBody>
                        <a:bodyPr/>
                        <a:lstStyle/>
                        <a:p>
                          <a:pPr algn="ctr"/>
                          <a:endParaRPr lang="zh-CN" altLang="en-US" sz="2000" dirty="0"/>
                        </a:p>
                      </a:txBody>
                      <a:tcPr/>
                    </a:tc>
                    <a:extLst>
                      <a:ext uri="{0D108BD9-81ED-4DB2-BD59-A6C34878D82A}">
                        <a16:rowId xmlns:a16="http://schemas.microsoft.com/office/drawing/2014/main" val="2311699069"/>
                      </a:ext>
                    </a:extLst>
                  </a:tr>
                </a:tbl>
              </a:graphicData>
            </a:graphic>
          </p:graphicFrame>
        </mc:Fallback>
      </mc:AlternateContent>
    </p:spTree>
    <p:extLst>
      <p:ext uri="{BB962C8B-B14F-4D97-AF65-F5344CB8AC3E}">
        <p14:creationId xmlns:p14="http://schemas.microsoft.com/office/powerpoint/2010/main" val="3047100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A5A6E63-198D-8E78-9CA6-2DC84902A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34C20FFA-E588-4ADA-733B-AC243EA9CA00}"/>
              </a:ext>
            </a:extLst>
          </p:cNvPr>
          <p:cNvSpPr txBox="1"/>
          <p:nvPr/>
        </p:nvSpPr>
        <p:spPr>
          <a:xfrm>
            <a:off x="899592" y="278602"/>
            <a:ext cx="2122697"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禁忌搜索算法</a:t>
            </a:r>
            <a:endParaRPr lang="en-US" altLang="zh-CN"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DAA86C2C-FC9F-36F0-F99D-2C9C0C6E4C3C}"/>
                  </a:ext>
                </a:extLst>
              </p:cNvPr>
              <p:cNvSpPr txBox="1"/>
              <p:nvPr/>
            </p:nvSpPr>
            <p:spPr>
              <a:xfrm>
                <a:off x="467544" y="1905506"/>
                <a:ext cx="8208912" cy="3416320"/>
              </a:xfrm>
              <a:prstGeom prst="rect">
                <a:avLst/>
              </a:prstGeom>
              <a:noFill/>
            </p:spPr>
            <p:txBody>
              <a:bodyPr wrap="square">
                <a:spAutoFit/>
              </a:bodyPr>
              <a:lstStyle/>
              <a:p>
                <a:pPr defTabSz="504000">
                  <a:lnSpc>
                    <a:spcPct val="100000"/>
                  </a:lnSpc>
                  <a:buNone/>
                </a:pPr>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禁忌搜索算法的工作原理如下：它需要一个</a:t>
                </a:r>
                <a:r>
                  <a:rPr lang="zh-CN" altLang="en-US" sz="2000" dirty="0">
                    <a:latin typeface="Microsoft YaHei UI" panose="020B0503020204020204" pitchFamily="34" charset="-122"/>
                    <a:ea typeface="Microsoft YaHei UI" panose="020B0503020204020204" pitchFamily="34" charset="-122"/>
                  </a:rPr>
                  <a:t>初始解决方案</a:t>
                </a:r>
                <a:r>
                  <a:rPr lang="zh-CN" altLang="en-US" sz="2000" b="0" dirty="0">
                    <a:latin typeface="Microsoft YaHei UI" panose="020B0503020204020204" pitchFamily="34" charset="-122"/>
                    <a:ea typeface="Microsoft YaHei UI" panose="020B0503020204020204" pitchFamily="34" charset="-122"/>
                  </a:rPr>
                  <a:t>和一个</a:t>
                </a:r>
                <a:r>
                  <a:rPr lang="zh-CN" altLang="en-US" sz="2000" dirty="0">
                    <a:latin typeface="Microsoft YaHei UI" panose="020B0503020204020204" pitchFamily="34" charset="-122"/>
                    <a:ea typeface="Microsoft YaHei UI" panose="020B0503020204020204" pitchFamily="34" charset="-122"/>
                  </a:rPr>
                  <a:t>邻域结构</a:t>
                </a:r>
                <a:r>
                  <a:rPr lang="zh-CN" altLang="en-US" sz="2000" b="0" dirty="0">
                    <a:latin typeface="Microsoft YaHei UI" panose="020B0503020204020204" pitchFamily="34" charset="-122"/>
                    <a:ea typeface="Microsoft YaHei UI" panose="020B0503020204020204" pitchFamily="34" charset="-122"/>
                  </a:rPr>
                  <a:t>，通过使用移动从一个解决方案转换到另一个解决方案来进行。检查当前解决方案的所有邻居并选择最佳可接受的移动。请注意，此举动可能会降低解决方案的质量。禁忌列表存储了所有以前被利用但现在被禁止的动作。禁忌搜索算法的一般描述可以在 </a:t>
                </a:r>
                <a:r>
                  <a:rPr lang="en-US" altLang="zh-CN" sz="2000" b="0" dirty="0">
                    <a:latin typeface="Microsoft YaHei UI" panose="020B0503020204020204" pitchFamily="34" charset="-122"/>
                    <a:ea typeface="Microsoft YaHei UI" panose="020B0503020204020204" pitchFamily="34" charset="-122"/>
                  </a:rPr>
                  <a:t>Glover (1989) </a:t>
                </a:r>
                <a:r>
                  <a:rPr lang="zh-CN" altLang="en-US" sz="2000" b="0" dirty="0">
                    <a:latin typeface="Microsoft YaHei UI" panose="020B0503020204020204" pitchFamily="34" charset="-122"/>
                    <a:ea typeface="Microsoft YaHei UI" panose="020B0503020204020204" pitchFamily="34" charset="-122"/>
                  </a:rPr>
                  <a:t>中找到，并且 </a:t>
                </a:r>
                <a:r>
                  <a:rPr lang="en-US" altLang="zh-CN" sz="2000" b="0" dirty="0">
                    <a:latin typeface="Microsoft YaHei UI" panose="020B0503020204020204" pitchFamily="34" charset="-122"/>
                    <a:ea typeface="Microsoft YaHei UI" panose="020B0503020204020204" pitchFamily="34" charset="-122"/>
                  </a:rPr>
                  <a:t>FJSSP </a:t>
                </a:r>
                <a:r>
                  <a:rPr lang="zh-CN" altLang="en-US" sz="2000" b="0" dirty="0">
                    <a:latin typeface="Microsoft YaHei UI" panose="020B0503020204020204" pitchFamily="34" charset="-122"/>
                    <a:ea typeface="Microsoft YaHei UI" panose="020B0503020204020204" pitchFamily="34" charset="-122"/>
                  </a:rPr>
                  <a:t>的首次应用可以在 </a:t>
                </a:r>
                <a:r>
                  <a:rPr lang="en-US" altLang="zh-CN" sz="2000" b="0" dirty="0" err="1">
                    <a:latin typeface="Microsoft YaHei UI" panose="020B0503020204020204" pitchFamily="34" charset="-122"/>
                    <a:ea typeface="Microsoft YaHei UI" panose="020B0503020204020204" pitchFamily="34" charset="-122"/>
                  </a:rPr>
                  <a:t>Brandimarte</a:t>
                </a:r>
                <a:r>
                  <a:rPr lang="en-US" altLang="zh-CN" sz="2000" b="0" dirty="0">
                    <a:latin typeface="Microsoft YaHei UI" panose="020B0503020204020204" pitchFamily="34" charset="-122"/>
                    <a:ea typeface="Microsoft YaHei UI" panose="020B0503020204020204" pitchFamily="34" charset="-122"/>
                  </a:rPr>
                  <a:t> (1993) </a:t>
                </a:r>
                <a:r>
                  <a:rPr lang="zh-CN" altLang="en-US" sz="2000" b="0" dirty="0">
                    <a:latin typeface="Microsoft YaHei UI" panose="020B0503020204020204" pitchFamily="34" charset="-122"/>
                    <a:ea typeface="Microsoft YaHei UI" panose="020B0503020204020204" pitchFamily="34" charset="-122"/>
                  </a:rPr>
                  <a:t>中找到。</a:t>
                </a:r>
                <a:endParaRPr lang="en-US" altLang="zh-CN" sz="2000" b="0" dirty="0">
                  <a:latin typeface="Microsoft YaHei UI" panose="020B0503020204020204" pitchFamily="34" charset="-122"/>
                  <a:ea typeface="Microsoft YaHei UI" panose="020B0503020204020204" pitchFamily="34" charset="-122"/>
                </a:endParaRPr>
              </a:p>
              <a:p>
                <a:pPr defTabSz="504000">
                  <a:lnSpc>
                    <a:spcPct val="100000"/>
                  </a:lnSpc>
                  <a:buNone/>
                </a:pPr>
                <a:endParaRPr lang="zh-CN" altLang="en-US" sz="2000" b="0" dirty="0">
                  <a:latin typeface="Microsoft YaHei UI" panose="020B0503020204020204" pitchFamily="34" charset="-122"/>
                  <a:ea typeface="Microsoft YaHei UI" panose="020B0503020204020204" pitchFamily="34" charset="-122"/>
                </a:endParaRPr>
              </a:p>
              <a:p>
                <a:pPr defTabSz="504000">
                  <a:lnSpc>
                    <a:spcPct val="100000"/>
                  </a:lnSpc>
                  <a:buNone/>
                </a:pPr>
                <a:r>
                  <a:rPr lang="zh-CN" altLang="en-US" sz="2000" dirty="0">
                    <a:latin typeface="Microsoft YaHei UI" panose="020B0503020204020204" pitchFamily="34" charset="-122"/>
                    <a:ea typeface="Microsoft YaHei UI" panose="020B0503020204020204" pitchFamily="34" charset="-122"/>
                  </a:rPr>
                  <a:t>提出了两种禁忌搜索算法：</a:t>
                </a:r>
              </a:p>
              <a:p>
                <a:pPr marL="342900" indent="-342900" defTabSz="504000">
                  <a:lnSpc>
                    <a:spcPct val="100000"/>
                  </a:lnSpc>
                </a:pPr>
                <a:r>
                  <a:rPr lang="zh-CN" altLang="en-US" sz="2000" b="0" dirty="0">
                    <a:latin typeface="Microsoft YaHei UI" panose="020B0503020204020204" pitchFamily="34" charset="-122"/>
                    <a:ea typeface="Microsoft YaHei UI" panose="020B0503020204020204" pitchFamily="34" charset="-122"/>
                  </a:rPr>
                  <a:t>第一个对应于 </a:t>
                </a:r>
                <a14:m>
                  <m:oMath xmlns:m="http://schemas.openxmlformats.org/officeDocument/2006/math">
                    <m:r>
                      <a:rPr lang="en-US" altLang="zh-CN" sz="2000" b="0" i="1" smtClean="0">
                        <a:latin typeface="Cambria Math" panose="02040503050406030204" pitchFamily="18" charset="0"/>
                        <a:ea typeface="Microsoft YaHei UI" panose="020B0503020204020204" pitchFamily="34" charset="-122"/>
                      </a:rPr>
                      <m:t>𝜖</m:t>
                    </m:r>
                  </m:oMath>
                </a14:m>
                <a:r>
                  <a:rPr lang="en-US" altLang="zh-CN" sz="2000" b="0" dirty="0">
                    <a:latin typeface="Microsoft YaHei UI" panose="020B0503020204020204" pitchFamily="34" charset="-122"/>
                    <a:ea typeface="Microsoft YaHei UI" panose="020B0503020204020204" pitchFamily="34" charset="-122"/>
                  </a:rPr>
                  <a:t>-constraint </a:t>
                </a:r>
                <a:r>
                  <a:rPr lang="zh-CN" altLang="en-US" sz="2000" b="0" dirty="0">
                    <a:latin typeface="Microsoft YaHei UI" panose="020B0503020204020204" pitchFamily="34" charset="-122"/>
                    <a:ea typeface="Microsoft YaHei UI" panose="020B0503020204020204" pitchFamily="34" charset="-122"/>
                  </a:rPr>
                  <a:t>方法并用 </a:t>
                </a:r>
                <a14:m>
                  <m:oMath xmlns:m="http://schemas.openxmlformats.org/officeDocument/2006/math">
                    <m:r>
                      <a:rPr lang="en-US" altLang="zh-CN" sz="2000" b="0" i="1" smtClean="0">
                        <a:latin typeface="Cambria Math" panose="02040503050406030204" pitchFamily="18" charset="0"/>
                        <a:ea typeface="Microsoft YaHei UI" panose="020B0503020204020204" pitchFamily="34" charset="-122"/>
                      </a:rPr>
                      <m:t>𝑇𝑆</m:t>
                    </m:r>
                    <m:r>
                      <a:rPr lang="en-US" altLang="zh-CN" sz="2000" b="0" i="1" smtClean="0">
                        <a:latin typeface="Cambria Math" panose="02040503050406030204" pitchFamily="18" charset="0"/>
                        <a:ea typeface="Microsoft YaHei UI" panose="020B0503020204020204" pitchFamily="34" charset="-122"/>
                      </a:rPr>
                      <m:t>𝜖</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表示。</a:t>
                </a:r>
              </a:p>
              <a:p>
                <a:pPr marL="342900" indent="-342900" defTabSz="504000">
                  <a:lnSpc>
                    <a:spcPct val="100000"/>
                  </a:lnSpc>
                </a:pPr>
                <a:r>
                  <a:rPr lang="zh-CN" altLang="en-US" sz="2000" b="0" dirty="0">
                    <a:latin typeface="Microsoft YaHei UI" panose="020B0503020204020204" pitchFamily="34" charset="-122"/>
                    <a:ea typeface="Microsoft YaHei UI" panose="020B0503020204020204" pitchFamily="34" charset="-122"/>
                  </a:rPr>
                  <a:t>第二个最小化标准的线性组合并用 </a:t>
                </a:r>
                <a14:m>
                  <m:oMath xmlns:m="http://schemas.openxmlformats.org/officeDocument/2006/math">
                    <m:r>
                      <a:rPr lang="en-US" altLang="zh-CN" sz="2000" b="0" i="1" smtClean="0">
                        <a:latin typeface="Cambria Math" panose="02040503050406030204" pitchFamily="18" charset="0"/>
                        <a:ea typeface="Microsoft YaHei UI" panose="020B0503020204020204" pitchFamily="34" charset="-122"/>
                      </a:rPr>
                      <m:t>𝑇𝑆</m:t>
                    </m:r>
                    <m:r>
                      <a:rPr lang="en-US" altLang="zh-CN" sz="2000" b="0" i="1" smtClean="0">
                        <a:latin typeface="Cambria Math" panose="02040503050406030204" pitchFamily="18" charset="0"/>
                        <a:ea typeface="Cambria Math" panose="02040503050406030204" pitchFamily="18" charset="0"/>
                      </a:rPr>
                      <m:t>ℓ</m:t>
                    </m:r>
                    <m:r>
                      <a:rPr lang="en-US" altLang="zh-CN" sz="2000" b="0" i="1" smtClean="0">
                        <a:latin typeface="Cambria Math" panose="02040503050406030204" pitchFamily="18" charset="0"/>
                        <a:ea typeface="Cambria Math" panose="02040503050406030204" pitchFamily="18" charset="0"/>
                      </a:rPr>
                      <m:t>𝑐</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表示。</a:t>
                </a:r>
              </a:p>
            </p:txBody>
          </p:sp>
        </mc:Choice>
        <mc:Fallback>
          <p:sp>
            <p:nvSpPr>
              <p:cNvPr id="7" name="文本框 6">
                <a:extLst>
                  <a:ext uri="{FF2B5EF4-FFF2-40B4-BE49-F238E27FC236}">
                    <a16:creationId xmlns:a16="http://schemas.microsoft.com/office/drawing/2014/main" id="{DAA86C2C-FC9F-36F0-F99D-2C9C0C6E4C3C}"/>
                  </a:ext>
                </a:extLst>
              </p:cNvPr>
              <p:cNvSpPr txBox="1">
                <a:spLocks noRot="1" noChangeAspect="1" noMove="1" noResize="1" noEditPoints="1" noAdjustHandles="1" noChangeArrowheads="1" noChangeShapeType="1" noTextEdit="1"/>
              </p:cNvSpPr>
              <p:nvPr/>
            </p:nvSpPr>
            <p:spPr>
              <a:xfrm>
                <a:off x="467544" y="1905506"/>
                <a:ext cx="8208912" cy="3416320"/>
              </a:xfrm>
              <a:prstGeom prst="rect">
                <a:avLst/>
              </a:prstGeom>
              <a:blipFill>
                <a:blip r:embed="rId4"/>
                <a:stretch>
                  <a:fillRect l="-817" t="-1071" r="-2080" b="-23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3921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A5A6E63-198D-8E78-9CA6-2DC84902A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34C20FFA-E588-4ADA-733B-AC243EA9CA00}"/>
              </a:ext>
            </a:extLst>
          </p:cNvPr>
          <p:cNvSpPr txBox="1"/>
          <p:nvPr/>
        </p:nvSpPr>
        <p:spPr>
          <a:xfrm>
            <a:off x="899592" y="278602"/>
            <a:ext cx="3703258"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禁忌搜索算法</a:t>
            </a:r>
            <a:r>
              <a:rPr lang="en-US" altLang="zh-CN" dirty="0">
                <a:latin typeface="Microsoft YaHei UI" panose="020B0503020204020204" pitchFamily="34" charset="-122"/>
                <a:ea typeface="Microsoft YaHei UI" panose="020B0503020204020204" pitchFamily="34" charset="-122"/>
              </a:rPr>
              <a:t> – </a:t>
            </a:r>
            <a:r>
              <a:rPr lang="zh-CN" altLang="en-US" dirty="0">
                <a:latin typeface="Microsoft YaHei UI" panose="020B0503020204020204" pitchFamily="34" charset="-122"/>
                <a:ea typeface="Microsoft YaHei UI" panose="020B0503020204020204" pitchFamily="34" charset="-122"/>
              </a:rPr>
              <a:t>共同部分</a:t>
            </a:r>
            <a:endParaRPr lang="en-US" altLang="zh-CN"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463AA823-DCFC-779C-5887-D3088B5F4059}"/>
                  </a:ext>
                </a:extLst>
              </p:cNvPr>
              <p:cNvSpPr txBox="1"/>
              <p:nvPr/>
            </p:nvSpPr>
            <p:spPr>
              <a:xfrm>
                <a:off x="282370" y="1196752"/>
                <a:ext cx="8640960" cy="2298834"/>
              </a:xfrm>
              <a:prstGeom prst="rect">
                <a:avLst/>
              </a:prstGeom>
              <a:noFill/>
            </p:spPr>
            <p:txBody>
              <a:bodyPr wrap="square">
                <a:spAutoFit/>
              </a:bodyPr>
              <a:lstStyle/>
              <a:p>
                <a:pPr defTabSz="504000">
                  <a:lnSpc>
                    <a:spcPct val="100000"/>
                  </a:lnSpc>
                  <a:buNone/>
                </a:pPr>
                <a:r>
                  <a:rPr lang="en-US" altLang="zh-CN" sz="2000" b="0" dirty="0">
                    <a:latin typeface="Microsoft YaHei UI" panose="020B0503020204020204" pitchFamily="34" charset="-122"/>
                    <a:ea typeface="Microsoft YaHei UI" panose="020B0503020204020204" pitchFamily="34" charset="-122"/>
                  </a:rPr>
                  <a:t>	</a:t>
                </a:r>
                <a14:m>
                  <m:oMath xmlns:m="http://schemas.openxmlformats.org/officeDocument/2006/math">
                    <m:r>
                      <a:rPr lang="en-US" altLang="zh-CN" sz="2000" b="0" i="1" smtClean="0">
                        <a:latin typeface="Cambria Math" panose="02040503050406030204" pitchFamily="18" charset="0"/>
                        <a:ea typeface="Microsoft YaHei UI" panose="020B0503020204020204" pitchFamily="34" charset="-122"/>
                      </a:rPr>
                      <m:t>𝑇𝑆</m:t>
                    </m:r>
                    <m:r>
                      <a:rPr lang="en-US" altLang="zh-CN" sz="2000" b="0" i="1" smtClean="0">
                        <a:latin typeface="Cambria Math" panose="02040503050406030204" pitchFamily="18" charset="0"/>
                        <a:ea typeface="Microsoft YaHei UI" panose="020B0503020204020204" pitchFamily="34" charset="-122"/>
                      </a:rPr>
                      <m:t>𝜖</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和</a:t>
                </a:r>
                <a14:m>
                  <m:oMath xmlns:m="http://schemas.openxmlformats.org/officeDocument/2006/math">
                    <m:r>
                      <a:rPr lang="en-US" altLang="zh-CN" sz="2000" b="0" i="0" smtClean="0">
                        <a:latin typeface="Cambria Math" panose="02040503050406030204" pitchFamily="18" charset="0"/>
                        <a:ea typeface="Microsoft YaHei UI" panose="020B0503020204020204" pitchFamily="34" charset="-122"/>
                      </a:rPr>
                      <m:t> </m:t>
                    </m:r>
                    <m:r>
                      <a:rPr lang="en-US" altLang="zh-CN" sz="2000" b="0" i="1" smtClean="0">
                        <a:latin typeface="Cambria Math" panose="02040503050406030204" pitchFamily="18" charset="0"/>
                        <a:ea typeface="Microsoft YaHei UI" panose="020B0503020204020204" pitchFamily="34" charset="-122"/>
                      </a:rPr>
                      <m:t>𝑇𝑆</m:t>
                    </m:r>
                    <m:r>
                      <a:rPr lang="en-US" altLang="zh-CN" sz="2000" b="0" i="1" smtClean="0">
                        <a:latin typeface="Cambria Math" panose="02040503050406030204" pitchFamily="18" charset="0"/>
                        <a:ea typeface="Cambria Math" panose="02040503050406030204" pitchFamily="18" charset="0"/>
                      </a:rPr>
                      <m:t>ℓ</m:t>
                    </m:r>
                    <m:r>
                      <a:rPr lang="en-US" altLang="zh-CN" sz="2000" b="0" i="1" smtClean="0">
                        <a:latin typeface="Cambria Math" panose="02040503050406030204" pitchFamily="18" charset="0"/>
                        <a:ea typeface="Cambria Math" panose="02040503050406030204" pitchFamily="18" charset="0"/>
                      </a:rPr>
                      <m:t>𝑐</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共同的元素是</a:t>
                </a:r>
                <a:r>
                  <a:rPr lang="en-US" altLang="zh-CN" sz="2000" dirty="0">
                    <a:latin typeface="Microsoft YaHei UI" panose="020B0503020204020204" pitchFamily="34" charset="-122"/>
                    <a:ea typeface="Microsoft YaHei UI" panose="020B0503020204020204" pitchFamily="34" charset="-122"/>
                  </a:rPr>
                  <a:t>Coding of a solution</a:t>
                </a:r>
                <a:r>
                  <a:rPr lang="en-US" altLang="zh-CN" sz="2000" b="0" dirty="0">
                    <a:latin typeface="Microsoft YaHei UI" panose="020B0503020204020204" pitchFamily="34" charset="-122"/>
                    <a:ea typeface="Microsoft YaHei UI" panose="020B0503020204020204" pitchFamily="34" charset="-122"/>
                  </a:rPr>
                  <a:t>, </a:t>
                </a:r>
                <a:r>
                  <a:rPr lang="en-US" altLang="zh-CN" sz="2000" dirty="0">
                    <a:latin typeface="Microsoft YaHei UI" panose="020B0503020204020204" pitchFamily="34" charset="-122"/>
                    <a:ea typeface="Microsoft YaHei UI" panose="020B0503020204020204" pitchFamily="34" charset="-122"/>
                  </a:rPr>
                  <a:t>initial solution</a:t>
                </a:r>
                <a:r>
                  <a:rPr lang="en-US" altLang="zh-CN" sz="2000" b="0" dirty="0">
                    <a:latin typeface="Microsoft YaHei UI" panose="020B0503020204020204" pitchFamily="34" charset="-122"/>
                    <a:ea typeface="Microsoft YaHei UI" panose="020B0503020204020204" pitchFamily="34" charset="-122"/>
                  </a:rPr>
                  <a:t>, </a:t>
                </a:r>
                <a:r>
                  <a:rPr lang="en-US" altLang="zh-CN" sz="2000" dirty="0" err="1">
                    <a:latin typeface="Microsoft YaHei UI" panose="020B0503020204020204" pitchFamily="34" charset="-122"/>
                    <a:ea typeface="Microsoft YaHei UI" panose="020B0503020204020204" pitchFamily="34" charset="-122"/>
                  </a:rPr>
                  <a:t>Neighbourhood</a:t>
                </a:r>
                <a:r>
                  <a:rPr lang="en-US" altLang="zh-CN" sz="2000" dirty="0">
                    <a:latin typeface="Microsoft YaHei UI" panose="020B0503020204020204" pitchFamily="34" charset="-122"/>
                    <a:ea typeface="Microsoft YaHei UI" panose="020B0503020204020204" pitchFamily="34" charset="-122"/>
                  </a:rPr>
                  <a:t> structure</a:t>
                </a:r>
                <a:r>
                  <a:rPr lang="zh-CN" altLang="en-US" sz="2000" b="0" dirty="0">
                    <a:latin typeface="Microsoft YaHei UI" panose="020B0503020204020204" pitchFamily="34" charset="-122"/>
                    <a:ea typeface="Microsoft YaHei UI" panose="020B0503020204020204" pitchFamily="34" charset="-122"/>
                  </a:rPr>
                  <a:t>和最后的</a:t>
                </a:r>
                <a:r>
                  <a:rPr lang="en-US" altLang="zh-CN" sz="2000" dirty="0">
                    <a:latin typeface="Microsoft YaHei UI" panose="020B0503020204020204" pitchFamily="34" charset="-122"/>
                    <a:ea typeface="Microsoft YaHei UI" panose="020B0503020204020204" pitchFamily="34" charset="-122"/>
                  </a:rPr>
                  <a:t>Tabu list definition</a:t>
                </a:r>
                <a:r>
                  <a:rPr lang="zh-CN" altLang="en-US" sz="2000" dirty="0">
                    <a:latin typeface="Microsoft YaHei UI" panose="020B0503020204020204" pitchFamily="34" charset="-122"/>
                    <a:ea typeface="Microsoft YaHei UI" panose="020B0503020204020204" pitchFamily="34" charset="-122"/>
                  </a:rPr>
                  <a:t>。</a:t>
                </a:r>
                <a:endParaRPr lang="en-US" altLang="zh-CN" sz="2000" dirty="0">
                  <a:latin typeface="Microsoft YaHei UI" panose="020B0503020204020204" pitchFamily="34" charset="-122"/>
                  <a:ea typeface="Microsoft YaHei UI" panose="020B0503020204020204" pitchFamily="34" charset="-122"/>
                </a:endParaRPr>
              </a:p>
              <a:p>
                <a:pPr defTabSz="504000">
                  <a:lnSpc>
                    <a:spcPct val="100000"/>
                  </a:lnSpc>
                  <a:buNone/>
                </a:pPr>
                <a:endParaRPr lang="en-US" altLang="zh-CN" sz="2000" dirty="0">
                  <a:latin typeface="Microsoft YaHei UI" panose="020B0503020204020204" pitchFamily="34" charset="-122"/>
                  <a:ea typeface="Microsoft YaHei UI" panose="020B0503020204020204" pitchFamily="34" charset="-122"/>
                </a:endParaRPr>
              </a:p>
              <a:p>
                <a:pPr marL="342900" indent="-342900" defTabSz="504000">
                  <a:lnSpc>
                    <a:spcPct val="100000"/>
                  </a:lnSpc>
                </a:pPr>
                <a:r>
                  <a:rPr lang="en-US" altLang="zh-CN" dirty="0">
                    <a:latin typeface="Microsoft YaHei UI" panose="020B0503020204020204" pitchFamily="34" charset="-122"/>
                    <a:ea typeface="Microsoft YaHei UI" panose="020B0503020204020204" pitchFamily="34" charset="-122"/>
                  </a:rPr>
                  <a:t>Coding of a solution</a:t>
                </a:r>
              </a:p>
              <a:p>
                <a:pPr defTabSz="504000">
                  <a:lnSpc>
                    <a:spcPct val="100000"/>
                  </a:lnSpc>
                  <a:buNone/>
                </a:pPr>
                <a:r>
                  <a:rPr lang="en-US" altLang="zh-CN" sz="200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解决方案由经典的合取图</a:t>
                </a:r>
                <a14:m>
                  <m:oMath xmlns:m="http://schemas.openxmlformats.org/officeDocument/2006/math">
                    <m:r>
                      <a:rPr lang="en-US" altLang="zh-CN" sz="2000" b="0" i="1" smtClean="0">
                        <a:latin typeface="Cambria Math" panose="02040503050406030204" pitchFamily="18" charset="0"/>
                        <a:ea typeface="Microsoft YaHei UI" panose="020B0503020204020204" pitchFamily="34" charset="-122"/>
                      </a:rPr>
                      <m:t>𝐺</m:t>
                    </m:r>
                    <m:r>
                      <a:rPr lang="en-US" altLang="zh-CN" sz="2000" b="0" i="1" smtClean="0">
                        <a:latin typeface="Cambria Math" panose="02040503050406030204" pitchFamily="18" charset="0"/>
                        <a:ea typeface="Microsoft YaHei UI" panose="020B0503020204020204" pitchFamily="34" charset="-122"/>
                      </a:rPr>
                      <m:t>=(</m:t>
                    </m:r>
                    <m:r>
                      <a:rPr lang="en-US" altLang="zh-CN" sz="2000" b="0" i="1" smtClean="0">
                        <a:latin typeface="Cambria Math" panose="02040503050406030204" pitchFamily="18" charset="0"/>
                        <a:ea typeface="Microsoft YaHei UI" panose="020B0503020204020204" pitchFamily="34" charset="-122"/>
                      </a:rPr>
                      <m:t>𝑉</m:t>
                    </m:r>
                    <m:r>
                      <a:rPr lang="en-US" altLang="zh-CN" sz="2000" b="0" i="1" smtClean="0">
                        <a:latin typeface="Cambria Math" panose="02040503050406030204" pitchFamily="18" charset="0"/>
                        <a:ea typeface="Microsoft YaHei UI" panose="020B0503020204020204" pitchFamily="34" charset="-122"/>
                      </a:rPr>
                      <m:t>, </m:t>
                    </m:r>
                    <m:r>
                      <a:rPr lang="en-US" altLang="zh-CN" sz="2000" b="0" i="1" smtClean="0">
                        <a:latin typeface="Cambria Math" panose="02040503050406030204" pitchFamily="18" charset="0"/>
                        <a:ea typeface="Microsoft YaHei UI" panose="020B0503020204020204" pitchFamily="34" charset="-122"/>
                      </a:rPr>
                      <m:t>𝐸</m:t>
                    </m:r>
                    <m:r>
                      <a:rPr lang="en-US" altLang="zh-CN" sz="2000" b="0" i="1" smtClean="0">
                        <a:latin typeface="Cambria Math" panose="02040503050406030204" pitchFamily="18" charset="0"/>
                        <a:ea typeface="Microsoft YaHei UI" panose="020B0503020204020204" pitchFamily="34" charset="-122"/>
                      </a:rPr>
                      <m:t>)</m:t>
                    </m:r>
                  </m:oMath>
                </a14:m>
                <a:r>
                  <a:rPr lang="zh-CN" altLang="en-US" sz="2000" b="0" dirty="0">
                    <a:latin typeface="Microsoft YaHei UI" panose="020B0503020204020204" pitchFamily="34" charset="-122"/>
                    <a:ea typeface="Microsoft YaHei UI" panose="020B0503020204020204" pitchFamily="34" charset="-122"/>
                  </a:rPr>
                  <a:t>表示。顶点集等于</a:t>
                </a:r>
                <a14:m>
                  <m:oMath xmlns:m="http://schemas.openxmlformats.org/officeDocument/2006/math">
                    <m:r>
                      <a:rPr lang="en-US" altLang="zh-CN" sz="2000" b="0" i="1" smtClean="0">
                        <a:latin typeface="Cambria Math" panose="02040503050406030204" pitchFamily="18" charset="0"/>
                        <a:ea typeface="Microsoft YaHei UI" panose="020B0503020204020204" pitchFamily="34" charset="-122"/>
                      </a:rPr>
                      <m:t>𝑉</m:t>
                    </m:r>
                    <m:r>
                      <a:rPr lang="en-US" altLang="zh-CN" sz="2000" b="0" i="1" smtClean="0">
                        <a:latin typeface="Cambria Math" panose="02040503050406030204" pitchFamily="18" charset="0"/>
                        <a:ea typeface="Microsoft YaHei UI" panose="020B0503020204020204" pitchFamily="34" charset="-122"/>
                      </a:rPr>
                      <m:t>=</m:t>
                    </m:r>
                    <m:d>
                      <m:dPr>
                        <m:begChr m:val="{"/>
                        <m:endChr m:val="}"/>
                        <m:ctrlPr>
                          <a:rPr lang="en-US" altLang="zh-CN" sz="2000" b="0" i="1" smtClean="0">
                            <a:latin typeface="Cambria Math" panose="02040503050406030204" pitchFamily="18" charset="0"/>
                            <a:ea typeface="Microsoft YaHei UI" panose="020B0503020204020204" pitchFamily="34" charset="-122"/>
                          </a:rPr>
                        </m:ctrlPr>
                      </m:dPr>
                      <m:e>
                        <m:sSub>
                          <m:sSubPr>
                            <m:ctrlPr>
                              <a:rPr lang="en-US" altLang="zh-CN" sz="2000" b="0" i="1" smtClean="0">
                                <a:latin typeface="Cambria Math" panose="02040503050406030204" pitchFamily="18" charset="0"/>
                                <a:ea typeface="Microsoft YaHei UI" panose="020B0503020204020204" pitchFamily="34" charset="-122"/>
                              </a:rPr>
                            </m:ctrlPr>
                          </m:sSubPr>
                          <m:e>
                            <m:r>
                              <a:rPr lang="en-US" altLang="zh-CN" sz="2000" b="0" i="1" smtClean="0">
                                <a:latin typeface="Cambria Math" panose="02040503050406030204" pitchFamily="18" charset="0"/>
                                <a:ea typeface="Microsoft YaHei UI" panose="020B0503020204020204" pitchFamily="34" charset="-122"/>
                              </a:rPr>
                              <m:t>𝑂</m:t>
                            </m:r>
                          </m:e>
                          <m:sub>
                            <m:r>
                              <a:rPr lang="en-US" altLang="zh-CN" sz="2000" b="0" i="1" smtClean="0">
                                <a:latin typeface="Cambria Math" panose="02040503050406030204" pitchFamily="18" charset="0"/>
                                <a:ea typeface="Microsoft YaHei UI" panose="020B0503020204020204" pitchFamily="34" charset="-122"/>
                              </a:rPr>
                              <m:t>𝑖</m:t>
                            </m:r>
                            <m:r>
                              <a:rPr lang="en-US" altLang="zh-CN" sz="2000" b="0" i="1" smtClean="0">
                                <a:latin typeface="Cambria Math" panose="02040503050406030204" pitchFamily="18" charset="0"/>
                                <a:ea typeface="Microsoft YaHei UI" panose="020B0503020204020204" pitchFamily="34" charset="-122"/>
                              </a:rPr>
                              <m:t>,</m:t>
                            </m:r>
                            <m:r>
                              <a:rPr lang="en-US" altLang="zh-CN" sz="2000" b="0" i="1" smtClean="0">
                                <a:latin typeface="Cambria Math" panose="02040503050406030204" pitchFamily="18" charset="0"/>
                                <a:ea typeface="Microsoft YaHei UI" panose="020B0503020204020204" pitchFamily="34" charset="-122"/>
                              </a:rPr>
                              <m:t>𝑗</m:t>
                            </m:r>
                          </m:sub>
                        </m:sSub>
                        <m:r>
                          <a:rPr lang="en-US" altLang="zh-CN" sz="2000" b="0" i="1" smtClean="0">
                            <a:latin typeface="Cambria Math" panose="02040503050406030204" pitchFamily="18" charset="0"/>
                            <a:ea typeface="Microsoft YaHei UI" panose="020B0503020204020204" pitchFamily="34" charset="-122"/>
                          </a:rPr>
                          <m:t>, 1≤</m:t>
                        </m:r>
                        <m:r>
                          <a:rPr lang="en-US" altLang="zh-CN" sz="2000" b="0" i="1" smtClean="0">
                            <a:latin typeface="Cambria Math" panose="02040503050406030204" pitchFamily="18" charset="0"/>
                            <a:ea typeface="Microsoft YaHei UI" panose="020B0503020204020204" pitchFamily="34" charset="-122"/>
                          </a:rPr>
                          <m:t>𝑖</m:t>
                        </m:r>
                        <m:r>
                          <a:rPr lang="en-US" altLang="zh-CN" sz="2000" b="0" i="1" smtClean="0">
                            <a:latin typeface="Cambria Math" panose="02040503050406030204" pitchFamily="18" charset="0"/>
                            <a:ea typeface="Microsoft YaHei UI" panose="020B0503020204020204" pitchFamily="34" charset="-122"/>
                          </a:rPr>
                          <m:t>≤</m:t>
                        </m:r>
                        <m:r>
                          <a:rPr lang="en-US" altLang="zh-CN" sz="2000" b="0" i="1" smtClean="0">
                            <a:latin typeface="Cambria Math" panose="02040503050406030204" pitchFamily="18" charset="0"/>
                            <a:ea typeface="Microsoft YaHei UI" panose="020B0503020204020204" pitchFamily="34" charset="-122"/>
                          </a:rPr>
                          <m:t>𝑛</m:t>
                        </m:r>
                        <m:r>
                          <a:rPr lang="en-US" altLang="zh-CN" sz="2000" b="0" i="1" smtClean="0">
                            <a:latin typeface="Cambria Math" panose="02040503050406030204" pitchFamily="18" charset="0"/>
                            <a:ea typeface="Microsoft YaHei UI" panose="020B0503020204020204" pitchFamily="34" charset="-122"/>
                          </a:rPr>
                          <m:t>, 1≤</m:t>
                        </m:r>
                        <m:r>
                          <a:rPr lang="en-US" altLang="zh-CN" sz="2000" b="0" i="1" smtClean="0">
                            <a:latin typeface="Cambria Math" panose="02040503050406030204" pitchFamily="18" charset="0"/>
                            <a:ea typeface="Microsoft YaHei UI" panose="020B0503020204020204" pitchFamily="34" charset="-122"/>
                          </a:rPr>
                          <m:t>𝑖</m:t>
                        </m:r>
                        <m:r>
                          <a:rPr lang="en-US" altLang="zh-CN" sz="2000" b="0" i="1" smtClean="0">
                            <a:latin typeface="Cambria Math" panose="02040503050406030204" pitchFamily="18" charset="0"/>
                            <a:ea typeface="Microsoft YaHei UI" panose="020B0503020204020204" pitchFamily="34" charset="-122"/>
                          </a:rPr>
                          <m:t>≤</m:t>
                        </m:r>
                        <m:sSub>
                          <m:sSubPr>
                            <m:ctrlPr>
                              <a:rPr lang="en-US" altLang="zh-CN" sz="2000" b="0" i="1" smtClean="0">
                                <a:latin typeface="Cambria Math" panose="02040503050406030204" pitchFamily="18" charset="0"/>
                                <a:ea typeface="Microsoft YaHei UI" panose="020B0503020204020204" pitchFamily="34" charset="-122"/>
                              </a:rPr>
                            </m:ctrlPr>
                          </m:sSubPr>
                          <m:e>
                            <m:r>
                              <a:rPr lang="en-US" altLang="zh-CN" sz="2000" b="0" i="1" smtClean="0">
                                <a:latin typeface="Cambria Math" panose="02040503050406030204" pitchFamily="18" charset="0"/>
                                <a:ea typeface="Microsoft YaHei UI" panose="020B0503020204020204" pitchFamily="34" charset="-122"/>
                              </a:rPr>
                              <m:t>𝑛</m:t>
                            </m:r>
                          </m:e>
                          <m:sub>
                            <m:r>
                              <a:rPr lang="en-US" altLang="zh-CN" sz="2000" b="0" i="1" smtClean="0">
                                <a:latin typeface="Cambria Math" panose="02040503050406030204" pitchFamily="18" charset="0"/>
                                <a:ea typeface="Microsoft YaHei UI" panose="020B0503020204020204" pitchFamily="34" charset="-122"/>
                              </a:rPr>
                              <m:t>𝑗</m:t>
                            </m:r>
                          </m:sub>
                        </m:sSub>
                      </m:e>
                    </m:d>
                    <m:r>
                      <a:rPr lang="en-US" altLang="zh-CN" sz="2000" b="0" i="1" smtClean="0">
                        <a:latin typeface="Cambria Math" panose="02040503050406030204" pitchFamily="18" charset="0"/>
                        <a:ea typeface="Microsoft YaHei UI" panose="020B0503020204020204" pitchFamily="34" charset="-122"/>
                      </a:rPr>
                      <m:t>∪</m:t>
                    </m:r>
                    <m:d>
                      <m:dPr>
                        <m:begChr m:val="{"/>
                        <m:endChr m:val="}"/>
                        <m:ctrlPr>
                          <a:rPr lang="en-US" altLang="zh-CN" sz="2000" b="0" i="1" smtClean="0">
                            <a:latin typeface="Cambria Math" panose="02040503050406030204" pitchFamily="18" charset="0"/>
                            <a:ea typeface="Microsoft YaHei UI" panose="020B0503020204020204" pitchFamily="34" charset="-122"/>
                          </a:rPr>
                        </m:ctrlPr>
                      </m:dPr>
                      <m:e>
                        <m:r>
                          <a:rPr lang="en-US" altLang="zh-CN" sz="2000" b="0" i="1" smtClean="0">
                            <a:latin typeface="Cambria Math" panose="02040503050406030204" pitchFamily="18" charset="0"/>
                            <a:ea typeface="Microsoft YaHei UI" panose="020B0503020204020204" pitchFamily="34" charset="-122"/>
                          </a:rPr>
                          <m:t>𝑠</m:t>
                        </m:r>
                        <m:r>
                          <a:rPr lang="en-US" altLang="zh-CN" sz="2000" b="0" i="1" smtClean="0">
                            <a:latin typeface="Cambria Math" panose="02040503050406030204" pitchFamily="18" charset="0"/>
                            <a:ea typeface="Microsoft YaHei UI" panose="020B0503020204020204" pitchFamily="34" charset="-122"/>
                          </a:rPr>
                          <m:t>, </m:t>
                        </m:r>
                        <m:r>
                          <a:rPr lang="en-US" altLang="zh-CN" sz="2000" b="0" i="1" smtClean="0">
                            <a:latin typeface="Cambria Math" panose="02040503050406030204" pitchFamily="18" charset="0"/>
                            <a:ea typeface="Microsoft YaHei UI" panose="020B0503020204020204" pitchFamily="34" charset="-122"/>
                          </a:rPr>
                          <m:t>𝑡</m:t>
                        </m:r>
                      </m:e>
                    </m:d>
                    <m:r>
                      <a:rPr lang="zh-CN" altLang="en-US" sz="2000" b="0" i="1">
                        <a:latin typeface="Cambria Math" panose="02040503050406030204" pitchFamily="18" charset="0"/>
                        <a:ea typeface="Microsoft YaHei UI" panose="020B0503020204020204" pitchFamily="34" charset="-122"/>
                      </a:rPr>
                      <m:t>，</m:t>
                    </m:r>
                  </m:oMath>
                </a14:m>
                <a:r>
                  <a:rPr lang="zh-CN" altLang="en-US" sz="2000" b="0" dirty="0">
                    <a:latin typeface="Microsoft YaHei UI" panose="020B0503020204020204" pitchFamily="34" charset="-122"/>
                    <a:ea typeface="Microsoft YaHei UI" panose="020B0503020204020204" pitchFamily="34" charset="-122"/>
                  </a:rPr>
                  <a:t>其中</a:t>
                </a:r>
                <a14:m>
                  <m:oMath xmlns:m="http://schemas.openxmlformats.org/officeDocument/2006/math">
                    <m:r>
                      <a:rPr lang="en-US" altLang="zh-CN" sz="2000" b="0" i="1" dirty="0" smtClean="0">
                        <a:latin typeface="Cambria Math" panose="02040503050406030204" pitchFamily="18" charset="0"/>
                        <a:ea typeface="Microsoft YaHei UI" panose="020B0503020204020204" pitchFamily="34" charset="-122"/>
                      </a:rPr>
                      <m:t>𝑠</m:t>
                    </m:r>
                  </m:oMath>
                </a14:m>
                <a:r>
                  <a:rPr lang="zh-CN" altLang="en-US" sz="2000" b="0" dirty="0">
                    <a:latin typeface="Microsoft YaHei UI" panose="020B0503020204020204" pitchFamily="34" charset="-122"/>
                    <a:ea typeface="Microsoft YaHei UI" panose="020B0503020204020204" pitchFamily="34" charset="-122"/>
                  </a:rPr>
                  <a:t>为资源顶点，</a:t>
                </a:r>
                <a14:m>
                  <m:oMath xmlns:m="http://schemas.openxmlformats.org/officeDocument/2006/math">
                    <m:r>
                      <a:rPr lang="en-US" altLang="zh-CN" sz="2000" b="0" i="1" smtClean="0">
                        <a:latin typeface="Cambria Math" panose="02040503050406030204" pitchFamily="18" charset="0"/>
                        <a:ea typeface="Microsoft YaHei UI" panose="020B0503020204020204" pitchFamily="34" charset="-122"/>
                      </a:rPr>
                      <m:t>𝑡</m:t>
                    </m:r>
                  </m:oMath>
                </a14:m>
                <a:r>
                  <a:rPr lang="zh-CN" altLang="en-US" sz="2000" b="0" dirty="0">
                    <a:latin typeface="Microsoft YaHei UI" panose="020B0503020204020204" pitchFamily="34" charset="-122"/>
                    <a:ea typeface="Microsoft YaHei UI" panose="020B0503020204020204" pitchFamily="34" charset="-122"/>
                  </a:rPr>
                  <a:t>为汇顶点</a:t>
                </a:r>
                <a:endParaRPr lang="en-US" altLang="zh-CN" sz="2000" b="0" dirty="0">
                  <a:latin typeface="Microsoft YaHei UI" panose="020B0503020204020204" pitchFamily="34" charset="-122"/>
                  <a:ea typeface="Microsoft YaHei UI" panose="020B0503020204020204" pitchFamily="34" charset="-122"/>
                </a:endParaRPr>
              </a:p>
            </p:txBody>
          </p:sp>
        </mc:Choice>
        <mc:Fallback>
          <p:sp>
            <p:nvSpPr>
              <p:cNvPr id="3" name="文本框 2">
                <a:extLst>
                  <a:ext uri="{FF2B5EF4-FFF2-40B4-BE49-F238E27FC236}">
                    <a16:creationId xmlns:a16="http://schemas.microsoft.com/office/drawing/2014/main" id="{463AA823-DCFC-779C-5887-D3088B5F4059}"/>
                  </a:ext>
                </a:extLst>
              </p:cNvPr>
              <p:cNvSpPr txBox="1">
                <a:spLocks noRot="1" noChangeAspect="1" noMove="1" noResize="1" noEditPoints="1" noAdjustHandles="1" noChangeArrowheads="1" noChangeShapeType="1" noTextEdit="1"/>
              </p:cNvSpPr>
              <p:nvPr/>
            </p:nvSpPr>
            <p:spPr>
              <a:xfrm>
                <a:off x="282370" y="1196752"/>
                <a:ext cx="8640960" cy="2298834"/>
              </a:xfrm>
              <a:prstGeom prst="rect">
                <a:avLst/>
              </a:prstGeom>
              <a:blipFill>
                <a:blip r:embed="rId4"/>
                <a:stretch>
                  <a:fillRect l="-917" t="-1326" b="-42971"/>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D8831565-E262-AF35-B134-FE870082A383}"/>
              </a:ext>
            </a:extLst>
          </p:cNvPr>
          <p:cNvPicPr>
            <a:picLocks noChangeAspect="1"/>
          </p:cNvPicPr>
          <p:nvPr/>
        </p:nvPicPr>
        <p:blipFill>
          <a:blip r:embed="rId5"/>
          <a:stretch>
            <a:fillRect/>
          </a:stretch>
        </p:blipFill>
        <p:spPr>
          <a:xfrm>
            <a:off x="1385646" y="3933056"/>
            <a:ext cx="6372708" cy="2799571"/>
          </a:xfrm>
          <a:prstGeom prst="rect">
            <a:avLst/>
          </a:prstGeom>
        </p:spPr>
      </p:pic>
    </p:spTree>
    <p:extLst>
      <p:ext uri="{BB962C8B-B14F-4D97-AF65-F5344CB8AC3E}">
        <p14:creationId xmlns:p14="http://schemas.microsoft.com/office/powerpoint/2010/main" val="3097260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A5A6E63-198D-8E78-9CA6-2DC84902A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58920"/>
            <a:ext cx="864096" cy="864096"/>
          </a:xfrm>
          <a:prstGeom prst="rect">
            <a:avLst/>
          </a:prstGeom>
        </p:spPr>
      </p:pic>
      <p:sp>
        <p:nvSpPr>
          <p:cNvPr id="4" name="文本框 3">
            <a:extLst>
              <a:ext uri="{FF2B5EF4-FFF2-40B4-BE49-F238E27FC236}">
                <a16:creationId xmlns:a16="http://schemas.microsoft.com/office/drawing/2014/main" id="{34C20FFA-E588-4ADA-733B-AC243EA9CA00}"/>
              </a:ext>
            </a:extLst>
          </p:cNvPr>
          <p:cNvSpPr txBox="1"/>
          <p:nvPr/>
        </p:nvSpPr>
        <p:spPr>
          <a:xfrm>
            <a:off x="899592" y="278602"/>
            <a:ext cx="3703258" cy="424732"/>
          </a:xfrm>
          <a:prstGeom prst="rect">
            <a:avLst/>
          </a:prstGeom>
          <a:noFill/>
        </p:spPr>
        <p:txBody>
          <a:bodyPr wrap="none" rtlCol="0">
            <a:spAutoFit/>
          </a:bodyPr>
          <a:lstStyle/>
          <a:p>
            <a:pPr>
              <a:buNone/>
            </a:pP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禁忌搜索算法</a:t>
            </a:r>
            <a:r>
              <a:rPr lang="en-US" altLang="zh-CN" dirty="0">
                <a:latin typeface="Microsoft YaHei UI" panose="020B0503020204020204" pitchFamily="34" charset="-122"/>
                <a:ea typeface="Microsoft YaHei UI" panose="020B0503020204020204" pitchFamily="34" charset="-122"/>
              </a:rPr>
              <a:t> – </a:t>
            </a:r>
            <a:r>
              <a:rPr lang="zh-CN" altLang="en-US" dirty="0">
                <a:latin typeface="Microsoft YaHei UI" panose="020B0503020204020204" pitchFamily="34" charset="-122"/>
                <a:ea typeface="Microsoft YaHei UI" panose="020B0503020204020204" pitchFamily="34" charset="-122"/>
              </a:rPr>
              <a:t>共同部分</a:t>
            </a:r>
            <a:endParaRPr lang="en-US" altLang="zh-CN" dirty="0">
              <a:latin typeface="Microsoft YaHei UI" panose="020B0503020204020204" pitchFamily="34" charset="-122"/>
              <a:ea typeface="Microsoft YaHei UI" panose="020B0503020204020204" pitchFamily="34" charset="-122"/>
            </a:endParaRP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463AA823-DCFC-779C-5887-D3088B5F4059}"/>
                  </a:ext>
                </a:extLst>
              </p:cNvPr>
              <p:cNvSpPr txBox="1"/>
              <p:nvPr/>
            </p:nvSpPr>
            <p:spPr>
              <a:xfrm>
                <a:off x="282370" y="1196752"/>
                <a:ext cx="8640960" cy="5836598"/>
              </a:xfrm>
              <a:prstGeom prst="rect">
                <a:avLst/>
              </a:prstGeom>
              <a:noFill/>
            </p:spPr>
            <p:txBody>
              <a:bodyPr wrap="square">
                <a:spAutoFit/>
              </a:bodyPr>
              <a:lstStyle/>
              <a:p>
                <a:pPr marL="342900" indent="-342900" defTabSz="504000">
                  <a:lnSpc>
                    <a:spcPct val="100000"/>
                  </a:lnSpc>
                </a:pPr>
                <a:r>
                  <a:rPr lang="en-US" altLang="zh-CN" dirty="0">
                    <a:latin typeface="Microsoft YaHei UI" panose="020B0503020204020204" pitchFamily="34" charset="-122"/>
                    <a:ea typeface="Microsoft YaHei UI" panose="020B0503020204020204" pitchFamily="34" charset="-122"/>
                  </a:rPr>
                  <a:t>Initital Solution</a:t>
                </a:r>
                <a:endParaRPr lang="en-US" altLang="zh-CN" sz="2800" dirty="0">
                  <a:latin typeface="Microsoft YaHei UI" panose="020B0503020204020204" pitchFamily="34" charset="-122"/>
                  <a:ea typeface="Microsoft YaHei UI" panose="020B0503020204020204" pitchFamily="34" charset="-122"/>
                </a:endParaRPr>
              </a:p>
              <a:p>
                <a:pPr defTabSz="504000">
                  <a:lnSpc>
                    <a:spcPct val="100000"/>
                  </a:lnSpc>
                  <a:buNone/>
                </a:pPr>
                <a:r>
                  <a:rPr lang="en-US" altLang="zh-CN" sz="200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初始解由两步贪心算法给出。第一步包括解决每个工序的分配问题，第二步包括解决作业车间问题，而不修改工序的分配。</a:t>
                </a:r>
                <a:endParaRPr lang="en-US" altLang="zh-CN" sz="2000" b="0" dirty="0">
                  <a:latin typeface="Microsoft YaHei UI" panose="020B0503020204020204" pitchFamily="34" charset="-122"/>
                  <a:ea typeface="Microsoft YaHei UI" panose="020B0503020204020204" pitchFamily="34" charset="-122"/>
                </a:endParaRPr>
              </a:p>
              <a:p>
                <a:pPr defTabSz="504000">
                  <a:lnSpc>
                    <a:spcPct val="100000"/>
                  </a:lnSpc>
                  <a:buNone/>
                </a:pPr>
                <a:r>
                  <a:rPr lang="en-US" altLang="zh-CN" sz="2000" b="0" dirty="0">
                    <a:latin typeface="Microsoft YaHei UI" panose="020B0503020204020204" pitchFamily="34" charset="-122"/>
                    <a:ea typeface="Microsoft YaHei UI" panose="020B0503020204020204" pitchFamily="34" charset="-122"/>
                  </a:rPr>
                  <a:t>	</a:t>
                </a:r>
                <a:r>
                  <a:rPr lang="zh-CN" altLang="en-US" sz="2000" dirty="0">
                    <a:latin typeface="Microsoft YaHei UI" panose="020B0503020204020204" pitchFamily="34" charset="-122"/>
                    <a:ea typeface="Microsoft YaHei UI" panose="020B0503020204020204" pitchFamily="34" charset="-122"/>
                  </a:rPr>
                  <a:t>第一步：</a:t>
                </a:r>
                <a:r>
                  <a:rPr lang="zh-CN" altLang="en-US" sz="2000" b="0" dirty="0">
                    <a:latin typeface="Microsoft YaHei UI" panose="020B0503020204020204" pitchFamily="34" charset="-122"/>
                    <a:ea typeface="Microsoft YaHei UI" panose="020B0503020204020204" pitchFamily="34" charset="-122"/>
                  </a:rPr>
                  <a:t>首先，将操作按 </a:t>
                </a:r>
                <a14:m>
                  <m:oMath xmlns:m="http://schemas.openxmlformats.org/officeDocument/2006/math">
                    <m:d>
                      <m:dPr>
                        <m:begChr m:val="|"/>
                        <m:endChr m:val="|"/>
                        <m:ctrlPr>
                          <a:rPr lang="en-US" altLang="zh-CN" sz="2000" b="0" i="1" smtClean="0">
                            <a:latin typeface="Cambria Math" panose="02040503050406030204" pitchFamily="18" charset="0"/>
                            <a:ea typeface="Microsoft YaHei UI" panose="020B0503020204020204" pitchFamily="34" charset="-122"/>
                          </a:rPr>
                        </m:ctrlPr>
                      </m:dP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ℛ</m:t>
                            </m:r>
                          </m:e>
                          <m:sub>
                            <m:r>
                              <a:rPr lang="en-US" altLang="zh-CN" sz="2000" b="0" i="1" smtClean="0">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𝑗</m:t>
                            </m:r>
                          </m:sub>
                        </m:sSub>
                      </m:e>
                    </m:d>
                  </m:oMath>
                </a14:m>
                <a:r>
                  <a:rPr lang="zh-CN" altLang="en-US" sz="2000" b="0" dirty="0">
                    <a:latin typeface="Microsoft YaHei UI" panose="020B0503020204020204" pitchFamily="34" charset="-122"/>
                    <a:ea typeface="Microsoft YaHei UI" panose="020B0503020204020204" pitchFamily="34" charset="-122"/>
                  </a:rPr>
                  <a:t> 非递减顺序排序，并按非递增 </a:t>
                </a:r>
                <a14:m>
                  <m:oMath xmlns:m="http://schemas.openxmlformats.org/officeDocument/2006/math">
                    <m:sSub>
                      <m:sSubPr>
                        <m:ctrlPr>
                          <a:rPr lang="en-US" altLang="zh-CN" sz="2000" b="0" i="1" dirty="0" smtClean="0">
                            <a:latin typeface="Cambria Math" panose="02040503050406030204" pitchFamily="18" charset="0"/>
                            <a:ea typeface="Microsoft YaHei UI" panose="020B0503020204020204" pitchFamily="34" charset="-122"/>
                          </a:rPr>
                        </m:ctrlPr>
                      </m:sSubPr>
                      <m:e>
                        <m:r>
                          <a:rPr lang="en-US" altLang="zh-CN" sz="2000" b="0" i="1" dirty="0" smtClean="0">
                            <a:latin typeface="Cambria Math" panose="02040503050406030204" pitchFamily="18" charset="0"/>
                            <a:ea typeface="Microsoft YaHei UI" panose="020B0503020204020204" pitchFamily="34" charset="-122"/>
                          </a:rPr>
                          <m:t>𝑝</m:t>
                        </m:r>
                      </m:e>
                      <m:sub>
                        <m:r>
                          <a:rPr lang="en-US" altLang="zh-CN" sz="2000" b="0" i="1" dirty="0" smtClean="0">
                            <a:latin typeface="Cambria Math" panose="02040503050406030204" pitchFamily="18" charset="0"/>
                            <a:ea typeface="Microsoft YaHei UI" panose="020B0503020204020204" pitchFamily="34" charset="-122"/>
                          </a:rPr>
                          <m:t>𝑖</m:t>
                        </m:r>
                        <m:r>
                          <a:rPr lang="en-US" altLang="zh-CN" sz="2000" b="0" i="1" dirty="0" smtClean="0">
                            <a:latin typeface="Cambria Math" panose="02040503050406030204" pitchFamily="18" charset="0"/>
                            <a:ea typeface="Microsoft YaHei UI" panose="020B0503020204020204" pitchFamily="34" charset="-122"/>
                          </a:rPr>
                          <m:t>,</m:t>
                        </m:r>
                        <m:r>
                          <a:rPr lang="en-US" altLang="zh-CN" sz="2000" b="0" i="1" dirty="0" smtClean="0">
                            <a:latin typeface="Cambria Math" panose="02040503050406030204" pitchFamily="18" charset="0"/>
                            <a:ea typeface="Microsoft YaHei UI" panose="020B0503020204020204" pitchFamily="34" charset="-122"/>
                          </a:rPr>
                          <m:t>𝑗</m:t>
                        </m:r>
                      </m:sub>
                    </m:sSub>
                    <m:r>
                      <a:rPr lang="en-US" altLang="zh-CN" sz="2000" b="0" i="1" dirty="0" smtClean="0">
                        <a:latin typeface="Cambria Math" panose="02040503050406030204" pitchFamily="18" charset="0"/>
                        <a:ea typeface="Microsoft YaHei UI" panose="020B0503020204020204" pitchFamily="34" charset="-122"/>
                      </a:rPr>
                      <m:t> </m:t>
                    </m:r>
                  </m:oMath>
                </a14:m>
                <a:r>
                  <a:rPr lang="zh-CN" altLang="en-US" sz="2000" b="0" dirty="0">
                    <a:latin typeface="Microsoft YaHei UI" panose="020B0503020204020204" pitchFamily="34" charset="-122"/>
                    <a:ea typeface="Microsoft YaHei UI" panose="020B0503020204020204" pitchFamily="34" charset="-122"/>
                  </a:rPr>
                  <a:t>顺序排序以打破平局。操作列表称为 </a:t>
                </a:r>
                <a14:m>
                  <m:oMath xmlns:m="http://schemas.openxmlformats.org/officeDocument/2006/math">
                    <m:r>
                      <a:rPr lang="zh-CN" altLang="en-US" sz="2000" b="0" i="1" smtClean="0">
                        <a:latin typeface="Cambria Math" panose="02040503050406030204" pitchFamily="18" charset="0"/>
                        <a:ea typeface="Microsoft YaHei UI" panose="020B0503020204020204" pitchFamily="34" charset="-122"/>
                      </a:rPr>
                      <m:t>𝒪</m:t>
                    </m:r>
                  </m:oMath>
                </a14:m>
                <a:r>
                  <a:rPr lang="zh-CN" altLang="en-US" sz="2000" b="0" dirty="0">
                    <a:latin typeface="Microsoft YaHei UI" panose="020B0503020204020204" pitchFamily="34" charset="-122"/>
                    <a:ea typeface="Microsoft YaHei UI" panose="020B0503020204020204" pitchFamily="34" charset="-122"/>
                  </a:rPr>
                  <a:t>。一项资源的工作负载由分配的操作的处理时间之和来定义。资源按其工作量非递减顺序排序，该列表称为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ℛ</m:t>
                    </m:r>
                  </m:oMath>
                </a14:m>
                <a:r>
                  <a:rPr lang="zh-CN" altLang="en-US" sz="2000" b="0" dirty="0">
                    <a:latin typeface="Microsoft YaHei UI" panose="020B0503020204020204" pitchFamily="34" charset="-122"/>
                    <a:ea typeface="Microsoft YaHei UI" panose="020B0503020204020204" pitchFamily="34" charset="-122"/>
                  </a:rPr>
                  <a:t>。根据列表 </a:t>
                </a:r>
                <a14:m>
                  <m:oMath xmlns:m="http://schemas.openxmlformats.org/officeDocument/2006/math">
                    <m:r>
                      <a:rPr lang="zh-CN" altLang="en-US" sz="2000" b="0" i="1">
                        <a:latin typeface="Cambria Math" panose="02040503050406030204" pitchFamily="18" charset="0"/>
                        <a:ea typeface="Microsoft YaHei UI" panose="020B0503020204020204" pitchFamily="34" charset="-122"/>
                      </a:rPr>
                      <m:t>𝒪</m:t>
                    </m:r>
                  </m:oMath>
                </a14:m>
                <a:r>
                  <a:rPr lang="zh-CN" altLang="en-US" sz="2000" b="0" dirty="0">
                    <a:latin typeface="Microsoft YaHei UI" panose="020B0503020204020204" pitchFamily="34" charset="-122"/>
                    <a:ea typeface="Microsoft YaHei UI" panose="020B0503020204020204" pitchFamily="34" charset="-122"/>
                  </a:rPr>
                  <a:t> 进行操作，对于每个操作 </a:t>
                </a:r>
                <a14:m>
                  <m:oMath xmlns:m="http://schemas.openxmlformats.org/officeDocument/2006/math">
                    <m:sSub>
                      <m:sSubPr>
                        <m:ctrlPr>
                          <a:rPr lang="en-US" altLang="zh-CN" sz="2000" b="0" i="1" smtClean="0">
                            <a:latin typeface="Cambria Math" panose="02040503050406030204" pitchFamily="18" charset="0"/>
                            <a:ea typeface="Microsoft YaHei UI" panose="020B0503020204020204" pitchFamily="34" charset="-122"/>
                          </a:rPr>
                        </m:ctrlPr>
                      </m:sSubPr>
                      <m:e>
                        <m:r>
                          <a:rPr lang="en-US" altLang="zh-CN" sz="2000" b="0" i="1" smtClean="0">
                            <a:latin typeface="Cambria Math" panose="02040503050406030204" pitchFamily="18" charset="0"/>
                            <a:ea typeface="Microsoft YaHei UI" panose="020B0503020204020204" pitchFamily="34" charset="-122"/>
                          </a:rPr>
                          <m:t>𝑂</m:t>
                        </m:r>
                      </m:e>
                      <m:sub>
                        <m:r>
                          <a:rPr lang="en-US" altLang="zh-CN" sz="2000" b="0" i="1" smtClean="0">
                            <a:latin typeface="Cambria Math" panose="02040503050406030204" pitchFamily="18" charset="0"/>
                            <a:ea typeface="Microsoft YaHei UI" panose="020B0503020204020204" pitchFamily="34" charset="-122"/>
                          </a:rPr>
                          <m:t>𝑖</m:t>
                        </m:r>
                        <m:r>
                          <a:rPr lang="en-US" altLang="zh-CN" sz="2000" b="0" i="1" smtClean="0">
                            <a:latin typeface="Cambria Math" panose="02040503050406030204" pitchFamily="18" charset="0"/>
                            <a:ea typeface="Microsoft YaHei UI" panose="020B0503020204020204" pitchFamily="34" charset="-122"/>
                          </a:rPr>
                          <m:t>,</m:t>
                        </m:r>
                        <m:r>
                          <a:rPr lang="en-US" altLang="zh-CN" sz="2000" b="0" i="1" smtClean="0">
                            <a:latin typeface="Cambria Math" panose="02040503050406030204" pitchFamily="18" charset="0"/>
                            <a:ea typeface="Microsoft YaHei UI" panose="020B0503020204020204" pitchFamily="34" charset="-122"/>
                          </a:rPr>
                          <m:t>𝑗</m:t>
                        </m:r>
                      </m:sub>
                    </m:sSub>
                  </m:oMath>
                </a14:m>
                <a:r>
                  <a:rPr lang="zh-CN" altLang="en-US" sz="2000" b="0" dirty="0">
                    <a:latin typeface="Microsoft YaHei UI" panose="020B0503020204020204" pitchFamily="34" charset="-122"/>
                    <a:ea typeface="Microsoft YaHei UI" panose="020B0503020204020204" pitchFamily="34" charset="-122"/>
                  </a:rPr>
                  <a:t>，将 </a:t>
                </a:r>
                <a14:m>
                  <m:oMath xmlns:m="http://schemas.openxmlformats.org/officeDocument/2006/math">
                    <m:r>
                      <a:rPr lang="en-US" altLang="zh-CN" sz="2000" b="0" i="1" smtClean="0">
                        <a:latin typeface="Cambria Math" panose="02040503050406030204" pitchFamily="18" charset="0"/>
                        <a:ea typeface="Cambria Math" panose="02040503050406030204" pitchFamily="18" charset="0"/>
                      </a:rPr>
                      <m:t>ℛ</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中属于 </a:t>
                </a:r>
                <a14:m>
                  <m:oMath xmlns:m="http://schemas.openxmlformats.org/officeDocument/2006/math">
                    <m:sSub>
                      <m:sSubPr>
                        <m:ctrlPr>
                          <a:rPr lang="en-US" altLang="zh-CN" sz="2000" b="0" i="1" dirty="0" smtClean="0">
                            <a:latin typeface="Cambria Math" panose="02040503050406030204" pitchFamily="18" charset="0"/>
                            <a:ea typeface="Microsoft YaHei UI" panose="020B0503020204020204" pitchFamily="34" charset="-122"/>
                          </a:rPr>
                        </m:ctrlPr>
                      </m:sSubPr>
                      <m:e>
                        <m:r>
                          <a:rPr lang="en-US" altLang="zh-CN" sz="2000" b="0" i="1" dirty="0" smtClean="0">
                            <a:latin typeface="Cambria Math" panose="02040503050406030204" pitchFamily="18" charset="0"/>
                            <a:ea typeface="Microsoft YaHei UI" panose="020B0503020204020204" pitchFamily="34" charset="-122"/>
                          </a:rPr>
                          <m:t>𝑅</m:t>
                        </m:r>
                      </m:e>
                      <m:sub>
                        <m:r>
                          <a:rPr lang="en-US" altLang="zh-CN" sz="2000" b="0" i="1" dirty="0" smtClean="0">
                            <a:latin typeface="Cambria Math" panose="02040503050406030204" pitchFamily="18" charset="0"/>
                            <a:ea typeface="Microsoft YaHei UI" panose="020B0503020204020204" pitchFamily="34" charset="-122"/>
                          </a:rPr>
                          <m:t>𝑖</m:t>
                        </m:r>
                        <m:r>
                          <a:rPr lang="en-US" altLang="zh-CN" sz="2000" b="0" i="1" dirty="0" smtClean="0">
                            <a:latin typeface="Cambria Math" panose="02040503050406030204" pitchFamily="18" charset="0"/>
                            <a:ea typeface="Microsoft YaHei UI" panose="020B0503020204020204" pitchFamily="34" charset="-122"/>
                          </a:rPr>
                          <m:t>,</m:t>
                        </m:r>
                        <m:r>
                          <a:rPr lang="en-US" altLang="zh-CN" sz="2000" b="0" i="1" dirty="0" smtClean="0">
                            <a:latin typeface="Cambria Math" panose="02040503050406030204" pitchFamily="18" charset="0"/>
                            <a:ea typeface="Microsoft YaHei UI" panose="020B0503020204020204" pitchFamily="34" charset="-122"/>
                          </a:rPr>
                          <m:t>𝑗</m:t>
                        </m:r>
                      </m:sub>
                    </m:sSub>
                    <m:r>
                      <a:rPr lang="en-US" altLang="zh-CN" sz="2000" b="0" i="1" dirty="0" smtClean="0">
                        <a:latin typeface="Cambria Math" panose="02040503050406030204" pitchFamily="18" charset="0"/>
                        <a:ea typeface="Microsoft YaHei UI" panose="020B0503020204020204" pitchFamily="34" charset="-122"/>
                      </a:rPr>
                      <m:t> </m:t>
                    </m:r>
                  </m:oMath>
                </a14:m>
                <a:r>
                  <a:rPr lang="zh-CN" altLang="en-US" sz="2000" b="0" dirty="0">
                    <a:latin typeface="Microsoft YaHei UI" panose="020B0503020204020204" pitchFamily="34" charset="-122"/>
                    <a:ea typeface="Microsoft YaHei UI" panose="020B0503020204020204" pitchFamily="34" charset="-122"/>
                  </a:rPr>
                  <a:t>的第一个资源分配给操作时，该资源的工作负载以及资源的排序都会更新。该过程不断迭代，直到 </a:t>
                </a:r>
                <a14:m>
                  <m:oMath xmlns:m="http://schemas.openxmlformats.org/officeDocument/2006/math">
                    <m:r>
                      <a:rPr lang="zh-CN" altLang="en-US" sz="2000" b="0" i="1" smtClean="0">
                        <a:latin typeface="Cambria Math" panose="02040503050406030204" pitchFamily="18" charset="0"/>
                        <a:ea typeface="Microsoft YaHei UI" panose="020B0503020204020204" pitchFamily="34" charset="-122"/>
                      </a:rPr>
                      <m:t>𝒪</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的所有操作都分配给一个资源。</a:t>
                </a:r>
                <a:endParaRPr lang="en-US" altLang="zh-CN" sz="2000" b="0" dirty="0">
                  <a:latin typeface="Microsoft YaHei UI" panose="020B0503020204020204" pitchFamily="34" charset="-122"/>
                  <a:ea typeface="Microsoft YaHei UI" panose="020B0503020204020204" pitchFamily="34" charset="-122"/>
                </a:endParaRPr>
              </a:p>
              <a:p>
                <a:pPr defTabSz="504000">
                  <a:lnSpc>
                    <a:spcPct val="100000"/>
                  </a:lnSpc>
                  <a:buNone/>
                </a:pPr>
                <a:r>
                  <a:rPr lang="en-US" altLang="zh-CN" sz="2000" b="0" dirty="0">
                    <a:latin typeface="Microsoft YaHei UI" panose="020B0503020204020204" pitchFamily="34" charset="-122"/>
                    <a:ea typeface="Microsoft YaHei UI" panose="020B0503020204020204" pitchFamily="34" charset="-122"/>
                  </a:rPr>
                  <a:t>	</a:t>
                </a:r>
                <a:r>
                  <a:rPr lang="zh-CN" altLang="en-US" sz="2000" dirty="0">
                    <a:latin typeface="Microsoft YaHei UI" panose="020B0503020204020204" pitchFamily="34" charset="-122"/>
                    <a:ea typeface="Microsoft YaHei UI" panose="020B0503020204020204" pitchFamily="34" charset="-122"/>
                  </a:rPr>
                  <a:t>第二步：</a:t>
                </a:r>
                <a:r>
                  <a:rPr lang="zh-CN" altLang="en-US" sz="2000" b="0" dirty="0">
                    <a:latin typeface="Microsoft YaHei UI" panose="020B0503020204020204" pitchFamily="34" charset="-122"/>
                    <a:ea typeface="Microsoft YaHei UI" panose="020B0503020204020204" pitchFamily="34" charset="-122"/>
                  </a:rPr>
                  <a:t>使用基于“松弛”规则的贪心算法解决作业车间问题。用 </a:t>
                </a:r>
                <a14:m>
                  <m:oMath xmlns:m="http://schemas.openxmlformats.org/officeDocument/2006/math">
                    <m:r>
                      <a:rPr lang="zh-CN" altLang="en-US" sz="2000" b="0" i="1" smtClean="0">
                        <a:latin typeface="Cambria Math" panose="02040503050406030204" pitchFamily="18" charset="0"/>
                        <a:ea typeface="Microsoft YaHei UI" panose="020B0503020204020204" pitchFamily="34" charset="-122"/>
                      </a:rPr>
                      <m:t>𝒮</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表示候选操作集。一开始，</a:t>
                </a:r>
                <a14:m>
                  <m:oMath xmlns:m="http://schemas.openxmlformats.org/officeDocument/2006/math">
                    <m:r>
                      <a:rPr lang="zh-CN" altLang="en-US" sz="2000" b="0" i="1" dirty="0" smtClean="0">
                        <a:latin typeface="Cambria Math" panose="02040503050406030204" pitchFamily="18" charset="0"/>
                        <a:ea typeface="Microsoft YaHei UI" panose="020B0503020204020204" pitchFamily="34" charset="-122"/>
                      </a:rPr>
                      <m:t>𝒮</m:t>
                    </m:r>
                    <m:r>
                      <a:rPr lang="en-US" altLang="zh-CN" sz="2000" b="0" i="1" dirty="0" smtClean="0">
                        <a:latin typeface="Cambria Math" panose="02040503050406030204" pitchFamily="18" charset="0"/>
                        <a:ea typeface="Microsoft YaHei UI" panose="020B0503020204020204" pitchFamily="34" charset="-122"/>
                      </a:rPr>
                      <m:t>={</m:t>
                    </m:r>
                    <m:sSub>
                      <m:sSubPr>
                        <m:ctrlPr>
                          <a:rPr lang="en-US" altLang="zh-CN" sz="2000" b="0" i="1" dirty="0" smtClean="0">
                            <a:latin typeface="Cambria Math" panose="02040503050406030204" pitchFamily="18" charset="0"/>
                            <a:ea typeface="Microsoft YaHei UI" panose="020B0503020204020204" pitchFamily="34" charset="-122"/>
                          </a:rPr>
                        </m:ctrlPr>
                      </m:sSubPr>
                      <m:e>
                        <m:r>
                          <a:rPr lang="en-US" altLang="zh-CN" sz="2000" b="0" i="1" dirty="0" smtClean="0">
                            <a:latin typeface="Cambria Math" panose="02040503050406030204" pitchFamily="18" charset="0"/>
                            <a:ea typeface="Microsoft YaHei UI" panose="020B0503020204020204" pitchFamily="34" charset="-122"/>
                          </a:rPr>
                          <m:t>𝑂</m:t>
                        </m:r>
                      </m:e>
                      <m:sub>
                        <m:r>
                          <a:rPr lang="en-US" altLang="zh-CN" sz="2000" b="0" i="1" dirty="0" smtClean="0">
                            <a:latin typeface="Cambria Math" panose="02040503050406030204" pitchFamily="18" charset="0"/>
                            <a:ea typeface="Microsoft YaHei UI" panose="020B0503020204020204" pitchFamily="34" charset="-122"/>
                          </a:rPr>
                          <m:t>1,</m:t>
                        </m:r>
                        <m:r>
                          <a:rPr lang="en-US" altLang="zh-CN" sz="2000" b="0" i="1" dirty="0" smtClean="0">
                            <a:latin typeface="Cambria Math" panose="02040503050406030204" pitchFamily="18" charset="0"/>
                            <a:ea typeface="Microsoft YaHei UI" panose="020B0503020204020204" pitchFamily="34" charset="-122"/>
                          </a:rPr>
                          <m:t>𝑗</m:t>
                        </m:r>
                      </m:sub>
                    </m:sSub>
                    <m:r>
                      <a:rPr lang="en-US" altLang="zh-CN" sz="2000" b="0" i="1" dirty="0" smtClean="0">
                        <a:latin typeface="Cambria Math" panose="02040503050406030204" pitchFamily="18" charset="0"/>
                        <a:ea typeface="Microsoft YaHei UI" panose="020B0503020204020204" pitchFamily="34" charset="-122"/>
                      </a:rPr>
                      <m:t>,1≤</m:t>
                    </m:r>
                    <m:r>
                      <a:rPr lang="en-US" altLang="zh-CN" sz="2000" b="0" i="1" dirty="0" smtClean="0">
                        <a:latin typeface="Cambria Math" panose="02040503050406030204" pitchFamily="18" charset="0"/>
                        <a:ea typeface="Microsoft YaHei UI" panose="020B0503020204020204" pitchFamily="34" charset="-122"/>
                      </a:rPr>
                      <m:t>𝑗</m:t>
                    </m:r>
                    <m:r>
                      <a:rPr lang="en-US" altLang="zh-CN" sz="2000" b="0" i="1" dirty="0" smtClean="0">
                        <a:latin typeface="Cambria Math" panose="02040503050406030204" pitchFamily="18" charset="0"/>
                        <a:ea typeface="Microsoft YaHei UI" panose="020B0503020204020204" pitchFamily="34" charset="-122"/>
                      </a:rPr>
                      <m:t>≤</m:t>
                    </m:r>
                    <m:r>
                      <a:rPr lang="en-US" altLang="zh-CN" sz="2000" b="0" i="1" dirty="0" smtClean="0">
                        <a:latin typeface="Cambria Math" panose="02040503050406030204" pitchFamily="18" charset="0"/>
                        <a:ea typeface="Microsoft YaHei UI" panose="020B0503020204020204" pitchFamily="34" charset="-122"/>
                      </a:rPr>
                      <m:t>𝑛</m:t>
                    </m:r>
                    <m:r>
                      <a:rPr lang="en-US" altLang="zh-CN" sz="2000" b="0" i="1" dirty="0" smtClean="0">
                        <a:latin typeface="Cambria Math" panose="02040503050406030204" pitchFamily="18" charset="0"/>
                        <a:ea typeface="Microsoft YaHei UI" panose="020B0503020204020204" pitchFamily="34" charset="-122"/>
                      </a:rPr>
                      <m:t>}</m:t>
                    </m:r>
                  </m:oMath>
                </a14:m>
                <a:r>
                  <a:rPr lang="zh-CN" altLang="en-US" sz="2000" b="0" dirty="0">
                    <a:latin typeface="Microsoft YaHei UI" panose="020B0503020204020204" pitchFamily="34" charset="-122"/>
                    <a:ea typeface="Microsoft YaHei UI" panose="020B0503020204020204" pitchFamily="34" charset="-122"/>
                  </a:rPr>
                  <a:t>。候选操作按其发布时间非递减顺序排序（以及松弛非递减顺序以打破平局）。操作 </a:t>
                </a:r>
                <a14:m>
                  <m:oMath xmlns:m="http://schemas.openxmlformats.org/officeDocument/2006/math">
                    <m:sSub>
                      <m:sSubPr>
                        <m:ctrlPr>
                          <a:rPr lang="en-US" altLang="zh-CN" sz="2000" b="0" i="1" dirty="0" smtClean="0">
                            <a:latin typeface="Cambria Math" panose="02040503050406030204" pitchFamily="18" charset="0"/>
                            <a:ea typeface="Microsoft YaHei UI" panose="020B0503020204020204" pitchFamily="34" charset="-122"/>
                          </a:rPr>
                        </m:ctrlPr>
                      </m:sSubPr>
                      <m:e>
                        <m:r>
                          <a:rPr lang="en-US" altLang="zh-CN" sz="2000" b="0" i="1" dirty="0" smtClean="0">
                            <a:latin typeface="Cambria Math" panose="02040503050406030204" pitchFamily="18" charset="0"/>
                            <a:ea typeface="Microsoft YaHei UI" panose="020B0503020204020204" pitchFamily="34" charset="-122"/>
                          </a:rPr>
                          <m:t>𝑂</m:t>
                        </m:r>
                      </m:e>
                      <m:sub>
                        <m:r>
                          <a:rPr lang="en-US" altLang="zh-CN" sz="2000" b="0" i="1" dirty="0" err="1" smtClean="0">
                            <a:latin typeface="Cambria Math" panose="02040503050406030204" pitchFamily="18" charset="0"/>
                            <a:ea typeface="Microsoft YaHei UI" panose="020B0503020204020204" pitchFamily="34" charset="-122"/>
                          </a:rPr>
                          <m:t>𝑖</m:t>
                        </m:r>
                        <m:r>
                          <a:rPr lang="en-US" altLang="zh-CN" sz="2000" b="0" i="1" dirty="0" smtClean="0">
                            <a:latin typeface="Cambria Math" panose="02040503050406030204" pitchFamily="18" charset="0"/>
                            <a:ea typeface="Microsoft YaHei UI" panose="020B0503020204020204" pitchFamily="34" charset="-122"/>
                          </a:rPr>
                          <m:t>,</m:t>
                        </m:r>
                        <m:r>
                          <a:rPr lang="en-US" altLang="zh-CN" sz="2000" b="0" i="1" dirty="0" smtClean="0">
                            <a:latin typeface="Cambria Math" panose="02040503050406030204" pitchFamily="18" charset="0"/>
                            <a:ea typeface="Microsoft YaHei UI" panose="020B0503020204020204" pitchFamily="34" charset="-122"/>
                          </a:rPr>
                          <m:t>𝑗</m:t>
                        </m:r>
                      </m:sub>
                    </m:sSub>
                    <m:r>
                      <a:rPr lang="en-US" altLang="zh-CN" sz="2000" b="0" i="1" dirty="0" smtClean="0">
                        <a:latin typeface="Cambria Math" panose="02040503050406030204" pitchFamily="18" charset="0"/>
                        <a:ea typeface="Microsoft YaHei UI" panose="020B0503020204020204" pitchFamily="34" charset="-122"/>
                      </a:rPr>
                      <m:t> </m:t>
                    </m:r>
                  </m:oMath>
                </a14:m>
                <a:r>
                  <a:rPr lang="zh-CN" altLang="en-US" sz="2000" b="0" dirty="0">
                    <a:latin typeface="Microsoft YaHei UI" panose="020B0503020204020204" pitchFamily="34" charset="-122"/>
                    <a:ea typeface="Microsoft YaHei UI" panose="020B0503020204020204" pitchFamily="34" charset="-122"/>
                  </a:rPr>
                  <a:t>的释放时间是执行资源可用于处理操作 </a:t>
                </a:r>
                <a14:m>
                  <m:oMath xmlns:m="http://schemas.openxmlformats.org/officeDocument/2006/math">
                    <m:sSub>
                      <m:sSubPr>
                        <m:ctrlPr>
                          <a:rPr lang="en-US" altLang="zh-CN" sz="2000" b="0" i="1" dirty="0" smtClean="0">
                            <a:latin typeface="Cambria Math" panose="02040503050406030204" pitchFamily="18" charset="0"/>
                            <a:ea typeface="Microsoft YaHei UI" panose="020B0503020204020204" pitchFamily="34" charset="-122"/>
                          </a:rPr>
                        </m:ctrlPr>
                      </m:sSubPr>
                      <m:e>
                        <m:r>
                          <a:rPr lang="en-US" altLang="zh-CN" sz="2000" b="0" i="1" dirty="0" smtClean="0">
                            <a:latin typeface="Cambria Math" panose="02040503050406030204" pitchFamily="18" charset="0"/>
                            <a:ea typeface="Microsoft YaHei UI" panose="020B0503020204020204" pitchFamily="34" charset="-122"/>
                          </a:rPr>
                          <m:t>𝑂</m:t>
                        </m:r>
                      </m:e>
                      <m:sub>
                        <m:r>
                          <a:rPr lang="en-US" altLang="zh-CN" sz="2000" b="0" i="1" dirty="0" err="1" smtClean="0">
                            <a:latin typeface="Cambria Math" panose="02040503050406030204" pitchFamily="18" charset="0"/>
                            <a:ea typeface="Microsoft YaHei UI" panose="020B0503020204020204" pitchFamily="34" charset="-122"/>
                          </a:rPr>
                          <m:t>𝑖</m:t>
                        </m:r>
                        <m:r>
                          <a:rPr lang="en-US" altLang="zh-CN" sz="2000" b="0" i="1" dirty="0" smtClean="0">
                            <a:latin typeface="Cambria Math" panose="02040503050406030204" pitchFamily="18" charset="0"/>
                            <a:ea typeface="Microsoft YaHei UI" panose="020B0503020204020204" pitchFamily="34" charset="-122"/>
                          </a:rPr>
                          <m:t>,</m:t>
                        </m:r>
                        <m:r>
                          <a:rPr lang="en-US" altLang="zh-CN" sz="2000" b="0" i="1" dirty="0" smtClean="0">
                            <a:latin typeface="Cambria Math" panose="02040503050406030204" pitchFamily="18" charset="0"/>
                            <a:ea typeface="Microsoft YaHei UI" panose="020B0503020204020204" pitchFamily="34" charset="-122"/>
                          </a:rPr>
                          <m:t>𝑗</m:t>
                        </m:r>
                      </m:sub>
                    </m:sSub>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的空闲时间与操作 </a:t>
                </a:r>
                <a14:m>
                  <m:oMath xmlns:m="http://schemas.openxmlformats.org/officeDocument/2006/math">
                    <m:sSub>
                      <m:sSubPr>
                        <m:ctrlPr>
                          <a:rPr lang="en-US" altLang="zh-CN" sz="2000" b="0" i="1" dirty="0" smtClean="0">
                            <a:latin typeface="Cambria Math" panose="02040503050406030204" pitchFamily="18" charset="0"/>
                            <a:ea typeface="Microsoft YaHei UI" panose="020B0503020204020204" pitchFamily="34" charset="-122"/>
                          </a:rPr>
                        </m:ctrlPr>
                      </m:sSubPr>
                      <m:e>
                        <m:r>
                          <a:rPr lang="en-US" altLang="zh-CN" sz="2000" b="0" i="1" dirty="0" smtClean="0">
                            <a:latin typeface="Cambria Math" panose="02040503050406030204" pitchFamily="18" charset="0"/>
                            <a:ea typeface="Microsoft YaHei UI" panose="020B0503020204020204" pitchFamily="34" charset="-122"/>
                          </a:rPr>
                          <m:t>𝑂</m:t>
                        </m:r>
                      </m:e>
                      <m:sub>
                        <m:r>
                          <a:rPr lang="en-US" altLang="zh-CN" sz="2000" b="0" i="1" dirty="0" smtClean="0">
                            <a:latin typeface="Cambria Math" panose="02040503050406030204" pitchFamily="18" charset="0"/>
                            <a:ea typeface="Microsoft YaHei UI" panose="020B0503020204020204" pitchFamily="34" charset="-122"/>
                          </a:rPr>
                          <m:t>𝑖</m:t>
                        </m:r>
                        <m:r>
                          <a:rPr lang="en-US" altLang="zh-CN" sz="2000" b="0" i="1" dirty="0" smtClean="0">
                            <a:latin typeface="Cambria Math" panose="02040503050406030204" pitchFamily="18" charset="0"/>
                            <a:ea typeface="Microsoft YaHei UI" panose="020B0503020204020204" pitchFamily="34" charset="-122"/>
                          </a:rPr>
                          <m:t>−1,</m:t>
                        </m:r>
                        <m:r>
                          <a:rPr lang="en-US" altLang="zh-CN" sz="2000" b="0" i="1" dirty="0" smtClean="0">
                            <a:latin typeface="Cambria Math" panose="02040503050406030204" pitchFamily="18" charset="0"/>
                            <a:ea typeface="Microsoft YaHei UI" panose="020B0503020204020204" pitchFamily="34" charset="-122"/>
                          </a:rPr>
                          <m:t>𝑗</m:t>
                        </m:r>
                      </m:sub>
                    </m:sSub>
                  </m:oMath>
                </a14:m>
                <a:r>
                  <a:rPr lang="zh-CN" altLang="en-US" sz="2000" b="0" dirty="0">
                    <a:latin typeface="Microsoft YaHei UI" panose="020B0503020204020204" pitchFamily="34" charset="-122"/>
                    <a:ea typeface="Microsoft YaHei UI" panose="020B0503020204020204" pitchFamily="34" charset="-122"/>
                  </a:rPr>
                  <a:t>（如果存在）的完成时间之间的最大值。操作 </a:t>
                </a:r>
                <a14:m>
                  <m:oMath xmlns:m="http://schemas.openxmlformats.org/officeDocument/2006/math">
                    <m:sSub>
                      <m:sSubPr>
                        <m:ctrlPr>
                          <a:rPr lang="en-US" altLang="zh-CN" sz="2000" b="0" i="1" dirty="0" smtClean="0">
                            <a:latin typeface="Cambria Math" panose="02040503050406030204" pitchFamily="18" charset="0"/>
                            <a:ea typeface="Microsoft YaHei UI" panose="020B0503020204020204" pitchFamily="34" charset="-122"/>
                          </a:rPr>
                        </m:ctrlPr>
                      </m:sSubPr>
                      <m:e>
                        <m:r>
                          <a:rPr lang="en-US" altLang="zh-CN" sz="2000" b="0" i="1" dirty="0" smtClean="0">
                            <a:latin typeface="Cambria Math" panose="02040503050406030204" pitchFamily="18" charset="0"/>
                            <a:ea typeface="Microsoft YaHei UI" panose="020B0503020204020204" pitchFamily="34" charset="-122"/>
                          </a:rPr>
                          <m:t>𝑂</m:t>
                        </m:r>
                      </m:e>
                      <m:sub>
                        <m:r>
                          <a:rPr lang="en-US" altLang="zh-CN" sz="2000" b="0" i="1" dirty="0" err="1" smtClean="0">
                            <a:latin typeface="Cambria Math" panose="02040503050406030204" pitchFamily="18" charset="0"/>
                            <a:ea typeface="Microsoft YaHei UI" panose="020B0503020204020204" pitchFamily="34" charset="-122"/>
                          </a:rPr>
                          <m:t>𝑖</m:t>
                        </m:r>
                        <m:r>
                          <a:rPr lang="en-US" altLang="zh-CN" sz="2000" b="0" i="1" dirty="0" smtClean="0">
                            <a:latin typeface="Cambria Math" panose="02040503050406030204" pitchFamily="18" charset="0"/>
                            <a:ea typeface="Microsoft YaHei UI" panose="020B0503020204020204" pitchFamily="34" charset="-122"/>
                          </a:rPr>
                          <m:t>,</m:t>
                        </m:r>
                        <m:r>
                          <a:rPr lang="en-US" altLang="zh-CN" sz="2000" b="0" i="1" dirty="0" smtClean="0">
                            <a:latin typeface="Cambria Math" panose="02040503050406030204" pitchFamily="18" charset="0"/>
                            <a:ea typeface="Microsoft YaHei UI" panose="020B0503020204020204" pitchFamily="34" charset="-122"/>
                          </a:rPr>
                          <m:t>𝑗</m:t>
                        </m:r>
                      </m:sub>
                    </m:sSub>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的松弛是作业 </a:t>
                </a:r>
                <a14:m>
                  <m:oMath xmlns:m="http://schemas.openxmlformats.org/officeDocument/2006/math">
                    <m:sSub>
                      <m:sSubPr>
                        <m:ctrlPr>
                          <a:rPr lang="en-US" altLang="zh-CN" sz="2000" b="0" i="1" dirty="0" smtClean="0">
                            <a:latin typeface="Cambria Math" panose="02040503050406030204" pitchFamily="18" charset="0"/>
                            <a:ea typeface="Microsoft YaHei UI" panose="020B0503020204020204" pitchFamily="34" charset="-122"/>
                          </a:rPr>
                        </m:ctrlPr>
                      </m:sSubPr>
                      <m:e>
                        <m:r>
                          <a:rPr lang="en-US" altLang="zh-CN" sz="2000" b="0" i="1" dirty="0" smtClean="0">
                            <a:latin typeface="Cambria Math" panose="02040503050406030204" pitchFamily="18" charset="0"/>
                            <a:ea typeface="Microsoft YaHei UI" panose="020B0503020204020204" pitchFamily="34" charset="-122"/>
                          </a:rPr>
                          <m:t>𝐽</m:t>
                        </m:r>
                      </m:e>
                      <m:sub>
                        <m:r>
                          <a:rPr lang="en-US" altLang="zh-CN" sz="2000" b="0" i="1" dirty="0" smtClean="0">
                            <a:latin typeface="Cambria Math" panose="02040503050406030204" pitchFamily="18" charset="0"/>
                            <a:ea typeface="Microsoft YaHei UI" panose="020B0503020204020204" pitchFamily="34" charset="-122"/>
                          </a:rPr>
                          <m:t>𝑗</m:t>
                        </m:r>
                      </m:sub>
                    </m:sSub>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的到期日期与该作业的完成时间之间的差值，就好像剩余操作在 </a:t>
                </a:r>
                <a14:m>
                  <m:oMath xmlns:m="http://schemas.openxmlformats.org/officeDocument/2006/math">
                    <m:sSub>
                      <m:sSubPr>
                        <m:ctrlPr>
                          <a:rPr lang="en-US" altLang="zh-CN" sz="2000" b="0" i="1" dirty="0" smtClean="0">
                            <a:latin typeface="Cambria Math" panose="02040503050406030204" pitchFamily="18" charset="0"/>
                            <a:ea typeface="Microsoft YaHei UI" panose="020B0503020204020204" pitchFamily="34" charset="-122"/>
                          </a:rPr>
                        </m:ctrlPr>
                      </m:sSubPr>
                      <m:e>
                        <m:r>
                          <a:rPr lang="en-US" altLang="zh-CN" sz="2000" b="0" i="1" dirty="0" smtClean="0">
                            <a:latin typeface="Cambria Math" panose="02040503050406030204" pitchFamily="18" charset="0"/>
                            <a:ea typeface="Microsoft YaHei UI" panose="020B0503020204020204" pitchFamily="34" charset="-122"/>
                          </a:rPr>
                          <m:t>𝑂</m:t>
                        </m:r>
                      </m:e>
                      <m:sub>
                        <m:r>
                          <a:rPr lang="en-US" altLang="zh-CN" sz="2000" b="0" i="1" dirty="0" smtClean="0">
                            <a:latin typeface="Cambria Math" panose="02040503050406030204" pitchFamily="18" charset="0"/>
                            <a:ea typeface="Microsoft YaHei UI" panose="020B0503020204020204" pitchFamily="34" charset="-122"/>
                          </a:rPr>
                          <m:t>𝑖</m:t>
                        </m:r>
                        <m:r>
                          <a:rPr lang="en-US" altLang="zh-CN" sz="2000" b="0" i="1" dirty="0" smtClean="0">
                            <a:latin typeface="Cambria Math" panose="02040503050406030204" pitchFamily="18" charset="0"/>
                            <a:ea typeface="Microsoft YaHei UI" panose="020B0503020204020204" pitchFamily="34" charset="-122"/>
                          </a:rPr>
                          <m:t>,</m:t>
                        </m:r>
                        <m:r>
                          <a:rPr lang="en-US" altLang="zh-CN" sz="2000" b="0" i="1" dirty="0" smtClean="0">
                            <a:latin typeface="Cambria Math" panose="02040503050406030204" pitchFamily="18" charset="0"/>
                            <a:ea typeface="Microsoft YaHei UI" panose="020B0503020204020204" pitchFamily="34" charset="-122"/>
                          </a:rPr>
                          <m:t>𝑗</m:t>
                        </m:r>
                      </m:sub>
                    </m:sSub>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之后没有空闲时间处理一样。安排第一个候选操作，更新发布日期，更新 </a:t>
                </a:r>
                <a14:m>
                  <m:oMath xmlns:m="http://schemas.openxmlformats.org/officeDocument/2006/math">
                    <m:r>
                      <a:rPr lang="zh-CN" altLang="en-US" sz="2000" b="0" i="1" smtClean="0">
                        <a:latin typeface="Cambria Math" panose="02040503050406030204" pitchFamily="18" charset="0"/>
                        <a:ea typeface="Microsoft YaHei UI" panose="020B0503020204020204" pitchFamily="34" charset="-122"/>
                      </a:rPr>
                      <m:t>𝒮</m:t>
                    </m:r>
                  </m:oMath>
                </a14:m>
                <a:r>
                  <a:rPr lang="zh-CN" altLang="en-US" sz="2000" b="0" dirty="0">
                    <a:latin typeface="Microsoft YaHei UI" panose="020B0503020204020204" pitchFamily="34" charset="-122"/>
                    <a:ea typeface="Microsoft YaHei UI" panose="020B0503020204020204" pitchFamily="34" charset="-122"/>
                  </a:rPr>
                  <a:t>，并且在 </a:t>
                </a:r>
                <a14:m>
                  <m:oMath xmlns:m="http://schemas.openxmlformats.org/officeDocument/2006/math">
                    <m:r>
                      <a:rPr lang="zh-CN" altLang="en-US" sz="2000" b="0" i="1" smtClean="0">
                        <a:latin typeface="Cambria Math" panose="02040503050406030204" pitchFamily="18" charset="0"/>
                        <a:ea typeface="Microsoft YaHei UI" panose="020B0503020204020204" pitchFamily="34" charset="-122"/>
                      </a:rPr>
                      <m:t>𝒮</m:t>
                    </m:r>
                    <m:r>
                      <a:rPr lang="en-US" altLang="zh-CN" sz="2000" b="0" i="1" smtClean="0">
                        <a:latin typeface="Cambria Math" panose="02040503050406030204" pitchFamily="18" charset="0"/>
                        <a:ea typeface="Microsoft YaHei UI" panose="020B0503020204020204" pitchFamily="34" charset="-122"/>
                      </a:rPr>
                      <m:t>≠∅</m:t>
                    </m:r>
                  </m:oMath>
                </a14:m>
                <a:r>
                  <a:rPr lang="en-US" altLang="zh-CN" sz="2000" b="0" dirty="0">
                    <a:latin typeface="Microsoft YaHei UI" panose="020B0503020204020204" pitchFamily="34" charset="-122"/>
                    <a:ea typeface="Microsoft YaHei UI" panose="020B0503020204020204" pitchFamily="34" charset="-122"/>
                  </a:rPr>
                  <a:t> </a:t>
                </a:r>
                <a:r>
                  <a:rPr lang="zh-CN" altLang="en-US" sz="2000" b="0" dirty="0">
                    <a:latin typeface="Microsoft YaHei UI" panose="020B0503020204020204" pitchFamily="34" charset="-122"/>
                    <a:ea typeface="Microsoft YaHei UI" panose="020B0503020204020204" pitchFamily="34" charset="-122"/>
                  </a:rPr>
                  <a:t>期间迭代该过程。</a:t>
                </a:r>
              </a:p>
              <a:p>
                <a:pPr defTabSz="504000">
                  <a:lnSpc>
                    <a:spcPct val="100000"/>
                  </a:lnSpc>
                  <a:buNone/>
                </a:pPr>
                <a:endParaRPr lang="en-US" altLang="zh-CN" sz="2000" b="0" dirty="0">
                  <a:latin typeface="Microsoft YaHei UI" panose="020B0503020204020204" pitchFamily="34" charset="-122"/>
                  <a:ea typeface="Microsoft YaHei UI" panose="020B0503020204020204" pitchFamily="34" charset="-122"/>
                </a:endParaRPr>
              </a:p>
            </p:txBody>
          </p:sp>
        </mc:Choice>
        <mc:Fallback>
          <p:sp>
            <p:nvSpPr>
              <p:cNvPr id="3" name="文本框 2">
                <a:extLst>
                  <a:ext uri="{FF2B5EF4-FFF2-40B4-BE49-F238E27FC236}">
                    <a16:creationId xmlns:a16="http://schemas.microsoft.com/office/drawing/2014/main" id="{463AA823-DCFC-779C-5887-D3088B5F4059}"/>
                  </a:ext>
                </a:extLst>
              </p:cNvPr>
              <p:cNvSpPr txBox="1">
                <a:spLocks noRot="1" noChangeAspect="1" noMove="1" noResize="1" noEditPoints="1" noAdjustHandles="1" noChangeArrowheads="1" noChangeShapeType="1" noTextEdit="1"/>
              </p:cNvSpPr>
              <p:nvPr/>
            </p:nvSpPr>
            <p:spPr>
              <a:xfrm>
                <a:off x="282370" y="1196752"/>
                <a:ext cx="8640960" cy="5836598"/>
              </a:xfrm>
              <a:prstGeom prst="rect">
                <a:avLst/>
              </a:prstGeom>
              <a:blipFill>
                <a:blip r:embed="rId4"/>
                <a:stretch>
                  <a:fillRect l="-917" t="-835" r="-2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3900274"/>
      </p:ext>
    </p:extLst>
  </p:cSld>
  <p:clrMapOvr>
    <a:masterClrMapping/>
  </p:clrMapOvr>
</p:sld>
</file>

<file path=ppt/theme/theme1.xml><?xml version="1.0" encoding="utf-8"?>
<a:theme xmlns:a="http://schemas.openxmlformats.org/drawingml/2006/main" name="数字地球-科技PPT模板">
  <a:themeElements>
    <a:clrScheme name="数字地球-科技PPT模板 3">
      <a:dk1>
        <a:srgbClr val="132767"/>
      </a:dk1>
      <a:lt1>
        <a:srgbClr val="FFFFFF"/>
      </a:lt1>
      <a:dk2>
        <a:srgbClr val="184BB2"/>
      </a:dk2>
      <a:lt2>
        <a:srgbClr val="C0C0C0"/>
      </a:lt2>
      <a:accent1>
        <a:srgbClr val="22A2E2"/>
      </a:accent1>
      <a:accent2>
        <a:srgbClr val="81CFEB"/>
      </a:accent2>
      <a:accent3>
        <a:srgbClr val="FFFFFF"/>
      </a:accent3>
      <a:accent4>
        <a:srgbClr val="0E2057"/>
      </a:accent4>
      <a:accent5>
        <a:srgbClr val="ABCEEE"/>
      </a:accent5>
      <a:accent6>
        <a:srgbClr val="74BBD5"/>
      </a:accent6>
      <a:hlink>
        <a:srgbClr val="55ABA9"/>
      </a:hlink>
      <a:folHlink>
        <a:srgbClr val="DCCA42"/>
      </a:folHlink>
    </a:clrScheme>
    <a:fontScheme name="数字地球-科技PPT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outerShdw dist="125724" dir="18900000" algn="ctr" rotWithShape="0">
            <a:srgbClr val="000099"/>
          </a:outerShdw>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effectLst>
          <a:outerShdw dist="125724" dir="18900000" algn="ctr" rotWithShape="0">
            <a:srgbClr val="000099"/>
          </a:outerShdw>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数字地球-科技PPT模板 1">
        <a:dk1>
          <a:srgbClr val="0E3558"/>
        </a:dk1>
        <a:lt1>
          <a:srgbClr val="FFFFFF"/>
        </a:lt1>
        <a:dk2>
          <a:srgbClr val="006666"/>
        </a:dk2>
        <a:lt2>
          <a:srgbClr val="969696"/>
        </a:lt2>
        <a:accent1>
          <a:srgbClr val="E3BE05"/>
        </a:accent1>
        <a:accent2>
          <a:srgbClr val="4BC77A"/>
        </a:accent2>
        <a:accent3>
          <a:srgbClr val="FFFFFF"/>
        </a:accent3>
        <a:accent4>
          <a:srgbClr val="0A2C4A"/>
        </a:accent4>
        <a:accent5>
          <a:srgbClr val="EFDBAA"/>
        </a:accent5>
        <a:accent6>
          <a:srgbClr val="43B46E"/>
        </a:accent6>
        <a:hlink>
          <a:srgbClr val="CC3300"/>
        </a:hlink>
        <a:folHlink>
          <a:srgbClr val="333399"/>
        </a:folHlink>
      </a:clrScheme>
      <a:clrMap bg1="lt1" tx1="dk1" bg2="lt2" tx2="dk2" accent1="accent1" accent2="accent2" accent3="accent3" accent4="accent4" accent5="accent5" accent6="accent6" hlink="hlink" folHlink="folHlink"/>
    </a:extraClrScheme>
    <a:extraClrScheme>
      <a:clrScheme name="数字地球-科技PPT模板 2">
        <a:dk1>
          <a:srgbClr val="55238D"/>
        </a:dk1>
        <a:lt1>
          <a:srgbClr val="FFFFFF"/>
        </a:lt1>
        <a:dk2>
          <a:srgbClr val="754ECC"/>
        </a:dk2>
        <a:lt2>
          <a:srgbClr val="C0C0C0"/>
        </a:lt2>
        <a:accent1>
          <a:srgbClr val="869EEC"/>
        </a:accent1>
        <a:accent2>
          <a:srgbClr val="EFA441"/>
        </a:accent2>
        <a:accent3>
          <a:srgbClr val="FFFFFF"/>
        </a:accent3>
        <a:accent4>
          <a:srgbClr val="471C78"/>
        </a:accent4>
        <a:accent5>
          <a:srgbClr val="C3CCF4"/>
        </a:accent5>
        <a:accent6>
          <a:srgbClr val="D9943A"/>
        </a:accent6>
        <a:hlink>
          <a:srgbClr val="63C398"/>
        </a:hlink>
        <a:folHlink>
          <a:srgbClr val="AAC856"/>
        </a:folHlink>
      </a:clrScheme>
      <a:clrMap bg1="lt1" tx1="dk1" bg2="lt2" tx2="dk2" accent1="accent1" accent2="accent2" accent3="accent3" accent4="accent4" accent5="accent5" accent6="accent6" hlink="hlink" folHlink="folHlink"/>
    </a:extraClrScheme>
    <a:extraClrScheme>
      <a:clrScheme name="数字地球-科技PPT模板 3">
        <a:dk1>
          <a:srgbClr val="132767"/>
        </a:dk1>
        <a:lt1>
          <a:srgbClr val="FFFFFF"/>
        </a:lt1>
        <a:dk2>
          <a:srgbClr val="184BB2"/>
        </a:dk2>
        <a:lt2>
          <a:srgbClr val="C0C0C0"/>
        </a:lt2>
        <a:accent1>
          <a:srgbClr val="22A2E2"/>
        </a:accent1>
        <a:accent2>
          <a:srgbClr val="81CFEB"/>
        </a:accent2>
        <a:accent3>
          <a:srgbClr val="FFFFFF"/>
        </a:accent3>
        <a:accent4>
          <a:srgbClr val="0E2057"/>
        </a:accent4>
        <a:accent5>
          <a:srgbClr val="ABCEEE"/>
        </a:accent5>
        <a:accent6>
          <a:srgbClr val="74BBD5"/>
        </a:accent6>
        <a:hlink>
          <a:srgbClr val="55ABA9"/>
        </a:hlink>
        <a:folHlink>
          <a:srgbClr val="DCCA4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数字地球-科技PPT模板</Template>
  <TotalTime>7220</TotalTime>
  <Words>1754</Words>
  <Application>Microsoft Office PowerPoint</Application>
  <PresentationFormat>全屏显示(4:3)</PresentationFormat>
  <Paragraphs>111</Paragraphs>
  <Slides>13</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Microsoft YaHei UI</vt:lpstr>
      <vt:lpstr>等线</vt:lpstr>
      <vt:lpstr>Arial</vt:lpstr>
      <vt:lpstr>Cambria Math</vt:lpstr>
      <vt:lpstr>Times New Roman</vt:lpstr>
      <vt:lpstr>Wingdings</vt:lpstr>
      <vt:lpstr>数字地球-科技PPT模板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ZSPT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Mirrich Wang</cp:lastModifiedBy>
  <cp:revision>755</cp:revision>
  <dcterms:created xsi:type="dcterms:W3CDTF">2010-04-28T06:45:59Z</dcterms:created>
  <dcterms:modified xsi:type="dcterms:W3CDTF">2024-03-25T11:33:45Z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TAG2">
    <vt:lpwstr>00080054120000000000010250500207f7000400038000</vt:lpwstr>
  </property>
</Properties>
</file>