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handoutMasterIdLst>
    <p:handoutMasterId r:id="rId7"/>
  </p:handoutMasterIdLst>
  <p:sldIdLst>
    <p:sldId id="263" r:id="rId2"/>
    <p:sldId id="359" r:id="rId3"/>
    <p:sldId id="499" r:id="rId4"/>
    <p:sldId id="356" r:id="rId5"/>
  </p:sldIdLst>
  <p:sldSz cx="9144000" cy="6858000" type="screen4x3"/>
  <p:notesSz cx="6858000" cy="9144000"/>
  <p:defaultTextStyle>
    <a:defPPr>
      <a:defRPr lang="en-US"/>
    </a:defPPr>
    <a:lvl1pPr algn="l" rtl="0" fontAlgn="base">
      <a:lnSpc>
        <a:spcPct val="90000"/>
      </a:lnSpc>
      <a:spcBef>
        <a:spcPct val="20000"/>
      </a:spcBef>
      <a:spcAft>
        <a:spcPct val="0"/>
      </a:spcAft>
      <a:buClr>
        <a:schemeClr val="tx2"/>
      </a:buClr>
      <a:buFont typeface="Wingdings" panose="05000000000000000000" pitchFamily="2" charset="2"/>
      <a:buChar char="v"/>
      <a:defRPr sz="2400" b="1" kern="1200">
        <a:solidFill>
          <a:schemeClr val="tx1"/>
        </a:solidFill>
        <a:latin typeface="Arial" panose="020B0604020202020204" pitchFamily="34" charset="0"/>
        <a:ea typeface="宋体" panose="02010600030101010101" pitchFamily="2" charset="-122"/>
        <a:cs typeface="+mn-cs"/>
      </a:defRPr>
    </a:lvl1pPr>
    <a:lvl2pPr marL="457200" algn="l" rtl="0" fontAlgn="base">
      <a:lnSpc>
        <a:spcPct val="90000"/>
      </a:lnSpc>
      <a:spcBef>
        <a:spcPct val="20000"/>
      </a:spcBef>
      <a:spcAft>
        <a:spcPct val="0"/>
      </a:spcAft>
      <a:buClr>
        <a:schemeClr val="tx2"/>
      </a:buClr>
      <a:buFont typeface="Wingdings" panose="05000000000000000000" pitchFamily="2" charset="2"/>
      <a:buChar char="v"/>
      <a:defRPr sz="2400" b="1" kern="1200">
        <a:solidFill>
          <a:schemeClr val="tx1"/>
        </a:solidFill>
        <a:latin typeface="Arial" panose="020B0604020202020204" pitchFamily="34" charset="0"/>
        <a:ea typeface="宋体" panose="02010600030101010101" pitchFamily="2" charset="-122"/>
        <a:cs typeface="+mn-cs"/>
      </a:defRPr>
    </a:lvl2pPr>
    <a:lvl3pPr marL="914400" algn="l" rtl="0" fontAlgn="base">
      <a:lnSpc>
        <a:spcPct val="90000"/>
      </a:lnSpc>
      <a:spcBef>
        <a:spcPct val="20000"/>
      </a:spcBef>
      <a:spcAft>
        <a:spcPct val="0"/>
      </a:spcAft>
      <a:buClr>
        <a:schemeClr val="tx2"/>
      </a:buClr>
      <a:buFont typeface="Wingdings" panose="05000000000000000000" pitchFamily="2" charset="2"/>
      <a:buChar char="v"/>
      <a:defRPr sz="2400" b="1" kern="1200">
        <a:solidFill>
          <a:schemeClr val="tx1"/>
        </a:solidFill>
        <a:latin typeface="Arial" panose="020B0604020202020204" pitchFamily="34" charset="0"/>
        <a:ea typeface="宋体" panose="02010600030101010101" pitchFamily="2" charset="-122"/>
        <a:cs typeface="+mn-cs"/>
      </a:defRPr>
    </a:lvl3pPr>
    <a:lvl4pPr marL="1371600" algn="l" rtl="0" fontAlgn="base">
      <a:lnSpc>
        <a:spcPct val="90000"/>
      </a:lnSpc>
      <a:spcBef>
        <a:spcPct val="20000"/>
      </a:spcBef>
      <a:spcAft>
        <a:spcPct val="0"/>
      </a:spcAft>
      <a:buClr>
        <a:schemeClr val="tx2"/>
      </a:buClr>
      <a:buFont typeface="Wingdings" panose="05000000000000000000" pitchFamily="2" charset="2"/>
      <a:buChar char="v"/>
      <a:defRPr sz="2400" b="1" kern="1200">
        <a:solidFill>
          <a:schemeClr val="tx1"/>
        </a:solidFill>
        <a:latin typeface="Arial" panose="020B0604020202020204" pitchFamily="34" charset="0"/>
        <a:ea typeface="宋体" panose="02010600030101010101" pitchFamily="2" charset="-122"/>
        <a:cs typeface="+mn-cs"/>
      </a:defRPr>
    </a:lvl4pPr>
    <a:lvl5pPr marL="1828800" algn="l" rtl="0" fontAlgn="base">
      <a:lnSpc>
        <a:spcPct val="90000"/>
      </a:lnSpc>
      <a:spcBef>
        <a:spcPct val="20000"/>
      </a:spcBef>
      <a:spcAft>
        <a:spcPct val="0"/>
      </a:spcAft>
      <a:buClr>
        <a:schemeClr val="tx2"/>
      </a:buClr>
      <a:buFont typeface="Wingdings" panose="05000000000000000000" pitchFamily="2" charset="2"/>
      <a:buChar char="v"/>
      <a:defRPr sz="2400"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E0F4"/>
    <a:srgbClr val="E8F0FA"/>
    <a:srgbClr val="22A2E2"/>
    <a:srgbClr val="E6E6E6"/>
    <a:srgbClr val="4C5C8C"/>
    <a:srgbClr val="FFFFFF"/>
    <a:srgbClr val="FF3300"/>
    <a:srgbClr val="00FFFF"/>
    <a:srgbClr val="00FFCC"/>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81" autoAdjust="0"/>
    <p:restoredTop sz="88446" autoAdjust="0"/>
  </p:normalViewPr>
  <p:slideViewPr>
    <p:cSldViewPr>
      <p:cViewPr varScale="1">
        <p:scale>
          <a:sx n="97" d="100"/>
          <a:sy n="97" d="100"/>
        </p:scale>
        <p:origin x="1656" y="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255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rrich Wang" userId="25893bd8a22151db" providerId="LiveId" clId="{3A6E2220-0D24-4297-9B03-4ECEB4BDF7E1}"/>
    <pc:docChg chg="undo custSel addSld modSld sldOrd">
      <pc:chgData name="Mirrich Wang" userId="25893bd8a22151db" providerId="LiveId" clId="{3A6E2220-0D24-4297-9B03-4ECEB4BDF7E1}" dt="2023-11-04T05:00:20.740" v="7011"/>
      <pc:docMkLst>
        <pc:docMk/>
      </pc:docMkLst>
      <pc:sldChg chg="addSp delSp modSp mod chgLayout">
        <pc:chgData name="Mirrich Wang" userId="25893bd8a22151db" providerId="LiveId" clId="{3A6E2220-0D24-4297-9B03-4ECEB4BDF7E1}" dt="2023-11-01T05:06:17.852" v="4730" actId="1076"/>
        <pc:sldMkLst>
          <pc:docMk/>
          <pc:sldMk cId="0" sldId="263"/>
        </pc:sldMkLst>
        <pc:spChg chg="add del mod">
          <ac:chgData name="Mirrich Wang" userId="25893bd8a22151db" providerId="LiveId" clId="{3A6E2220-0D24-4297-9B03-4ECEB4BDF7E1}" dt="2023-10-30T16:18:44.309" v="2272" actId="478"/>
          <ac:spMkLst>
            <pc:docMk/>
            <pc:sldMk cId="0" sldId="263"/>
            <ac:spMk id="2" creationId="{51F013A8-C09F-DFBC-0DF9-762B12A71E39}"/>
          </ac:spMkLst>
        </pc:spChg>
        <pc:spChg chg="add del mod ord">
          <ac:chgData name="Mirrich Wang" userId="25893bd8a22151db" providerId="LiveId" clId="{3A6E2220-0D24-4297-9B03-4ECEB4BDF7E1}" dt="2023-10-31T15:13:29.636" v="2573" actId="6264"/>
          <ac:spMkLst>
            <pc:docMk/>
            <pc:sldMk cId="0" sldId="263"/>
            <ac:spMk id="2" creationId="{FACADF4F-DFD6-E6C7-3B9F-A9550D860AB3}"/>
          </ac:spMkLst>
        </pc:spChg>
        <pc:spChg chg="add mod">
          <ac:chgData name="Mirrich Wang" userId="25893bd8a22151db" providerId="LiveId" clId="{3A6E2220-0D24-4297-9B03-4ECEB4BDF7E1}" dt="2023-10-30T16:22:18.788" v="2403" actId="207"/>
          <ac:spMkLst>
            <pc:docMk/>
            <pc:sldMk cId="0" sldId="263"/>
            <ac:spMk id="3" creationId="{3CBC73D3-BBE8-6489-6111-A3623CCCEB21}"/>
          </ac:spMkLst>
        </pc:spChg>
        <pc:spChg chg="add del mod ord">
          <ac:chgData name="Mirrich Wang" userId="25893bd8a22151db" providerId="LiveId" clId="{3A6E2220-0D24-4297-9B03-4ECEB4BDF7E1}" dt="2023-10-31T15:13:29.636" v="2573" actId="6264"/>
          <ac:spMkLst>
            <pc:docMk/>
            <pc:sldMk cId="0" sldId="263"/>
            <ac:spMk id="4" creationId="{B92F2F47-2922-C292-ECA4-F8A772EF1AA8}"/>
          </ac:spMkLst>
        </pc:spChg>
        <pc:spChg chg="mod">
          <ac:chgData name="Mirrich Wang" userId="25893bd8a22151db" providerId="LiveId" clId="{3A6E2220-0D24-4297-9B03-4ECEB4BDF7E1}" dt="2023-11-01T05:06:17.852" v="4730" actId="1076"/>
          <ac:spMkLst>
            <pc:docMk/>
            <pc:sldMk cId="0" sldId="263"/>
            <ac:spMk id="8" creationId="{69AD9F97-1BF8-9F85-9295-20439AD2D7C8}"/>
          </ac:spMkLst>
        </pc:spChg>
        <pc:spChg chg="add del mod">
          <ac:chgData name="Mirrich Wang" userId="25893bd8a22151db" providerId="LiveId" clId="{3A6E2220-0D24-4297-9B03-4ECEB4BDF7E1}" dt="2023-10-30T16:17:51.426" v="2256" actId="478"/>
          <ac:spMkLst>
            <pc:docMk/>
            <pc:sldMk cId="0" sldId="263"/>
            <ac:spMk id="10" creationId="{878C6176-5A55-E179-84C6-7B8E37B7F294}"/>
          </ac:spMkLst>
        </pc:spChg>
        <pc:spChg chg="mod">
          <ac:chgData name="Mirrich Wang" userId="25893bd8a22151db" providerId="LiveId" clId="{3A6E2220-0D24-4297-9B03-4ECEB4BDF7E1}" dt="2023-11-01T05:06:16.291" v="4729" actId="1076"/>
          <ac:spMkLst>
            <pc:docMk/>
            <pc:sldMk cId="0" sldId="263"/>
            <ac:spMk id="3076" creationId="{00000000-0000-0000-0000-000000000000}"/>
          </ac:spMkLst>
        </pc:spChg>
      </pc:sldChg>
      <pc:sldChg chg="addSp delSp modSp mod delAnim chgLayout">
        <pc:chgData name="Mirrich Wang" userId="25893bd8a22151db" providerId="LiveId" clId="{3A6E2220-0D24-4297-9B03-4ECEB4BDF7E1}" dt="2023-11-04T03:48:40.850" v="6547" actId="20577"/>
        <pc:sldMkLst>
          <pc:docMk/>
          <pc:sldMk cId="0" sldId="356"/>
        </pc:sldMkLst>
        <pc:spChg chg="del mod">
          <ac:chgData name="Mirrich Wang" userId="25893bd8a22151db" providerId="LiveId" clId="{3A6E2220-0D24-4297-9B03-4ECEB4BDF7E1}" dt="2023-10-30T16:17:18.466" v="2237" actId="478"/>
          <ac:spMkLst>
            <pc:docMk/>
            <pc:sldMk cId="0" sldId="356"/>
            <ac:spMk id="3" creationId="{00000000-0000-0000-0000-000000000000}"/>
          </ac:spMkLst>
        </pc:spChg>
        <pc:spChg chg="add mod">
          <ac:chgData name="Mirrich Wang" userId="25893bd8a22151db" providerId="LiveId" clId="{3A6E2220-0D24-4297-9B03-4ECEB4BDF7E1}" dt="2023-11-01T07:57:34.594" v="6540"/>
          <ac:spMkLst>
            <pc:docMk/>
            <pc:sldMk cId="0" sldId="356"/>
            <ac:spMk id="3" creationId="{B53EBE96-8A07-061A-25A4-6BC704633511}"/>
          </ac:spMkLst>
        </pc:spChg>
        <pc:spChg chg="add del mod ord">
          <ac:chgData name="Mirrich Wang" userId="25893bd8a22151db" providerId="LiveId" clId="{3A6E2220-0D24-4297-9B03-4ECEB4BDF7E1}" dt="2023-10-31T15:13:29.636" v="2573" actId="6264"/>
          <ac:spMkLst>
            <pc:docMk/>
            <pc:sldMk cId="0" sldId="356"/>
            <ac:spMk id="3" creationId="{F34DAE83-383D-21E0-3469-D9353DEB07C8}"/>
          </ac:spMkLst>
        </pc:spChg>
        <pc:spChg chg="add mod">
          <ac:chgData name="Mirrich Wang" userId="25893bd8a22151db" providerId="LiveId" clId="{3A6E2220-0D24-4297-9B03-4ECEB4BDF7E1}" dt="2023-11-04T03:48:40.850" v="6547" actId="20577"/>
          <ac:spMkLst>
            <pc:docMk/>
            <pc:sldMk cId="0" sldId="356"/>
            <ac:spMk id="4" creationId="{60C46586-BE01-95D8-2417-B1FC56A651BE}"/>
          </ac:spMkLst>
        </pc:spChg>
        <pc:spChg chg="add del mod ord">
          <ac:chgData name="Mirrich Wang" userId="25893bd8a22151db" providerId="LiveId" clId="{3A6E2220-0D24-4297-9B03-4ECEB4BDF7E1}" dt="2023-10-31T15:13:29.636" v="2573" actId="6264"/>
          <ac:spMkLst>
            <pc:docMk/>
            <pc:sldMk cId="0" sldId="356"/>
            <ac:spMk id="5" creationId="{6BCEB3C4-2E88-FC83-B36D-ADEF6BA3B8A3}"/>
          </ac:spMkLst>
        </pc:spChg>
      </pc:sldChg>
      <pc:sldChg chg="modSp mod chgLayout">
        <pc:chgData name="Mirrich Wang" userId="25893bd8a22151db" providerId="LiveId" clId="{3A6E2220-0D24-4297-9B03-4ECEB4BDF7E1}" dt="2023-11-04T04:39:17.589" v="6568" actId="20577"/>
        <pc:sldMkLst>
          <pc:docMk/>
          <pc:sldMk cId="0" sldId="359"/>
        </pc:sldMkLst>
        <pc:spChg chg="mod">
          <ac:chgData name="Mirrich Wang" userId="25893bd8a22151db" providerId="LiveId" clId="{3A6E2220-0D24-4297-9B03-4ECEB4BDF7E1}" dt="2023-10-30T16:20:41.216" v="2352" actId="1076"/>
          <ac:spMkLst>
            <pc:docMk/>
            <pc:sldMk cId="0" sldId="359"/>
            <ac:spMk id="8" creationId="{9D651DE9-2465-ADF3-FB8A-B1867AD1BE2F}"/>
          </ac:spMkLst>
        </pc:spChg>
        <pc:spChg chg="mod">
          <ac:chgData name="Mirrich Wang" userId="25893bd8a22151db" providerId="LiveId" clId="{3A6E2220-0D24-4297-9B03-4ECEB4BDF7E1}" dt="2023-11-04T04:39:17.589" v="6568" actId="20577"/>
          <ac:spMkLst>
            <pc:docMk/>
            <pc:sldMk cId="0" sldId="359"/>
            <ac:spMk id="6148" creationId="{00000000-0000-0000-0000-000000000000}"/>
          </ac:spMkLst>
        </pc:spChg>
      </pc:sldChg>
      <pc:sldChg chg="addSp delSp modSp mod ord chgLayout">
        <pc:chgData name="Mirrich Wang" userId="25893bd8a22151db" providerId="LiveId" clId="{3A6E2220-0D24-4297-9B03-4ECEB4BDF7E1}" dt="2023-10-31T15:13:29.636" v="2573" actId="6264"/>
        <pc:sldMkLst>
          <pc:docMk/>
          <pc:sldMk cId="95961388" sldId="499"/>
        </pc:sldMkLst>
        <pc:spChg chg="del">
          <ac:chgData name="Mirrich Wang" userId="25893bd8a22151db" providerId="LiveId" clId="{3A6E2220-0D24-4297-9B03-4ECEB4BDF7E1}" dt="2023-10-30T16:19:09.500" v="2276" actId="478"/>
          <ac:spMkLst>
            <pc:docMk/>
            <pc:sldMk cId="95961388" sldId="499"/>
            <ac:spMk id="3" creationId="{C2C90E7B-EA7A-B1CC-96BB-A82C5ECD4D65}"/>
          </ac:spMkLst>
        </pc:spChg>
        <pc:spChg chg="add del mod ord">
          <ac:chgData name="Mirrich Wang" userId="25893bd8a22151db" providerId="LiveId" clId="{3A6E2220-0D24-4297-9B03-4ECEB4BDF7E1}" dt="2023-10-31T15:13:29.636" v="2573" actId="6264"/>
          <ac:spMkLst>
            <pc:docMk/>
            <pc:sldMk cId="95961388" sldId="499"/>
            <ac:spMk id="3" creationId="{D34B3452-F808-D590-441C-BB3729FF646B}"/>
          </ac:spMkLst>
        </pc:spChg>
        <pc:spChg chg="add del mod">
          <ac:chgData name="Mirrich Wang" userId="25893bd8a22151db" providerId="LiveId" clId="{3A6E2220-0D24-4297-9B03-4ECEB4BDF7E1}" dt="2023-10-30T05:55:17.634" v="5" actId="478"/>
          <ac:spMkLst>
            <pc:docMk/>
            <pc:sldMk cId="95961388" sldId="499"/>
            <ac:spMk id="4" creationId="{1BDDDA82-2280-EC71-5641-D9AE4A5296BE}"/>
          </ac:spMkLst>
        </pc:spChg>
        <pc:spChg chg="add mod">
          <ac:chgData name="Mirrich Wang" userId="25893bd8a22151db" providerId="LiveId" clId="{3A6E2220-0D24-4297-9B03-4ECEB4BDF7E1}" dt="2023-10-30T16:20:44.536" v="2354" actId="1076"/>
          <ac:spMkLst>
            <pc:docMk/>
            <pc:sldMk cId="95961388" sldId="499"/>
            <ac:spMk id="4" creationId="{34C20FFA-E588-4ADA-733B-AC243EA9CA00}"/>
          </ac:spMkLst>
        </pc:spChg>
        <pc:spChg chg="add del mod ord">
          <ac:chgData name="Mirrich Wang" userId="25893bd8a22151db" providerId="LiveId" clId="{3A6E2220-0D24-4297-9B03-4ECEB4BDF7E1}" dt="2023-10-31T15:13:29.636" v="2573" actId="6264"/>
          <ac:spMkLst>
            <pc:docMk/>
            <pc:sldMk cId="95961388" sldId="499"/>
            <ac:spMk id="5" creationId="{3CD2B4D3-4622-074E-C712-834EE9784FAA}"/>
          </ac:spMkLst>
        </pc:spChg>
        <pc:spChg chg="add del mod">
          <ac:chgData name="Mirrich Wang" userId="25893bd8a22151db" providerId="LiveId" clId="{3A6E2220-0D24-4297-9B03-4ECEB4BDF7E1}" dt="2023-10-30T06:01:29.320" v="13"/>
          <ac:spMkLst>
            <pc:docMk/>
            <pc:sldMk cId="95961388" sldId="499"/>
            <ac:spMk id="5" creationId="{7E109994-CC4C-B538-B94C-04D6DF23FDC0}"/>
          </ac:spMkLst>
        </pc:spChg>
        <pc:spChg chg="add del mod">
          <ac:chgData name="Mirrich Wang" userId="25893bd8a22151db" providerId="LiveId" clId="{3A6E2220-0D24-4297-9B03-4ECEB4BDF7E1}" dt="2023-10-30T06:01:42.216" v="20" actId="478"/>
          <ac:spMkLst>
            <pc:docMk/>
            <pc:sldMk cId="95961388" sldId="499"/>
            <ac:spMk id="6" creationId="{821A03BC-22E3-DA63-A2D7-814EF14B9919}"/>
          </ac:spMkLst>
        </pc:spChg>
        <pc:spChg chg="del mod">
          <ac:chgData name="Mirrich Wang" userId="25893bd8a22151db" providerId="LiveId" clId="{3A6E2220-0D24-4297-9B03-4ECEB4BDF7E1}" dt="2023-10-30T05:55:16.113" v="4" actId="478"/>
          <ac:spMkLst>
            <pc:docMk/>
            <pc:sldMk cId="95961388" sldId="499"/>
            <ac:spMk id="17410" creationId="{00000000-0000-0000-0000-000000000000}"/>
          </ac:spMkLst>
        </pc:spChg>
        <pc:picChg chg="mod">
          <ac:chgData name="Mirrich Wang" userId="25893bd8a22151db" providerId="LiveId" clId="{3A6E2220-0D24-4297-9B03-4ECEB4BDF7E1}" dt="2023-10-30T15:49:55.132" v="1507" actId="1076"/>
          <ac:picMkLst>
            <pc:docMk/>
            <pc:sldMk cId="95961388" sldId="499"/>
            <ac:picMk id="1026" creationId="{5A4916BA-3DF5-5F56-C304-65BDA1A4F327}"/>
          </ac:picMkLst>
        </pc:picChg>
      </pc:sldChg>
      <pc:sldChg chg="addSp delSp modSp mod ord chgLayout modNotesTx">
        <pc:chgData name="Mirrich Wang" userId="25893bd8a22151db" providerId="LiveId" clId="{3A6E2220-0D24-4297-9B03-4ECEB4BDF7E1}" dt="2023-10-31T17:15:13.316" v="4726" actId="20577"/>
        <pc:sldMkLst>
          <pc:docMk/>
          <pc:sldMk cId="2386433730" sldId="500"/>
        </pc:sldMkLst>
        <pc:spChg chg="add del mod">
          <ac:chgData name="Mirrich Wang" userId="25893bd8a22151db" providerId="LiveId" clId="{3A6E2220-0D24-4297-9B03-4ECEB4BDF7E1}" dt="2023-10-30T16:19:20.443" v="2279" actId="478"/>
          <ac:spMkLst>
            <pc:docMk/>
            <pc:sldMk cId="2386433730" sldId="500"/>
            <ac:spMk id="3" creationId="{C6D4EE41-5A3D-2C9E-6DD3-4682A3FAA12C}"/>
          </ac:spMkLst>
        </pc:spChg>
        <pc:spChg chg="add del mod">
          <ac:chgData name="Mirrich Wang" userId="25893bd8a22151db" providerId="LiveId" clId="{3A6E2220-0D24-4297-9B03-4ECEB4BDF7E1}" dt="2023-10-31T15:13:29.636" v="2573" actId="6264"/>
          <ac:spMkLst>
            <pc:docMk/>
            <pc:sldMk cId="2386433730" sldId="500"/>
            <ac:spMk id="3" creationId="{CB1CFCE8-5B82-9691-0619-CD9B3E866D00}"/>
          </ac:spMkLst>
        </pc:spChg>
        <pc:spChg chg="add mod">
          <ac:chgData name="Mirrich Wang" userId="25893bd8a22151db" providerId="LiveId" clId="{3A6E2220-0D24-4297-9B03-4ECEB4BDF7E1}" dt="2023-10-30T16:20:47.728" v="2356" actId="1076"/>
          <ac:spMkLst>
            <pc:docMk/>
            <pc:sldMk cId="2386433730" sldId="500"/>
            <ac:spMk id="4" creationId="{0750D1AE-B3EA-4E2B-7D92-8F39890C294D}"/>
          </ac:spMkLst>
        </pc:spChg>
        <pc:spChg chg="add del mod ord">
          <ac:chgData name="Mirrich Wang" userId="25893bd8a22151db" providerId="LiveId" clId="{3A6E2220-0D24-4297-9B03-4ECEB4BDF7E1}" dt="2023-10-31T15:13:29.636" v="2573" actId="6264"/>
          <ac:spMkLst>
            <pc:docMk/>
            <pc:sldMk cId="2386433730" sldId="500"/>
            <ac:spMk id="5" creationId="{6D49C915-73DE-3196-D675-AF090BA20D85}"/>
          </ac:spMkLst>
        </pc:spChg>
        <pc:spChg chg="del">
          <ac:chgData name="Mirrich Wang" userId="25893bd8a22151db" providerId="LiveId" clId="{3A6E2220-0D24-4297-9B03-4ECEB4BDF7E1}" dt="2023-10-30T06:02:00.905" v="25" actId="478"/>
          <ac:spMkLst>
            <pc:docMk/>
            <pc:sldMk cId="2386433730" sldId="500"/>
            <ac:spMk id="5" creationId="{899717B1-9851-EA1E-0B74-F3EFCA1147E9}"/>
          </ac:spMkLst>
        </pc:spChg>
        <pc:spChg chg="mod ord">
          <ac:chgData name="Mirrich Wang" userId="25893bd8a22151db" providerId="LiveId" clId="{3A6E2220-0D24-4297-9B03-4ECEB4BDF7E1}" dt="2023-10-31T17:15:13.316" v="4726" actId="20577"/>
          <ac:spMkLst>
            <pc:docMk/>
            <pc:sldMk cId="2386433730" sldId="500"/>
            <ac:spMk id="17410" creationId="{00000000-0000-0000-0000-000000000000}"/>
          </ac:spMkLst>
        </pc:spChg>
      </pc:sldChg>
      <pc:sldChg chg="addSp delSp modSp mod chgLayout modNotesTx">
        <pc:chgData name="Mirrich Wang" userId="25893bd8a22151db" providerId="LiveId" clId="{3A6E2220-0D24-4297-9B03-4ECEB4BDF7E1}" dt="2023-10-31T15:13:29.636" v="2573" actId="6264"/>
        <pc:sldMkLst>
          <pc:docMk/>
          <pc:sldMk cId="3550096052" sldId="501"/>
        </pc:sldMkLst>
        <pc:spChg chg="add del mod">
          <ac:chgData name="Mirrich Wang" userId="25893bd8a22151db" providerId="LiveId" clId="{3A6E2220-0D24-4297-9B03-4ECEB4BDF7E1}" dt="2023-10-31T15:13:29.636" v="2573" actId="6264"/>
          <ac:spMkLst>
            <pc:docMk/>
            <pc:sldMk cId="3550096052" sldId="501"/>
            <ac:spMk id="3" creationId="{18D9AC32-DF9B-ACDD-0041-741741CED9E3}"/>
          </ac:spMkLst>
        </pc:spChg>
        <pc:spChg chg="add del mod">
          <ac:chgData name="Mirrich Wang" userId="25893bd8a22151db" providerId="LiveId" clId="{3A6E2220-0D24-4297-9B03-4ECEB4BDF7E1}" dt="2023-10-30T16:19:24.013" v="2281" actId="478"/>
          <ac:spMkLst>
            <pc:docMk/>
            <pc:sldMk cId="3550096052" sldId="501"/>
            <ac:spMk id="3" creationId="{8B00F689-5A3B-B847-FA1F-850B6D7CC34F}"/>
          </ac:spMkLst>
        </pc:spChg>
        <pc:spChg chg="del">
          <ac:chgData name="Mirrich Wang" userId="25893bd8a22151db" providerId="LiveId" clId="{3A6E2220-0D24-4297-9B03-4ECEB4BDF7E1}" dt="2023-10-30T06:13:56.806" v="234" actId="478"/>
          <ac:spMkLst>
            <pc:docMk/>
            <pc:sldMk cId="3550096052" sldId="501"/>
            <ac:spMk id="4" creationId="{00000000-0000-0000-0000-000000000000}"/>
          </ac:spMkLst>
        </pc:spChg>
        <pc:spChg chg="add del mod ord">
          <ac:chgData name="Mirrich Wang" userId="25893bd8a22151db" providerId="LiveId" clId="{3A6E2220-0D24-4297-9B03-4ECEB4BDF7E1}" dt="2023-10-31T15:13:29.636" v="2573" actId="6264"/>
          <ac:spMkLst>
            <pc:docMk/>
            <pc:sldMk cId="3550096052" sldId="501"/>
            <ac:spMk id="4" creationId="{1AB0DAAC-64D8-42E5-A4C5-0E5574F47940}"/>
          </ac:spMkLst>
        </pc:spChg>
        <pc:spChg chg="add del">
          <ac:chgData name="Mirrich Wang" userId="25893bd8a22151db" providerId="LiveId" clId="{3A6E2220-0D24-4297-9B03-4ECEB4BDF7E1}" dt="2023-10-30T06:51:06.678" v="357"/>
          <ac:spMkLst>
            <pc:docMk/>
            <pc:sldMk cId="3550096052" sldId="501"/>
            <ac:spMk id="5" creationId="{6DCF3C25-79F6-65C6-B829-99A9407E18BA}"/>
          </ac:spMkLst>
        </pc:spChg>
        <pc:spChg chg="add del">
          <ac:chgData name="Mirrich Wang" userId="25893bd8a22151db" providerId="LiveId" clId="{3A6E2220-0D24-4297-9B03-4ECEB4BDF7E1}" dt="2023-10-30T15:32:15.517" v="1086" actId="22"/>
          <ac:spMkLst>
            <pc:docMk/>
            <pc:sldMk cId="3550096052" sldId="501"/>
            <ac:spMk id="5" creationId="{9363FFD3-B5B5-C004-65F9-B0A60CF3B423}"/>
          </ac:spMkLst>
        </pc:spChg>
        <pc:spChg chg="add del">
          <ac:chgData name="Mirrich Wang" userId="25893bd8a22151db" providerId="LiveId" clId="{3A6E2220-0D24-4297-9B03-4ECEB4BDF7E1}" dt="2023-10-30T15:32:18.382" v="1088" actId="22"/>
          <ac:spMkLst>
            <pc:docMk/>
            <pc:sldMk cId="3550096052" sldId="501"/>
            <ac:spMk id="7" creationId="{042B9926-0A3A-925B-AB45-F37215281ACF}"/>
          </ac:spMkLst>
        </pc:spChg>
        <pc:spChg chg="add mod">
          <ac:chgData name="Mirrich Wang" userId="25893bd8a22151db" providerId="LiveId" clId="{3A6E2220-0D24-4297-9B03-4ECEB4BDF7E1}" dt="2023-10-30T15:53:05.762" v="1617" actId="1035"/>
          <ac:spMkLst>
            <pc:docMk/>
            <pc:sldMk cId="3550096052" sldId="501"/>
            <ac:spMk id="23" creationId="{2E5493B2-822C-B19C-2F4F-CEBAE112177E}"/>
          </ac:spMkLst>
        </pc:spChg>
        <pc:spChg chg="add mod">
          <ac:chgData name="Mirrich Wang" userId="25893bd8a22151db" providerId="LiveId" clId="{3A6E2220-0D24-4297-9B03-4ECEB4BDF7E1}" dt="2023-10-30T15:53:05.762" v="1617" actId="1035"/>
          <ac:spMkLst>
            <pc:docMk/>
            <pc:sldMk cId="3550096052" sldId="501"/>
            <ac:spMk id="26" creationId="{273D8674-DEA0-A9FA-F97B-F330C960EB60}"/>
          </ac:spMkLst>
        </pc:spChg>
        <pc:spChg chg="add mod">
          <ac:chgData name="Mirrich Wang" userId="25893bd8a22151db" providerId="LiveId" clId="{3A6E2220-0D24-4297-9B03-4ECEB4BDF7E1}" dt="2023-10-30T16:20:54.957" v="2360" actId="1076"/>
          <ac:spMkLst>
            <pc:docMk/>
            <pc:sldMk cId="3550096052" sldId="501"/>
            <ac:spMk id="27" creationId="{B2358001-4897-E3A3-CE1E-B6C39DF29CF9}"/>
          </ac:spMkLst>
        </pc:spChg>
        <pc:spChg chg="mod ord">
          <ac:chgData name="Mirrich Wang" userId="25893bd8a22151db" providerId="LiveId" clId="{3A6E2220-0D24-4297-9B03-4ECEB4BDF7E1}" dt="2023-10-31T15:13:29.636" v="2573" actId="6264"/>
          <ac:spMkLst>
            <pc:docMk/>
            <pc:sldMk cId="3550096052" sldId="501"/>
            <ac:spMk id="17410" creationId="{00000000-0000-0000-0000-000000000000}"/>
          </ac:spMkLst>
        </pc:spChg>
        <pc:grpChg chg="add mod">
          <ac:chgData name="Mirrich Wang" userId="25893bd8a22151db" providerId="LiveId" clId="{3A6E2220-0D24-4297-9B03-4ECEB4BDF7E1}" dt="2023-10-30T15:53:05.762" v="1617" actId="1035"/>
          <ac:grpSpMkLst>
            <pc:docMk/>
            <pc:sldMk cId="3550096052" sldId="501"/>
            <ac:grpSpMk id="14" creationId="{3FA007E5-D2BB-6B85-C946-A879787468C2}"/>
          </ac:grpSpMkLst>
        </pc:grpChg>
        <pc:picChg chg="add mod">
          <ac:chgData name="Mirrich Wang" userId="25893bd8a22151db" providerId="LiveId" clId="{3A6E2220-0D24-4297-9B03-4ECEB4BDF7E1}" dt="2023-10-30T15:53:05.762" v="1617" actId="1035"/>
          <ac:picMkLst>
            <pc:docMk/>
            <pc:sldMk cId="3550096052" sldId="501"/>
            <ac:picMk id="9" creationId="{7D7F1ADB-E693-CF6E-AB74-676FDF9940BD}"/>
          </ac:picMkLst>
        </pc:picChg>
        <pc:picChg chg="add mod modCrop">
          <ac:chgData name="Mirrich Wang" userId="25893bd8a22151db" providerId="LiveId" clId="{3A6E2220-0D24-4297-9B03-4ECEB4BDF7E1}" dt="2023-10-30T15:40:50.207" v="1204" actId="1076"/>
          <ac:picMkLst>
            <pc:docMk/>
            <pc:sldMk cId="3550096052" sldId="501"/>
            <ac:picMk id="11" creationId="{1CE220D0-2B1F-9E10-4CA4-085BEC44C512}"/>
          </ac:picMkLst>
        </pc:picChg>
        <pc:picChg chg="add mod modCrop">
          <ac:chgData name="Mirrich Wang" userId="25893bd8a22151db" providerId="LiveId" clId="{3A6E2220-0D24-4297-9B03-4ECEB4BDF7E1}" dt="2023-10-30T15:44:12.353" v="1324" actId="1076"/>
          <ac:picMkLst>
            <pc:docMk/>
            <pc:sldMk cId="3550096052" sldId="501"/>
            <ac:picMk id="13" creationId="{E5776473-ED94-E5C0-1DF6-6FC9FF7E5154}"/>
          </ac:picMkLst>
        </pc:picChg>
        <pc:picChg chg="add del mod">
          <ac:chgData name="Mirrich Wang" userId="25893bd8a22151db" providerId="LiveId" clId="{3A6E2220-0D24-4297-9B03-4ECEB4BDF7E1}" dt="2023-10-30T07:32:56.274" v="522" actId="478"/>
          <ac:picMkLst>
            <pc:docMk/>
            <pc:sldMk cId="3550096052" sldId="501"/>
            <ac:picMk id="1027" creationId="{6569AA2F-31BD-4DA2-6E99-37FCED7FF68F}"/>
          </ac:picMkLst>
        </pc:picChg>
        <pc:cxnChg chg="add del mod">
          <ac:chgData name="Mirrich Wang" userId="25893bd8a22151db" providerId="LiveId" clId="{3A6E2220-0D24-4297-9B03-4ECEB4BDF7E1}" dt="2023-10-30T15:44:44.943" v="1342" actId="478"/>
          <ac:cxnSpMkLst>
            <pc:docMk/>
            <pc:sldMk cId="3550096052" sldId="501"/>
            <ac:cxnSpMk id="16" creationId="{7FC7C173-976E-449D-71C3-FDDDBCCFFDC5}"/>
          </ac:cxnSpMkLst>
        </pc:cxnChg>
        <pc:cxnChg chg="add mod">
          <ac:chgData name="Mirrich Wang" userId="25893bd8a22151db" providerId="LiveId" clId="{3A6E2220-0D24-4297-9B03-4ECEB4BDF7E1}" dt="2023-10-30T15:53:26.031" v="1622" actId="1076"/>
          <ac:cxnSpMkLst>
            <pc:docMk/>
            <pc:sldMk cId="3550096052" sldId="501"/>
            <ac:cxnSpMk id="25" creationId="{6394EB20-CFB1-43D5-1335-9F2E7DAF4318}"/>
          </ac:cxnSpMkLst>
        </pc:cxnChg>
      </pc:sldChg>
      <pc:sldChg chg="addSp delSp modSp add mod chgLayout">
        <pc:chgData name="Mirrich Wang" userId="25893bd8a22151db" providerId="LiveId" clId="{3A6E2220-0D24-4297-9B03-4ECEB4BDF7E1}" dt="2023-10-31T17:15:43.281" v="4728" actId="20577"/>
        <pc:sldMkLst>
          <pc:docMk/>
          <pc:sldMk cId="2975434945" sldId="502"/>
        </pc:sldMkLst>
        <pc:spChg chg="add del mod">
          <ac:chgData name="Mirrich Wang" userId="25893bd8a22151db" providerId="LiveId" clId="{3A6E2220-0D24-4297-9B03-4ECEB4BDF7E1}" dt="2023-10-31T15:13:29.636" v="2573" actId="6264"/>
          <ac:spMkLst>
            <pc:docMk/>
            <pc:sldMk cId="2975434945" sldId="502"/>
            <ac:spMk id="3" creationId="{023C2FD9-7928-01DC-CA95-A0ADA9494465}"/>
          </ac:spMkLst>
        </pc:spChg>
        <pc:spChg chg="del">
          <ac:chgData name="Mirrich Wang" userId="25893bd8a22151db" providerId="LiveId" clId="{3A6E2220-0D24-4297-9B03-4ECEB4BDF7E1}" dt="2023-10-30T16:19:52.374" v="2305" actId="478"/>
          <ac:spMkLst>
            <pc:docMk/>
            <pc:sldMk cId="2975434945" sldId="502"/>
            <ac:spMk id="3" creationId="{8B00F689-5A3B-B847-FA1F-850B6D7CC34F}"/>
          </ac:spMkLst>
        </pc:spChg>
        <pc:spChg chg="add del mod">
          <ac:chgData name="Mirrich Wang" userId="25893bd8a22151db" providerId="LiveId" clId="{3A6E2220-0D24-4297-9B03-4ECEB4BDF7E1}" dt="2023-10-30T15:49:05.543" v="1453" actId="478"/>
          <ac:spMkLst>
            <pc:docMk/>
            <pc:sldMk cId="2975434945" sldId="502"/>
            <ac:spMk id="4" creationId="{115B9185-115A-44FC-7808-D6464D50AA38}"/>
          </ac:spMkLst>
        </pc:spChg>
        <pc:spChg chg="add del mod ord">
          <ac:chgData name="Mirrich Wang" userId="25893bd8a22151db" providerId="LiveId" clId="{3A6E2220-0D24-4297-9B03-4ECEB4BDF7E1}" dt="2023-10-31T15:13:29.636" v="2573" actId="6264"/>
          <ac:spMkLst>
            <pc:docMk/>
            <pc:sldMk cId="2975434945" sldId="502"/>
            <ac:spMk id="4" creationId="{B535F4EF-8510-FBDA-F05D-82598FA848DE}"/>
          </ac:spMkLst>
        </pc:spChg>
        <pc:spChg chg="add del">
          <ac:chgData name="Mirrich Wang" userId="25893bd8a22151db" providerId="LiveId" clId="{3A6E2220-0D24-4297-9B03-4ECEB4BDF7E1}" dt="2023-10-30T15:48:55.526" v="1450" actId="11529"/>
          <ac:spMkLst>
            <pc:docMk/>
            <pc:sldMk cId="2975434945" sldId="502"/>
            <ac:spMk id="5" creationId="{BE0C9ABE-63C5-A745-A92D-8B67B9669D9A}"/>
          </ac:spMkLst>
        </pc:spChg>
        <pc:spChg chg="add del">
          <ac:chgData name="Mirrich Wang" userId="25893bd8a22151db" providerId="LiveId" clId="{3A6E2220-0D24-4297-9B03-4ECEB4BDF7E1}" dt="2023-10-30T15:49:08.084" v="1455" actId="478"/>
          <ac:spMkLst>
            <pc:docMk/>
            <pc:sldMk cId="2975434945" sldId="502"/>
            <ac:spMk id="6" creationId="{FA567451-B028-96CF-C325-64D49C277CD0}"/>
          </ac:spMkLst>
        </pc:spChg>
        <pc:spChg chg="add del mod">
          <ac:chgData name="Mirrich Wang" userId="25893bd8a22151db" providerId="LiveId" clId="{3A6E2220-0D24-4297-9B03-4ECEB4BDF7E1}" dt="2023-10-30T15:50:04.202" v="1509" actId="478"/>
          <ac:spMkLst>
            <pc:docMk/>
            <pc:sldMk cId="2975434945" sldId="502"/>
            <ac:spMk id="7" creationId="{E2C88AEC-EE36-7C06-921E-A8952F9D881B}"/>
          </ac:spMkLst>
        </pc:spChg>
        <pc:spChg chg="add mod">
          <ac:chgData name="Mirrich Wang" userId="25893bd8a22151db" providerId="LiveId" clId="{3A6E2220-0D24-4297-9B03-4ECEB4BDF7E1}" dt="2023-10-30T15:51:46.030" v="1556" actId="1076"/>
          <ac:spMkLst>
            <pc:docMk/>
            <pc:sldMk cId="2975434945" sldId="502"/>
            <ac:spMk id="9" creationId="{1284A364-7B2D-FCAC-3420-12C4B30851F9}"/>
          </ac:spMkLst>
        </pc:spChg>
        <pc:spChg chg="add mod">
          <ac:chgData name="Mirrich Wang" userId="25893bd8a22151db" providerId="LiveId" clId="{3A6E2220-0D24-4297-9B03-4ECEB4BDF7E1}" dt="2023-10-30T15:52:05.607" v="1596" actId="1076"/>
          <ac:spMkLst>
            <pc:docMk/>
            <pc:sldMk cId="2975434945" sldId="502"/>
            <ac:spMk id="10" creationId="{C273FBFE-82EE-8C01-5DCD-C38A40F0DC7F}"/>
          </ac:spMkLst>
        </pc:spChg>
        <pc:spChg chg="add mod">
          <ac:chgData name="Mirrich Wang" userId="25893bd8a22151db" providerId="LiveId" clId="{3A6E2220-0D24-4297-9B03-4ECEB4BDF7E1}" dt="2023-10-30T16:21:03.665" v="2364" actId="1076"/>
          <ac:spMkLst>
            <pc:docMk/>
            <pc:sldMk cId="2975434945" sldId="502"/>
            <ac:spMk id="11" creationId="{DB7591F1-805C-9C4D-A100-832F3B4690AB}"/>
          </ac:spMkLst>
        </pc:spChg>
        <pc:spChg chg="mod ord">
          <ac:chgData name="Mirrich Wang" userId="25893bd8a22151db" providerId="LiveId" clId="{3A6E2220-0D24-4297-9B03-4ECEB4BDF7E1}" dt="2023-10-31T17:15:43.281" v="4728" actId="20577"/>
          <ac:spMkLst>
            <pc:docMk/>
            <pc:sldMk cId="2975434945" sldId="502"/>
            <ac:spMk id="17410" creationId="{00000000-0000-0000-0000-000000000000}"/>
          </ac:spMkLst>
        </pc:spChg>
        <pc:picChg chg="add mod">
          <ac:chgData name="Mirrich Wang" userId="25893bd8a22151db" providerId="LiveId" clId="{3A6E2220-0D24-4297-9B03-4ECEB4BDF7E1}" dt="2023-10-30T15:50:53.341" v="1523" actId="1076"/>
          <ac:picMkLst>
            <pc:docMk/>
            <pc:sldMk cId="2975434945" sldId="502"/>
            <ac:picMk id="1026" creationId="{F81692EE-F116-9C2B-99E5-D85377DEFAA3}"/>
          </ac:picMkLst>
        </pc:picChg>
        <pc:picChg chg="mod">
          <ac:chgData name="Mirrich Wang" userId="25893bd8a22151db" providerId="LiveId" clId="{3A6E2220-0D24-4297-9B03-4ECEB4BDF7E1}" dt="2023-10-30T15:51:04.989" v="1530" actId="1076"/>
          <ac:picMkLst>
            <pc:docMk/>
            <pc:sldMk cId="2975434945" sldId="502"/>
            <ac:picMk id="1027" creationId="{6569AA2F-31BD-4DA2-6E99-37FCED7FF68F}"/>
          </ac:picMkLst>
        </pc:picChg>
        <pc:cxnChg chg="add mod">
          <ac:chgData name="Mirrich Wang" userId="25893bd8a22151db" providerId="LiveId" clId="{3A6E2220-0D24-4297-9B03-4ECEB4BDF7E1}" dt="2023-10-30T15:53:29.870" v="1623" actId="1076"/>
          <ac:cxnSpMkLst>
            <pc:docMk/>
            <pc:sldMk cId="2975434945" sldId="502"/>
            <ac:cxnSpMk id="8" creationId="{2F46D296-90AD-B653-F114-613CC4B1C65A}"/>
          </ac:cxnSpMkLst>
        </pc:cxnChg>
      </pc:sldChg>
      <pc:sldChg chg="addSp delSp modSp add mod chgLayout">
        <pc:chgData name="Mirrich Wang" userId="25893bd8a22151db" providerId="LiveId" clId="{3A6E2220-0D24-4297-9B03-4ECEB4BDF7E1}" dt="2023-11-01T07:04:35.797" v="5901" actId="1038"/>
        <pc:sldMkLst>
          <pc:docMk/>
          <pc:sldMk cId="1270566215" sldId="503"/>
        </pc:sldMkLst>
        <pc:spChg chg="del mod">
          <ac:chgData name="Mirrich Wang" userId="25893bd8a22151db" providerId="LiveId" clId="{3A6E2220-0D24-4297-9B03-4ECEB4BDF7E1}" dt="2023-10-30T16:19:57.051" v="2307" actId="478"/>
          <ac:spMkLst>
            <pc:docMk/>
            <pc:sldMk cId="1270566215" sldId="503"/>
            <ac:spMk id="3" creationId="{8B00F689-5A3B-B847-FA1F-850B6D7CC34F}"/>
          </ac:spMkLst>
        </pc:spChg>
        <pc:spChg chg="add del mod ord">
          <ac:chgData name="Mirrich Wang" userId="25893bd8a22151db" providerId="LiveId" clId="{3A6E2220-0D24-4297-9B03-4ECEB4BDF7E1}" dt="2023-10-31T15:13:29.636" v="2573" actId="6264"/>
          <ac:spMkLst>
            <pc:docMk/>
            <pc:sldMk cId="1270566215" sldId="503"/>
            <ac:spMk id="3" creationId="{C123CACA-FC12-95C2-52A8-5C7AE607DE30}"/>
          </ac:spMkLst>
        </pc:spChg>
        <pc:spChg chg="add del mod ord">
          <ac:chgData name="Mirrich Wang" userId="25893bd8a22151db" providerId="LiveId" clId="{3A6E2220-0D24-4297-9B03-4ECEB4BDF7E1}" dt="2023-10-31T15:13:29.636" v="2573" actId="6264"/>
          <ac:spMkLst>
            <pc:docMk/>
            <pc:sldMk cId="1270566215" sldId="503"/>
            <ac:spMk id="4" creationId="{D6FF0B86-C78E-29E0-57B1-73A5DF5C85E0}"/>
          </ac:spMkLst>
        </pc:spChg>
        <pc:spChg chg="add del mod">
          <ac:chgData name="Mirrich Wang" userId="25893bd8a22151db" providerId="LiveId" clId="{3A6E2220-0D24-4297-9B03-4ECEB4BDF7E1}" dt="2023-10-30T16:01:06.603" v="1653" actId="478"/>
          <ac:spMkLst>
            <pc:docMk/>
            <pc:sldMk cId="1270566215" sldId="503"/>
            <ac:spMk id="4" creationId="{E97A698E-D4D6-C166-5534-7B0C33E3D672}"/>
          </ac:spMkLst>
        </pc:spChg>
        <pc:spChg chg="add mod">
          <ac:chgData name="Mirrich Wang" userId="25893bd8a22151db" providerId="LiveId" clId="{3A6E2220-0D24-4297-9B03-4ECEB4BDF7E1}" dt="2023-10-30T16:23:44.151" v="2412" actId="207"/>
          <ac:spMkLst>
            <pc:docMk/>
            <pc:sldMk cId="1270566215" sldId="503"/>
            <ac:spMk id="5" creationId="{701579E0-67B0-B022-451A-9E9AAC917791}"/>
          </ac:spMkLst>
        </pc:spChg>
        <pc:spChg chg="del">
          <ac:chgData name="Mirrich Wang" userId="25893bd8a22151db" providerId="LiveId" clId="{3A6E2220-0D24-4297-9B03-4ECEB4BDF7E1}" dt="2023-10-30T15:54:11.310" v="1649" actId="478"/>
          <ac:spMkLst>
            <pc:docMk/>
            <pc:sldMk cId="1270566215" sldId="503"/>
            <ac:spMk id="9" creationId="{1284A364-7B2D-FCAC-3420-12C4B30851F9}"/>
          </ac:spMkLst>
        </pc:spChg>
        <pc:spChg chg="del mod">
          <ac:chgData name="Mirrich Wang" userId="25893bd8a22151db" providerId="LiveId" clId="{3A6E2220-0D24-4297-9B03-4ECEB4BDF7E1}" dt="2023-10-30T15:54:13.968" v="1651" actId="478"/>
          <ac:spMkLst>
            <pc:docMk/>
            <pc:sldMk cId="1270566215" sldId="503"/>
            <ac:spMk id="10" creationId="{C273FBFE-82EE-8C01-5DCD-C38A40F0DC7F}"/>
          </ac:spMkLst>
        </pc:spChg>
        <pc:spChg chg="add mod">
          <ac:chgData name="Mirrich Wang" userId="25893bd8a22151db" providerId="LiveId" clId="{3A6E2220-0D24-4297-9B03-4ECEB4BDF7E1}" dt="2023-10-30T16:23:44.151" v="2412" actId="207"/>
          <ac:spMkLst>
            <pc:docMk/>
            <pc:sldMk cId="1270566215" sldId="503"/>
            <ac:spMk id="30" creationId="{31DBAD9F-F92F-6604-B132-4045C6568882}"/>
          </ac:spMkLst>
        </pc:spChg>
        <pc:spChg chg="add mod">
          <ac:chgData name="Mirrich Wang" userId="25893bd8a22151db" providerId="LiveId" clId="{3A6E2220-0D24-4297-9B03-4ECEB4BDF7E1}" dt="2023-10-30T16:23:54.543" v="2418" actId="113"/>
          <ac:spMkLst>
            <pc:docMk/>
            <pc:sldMk cId="1270566215" sldId="503"/>
            <ac:spMk id="1024" creationId="{E081F769-D12C-431D-F129-C52F4876005A}"/>
          </ac:spMkLst>
        </pc:spChg>
        <pc:spChg chg="add mod">
          <ac:chgData name="Mirrich Wang" userId="25893bd8a22151db" providerId="LiveId" clId="{3A6E2220-0D24-4297-9B03-4ECEB4BDF7E1}" dt="2023-10-30T16:24:10.531" v="2426" actId="1076"/>
          <ac:spMkLst>
            <pc:docMk/>
            <pc:sldMk cId="1270566215" sldId="503"/>
            <ac:spMk id="1025" creationId="{25311B72-EC5A-BFF8-957D-38C1E4054606}"/>
          </ac:spMkLst>
        </pc:spChg>
        <pc:spChg chg="add mod">
          <ac:chgData name="Mirrich Wang" userId="25893bd8a22151db" providerId="LiveId" clId="{3A6E2220-0D24-4297-9B03-4ECEB4BDF7E1}" dt="2023-10-30T16:23:44.151" v="2412" actId="207"/>
          <ac:spMkLst>
            <pc:docMk/>
            <pc:sldMk cId="1270566215" sldId="503"/>
            <ac:spMk id="1028" creationId="{2404FA06-F3C3-5152-5B16-9313BC231579}"/>
          </ac:spMkLst>
        </pc:spChg>
        <pc:spChg chg="add mod">
          <ac:chgData name="Mirrich Wang" userId="25893bd8a22151db" providerId="LiveId" clId="{3A6E2220-0D24-4297-9B03-4ECEB4BDF7E1}" dt="2023-10-30T16:23:44.151" v="2412" actId="207"/>
          <ac:spMkLst>
            <pc:docMk/>
            <pc:sldMk cId="1270566215" sldId="503"/>
            <ac:spMk id="1029" creationId="{005868D9-3383-4DAF-828B-E62BA71530BB}"/>
          </ac:spMkLst>
        </pc:spChg>
        <pc:spChg chg="add mod">
          <ac:chgData name="Mirrich Wang" userId="25893bd8a22151db" providerId="LiveId" clId="{3A6E2220-0D24-4297-9B03-4ECEB4BDF7E1}" dt="2023-10-30T16:23:51.327" v="2415" actId="113"/>
          <ac:spMkLst>
            <pc:docMk/>
            <pc:sldMk cId="1270566215" sldId="503"/>
            <ac:spMk id="1030" creationId="{14162F52-82C0-7F91-0E70-197C97E8E5D0}"/>
          </ac:spMkLst>
        </pc:spChg>
        <pc:spChg chg="add mod">
          <ac:chgData name="Mirrich Wang" userId="25893bd8a22151db" providerId="LiveId" clId="{3A6E2220-0D24-4297-9B03-4ECEB4BDF7E1}" dt="2023-10-30T16:23:44.151" v="2412" actId="207"/>
          <ac:spMkLst>
            <pc:docMk/>
            <pc:sldMk cId="1270566215" sldId="503"/>
            <ac:spMk id="1031" creationId="{3DCF534B-7EF8-EE2F-9EF5-4CCAA41F1985}"/>
          </ac:spMkLst>
        </pc:spChg>
        <pc:spChg chg="add mod">
          <ac:chgData name="Mirrich Wang" userId="25893bd8a22151db" providerId="LiveId" clId="{3A6E2220-0D24-4297-9B03-4ECEB4BDF7E1}" dt="2023-10-30T16:23:44.151" v="2412" actId="207"/>
          <ac:spMkLst>
            <pc:docMk/>
            <pc:sldMk cId="1270566215" sldId="503"/>
            <ac:spMk id="1032" creationId="{7D3B8EE0-1AC4-2533-DF22-BEFB473A7078}"/>
          </ac:spMkLst>
        </pc:spChg>
        <pc:spChg chg="add mod">
          <ac:chgData name="Mirrich Wang" userId="25893bd8a22151db" providerId="LiveId" clId="{3A6E2220-0D24-4297-9B03-4ECEB4BDF7E1}" dt="2023-10-30T16:23:44.151" v="2412" actId="207"/>
          <ac:spMkLst>
            <pc:docMk/>
            <pc:sldMk cId="1270566215" sldId="503"/>
            <ac:spMk id="1033" creationId="{E0DC6223-318F-FC7D-6EB5-00044F9FB6CF}"/>
          </ac:spMkLst>
        </pc:spChg>
        <pc:spChg chg="add del mod">
          <ac:chgData name="Mirrich Wang" userId="25893bd8a22151db" providerId="LiveId" clId="{3A6E2220-0D24-4297-9B03-4ECEB4BDF7E1}" dt="2023-10-30T16:05:02.503" v="1901" actId="478"/>
          <ac:spMkLst>
            <pc:docMk/>
            <pc:sldMk cId="1270566215" sldId="503"/>
            <ac:spMk id="1034" creationId="{923B37A4-1198-0204-D5E8-38377909C89A}"/>
          </ac:spMkLst>
        </pc:spChg>
        <pc:spChg chg="add mod">
          <ac:chgData name="Mirrich Wang" userId="25893bd8a22151db" providerId="LiveId" clId="{3A6E2220-0D24-4297-9B03-4ECEB4BDF7E1}" dt="2023-10-30T16:23:44.151" v="2412" actId="207"/>
          <ac:spMkLst>
            <pc:docMk/>
            <pc:sldMk cId="1270566215" sldId="503"/>
            <ac:spMk id="1036" creationId="{E42CC3A6-3CB4-67C0-164A-0BCAEBD8F572}"/>
          </ac:spMkLst>
        </pc:spChg>
        <pc:spChg chg="add mod">
          <ac:chgData name="Mirrich Wang" userId="25893bd8a22151db" providerId="LiveId" clId="{3A6E2220-0D24-4297-9B03-4ECEB4BDF7E1}" dt="2023-10-30T16:23:52.420" v="2416" actId="113"/>
          <ac:spMkLst>
            <pc:docMk/>
            <pc:sldMk cId="1270566215" sldId="503"/>
            <ac:spMk id="1041" creationId="{8141C8FD-3787-D5BA-7347-5C2D8C5AC201}"/>
          </ac:spMkLst>
        </pc:spChg>
        <pc:spChg chg="add mod">
          <ac:chgData name="Mirrich Wang" userId="25893bd8a22151db" providerId="LiveId" clId="{3A6E2220-0D24-4297-9B03-4ECEB4BDF7E1}" dt="2023-10-30T16:23:56.158" v="2420" actId="113"/>
          <ac:spMkLst>
            <pc:docMk/>
            <pc:sldMk cId="1270566215" sldId="503"/>
            <ac:spMk id="1043" creationId="{91F4D808-E981-A641-0894-CD69921490D2}"/>
          </ac:spMkLst>
        </pc:spChg>
        <pc:spChg chg="add mod">
          <ac:chgData name="Mirrich Wang" userId="25893bd8a22151db" providerId="LiveId" clId="{3A6E2220-0D24-4297-9B03-4ECEB4BDF7E1}" dt="2023-10-30T16:23:44.151" v="2412" actId="207"/>
          <ac:spMkLst>
            <pc:docMk/>
            <pc:sldMk cId="1270566215" sldId="503"/>
            <ac:spMk id="1044" creationId="{82751243-0D18-37F9-86DA-16C773EE80B8}"/>
          </ac:spMkLst>
        </pc:spChg>
        <pc:spChg chg="add mod">
          <ac:chgData name="Mirrich Wang" userId="25893bd8a22151db" providerId="LiveId" clId="{3A6E2220-0D24-4297-9B03-4ECEB4BDF7E1}" dt="2023-10-30T16:23:44.151" v="2412" actId="207"/>
          <ac:spMkLst>
            <pc:docMk/>
            <pc:sldMk cId="1270566215" sldId="503"/>
            <ac:spMk id="1045" creationId="{81E0FCC9-9D0D-5100-E094-17414BA740BE}"/>
          </ac:spMkLst>
        </pc:spChg>
        <pc:spChg chg="add mod">
          <ac:chgData name="Mirrich Wang" userId="25893bd8a22151db" providerId="LiveId" clId="{3A6E2220-0D24-4297-9B03-4ECEB4BDF7E1}" dt="2023-10-30T16:23:44.151" v="2412" actId="207"/>
          <ac:spMkLst>
            <pc:docMk/>
            <pc:sldMk cId="1270566215" sldId="503"/>
            <ac:spMk id="1046" creationId="{CB79D59D-76EF-FEFC-6896-4893C706F83F}"/>
          </ac:spMkLst>
        </pc:spChg>
        <pc:spChg chg="add mod">
          <ac:chgData name="Mirrich Wang" userId="25893bd8a22151db" providerId="LiveId" clId="{3A6E2220-0D24-4297-9B03-4ECEB4BDF7E1}" dt="2023-10-30T16:23:44.151" v="2412" actId="207"/>
          <ac:spMkLst>
            <pc:docMk/>
            <pc:sldMk cId="1270566215" sldId="503"/>
            <ac:spMk id="1047" creationId="{FE263FF2-A9E1-CF90-B442-2DDA01BC0887}"/>
          </ac:spMkLst>
        </pc:spChg>
        <pc:spChg chg="add mod">
          <ac:chgData name="Mirrich Wang" userId="25893bd8a22151db" providerId="LiveId" clId="{3A6E2220-0D24-4297-9B03-4ECEB4BDF7E1}" dt="2023-10-30T16:23:44.151" v="2412" actId="207"/>
          <ac:spMkLst>
            <pc:docMk/>
            <pc:sldMk cId="1270566215" sldId="503"/>
            <ac:spMk id="1048" creationId="{BE093533-EAFF-AAC7-187B-B91B0D07D3D2}"/>
          </ac:spMkLst>
        </pc:spChg>
        <pc:spChg chg="add mod">
          <ac:chgData name="Mirrich Wang" userId="25893bd8a22151db" providerId="LiveId" clId="{3A6E2220-0D24-4297-9B03-4ECEB4BDF7E1}" dt="2023-10-30T16:23:44.151" v="2412" actId="207"/>
          <ac:spMkLst>
            <pc:docMk/>
            <pc:sldMk cId="1270566215" sldId="503"/>
            <ac:spMk id="1049" creationId="{C96530E0-DEA7-7FE2-5684-BF517F17D07F}"/>
          </ac:spMkLst>
        </pc:spChg>
        <pc:spChg chg="add mod">
          <ac:chgData name="Mirrich Wang" userId="25893bd8a22151db" providerId="LiveId" clId="{3A6E2220-0D24-4297-9B03-4ECEB4BDF7E1}" dt="2023-10-30T16:23:44.151" v="2412" actId="207"/>
          <ac:spMkLst>
            <pc:docMk/>
            <pc:sldMk cId="1270566215" sldId="503"/>
            <ac:spMk id="1050" creationId="{AE6834C1-EC9B-B010-5B54-7037987E271E}"/>
          </ac:spMkLst>
        </pc:spChg>
        <pc:spChg chg="add del mod">
          <ac:chgData name="Mirrich Wang" userId="25893bd8a22151db" providerId="LiveId" clId="{3A6E2220-0D24-4297-9B03-4ECEB4BDF7E1}" dt="2023-10-30T16:05:02.259" v="1900" actId="478"/>
          <ac:spMkLst>
            <pc:docMk/>
            <pc:sldMk cId="1270566215" sldId="503"/>
            <ac:spMk id="1051" creationId="{F8085A14-9A4C-316C-A691-91E39C7E0ABB}"/>
          </ac:spMkLst>
        </pc:spChg>
        <pc:spChg chg="add mod">
          <ac:chgData name="Mirrich Wang" userId="25893bd8a22151db" providerId="LiveId" clId="{3A6E2220-0D24-4297-9B03-4ECEB4BDF7E1}" dt="2023-10-30T16:23:44.151" v="2412" actId="207"/>
          <ac:spMkLst>
            <pc:docMk/>
            <pc:sldMk cId="1270566215" sldId="503"/>
            <ac:spMk id="1052" creationId="{60F81799-2749-7295-D90F-75E1E85AF49E}"/>
          </ac:spMkLst>
        </pc:spChg>
        <pc:spChg chg="add mod">
          <ac:chgData name="Mirrich Wang" userId="25893bd8a22151db" providerId="LiveId" clId="{3A6E2220-0D24-4297-9B03-4ECEB4BDF7E1}" dt="2023-10-30T16:23:44.151" v="2412" actId="207"/>
          <ac:spMkLst>
            <pc:docMk/>
            <pc:sldMk cId="1270566215" sldId="503"/>
            <ac:spMk id="17409" creationId="{1047348B-5894-CB73-D2D1-E83FA1A894AB}"/>
          </ac:spMkLst>
        </pc:spChg>
        <pc:spChg chg="del">
          <ac:chgData name="Mirrich Wang" userId="25893bd8a22151db" providerId="LiveId" clId="{3A6E2220-0D24-4297-9B03-4ECEB4BDF7E1}" dt="2023-10-30T16:01:05.601" v="1652" actId="478"/>
          <ac:spMkLst>
            <pc:docMk/>
            <pc:sldMk cId="1270566215" sldId="503"/>
            <ac:spMk id="17410" creationId="{00000000-0000-0000-0000-000000000000}"/>
          </ac:spMkLst>
        </pc:spChg>
        <pc:spChg chg="add mod">
          <ac:chgData name="Mirrich Wang" userId="25893bd8a22151db" providerId="LiveId" clId="{3A6E2220-0D24-4297-9B03-4ECEB4BDF7E1}" dt="2023-10-30T16:23:44.151" v="2412" actId="207"/>
          <ac:spMkLst>
            <pc:docMk/>
            <pc:sldMk cId="1270566215" sldId="503"/>
            <ac:spMk id="17411" creationId="{7D66C428-A9E6-F2B5-7A80-012CE040D3CC}"/>
          </ac:spMkLst>
        </pc:spChg>
        <pc:spChg chg="add mod">
          <ac:chgData name="Mirrich Wang" userId="25893bd8a22151db" providerId="LiveId" clId="{3A6E2220-0D24-4297-9B03-4ECEB4BDF7E1}" dt="2023-10-30T16:23:44.151" v="2412" actId="207"/>
          <ac:spMkLst>
            <pc:docMk/>
            <pc:sldMk cId="1270566215" sldId="503"/>
            <ac:spMk id="17412" creationId="{964230CB-6142-92BA-B31B-1325B6A7DA12}"/>
          </ac:spMkLst>
        </pc:spChg>
        <pc:spChg chg="add del mod">
          <ac:chgData name="Mirrich Wang" userId="25893bd8a22151db" providerId="LiveId" clId="{3A6E2220-0D24-4297-9B03-4ECEB4BDF7E1}" dt="2023-10-30T16:05:04.092" v="1905" actId="478"/>
          <ac:spMkLst>
            <pc:docMk/>
            <pc:sldMk cId="1270566215" sldId="503"/>
            <ac:spMk id="17413" creationId="{DC4F8452-FA5A-E841-B221-B5EAFD385440}"/>
          </ac:spMkLst>
        </pc:spChg>
        <pc:spChg chg="add mod">
          <ac:chgData name="Mirrich Wang" userId="25893bd8a22151db" providerId="LiveId" clId="{3A6E2220-0D24-4297-9B03-4ECEB4BDF7E1}" dt="2023-10-30T16:23:44.151" v="2412" actId="207"/>
          <ac:spMkLst>
            <pc:docMk/>
            <pc:sldMk cId="1270566215" sldId="503"/>
            <ac:spMk id="17414" creationId="{EC3043E0-E0AF-2FAD-4FED-8AE724FDEBC0}"/>
          </ac:spMkLst>
        </pc:spChg>
        <pc:spChg chg="add mod">
          <ac:chgData name="Mirrich Wang" userId="25893bd8a22151db" providerId="LiveId" clId="{3A6E2220-0D24-4297-9B03-4ECEB4BDF7E1}" dt="2023-10-30T16:23:44.151" v="2412" actId="207"/>
          <ac:spMkLst>
            <pc:docMk/>
            <pc:sldMk cId="1270566215" sldId="503"/>
            <ac:spMk id="17415" creationId="{E0D31A88-7523-41EB-866B-D29BBEB10A9D}"/>
          </ac:spMkLst>
        </pc:spChg>
        <pc:spChg chg="add mod">
          <ac:chgData name="Mirrich Wang" userId="25893bd8a22151db" providerId="LiveId" clId="{3A6E2220-0D24-4297-9B03-4ECEB4BDF7E1}" dt="2023-10-30T16:23:44.151" v="2412" actId="207"/>
          <ac:spMkLst>
            <pc:docMk/>
            <pc:sldMk cId="1270566215" sldId="503"/>
            <ac:spMk id="17416" creationId="{581A0C01-8EEF-555D-B8B6-99FD135533F0}"/>
          </ac:spMkLst>
        </pc:spChg>
        <pc:spChg chg="add del mod">
          <ac:chgData name="Mirrich Wang" userId="25893bd8a22151db" providerId="LiveId" clId="{3A6E2220-0D24-4297-9B03-4ECEB4BDF7E1}" dt="2023-10-30T16:05:03.818" v="1904" actId="478"/>
          <ac:spMkLst>
            <pc:docMk/>
            <pc:sldMk cId="1270566215" sldId="503"/>
            <ac:spMk id="17417" creationId="{0AC1365A-7E00-7DF2-A845-D176E75CD864}"/>
          </ac:spMkLst>
        </pc:spChg>
        <pc:spChg chg="add mod">
          <ac:chgData name="Mirrich Wang" userId="25893bd8a22151db" providerId="LiveId" clId="{3A6E2220-0D24-4297-9B03-4ECEB4BDF7E1}" dt="2023-10-30T16:23:44.151" v="2412" actId="207"/>
          <ac:spMkLst>
            <pc:docMk/>
            <pc:sldMk cId="1270566215" sldId="503"/>
            <ac:spMk id="17418" creationId="{919FAE75-BC0B-9734-503C-85236668EA1C}"/>
          </ac:spMkLst>
        </pc:spChg>
        <pc:spChg chg="add mod">
          <ac:chgData name="Mirrich Wang" userId="25893bd8a22151db" providerId="LiveId" clId="{3A6E2220-0D24-4297-9B03-4ECEB4BDF7E1}" dt="2023-10-30T16:23:44.151" v="2412" actId="207"/>
          <ac:spMkLst>
            <pc:docMk/>
            <pc:sldMk cId="1270566215" sldId="503"/>
            <ac:spMk id="17419" creationId="{689B5092-C3AB-7BA1-E3A9-F80A331DD0F5}"/>
          </ac:spMkLst>
        </pc:spChg>
        <pc:spChg chg="add mod">
          <ac:chgData name="Mirrich Wang" userId="25893bd8a22151db" providerId="LiveId" clId="{3A6E2220-0D24-4297-9B03-4ECEB4BDF7E1}" dt="2023-10-30T16:23:44.151" v="2412" actId="207"/>
          <ac:spMkLst>
            <pc:docMk/>
            <pc:sldMk cId="1270566215" sldId="503"/>
            <ac:spMk id="17421" creationId="{4A8E37CA-7C1F-CE15-EB75-3838EBAF272D}"/>
          </ac:spMkLst>
        </pc:spChg>
        <pc:spChg chg="add mod">
          <ac:chgData name="Mirrich Wang" userId="25893bd8a22151db" providerId="LiveId" clId="{3A6E2220-0D24-4297-9B03-4ECEB4BDF7E1}" dt="2023-10-30T16:23:44.151" v="2412" actId="207"/>
          <ac:spMkLst>
            <pc:docMk/>
            <pc:sldMk cId="1270566215" sldId="503"/>
            <ac:spMk id="17422" creationId="{33C3F18F-790D-E160-18A5-434853E5177D}"/>
          </ac:spMkLst>
        </pc:spChg>
        <pc:spChg chg="add mod">
          <ac:chgData name="Mirrich Wang" userId="25893bd8a22151db" providerId="LiveId" clId="{3A6E2220-0D24-4297-9B03-4ECEB4BDF7E1}" dt="2023-10-30T16:23:44.151" v="2412" actId="207"/>
          <ac:spMkLst>
            <pc:docMk/>
            <pc:sldMk cId="1270566215" sldId="503"/>
            <ac:spMk id="17425" creationId="{FCDAABC7-3666-6747-0506-55B34228EB31}"/>
          </ac:spMkLst>
        </pc:spChg>
        <pc:spChg chg="add mod">
          <ac:chgData name="Mirrich Wang" userId="25893bd8a22151db" providerId="LiveId" clId="{3A6E2220-0D24-4297-9B03-4ECEB4BDF7E1}" dt="2023-10-30T16:23:44.151" v="2412" actId="207"/>
          <ac:spMkLst>
            <pc:docMk/>
            <pc:sldMk cId="1270566215" sldId="503"/>
            <ac:spMk id="17426" creationId="{C63C6DCB-793B-AF70-D101-3311DAD16C5C}"/>
          </ac:spMkLst>
        </pc:spChg>
        <pc:spChg chg="add mod">
          <ac:chgData name="Mirrich Wang" userId="25893bd8a22151db" providerId="LiveId" clId="{3A6E2220-0D24-4297-9B03-4ECEB4BDF7E1}" dt="2023-10-30T16:23:53.857" v="2417" actId="113"/>
          <ac:spMkLst>
            <pc:docMk/>
            <pc:sldMk cId="1270566215" sldId="503"/>
            <ac:spMk id="17430" creationId="{DA48CD2B-ED8D-5E90-A76E-8D59C70D56E5}"/>
          </ac:spMkLst>
        </pc:spChg>
        <pc:spChg chg="add mod">
          <ac:chgData name="Mirrich Wang" userId="25893bd8a22151db" providerId="LiveId" clId="{3A6E2220-0D24-4297-9B03-4ECEB4BDF7E1}" dt="2023-10-30T16:23:55.411" v="2419" actId="113"/>
          <ac:spMkLst>
            <pc:docMk/>
            <pc:sldMk cId="1270566215" sldId="503"/>
            <ac:spMk id="17431" creationId="{FC6E56A8-8772-360F-C94D-F5B23A7112E2}"/>
          </ac:spMkLst>
        </pc:spChg>
        <pc:spChg chg="add mod">
          <ac:chgData name="Mirrich Wang" userId="25893bd8a22151db" providerId="LiveId" clId="{3A6E2220-0D24-4297-9B03-4ECEB4BDF7E1}" dt="2023-10-30T16:23:44.151" v="2412" actId="207"/>
          <ac:spMkLst>
            <pc:docMk/>
            <pc:sldMk cId="1270566215" sldId="503"/>
            <ac:spMk id="17432" creationId="{38DC61A0-B194-FEB1-EB54-294F55573F8E}"/>
          </ac:spMkLst>
        </pc:spChg>
        <pc:spChg chg="add mod">
          <ac:chgData name="Mirrich Wang" userId="25893bd8a22151db" providerId="LiveId" clId="{3A6E2220-0D24-4297-9B03-4ECEB4BDF7E1}" dt="2023-10-30T16:24:00.419" v="2423" actId="113"/>
          <ac:spMkLst>
            <pc:docMk/>
            <pc:sldMk cId="1270566215" sldId="503"/>
            <ac:spMk id="17433" creationId="{8411D8CC-A6F8-90C9-B07B-3EFDA152AF90}"/>
          </ac:spMkLst>
        </pc:spChg>
        <pc:spChg chg="add mod">
          <ac:chgData name="Mirrich Wang" userId="25893bd8a22151db" providerId="LiveId" clId="{3A6E2220-0D24-4297-9B03-4ECEB4BDF7E1}" dt="2023-10-30T16:23:44.151" v="2412" actId="207"/>
          <ac:spMkLst>
            <pc:docMk/>
            <pc:sldMk cId="1270566215" sldId="503"/>
            <ac:spMk id="17434" creationId="{0A043BA3-56B9-4D9E-E608-9EF3459B8BEF}"/>
          </ac:spMkLst>
        </pc:spChg>
        <pc:spChg chg="add mod">
          <ac:chgData name="Mirrich Wang" userId="25893bd8a22151db" providerId="LiveId" clId="{3A6E2220-0D24-4297-9B03-4ECEB4BDF7E1}" dt="2023-10-30T16:23:44.151" v="2412" actId="207"/>
          <ac:spMkLst>
            <pc:docMk/>
            <pc:sldMk cId="1270566215" sldId="503"/>
            <ac:spMk id="17439" creationId="{7B8B74A9-7C75-A8B1-6B02-BC395515FFF6}"/>
          </ac:spMkLst>
        </pc:spChg>
        <pc:spChg chg="add mod">
          <ac:chgData name="Mirrich Wang" userId="25893bd8a22151db" providerId="LiveId" clId="{3A6E2220-0D24-4297-9B03-4ECEB4BDF7E1}" dt="2023-10-30T16:23:44.151" v="2412" actId="207"/>
          <ac:spMkLst>
            <pc:docMk/>
            <pc:sldMk cId="1270566215" sldId="503"/>
            <ac:spMk id="17440" creationId="{E2DDBE33-16F0-9A39-16E6-D6314C8F087D}"/>
          </ac:spMkLst>
        </pc:spChg>
        <pc:spChg chg="add mod">
          <ac:chgData name="Mirrich Wang" userId="25893bd8a22151db" providerId="LiveId" clId="{3A6E2220-0D24-4297-9B03-4ECEB4BDF7E1}" dt="2023-10-30T16:23:44.151" v="2412" actId="207"/>
          <ac:spMkLst>
            <pc:docMk/>
            <pc:sldMk cId="1270566215" sldId="503"/>
            <ac:spMk id="17441" creationId="{8C0E6BB1-587B-634C-3F96-A15DC7206943}"/>
          </ac:spMkLst>
        </pc:spChg>
        <pc:spChg chg="add mod">
          <ac:chgData name="Mirrich Wang" userId="25893bd8a22151db" providerId="LiveId" clId="{3A6E2220-0D24-4297-9B03-4ECEB4BDF7E1}" dt="2023-10-30T16:23:44.151" v="2412" actId="207"/>
          <ac:spMkLst>
            <pc:docMk/>
            <pc:sldMk cId="1270566215" sldId="503"/>
            <ac:spMk id="17442" creationId="{6051AED8-EE61-005D-FE73-51A24BBBAE5C}"/>
          </ac:spMkLst>
        </pc:spChg>
        <pc:spChg chg="add mod">
          <ac:chgData name="Mirrich Wang" userId="25893bd8a22151db" providerId="LiveId" clId="{3A6E2220-0D24-4297-9B03-4ECEB4BDF7E1}" dt="2023-10-30T16:24:22.877" v="2431" actId="1076"/>
          <ac:spMkLst>
            <pc:docMk/>
            <pc:sldMk cId="1270566215" sldId="503"/>
            <ac:spMk id="17443" creationId="{A49011EC-FF7F-F1BE-42C0-515933688171}"/>
          </ac:spMkLst>
        </pc:spChg>
        <pc:spChg chg="add mod">
          <ac:chgData name="Mirrich Wang" userId="25893bd8a22151db" providerId="LiveId" clId="{3A6E2220-0D24-4297-9B03-4ECEB4BDF7E1}" dt="2023-11-01T07:04:35.797" v="5901" actId="1038"/>
          <ac:spMkLst>
            <pc:docMk/>
            <pc:sldMk cId="1270566215" sldId="503"/>
            <ac:spMk id="17444" creationId="{426F2EA9-EACE-8E13-F3B7-4E32A4C72971}"/>
          </ac:spMkLst>
        </pc:spChg>
        <pc:spChg chg="add mod">
          <ac:chgData name="Mirrich Wang" userId="25893bd8a22151db" providerId="LiveId" clId="{3A6E2220-0D24-4297-9B03-4ECEB4BDF7E1}" dt="2023-10-30T16:23:57.312" v="2421" actId="113"/>
          <ac:spMkLst>
            <pc:docMk/>
            <pc:sldMk cId="1270566215" sldId="503"/>
            <ac:spMk id="17445" creationId="{E47FEFFB-8CFC-4C59-D015-27F7F7AFFDE7}"/>
          </ac:spMkLst>
        </pc:spChg>
        <pc:spChg chg="add mod">
          <ac:chgData name="Mirrich Wang" userId="25893bd8a22151db" providerId="LiveId" clId="{3A6E2220-0D24-4297-9B03-4ECEB4BDF7E1}" dt="2023-10-30T16:23:58.581" v="2422" actId="113"/>
          <ac:spMkLst>
            <pc:docMk/>
            <pc:sldMk cId="1270566215" sldId="503"/>
            <ac:spMk id="17450" creationId="{4D06478F-1B48-2113-1CE3-EFC8BD386855}"/>
          </ac:spMkLst>
        </pc:spChg>
        <pc:spChg chg="add mod">
          <ac:chgData name="Mirrich Wang" userId="25893bd8a22151db" providerId="LiveId" clId="{3A6E2220-0D24-4297-9B03-4ECEB4BDF7E1}" dt="2023-10-30T16:23:44.151" v="2412" actId="207"/>
          <ac:spMkLst>
            <pc:docMk/>
            <pc:sldMk cId="1270566215" sldId="503"/>
            <ac:spMk id="17451" creationId="{09D3E72F-496D-9FAE-7604-A651B3C4A548}"/>
          </ac:spMkLst>
        </pc:spChg>
        <pc:spChg chg="add mod">
          <ac:chgData name="Mirrich Wang" userId="25893bd8a22151db" providerId="LiveId" clId="{3A6E2220-0D24-4297-9B03-4ECEB4BDF7E1}" dt="2023-10-30T16:23:44.151" v="2412" actId="207"/>
          <ac:spMkLst>
            <pc:docMk/>
            <pc:sldMk cId="1270566215" sldId="503"/>
            <ac:spMk id="17452" creationId="{7F35DE54-E9D1-6A3E-EF7D-1F84D48B4C21}"/>
          </ac:spMkLst>
        </pc:spChg>
        <pc:spChg chg="add mod">
          <ac:chgData name="Mirrich Wang" userId="25893bd8a22151db" providerId="LiveId" clId="{3A6E2220-0D24-4297-9B03-4ECEB4BDF7E1}" dt="2023-10-30T16:23:44.151" v="2412" actId="207"/>
          <ac:spMkLst>
            <pc:docMk/>
            <pc:sldMk cId="1270566215" sldId="503"/>
            <ac:spMk id="17453" creationId="{36BFB726-676B-1550-87F3-E0A697BDEC9A}"/>
          </ac:spMkLst>
        </pc:spChg>
        <pc:spChg chg="add mod">
          <ac:chgData name="Mirrich Wang" userId="25893bd8a22151db" providerId="LiveId" clId="{3A6E2220-0D24-4297-9B03-4ECEB4BDF7E1}" dt="2023-10-30T16:23:44.151" v="2412" actId="207"/>
          <ac:spMkLst>
            <pc:docMk/>
            <pc:sldMk cId="1270566215" sldId="503"/>
            <ac:spMk id="17454" creationId="{DDA11057-968C-3D22-E3CC-62FFDA9D46D8}"/>
          </ac:spMkLst>
        </pc:spChg>
        <pc:spChg chg="add mod">
          <ac:chgData name="Mirrich Wang" userId="25893bd8a22151db" providerId="LiveId" clId="{3A6E2220-0D24-4297-9B03-4ECEB4BDF7E1}" dt="2023-10-30T16:23:44.151" v="2412" actId="207"/>
          <ac:spMkLst>
            <pc:docMk/>
            <pc:sldMk cId="1270566215" sldId="503"/>
            <ac:spMk id="17455" creationId="{68958A66-F79D-9B02-59D0-96B245CBA927}"/>
          </ac:spMkLst>
        </pc:spChg>
        <pc:spChg chg="add mod">
          <ac:chgData name="Mirrich Wang" userId="25893bd8a22151db" providerId="LiveId" clId="{3A6E2220-0D24-4297-9B03-4ECEB4BDF7E1}" dt="2023-10-30T16:23:44.151" v="2412" actId="207"/>
          <ac:spMkLst>
            <pc:docMk/>
            <pc:sldMk cId="1270566215" sldId="503"/>
            <ac:spMk id="17460" creationId="{BCB4B2F9-3C5C-F067-374B-4F889FDC5D79}"/>
          </ac:spMkLst>
        </pc:spChg>
        <pc:spChg chg="add mod">
          <ac:chgData name="Mirrich Wang" userId="25893bd8a22151db" providerId="LiveId" clId="{3A6E2220-0D24-4297-9B03-4ECEB4BDF7E1}" dt="2023-11-01T07:03:39.842" v="5879" actId="20577"/>
          <ac:spMkLst>
            <pc:docMk/>
            <pc:sldMk cId="1270566215" sldId="503"/>
            <ac:spMk id="17461" creationId="{7A4BA4C4-0387-4E6E-06B5-6BD5F0BB126F}"/>
          </ac:spMkLst>
        </pc:spChg>
        <pc:spChg chg="add mod">
          <ac:chgData name="Mirrich Wang" userId="25893bd8a22151db" providerId="LiveId" clId="{3A6E2220-0D24-4297-9B03-4ECEB4BDF7E1}" dt="2023-10-30T16:23:44.151" v="2412" actId="207"/>
          <ac:spMkLst>
            <pc:docMk/>
            <pc:sldMk cId="1270566215" sldId="503"/>
            <ac:spMk id="17463" creationId="{83B003FA-ACFA-142A-5A64-625544055FB7}"/>
          </ac:spMkLst>
        </pc:spChg>
        <pc:spChg chg="add mod">
          <ac:chgData name="Mirrich Wang" userId="25893bd8a22151db" providerId="LiveId" clId="{3A6E2220-0D24-4297-9B03-4ECEB4BDF7E1}" dt="2023-10-30T16:23:44.151" v="2412" actId="207"/>
          <ac:spMkLst>
            <pc:docMk/>
            <pc:sldMk cId="1270566215" sldId="503"/>
            <ac:spMk id="17465" creationId="{FB0A8833-AA35-5114-0F76-2BE675BB0266}"/>
          </ac:spMkLst>
        </pc:spChg>
        <pc:spChg chg="add mod">
          <ac:chgData name="Mirrich Wang" userId="25893bd8a22151db" providerId="LiveId" clId="{3A6E2220-0D24-4297-9B03-4ECEB4BDF7E1}" dt="2023-10-30T16:23:44.151" v="2412" actId="207"/>
          <ac:spMkLst>
            <pc:docMk/>
            <pc:sldMk cId="1270566215" sldId="503"/>
            <ac:spMk id="17467" creationId="{522D3801-B88D-AAA1-CD7D-59B4774A7699}"/>
          </ac:spMkLst>
        </pc:spChg>
        <pc:spChg chg="add mod">
          <ac:chgData name="Mirrich Wang" userId="25893bd8a22151db" providerId="LiveId" clId="{3A6E2220-0D24-4297-9B03-4ECEB4BDF7E1}" dt="2023-10-30T16:23:44.151" v="2412" actId="207"/>
          <ac:spMkLst>
            <pc:docMk/>
            <pc:sldMk cId="1270566215" sldId="503"/>
            <ac:spMk id="17469" creationId="{6A63BC17-BA19-CA96-FF41-5D4C3D75F6FD}"/>
          </ac:spMkLst>
        </pc:spChg>
        <pc:spChg chg="add mod">
          <ac:chgData name="Mirrich Wang" userId="25893bd8a22151db" providerId="LiveId" clId="{3A6E2220-0D24-4297-9B03-4ECEB4BDF7E1}" dt="2023-10-30T16:23:44.151" v="2412" actId="207"/>
          <ac:spMkLst>
            <pc:docMk/>
            <pc:sldMk cId="1270566215" sldId="503"/>
            <ac:spMk id="17470" creationId="{BCEE669E-5F54-4C77-1E4D-C0FC7BE61954}"/>
          </ac:spMkLst>
        </pc:spChg>
        <pc:spChg chg="add mod">
          <ac:chgData name="Mirrich Wang" userId="25893bd8a22151db" providerId="LiveId" clId="{3A6E2220-0D24-4297-9B03-4ECEB4BDF7E1}" dt="2023-10-30T16:23:44.151" v="2412" actId="207"/>
          <ac:spMkLst>
            <pc:docMk/>
            <pc:sldMk cId="1270566215" sldId="503"/>
            <ac:spMk id="17471" creationId="{66F7D2F1-DA88-3177-DF6F-9F0C53D43158}"/>
          </ac:spMkLst>
        </pc:spChg>
        <pc:spChg chg="add del">
          <ac:chgData name="Mirrich Wang" userId="25893bd8a22151db" providerId="LiveId" clId="{3A6E2220-0D24-4297-9B03-4ECEB4BDF7E1}" dt="2023-10-30T16:04:30.769" v="1896" actId="22"/>
          <ac:spMkLst>
            <pc:docMk/>
            <pc:sldMk cId="1270566215" sldId="503"/>
            <ac:spMk id="17507" creationId="{7088735A-9504-82AA-B9AE-416529F081CF}"/>
          </ac:spMkLst>
        </pc:spChg>
        <pc:spChg chg="add mod">
          <ac:chgData name="Mirrich Wang" userId="25893bd8a22151db" providerId="LiveId" clId="{3A6E2220-0D24-4297-9B03-4ECEB4BDF7E1}" dt="2023-10-30T16:23:44.151" v="2412" actId="207"/>
          <ac:spMkLst>
            <pc:docMk/>
            <pc:sldMk cId="1270566215" sldId="503"/>
            <ac:spMk id="17537" creationId="{99ECE976-6BA1-AB95-2F3F-5EF301A635F3}"/>
          </ac:spMkLst>
        </pc:spChg>
        <pc:grpChg chg="add mod">
          <ac:chgData name="Mirrich Wang" userId="25893bd8a22151db" providerId="LiveId" clId="{3A6E2220-0D24-4297-9B03-4ECEB4BDF7E1}" dt="2023-10-30T16:13:32.592" v="2128" actId="1035"/>
          <ac:grpSpMkLst>
            <pc:docMk/>
            <pc:sldMk cId="1270566215" sldId="503"/>
            <ac:grpSpMk id="17515" creationId="{BC31D0FD-1E8F-9671-80CD-C7517764D2D3}"/>
          </ac:grpSpMkLst>
        </pc:grpChg>
        <pc:grpChg chg="add mod">
          <ac:chgData name="Mirrich Wang" userId="25893bd8a22151db" providerId="LiveId" clId="{3A6E2220-0D24-4297-9B03-4ECEB4BDF7E1}" dt="2023-10-30T16:13:32.592" v="2128" actId="1035"/>
          <ac:grpSpMkLst>
            <pc:docMk/>
            <pc:sldMk cId="1270566215" sldId="503"/>
            <ac:grpSpMk id="17516" creationId="{807DC570-A73F-A65B-6CB8-B8B13DE84398}"/>
          </ac:grpSpMkLst>
        </pc:grpChg>
        <pc:picChg chg="mod">
          <ac:chgData name="Mirrich Wang" userId="25893bd8a22151db" providerId="LiveId" clId="{3A6E2220-0D24-4297-9B03-4ECEB4BDF7E1}" dt="2023-10-30T16:13:25.562" v="2115" actId="1038"/>
          <ac:picMkLst>
            <pc:docMk/>
            <pc:sldMk cId="1270566215" sldId="503"/>
            <ac:picMk id="2" creationId="{827EC71C-3770-4D90-5A51-F043B3451234}"/>
          </ac:picMkLst>
        </pc:picChg>
        <pc:picChg chg="add mod">
          <ac:chgData name="Mirrich Wang" userId="25893bd8a22151db" providerId="LiveId" clId="{3A6E2220-0D24-4297-9B03-4ECEB4BDF7E1}" dt="2023-10-30T16:13:32.592" v="2128" actId="1035"/>
          <ac:picMkLst>
            <pc:docMk/>
            <pc:sldMk cId="1270566215" sldId="503"/>
            <ac:picMk id="29" creationId="{1808F8DF-0C54-4692-4944-535FF1C08452}"/>
          </ac:picMkLst>
        </pc:picChg>
        <pc:picChg chg="del mod">
          <ac:chgData name="Mirrich Wang" userId="25893bd8a22151db" providerId="LiveId" clId="{3A6E2220-0D24-4297-9B03-4ECEB4BDF7E1}" dt="2023-10-30T15:54:09.772" v="1648" actId="478"/>
          <ac:picMkLst>
            <pc:docMk/>
            <pc:sldMk cId="1270566215" sldId="503"/>
            <ac:picMk id="1026" creationId="{F81692EE-F116-9C2B-99E5-D85377DEFAA3}"/>
          </ac:picMkLst>
        </pc:picChg>
        <pc:picChg chg="del mod">
          <ac:chgData name="Mirrich Wang" userId="25893bd8a22151db" providerId="LiveId" clId="{3A6E2220-0D24-4297-9B03-4ECEB4BDF7E1}" dt="2023-10-30T15:54:08.900" v="1645" actId="478"/>
          <ac:picMkLst>
            <pc:docMk/>
            <pc:sldMk cId="1270566215" sldId="503"/>
            <ac:picMk id="1027" creationId="{6569AA2F-31BD-4DA2-6E99-37FCED7FF68F}"/>
          </ac:picMkLst>
        </pc:picChg>
        <pc:picChg chg="add mod">
          <ac:chgData name="Mirrich Wang" userId="25893bd8a22151db" providerId="LiveId" clId="{3A6E2220-0D24-4297-9B03-4ECEB4BDF7E1}" dt="2023-10-30T16:13:32.592" v="2128" actId="1035"/>
          <ac:picMkLst>
            <pc:docMk/>
            <pc:sldMk cId="1270566215" sldId="503"/>
            <ac:picMk id="1042" creationId="{8F2B53B8-C386-C069-11F0-313FD1902F41}"/>
          </ac:picMkLst>
        </pc:picChg>
        <pc:picChg chg="add del mod">
          <ac:chgData name="Mirrich Wang" userId="25893bd8a22151db" providerId="LiveId" clId="{3A6E2220-0D24-4297-9B03-4ECEB4BDF7E1}" dt="2023-10-30T16:06:32.697" v="1936" actId="478"/>
          <ac:picMkLst>
            <pc:docMk/>
            <pc:sldMk cId="1270566215" sldId="503"/>
            <ac:picMk id="17429" creationId="{01F16BDB-251A-5CAD-BF05-2F61591B30D2}"/>
          </ac:picMkLst>
        </pc:picChg>
        <pc:picChg chg="add mod">
          <ac:chgData name="Mirrich Wang" userId="25893bd8a22151db" providerId="LiveId" clId="{3A6E2220-0D24-4297-9B03-4ECEB4BDF7E1}" dt="2023-10-30T16:13:32.592" v="2128" actId="1035"/>
          <ac:picMkLst>
            <pc:docMk/>
            <pc:sldMk cId="1270566215" sldId="503"/>
            <ac:picMk id="17435" creationId="{95205AC3-9531-B966-8E00-A00A7FD316FD}"/>
          </ac:picMkLst>
        </pc:picChg>
        <pc:picChg chg="add mod">
          <ac:chgData name="Mirrich Wang" userId="25893bd8a22151db" providerId="LiveId" clId="{3A6E2220-0D24-4297-9B03-4ECEB4BDF7E1}" dt="2023-10-30T16:13:32.592" v="2128" actId="1035"/>
          <ac:picMkLst>
            <pc:docMk/>
            <pc:sldMk cId="1270566215" sldId="503"/>
            <ac:picMk id="17436" creationId="{49349FD5-DE10-B85F-658E-E2909F34A85E}"/>
          </ac:picMkLst>
        </pc:picChg>
        <pc:picChg chg="add mod">
          <ac:chgData name="Mirrich Wang" userId="25893bd8a22151db" providerId="LiveId" clId="{3A6E2220-0D24-4297-9B03-4ECEB4BDF7E1}" dt="2023-10-30T16:13:32.592" v="2128" actId="1035"/>
          <ac:picMkLst>
            <pc:docMk/>
            <pc:sldMk cId="1270566215" sldId="503"/>
            <ac:picMk id="17437" creationId="{938735F2-7C86-7D3C-FF8B-E410F29C6187}"/>
          </ac:picMkLst>
        </pc:picChg>
        <pc:picChg chg="add mod">
          <ac:chgData name="Mirrich Wang" userId="25893bd8a22151db" providerId="LiveId" clId="{3A6E2220-0D24-4297-9B03-4ECEB4BDF7E1}" dt="2023-10-30T16:13:32.592" v="2128" actId="1035"/>
          <ac:picMkLst>
            <pc:docMk/>
            <pc:sldMk cId="1270566215" sldId="503"/>
            <ac:picMk id="17438" creationId="{19CEB142-5A9A-9622-A4BD-205EFA36DA10}"/>
          </ac:picMkLst>
        </pc:picChg>
        <pc:cxnChg chg="add mod">
          <ac:chgData name="Mirrich Wang" userId="25893bd8a22151db" providerId="LiveId" clId="{3A6E2220-0D24-4297-9B03-4ECEB4BDF7E1}" dt="2023-11-01T07:02:18.410" v="5862" actId="14100"/>
          <ac:cxnSpMkLst>
            <pc:docMk/>
            <pc:sldMk cId="1270566215" sldId="503"/>
            <ac:cxnSpMk id="3" creationId="{B5D63D58-7413-0D64-00BF-14EB22C94105}"/>
          </ac:cxnSpMkLst>
        </pc:cxnChg>
        <pc:cxnChg chg="add mod">
          <ac:chgData name="Mirrich Wang" userId="25893bd8a22151db" providerId="LiveId" clId="{3A6E2220-0D24-4297-9B03-4ECEB4BDF7E1}" dt="2023-10-30T16:13:32.592" v="2128" actId="1035"/>
          <ac:cxnSpMkLst>
            <pc:docMk/>
            <pc:sldMk cId="1270566215" sldId="503"/>
            <ac:cxnSpMk id="6" creationId="{366B7C2E-69A0-BC5E-1FD5-77A66A93A573}"/>
          </ac:cxnSpMkLst>
        </pc:cxnChg>
        <pc:cxnChg chg="add mod">
          <ac:chgData name="Mirrich Wang" userId="25893bd8a22151db" providerId="LiveId" clId="{3A6E2220-0D24-4297-9B03-4ECEB4BDF7E1}" dt="2023-10-30T16:13:32.592" v="2128" actId="1035"/>
          <ac:cxnSpMkLst>
            <pc:docMk/>
            <pc:sldMk cId="1270566215" sldId="503"/>
            <ac:cxnSpMk id="7" creationId="{CD8EF92B-C423-A393-7D3D-12E602C04E73}"/>
          </ac:cxnSpMkLst>
        </pc:cxnChg>
        <pc:cxnChg chg="del">
          <ac:chgData name="Mirrich Wang" userId="25893bd8a22151db" providerId="LiveId" clId="{3A6E2220-0D24-4297-9B03-4ECEB4BDF7E1}" dt="2023-10-30T15:54:09.538" v="1646" actId="478"/>
          <ac:cxnSpMkLst>
            <pc:docMk/>
            <pc:sldMk cId="1270566215" sldId="503"/>
            <ac:cxnSpMk id="8" creationId="{2F46D296-90AD-B653-F114-613CC4B1C65A}"/>
          </ac:cxnSpMkLst>
        </pc:cxnChg>
        <pc:cxnChg chg="add mod">
          <ac:chgData name="Mirrich Wang" userId="25893bd8a22151db" providerId="LiveId" clId="{3A6E2220-0D24-4297-9B03-4ECEB4BDF7E1}" dt="2023-11-01T07:04:20.209" v="5899" actId="14100"/>
          <ac:cxnSpMkLst>
            <pc:docMk/>
            <pc:sldMk cId="1270566215" sldId="503"/>
            <ac:cxnSpMk id="9" creationId="{EDF35B8A-D2B4-B388-CA8A-70D4BA338588}"/>
          </ac:cxnSpMkLst>
        </pc:cxnChg>
        <pc:cxnChg chg="add mod">
          <ac:chgData name="Mirrich Wang" userId="25893bd8a22151db" providerId="LiveId" clId="{3A6E2220-0D24-4297-9B03-4ECEB4BDF7E1}" dt="2023-10-30T16:13:32.592" v="2128" actId="1035"/>
          <ac:cxnSpMkLst>
            <pc:docMk/>
            <pc:sldMk cId="1270566215" sldId="503"/>
            <ac:cxnSpMk id="11" creationId="{39BB8F72-D2FD-38EB-E0CF-431044D516AC}"/>
          </ac:cxnSpMkLst>
        </pc:cxnChg>
        <pc:cxnChg chg="add mod">
          <ac:chgData name="Mirrich Wang" userId="25893bd8a22151db" providerId="LiveId" clId="{3A6E2220-0D24-4297-9B03-4ECEB4BDF7E1}" dt="2023-10-30T16:13:32.592" v="2128" actId="1035"/>
          <ac:cxnSpMkLst>
            <pc:docMk/>
            <pc:sldMk cId="1270566215" sldId="503"/>
            <ac:cxnSpMk id="12" creationId="{2E2CBE01-F1DB-11DD-FE36-1649669E20B5}"/>
          </ac:cxnSpMkLst>
        </pc:cxnChg>
        <pc:cxnChg chg="add mod">
          <ac:chgData name="Mirrich Wang" userId="25893bd8a22151db" providerId="LiveId" clId="{3A6E2220-0D24-4297-9B03-4ECEB4BDF7E1}" dt="2023-10-30T16:13:32.592" v="2128" actId="1035"/>
          <ac:cxnSpMkLst>
            <pc:docMk/>
            <pc:sldMk cId="1270566215" sldId="503"/>
            <ac:cxnSpMk id="13" creationId="{8A8E419C-A088-56DC-9182-E6417EBFC9C1}"/>
          </ac:cxnSpMkLst>
        </pc:cxnChg>
        <pc:cxnChg chg="add mod">
          <ac:chgData name="Mirrich Wang" userId="25893bd8a22151db" providerId="LiveId" clId="{3A6E2220-0D24-4297-9B03-4ECEB4BDF7E1}" dt="2023-10-30T16:13:32.592" v="2128" actId="1035"/>
          <ac:cxnSpMkLst>
            <pc:docMk/>
            <pc:sldMk cId="1270566215" sldId="503"/>
            <ac:cxnSpMk id="14" creationId="{575E9D2C-331B-4AF5-341C-35ABB8C0D2C8}"/>
          </ac:cxnSpMkLst>
        </pc:cxnChg>
        <pc:cxnChg chg="add mod">
          <ac:chgData name="Mirrich Wang" userId="25893bd8a22151db" providerId="LiveId" clId="{3A6E2220-0D24-4297-9B03-4ECEB4BDF7E1}" dt="2023-10-30T16:13:32.592" v="2128" actId="1035"/>
          <ac:cxnSpMkLst>
            <pc:docMk/>
            <pc:sldMk cId="1270566215" sldId="503"/>
            <ac:cxnSpMk id="15" creationId="{D3938E05-E1BF-5924-DD3E-A6470D2850AE}"/>
          </ac:cxnSpMkLst>
        </pc:cxnChg>
        <pc:cxnChg chg="add mod">
          <ac:chgData name="Mirrich Wang" userId="25893bd8a22151db" providerId="LiveId" clId="{3A6E2220-0D24-4297-9B03-4ECEB4BDF7E1}" dt="2023-10-30T16:13:32.592" v="2128" actId="1035"/>
          <ac:cxnSpMkLst>
            <pc:docMk/>
            <pc:sldMk cId="1270566215" sldId="503"/>
            <ac:cxnSpMk id="16" creationId="{2C89F2F8-4246-86A2-155C-916F17557A91}"/>
          </ac:cxnSpMkLst>
        </pc:cxnChg>
        <pc:cxnChg chg="add mod">
          <ac:chgData name="Mirrich Wang" userId="25893bd8a22151db" providerId="LiveId" clId="{3A6E2220-0D24-4297-9B03-4ECEB4BDF7E1}" dt="2023-10-30T16:13:32.592" v="2128" actId="1035"/>
          <ac:cxnSpMkLst>
            <pc:docMk/>
            <pc:sldMk cId="1270566215" sldId="503"/>
            <ac:cxnSpMk id="17" creationId="{3074A5AE-6A14-BC55-80E6-8FD5A274EF20}"/>
          </ac:cxnSpMkLst>
        </pc:cxnChg>
        <pc:cxnChg chg="add mod">
          <ac:chgData name="Mirrich Wang" userId="25893bd8a22151db" providerId="LiveId" clId="{3A6E2220-0D24-4297-9B03-4ECEB4BDF7E1}" dt="2023-10-30T16:13:32.592" v="2128" actId="1035"/>
          <ac:cxnSpMkLst>
            <pc:docMk/>
            <pc:sldMk cId="1270566215" sldId="503"/>
            <ac:cxnSpMk id="18" creationId="{B4567E91-3FBD-EA9E-D4E4-7E6C8617C31F}"/>
          </ac:cxnSpMkLst>
        </pc:cxnChg>
        <pc:cxnChg chg="add mod">
          <ac:chgData name="Mirrich Wang" userId="25893bd8a22151db" providerId="LiveId" clId="{3A6E2220-0D24-4297-9B03-4ECEB4BDF7E1}" dt="2023-10-30T16:13:32.592" v="2128" actId="1035"/>
          <ac:cxnSpMkLst>
            <pc:docMk/>
            <pc:sldMk cId="1270566215" sldId="503"/>
            <ac:cxnSpMk id="19" creationId="{8E4C98EC-4C1C-973E-6417-8E304F1F5481}"/>
          </ac:cxnSpMkLst>
        </pc:cxnChg>
        <pc:cxnChg chg="add mod">
          <ac:chgData name="Mirrich Wang" userId="25893bd8a22151db" providerId="LiveId" clId="{3A6E2220-0D24-4297-9B03-4ECEB4BDF7E1}" dt="2023-10-30T16:13:32.592" v="2128" actId="1035"/>
          <ac:cxnSpMkLst>
            <pc:docMk/>
            <pc:sldMk cId="1270566215" sldId="503"/>
            <ac:cxnSpMk id="20" creationId="{5839FDD8-D1FA-2736-6958-E2AE39DCDE1B}"/>
          </ac:cxnSpMkLst>
        </pc:cxnChg>
        <pc:cxnChg chg="add mod">
          <ac:chgData name="Mirrich Wang" userId="25893bd8a22151db" providerId="LiveId" clId="{3A6E2220-0D24-4297-9B03-4ECEB4BDF7E1}" dt="2023-10-30T16:13:32.592" v="2128" actId="1035"/>
          <ac:cxnSpMkLst>
            <pc:docMk/>
            <pc:sldMk cId="1270566215" sldId="503"/>
            <ac:cxnSpMk id="21" creationId="{2EFFA74D-0196-2AF9-742D-C3BA58C275B9}"/>
          </ac:cxnSpMkLst>
        </pc:cxnChg>
        <pc:cxnChg chg="add mod">
          <ac:chgData name="Mirrich Wang" userId="25893bd8a22151db" providerId="LiveId" clId="{3A6E2220-0D24-4297-9B03-4ECEB4BDF7E1}" dt="2023-10-30T16:13:32.592" v="2128" actId="1035"/>
          <ac:cxnSpMkLst>
            <pc:docMk/>
            <pc:sldMk cId="1270566215" sldId="503"/>
            <ac:cxnSpMk id="22" creationId="{D7358AF6-D9C7-0803-EB06-97741AE8742E}"/>
          </ac:cxnSpMkLst>
        </pc:cxnChg>
        <pc:cxnChg chg="add mod">
          <ac:chgData name="Mirrich Wang" userId="25893bd8a22151db" providerId="LiveId" clId="{3A6E2220-0D24-4297-9B03-4ECEB4BDF7E1}" dt="2023-10-30T16:13:32.592" v="2128" actId="1035"/>
          <ac:cxnSpMkLst>
            <pc:docMk/>
            <pc:sldMk cId="1270566215" sldId="503"/>
            <ac:cxnSpMk id="23" creationId="{CF808C3E-C5DE-B1F4-30C7-EF9EA332E545}"/>
          </ac:cxnSpMkLst>
        </pc:cxnChg>
        <pc:cxnChg chg="add del mod">
          <ac:chgData name="Mirrich Wang" userId="25893bd8a22151db" providerId="LiveId" clId="{3A6E2220-0D24-4297-9B03-4ECEB4BDF7E1}" dt="2023-10-30T16:05:04.473" v="1906" actId="478"/>
          <ac:cxnSpMkLst>
            <pc:docMk/>
            <pc:sldMk cId="1270566215" sldId="503"/>
            <ac:cxnSpMk id="24" creationId="{D86418C3-54B0-25FF-5EB0-E1FA0BC70BCC}"/>
          </ac:cxnSpMkLst>
        </pc:cxnChg>
        <pc:cxnChg chg="add mod">
          <ac:chgData name="Mirrich Wang" userId="25893bd8a22151db" providerId="LiveId" clId="{3A6E2220-0D24-4297-9B03-4ECEB4BDF7E1}" dt="2023-10-30T16:13:32.592" v="2128" actId="1035"/>
          <ac:cxnSpMkLst>
            <pc:docMk/>
            <pc:sldMk cId="1270566215" sldId="503"/>
            <ac:cxnSpMk id="25" creationId="{465856FC-D7B7-E4E4-46EC-6610E7A02DC4}"/>
          </ac:cxnSpMkLst>
        </pc:cxnChg>
        <pc:cxnChg chg="add mod">
          <ac:chgData name="Mirrich Wang" userId="25893bd8a22151db" providerId="LiveId" clId="{3A6E2220-0D24-4297-9B03-4ECEB4BDF7E1}" dt="2023-10-30T16:13:32.592" v="2128" actId="1035"/>
          <ac:cxnSpMkLst>
            <pc:docMk/>
            <pc:sldMk cId="1270566215" sldId="503"/>
            <ac:cxnSpMk id="26" creationId="{DC1E8ED2-46DB-4B67-DF55-A4EDA0113302}"/>
          </ac:cxnSpMkLst>
        </pc:cxnChg>
        <pc:cxnChg chg="add mod">
          <ac:chgData name="Mirrich Wang" userId="25893bd8a22151db" providerId="LiveId" clId="{3A6E2220-0D24-4297-9B03-4ECEB4BDF7E1}" dt="2023-10-30T16:13:32.592" v="2128" actId="1035"/>
          <ac:cxnSpMkLst>
            <pc:docMk/>
            <pc:sldMk cId="1270566215" sldId="503"/>
            <ac:cxnSpMk id="27" creationId="{31D7267C-47E7-D25B-83B0-E04FE3376B4A}"/>
          </ac:cxnSpMkLst>
        </pc:cxnChg>
        <pc:cxnChg chg="add del mod">
          <ac:chgData name="Mirrich Wang" userId="25893bd8a22151db" providerId="LiveId" clId="{3A6E2220-0D24-4297-9B03-4ECEB4BDF7E1}" dt="2023-10-30T16:05:05.027" v="1907" actId="478"/>
          <ac:cxnSpMkLst>
            <pc:docMk/>
            <pc:sldMk cId="1270566215" sldId="503"/>
            <ac:cxnSpMk id="28" creationId="{882379EF-9D20-7449-8C66-1EB24B04014B}"/>
          </ac:cxnSpMkLst>
        </pc:cxnChg>
        <pc:cxnChg chg="add mod">
          <ac:chgData name="Mirrich Wang" userId="25893bd8a22151db" providerId="LiveId" clId="{3A6E2220-0D24-4297-9B03-4ECEB4BDF7E1}" dt="2023-10-30T16:13:32.592" v="2128" actId="1035"/>
          <ac:cxnSpMkLst>
            <pc:docMk/>
            <pc:sldMk cId="1270566215" sldId="503"/>
            <ac:cxnSpMk id="31" creationId="{B61ACAE3-7683-E9C8-C48A-EDE851F2391E}"/>
          </ac:cxnSpMkLst>
        </pc:cxnChg>
        <pc:cxnChg chg="add del mod">
          <ac:chgData name="Mirrich Wang" userId="25893bd8a22151db" providerId="LiveId" clId="{3A6E2220-0D24-4297-9B03-4ECEB4BDF7E1}" dt="2023-10-30T16:09:24.520" v="1994" actId="478"/>
          <ac:cxnSpMkLst>
            <pc:docMk/>
            <pc:sldMk cId="1270566215" sldId="503"/>
            <ac:cxnSpMk id="1035" creationId="{28DFE4F9-1161-6695-8246-D88A963FF078}"/>
          </ac:cxnSpMkLst>
        </pc:cxnChg>
        <pc:cxnChg chg="add mod">
          <ac:chgData name="Mirrich Wang" userId="25893bd8a22151db" providerId="LiveId" clId="{3A6E2220-0D24-4297-9B03-4ECEB4BDF7E1}" dt="2023-10-30T16:13:32.592" v="2128" actId="1035"/>
          <ac:cxnSpMkLst>
            <pc:docMk/>
            <pc:sldMk cId="1270566215" sldId="503"/>
            <ac:cxnSpMk id="1037" creationId="{87D4204C-524E-4B26-5349-2C567F9FC909}"/>
          </ac:cxnSpMkLst>
        </pc:cxnChg>
        <pc:cxnChg chg="add mod">
          <ac:chgData name="Mirrich Wang" userId="25893bd8a22151db" providerId="LiveId" clId="{3A6E2220-0D24-4297-9B03-4ECEB4BDF7E1}" dt="2023-10-30T16:13:32.592" v="2128" actId="1035"/>
          <ac:cxnSpMkLst>
            <pc:docMk/>
            <pc:sldMk cId="1270566215" sldId="503"/>
            <ac:cxnSpMk id="1038" creationId="{2AFB04B9-90EE-B17A-7254-A4CA9BBD393A}"/>
          </ac:cxnSpMkLst>
        </pc:cxnChg>
        <pc:cxnChg chg="add mod">
          <ac:chgData name="Mirrich Wang" userId="25893bd8a22151db" providerId="LiveId" clId="{3A6E2220-0D24-4297-9B03-4ECEB4BDF7E1}" dt="2023-10-30T16:13:32.592" v="2128" actId="1035"/>
          <ac:cxnSpMkLst>
            <pc:docMk/>
            <pc:sldMk cId="1270566215" sldId="503"/>
            <ac:cxnSpMk id="1039" creationId="{7D043ADD-0B4E-676C-D075-8BC4ABD5B0A3}"/>
          </ac:cxnSpMkLst>
        </pc:cxnChg>
        <pc:cxnChg chg="add del mod">
          <ac:chgData name="Mirrich Wang" userId="25893bd8a22151db" providerId="LiveId" clId="{3A6E2220-0D24-4297-9B03-4ECEB4BDF7E1}" dt="2023-10-30T16:05:03.390" v="1903" actId="478"/>
          <ac:cxnSpMkLst>
            <pc:docMk/>
            <pc:sldMk cId="1270566215" sldId="503"/>
            <ac:cxnSpMk id="1040" creationId="{9B24629D-CE46-B4A2-54CA-2A8108D9B7CF}"/>
          </ac:cxnSpMkLst>
        </pc:cxnChg>
        <pc:cxnChg chg="add mod">
          <ac:chgData name="Mirrich Wang" userId="25893bd8a22151db" providerId="LiveId" clId="{3A6E2220-0D24-4297-9B03-4ECEB4BDF7E1}" dt="2023-10-30T16:13:32.592" v="2128" actId="1035"/>
          <ac:cxnSpMkLst>
            <pc:docMk/>
            <pc:sldMk cId="1270566215" sldId="503"/>
            <ac:cxnSpMk id="1053" creationId="{3DDE6AE7-BAC6-2B99-CDF5-BF19C29135B7}"/>
          </ac:cxnSpMkLst>
        </pc:cxnChg>
        <pc:cxnChg chg="add mod">
          <ac:chgData name="Mirrich Wang" userId="25893bd8a22151db" providerId="LiveId" clId="{3A6E2220-0D24-4297-9B03-4ECEB4BDF7E1}" dt="2023-10-30T16:13:32.592" v="2128" actId="1035"/>
          <ac:cxnSpMkLst>
            <pc:docMk/>
            <pc:sldMk cId="1270566215" sldId="503"/>
            <ac:cxnSpMk id="1054" creationId="{456EEB44-E5EC-5FCE-6837-33C93FD7DB2C}"/>
          </ac:cxnSpMkLst>
        </pc:cxnChg>
        <pc:cxnChg chg="add mod">
          <ac:chgData name="Mirrich Wang" userId="25893bd8a22151db" providerId="LiveId" clId="{3A6E2220-0D24-4297-9B03-4ECEB4BDF7E1}" dt="2023-10-30T16:13:32.592" v="2128" actId="1035"/>
          <ac:cxnSpMkLst>
            <pc:docMk/>
            <pc:sldMk cId="1270566215" sldId="503"/>
            <ac:cxnSpMk id="1055" creationId="{C02D768C-C7A5-E3B0-A625-F0CBED16884F}"/>
          </ac:cxnSpMkLst>
        </pc:cxnChg>
        <pc:cxnChg chg="add del mod">
          <ac:chgData name="Mirrich Wang" userId="25893bd8a22151db" providerId="LiveId" clId="{3A6E2220-0D24-4297-9B03-4ECEB4BDF7E1}" dt="2023-10-30T16:05:02.924" v="1902" actId="478"/>
          <ac:cxnSpMkLst>
            <pc:docMk/>
            <pc:sldMk cId="1270566215" sldId="503"/>
            <ac:cxnSpMk id="17408" creationId="{53AC1111-4A81-5695-EFF7-F293D2203A0E}"/>
          </ac:cxnSpMkLst>
        </pc:cxnChg>
        <pc:cxnChg chg="add mod">
          <ac:chgData name="Mirrich Wang" userId="25893bd8a22151db" providerId="LiveId" clId="{3A6E2220-0D24-4297-9B03-4ECEB4BDF7E1}" dt="2023-10-30T16:13:32.592" v="2128" actId="1035"/>
          <ac:cxnSpMkLst>
            <pc:docMk/>
            <pc:sldMk cId="1270566215" sldId="503"/>
            <ac:cxnSpMk id="17420" creationId="{35A5A120-F2D2-2B8A-BDAA-5B82216338D5}"/>
          </ac:cxnSpMkLst>
        </pc:cxnChg>
        <pc:cxnChg chg="add mod">
          <ac:chgData name="Mirrich Wang" userId="25893bd8a22151db" providerId="LiveId" clId="{3A6E2220-0D24-4297-9B03-4ECEB4BDF7E1}" dt="2023-10-30T16:13:32.592" v="2128" actId="1035"/>
          <ac:cxnSpMkLst>
            <pc:docMk/>
            <pc:sldMk cId="1270566215" sldId="503"/>
            <ac:cxnSpMk id="17423" creationId="{9714802B-8AD3-EB95-A248-0133ACBFC670}"/>
          </ac:cxnSpMkLst>
        </pc:cxnChg>
        <pc:cxnChg chg="add mod">
          <ac:chgData name="Mirrich Wang" userId="25893bd8a22151db" providerId="LiveId" clId="{3A6E2220-0D24-4297-9B03-4ECEB4BDF7E1}" dt="2023-10-30T16:13:32.592" v="2128" actId="1035"/>
          <ac:cxnSpMkLst>
            <pc:docMk/>
            <pc:sldMk cId="1270566215" sldId="503"/>
            <ac:cxnSpMk id="17424" creationId="{88B33C8B-6890-8D5C-08C4-FC9D12438FA2}"/>
          </ac:cxnSpMkLst>
        </pc:cxnChg>
        <pc:cxnChg chg="add mod">
          <ac:chgData name="Mirrich Wang" userId="25893bd8a22151db" providerId="LiveId" clId="{3A6E2220-0D24-4297-9B03-4ECEB4BDF7E1}" dt="2023-10-30T16:13:32.592" v="2128" actId="1035"/>
          <ac:cxnSpMkLst>
            <pc:docMk/>
            <pc:sldMk cId="1270566215" sldId="503"/>
            <ac:cxnSpMk id="17427" creationId="{DF8D0D6C-4BCA-119E-D5F5-EAD1ECEC196C}"/>
          </ac:cxnSpMkLst>
        </pc:cxnChg>
        <pc:cxnChg chg="add mod">
          <ac:chgData name="Mirrich Wang" userId="25893bd8a22151db" providerId="LiveId" clId="{3A6E2220-0D24-4297-9B03-4ECEB4BDF7E1}" dt="2023-10-30T16:13:32.592" v="2128" actId="1035"/>
          <ac:cxnSpMkLst>
            <pc:docMk/>
            <pc:sldMk cId="1270566215" sldId="503"/>
            <ac:cxnSpMk id="17428" creationId="{EB9FE693-7F75-7424-72CA-47FEA6BD10AF}"/>
          </ac:cxnSpMkLst>
        </pc:cxnChg>
        <pc:cxnChg chg="add mod">
          <ac:chgData name="Mirrich Wang" userId="25893bd8a22151db" providerId="LiveId" clId="{3A6E2220-0D24-4297-9B03-4ECEB4BDF7E1}" dt="2023-10-30T16:13:32.592" v="2128" actId="1035"/>
          <ac:cxnSpMkLst>
            <pc:docMk/>
            <pc:sldMk cId="1270566215" sldId="503"/>
            <ac:cxnSpMk id="17446" creationId="{E1414CDC-6761-229B-8FCC-0F4197B3F0C2}"/>
          </ac:cxnSpMkLst>
        </pc:cxnChg>
        <pc:cxnChg chg="add mod">
          <ac:chgData name="Mirrich Wang" userId="25893bd8a22151db" providerId="LiveId" clId="{3A6E2220-0D24-4297-9B03-4ECEB4BDF7E1}" dt="2023-10-30T16:13:32.592" v="2128" actId="1035"/>
          <ac:cxnSpMkLst>
            <pc:docMk/>
            <pc:sldMk cId="1270566215" sldId="503"/>
            <ac:cxnSpMk id="17447" creationId="{AB4DB472-4193-0103-27F3-F504C0CC00C1}"/>
          </ac:cxnSpMkLst>
        </pc:cxnChg>
        <pc:cxnChg chg="add mod">
          <ac:chgData name="Mirrich Wang" userId="25893bd8a22151db" providerId="LiveId" clId="{3A6E2220-0D24-4297-9B03-4ECEB4BDF7E1}" dt="2023-10-30T16:13:32.592" v="2128" actId="1035"/>
          <ac:cxnSpMkLst>
            <pc:docMk/>
            <pc:sldMk cId="1270566215" sldId="503"/>
            <ac:cxnSpMk id="17448" creationId="{EFEC9ACD-C263-207F-F947-24AACD30DA5C}"/>
          </ac:cxnSpMkLst>
        </pc:cxnChg>
        <pc:cxnChg chg="add mod">
          <ac:chgData name="Mirrich Wang" userId="25893bd8a22151db" providerId="LiveId" clId="{3A6E2220-0D24-4297-9B03-4ECEB4BDF7E1}" dt="2023-10-30T16:13:32.592" v="2128" actId="1035"/>
          <ac:cxnSpMkLst>
            <pc:docMk/>
            <pc:sldMk cId="1270566215" sldId="503"/>
            <ac:cxnSpMk id="17449" creationId="{513538A3-9EDA-350B-A439-A98F49F463EF}"/>
          </ac:cxnSpMkLst>
        </pc:cxnChg>
        <pc:cxnChg chg="add mod">
          <ac:chgData name="Mirrich Wang" userId="25893bd8a22151db" providerId="LiveId" clId="{3A6E2220-0D24-4297-9B03-4ECEB4BDF7E1}" dt="2023-10-30T16:13:32.592" v="2128" actId="1035"/>
          <ac:cxnSpMkLst>
            <pc:docMk/>
            <pc:sldMk cId="1270566215" sldId="503"/>
            <ac:cxnSpMk id="17456" creationId="{FB77357A-AE13-1F66-269C-7D53F86B5390}"/>
          </ac:cxnSpMkLst>
        </pc:cxnChg>
        <pc:cxnChg chg="add mod">
          <ac:chgData name="Mirrich Wang" userId="25893bd8a22151db" providerId="LiveId" clId="{3A6E2220-0D24-4297-9B03-4ECEB4BDF7E1}" dt="2023-10-30T16:13:32.592" v="2128" actId="1035"/>
          <ac:cxnSpMkLst>
            <pc:docMk/>
            <pc:sldMk cId="1270566215" sldId="503"/>
            <ac:cxnSpMk id="17457" creationId="{DFEB3634-9F78-75C4-BB7D-7A7AF6B3F155}"/>
          </ac:cxnSpMkLst>
        </pc:cxnChg>
        <pc:cxnChg chg="add mod">
          <ac:chgData name="Mirrich Wang" userId="25893bd8a22151db" providerId="LiveId" clId="{3A6E2220-0D24-4297-9B03-4ECEB4BDF7E1}" dt="2023-10-30T16:13:32.592" v="2128" actId="1035"/>
          <ac:cxnSpMkLst>
            <pc:docMk/>
            <pc:sldMk cId="1270566215" sldId="503"/>
            <ac:cxnSpMk id="17458" creationId="{197B706A-1008-B958-E3FA-6B37A49A25FE}"/>
          </ac:cxnSpMkLst>
        </pc:cxnChg>
        <pc:cxnChg chg="add mod">
          <ac:chgData name="Mirrich Wang" userId="25893bd8a22151db" providerId="LiveId" clId="{3A6E2220-0D24-4297-9B03-4ECEB4BDF7E1}" dt="2023-10-30T16:13:32.592" v="2128" actId="1035"/>
          <ac:cxnSpMkLst>
            <pc:docMk/>
            <pc:sldMk cId="1270566215" sldId="503"/>
            <ac:cxnSpMk id="17459" creationId="{F17EA111-9E9D-E9D1-B5D3-00AE4C2EC776}"/>
          </ac:cxnSpMkLst>
        </pc:cxnChg>
        <pc:cxnChg chg="add mod">
          <ac:chgData name="Mirrich Wang" userId="25893bd8a22151db" providerId="LiveId" clId="{3A6E2220-0D24-4297-9B03-4ECEB4BDF7E1}" dt="2023-10-30T16:13:32.592" v="2128" actId="1035"/>
          <ac:cxnSpMkLst>
            <pc:docMk/>
            <pc:sldMk cId="1270566215" sldId="503"/>
            <ac:cxnSpMk id="17462" creationId="{5F7F1580-2F60-4145-A71E-0648C286969B}"/>
          </ac:cxnSpMkLst>
        </pc:cxnChg>
        <pc:cxnChg chg="add mod">
          <ac:chgData name="Mirrich Wang" userId="25893bd8a22151db" providerId="LiveId" clId="{3A6E2220-0D24-4297-9B03-4ECEB4BDF7E1}" dt="2023-10-30T16:13:32.592" v="2128" actId="1035"/>
          <ac:cxnSpMkLst>
            <pc:docMk/>
            <pc:sldMk cId="1270566215" sldId="503"/>
            <ac:cxnSpMk id="17464" creationId="{A3FA8ED5-D6CF-4358-0C4A-52A0D7557234}"/>
          </ac:cxnSpMkLst>
        </pc:cxnChg>
        <pc:cxnChg chg="add mod">
          <ac:chgData name="Mirrich Wang" userId="25893bd8a22151db" providerId="LiveId" clId="{3A6E2220-0D24-4297-9B03-4ECEB4BDF7E1}" dt="2023-10-30T16:13:32.592" v="2128" actId="1035"/>
          <ac:cxnSpMkLst>
            <pc:docMk/>
            <pc:sldMk cId="1270566215" sldId="503"/>
            <ac:cxnSpMk id="17466" creationId="{4C0A6D0A-416F-6F79-89A6-E8661C393E90}"/>
          </ac:cxnSpMkLst>
        </pc:cxnChg>
        <pc:cxnChg chg="add mod">
          <ac:chgData name="Mirrich Wang" userId="25893bd8a22151db" providerId="LiveId" clId="{3A6E2220-0D24-4297-9B03-4ECEB4BDF7E1}" dt="2023-10-30T16:13:32.592" v="2128" actId="1035"/>
          <ac:cxnSpMkLst>
            <pc:docMk/>
            <pc:sldMk cId="1270566215" sldId="503"/>
            <ac:cxnSpMk id="17468" creationId="{A638D6AD-7991-C6B4-5D7A-5F3F1A1FC082}"/>
          </ac:cxnSpMkLst>
        </pc:cxnChg>
      </pc:sldChg>
      <pc:sldChg chg="addSp delSp modSp add mod chgLayout">
        <pc:chgData name="Mirrich Wang" userId="25893bd8a22151db" providerId="LiveId" clId="{3A6E2220-0D24-4297-9B03-4ECEB4BDF7E1}" dt="2023-11-04T04:58:33.631" v="6996" actId="20577"/>
        <pc:sldMkLst>
          <pc:docMk/>
          <pc:sldMk cId="2224786415" sldId="504"/>
        </pc:sldMkLst>
        <pc:spChg chg="add del mod ord">
          <ac:chgData name="Mirrich Wang" userId="25893bd8a22151db" providerId="LiveId" clId="{3A6E2220-0D24-4297-9B03-4ECEB4BDF7E1}" dt="2023-10-31T15:13:29.636" v="2573" actId="6264"/>
          <ac:spMkLst>
            <pc:docMk/>
            <pc:sldMk cId="2224786415" sldId="504"/>
            <ac:spMk id="3" creationId="{0F51245B-A934-9FF2-2CE0-8F857DF98997}"/>
          </ac:spMkLst>
        </pc:spChg>
        <pc:spChg chg="add del mod">
          <ac:chgData name="Mirrich Wang" userId="25893bd8a22151db" providerId="LiveId" clId="{3A6E2220-0D24-4297-9B03-4ECEB4BDF7E1}" dt="2023-10-30T16:20:06.252" v="2327" actId="478"/>
          <ac:spMkLst>
            <pc:docMk/>
            <pc:sldMk cId="2224786415" sldId="504"/>
            <ac:spMk id="3" creationId="{8B00F689-5A3B-B847-FA1F-850B6D7CC34F}"/>
          </ac:spMkLst>
        </pc:spChg>
        <pc:spChg chg="add del mod ord">
          <ac:chgData name="Mirrich Wang" userId="25893bd8a22151db" providerId="LiveId" clId="{3A6E2220-0D24-4297-9B03-4ECEB4BDF7E1}" dt="2023-10-31T15:13:29.636" v="2573" actId="6264"/>
          <ac:spMkLst>
            <pc:docMk/>
            <pc:sldMk cId="2224786415" sldId="504"/>
            <ac:spMk id="4" creationId="{396E1336-6377-3FEB-5926-79C9D04AB26E}"/>
          </ac:spMkLst>
        </pc:spChg>
        <pc:spChg chg="add del mod">
          <ac:chgData name="Mirrich Wang" userId="25893bd8a22151db" providerId="LiveId" clId="{3A6E2220-0D24-4297-9B03-4ECEB4BDF7E1}" dt="2023-10-30T16:21:21.738" v="2377" actId="478"/>
          <ac:spMkLst>
            <pc:docMk/>
            <pc:sldMk cId="2224786415" sldId="504"/>
            <ac:spMk id="4" creationId="{5AFF26D7-F3CE-5A69-59B0-3CB17182812E}"/>
          </ac:spMkLst>
        </pc:spChg>
        <pc:spChg chg="mod">
          <ac:chgData name="Mirrich Wang" userId="25893bd8a22151db" providerId="LiveId" clId="{3A6E2220-0D24-4297-9B03-4ECEB4BDF7E1}" dt="2023-11-04T04:58:33.631" v="6996" actId="20577"/>
          <ac:spMkLst>
            <pc:docMk/>
            <pc:sldMk cId="2224786415" sldId="504"/>
            <ac:spMk id="5" creationId="{2054C34D-4BCD-099F-D1DD-5BB6C94C05EB}"/>
          </ac:spMkLst>
        </pc:spChg>
        <pc:spChg chg="del">
          <ac:chgData name="Mirrich Wang" userId="25893bd8a22151db" providerId="LiveId" clId="{3A6E2220-0D24-4297-9B03-4ECEB4BDF7E1}" dt="2023-10-30T16:16:09.685" v="2152" actId="478"/>
          <ac:spMkLst>
            <pc:docMk/>
            <pc:sldMk cId="2224786415" sldId="504"/>
            <ac:spMk id="5" creationId="{701579E0-67B0-B022-451A-9E9AAC917791}"/>
          </ac:spMkLst>
        </pc:spChg>
        <pc:spChg chg="add mod">
          <ac:chgData name="Mirrich Wang" userId="25893bd8a22151db" providerId="LiveId" clId="{3A6E2220-0D24-4297-9B03-4ECEB4BDF7E1}" dt="2023-10-30T16:21:38.784" v="2396" actId="20577"/>
          <ac:spMkLst>
            <pc:docMk/>
            <pc:sldMk cId="2224786415" sldId="504"/>
            <ac:spMk id="8" creationId="{2CDA3D2B-61E8-791D-9B27-8793D91C0304}"/>
          </ac:spMkLst>
        </pc:spChg>
        <pc:spChg chg="del">
          <ac:chgData name="Mirrich Wang" userId="25893bd8a22151db" providerId="LiveId" clId="{3A6E2220-0D24-4297-9B03-4ECEB4BDF7E1}" dt="2023-10-30T16:16:09.685" v="2152" actId="478"/>
          <ac:spMkLst>
            <pc:docMk/>
            <pc:sldMk cId="2224786415" sldId="504"/>
            <ac:spMk id="1024" creationId="{E081F769-D12C-431D-F129-C52F4876005A}"/>
          </ac:spMkLst>
        </pc:spChg>
        <pc:spChg chg="del">
          <ac:chgData name="Mirrich Wang" userId="25893bd8a22151db" providerId="LiveId" clId="{3A6E2220-0D24-4297-9B03-4ECEB4BDF7E1}" dt="2023-10-30T16:16:09.685" v="2152" actId="478"/>
          <ac:spMkLst>
            <pc:docMk/>
            <pc:sldMk cId="2224786415" sldId="504"/>
            <ac:spMk id="1025" creationId="{25311B72-EC5A-BFF8-957D-38C1E4054606}"/>
          </ac:spMkLst>
        </pc:spChg>
        <pc:spChg chg="del">
          <ac:chgData name="Mirrich Wang" userId="25893bd8a22151db" providerId="LiveId" clId="{3A6E2220-0D24-4297-9B03-4ECEB4BDF7E1}" dt="2023-10-30T16:16:09.685" v="2152" actId="478"/>
          <ac:spMkLst>
            <pc:docMk/>
            <pc:sldMk cId="2224786415" sldId="504"/>
            <ac:spMk id="1028" creationId="{2404FA06-F3C3-5152-5B16-9313BC231579}"/>
          </ac:spMkLst>
        </pc:spChg>
        <pc:spChg chg="del">
          <ac:chgData name="Mirrich Wang" userId="25893bd8a22151db" providerId="LiveId" clId="{3A6E2220-0D24-4297-9B03-4ECEB4BDF7E1}" dt="2023-10-30T16:16:09.685" v="2152" actId="478"/>
          <ac:spMkLst>
            <pc:docMk/>
            <pc:sldMk cId="2224786415" sldId="504"/>
            <ac:spMk id="1029" creationId="{005868D9-3383-4DAF-828B-E62BA71530BB}"/>
          </ac:spMkLst>
        </pc:spChg>
        <pc:spChg chg="del">
          <ac:chgData name="Mirrich Wang" userId="25893bd8a22151db" providerId="LiveId" clId="{3A6E2220-0D24-4297-9B03-4ECEB4BDF7E1}" dt="2023-10-30T16:16:09.685" v="2152" actId="478"/>
          <ac:spMkLst>
            <pc:docMk/>
            <pc:sldMk cId="2224786415" sldId="504"/>
            <ac:spMk id="1030" creationId="{14162F52-82C0-7F91-0E70-197C97E8E5D0}"/>
          </ac:spMkLst>
        </pc:spChg>
        <pc:spChg chg="del">
          <ac:chgData name="Mirrich Wang" userId="25893bd8a22151db" providerId="LiveId" clId="{3A6E2220-0D24-4297-9B03-4ECEB4BDF7E1}" dt="2023-10-30T16:16:09.685" v="2152" actId="478"/>
          <ac:spMkLst>
            <pc:docMk/>
            <pc:sldMk cId="2224786415" sldId="504"/>
            <ac:spMk id="1031" creationId="{3DCF534B-7EF8-EE2F-9EF5-4CCAA41F1985}"/>
          </ac:spMkLst>
        </pc:spChg>
        <pc:spChg chg="del">
          <ac:chgData name="Mirrich Wang" userId="25893bd8a22151db" providerId="LiveId" clId="{3A6E2220-0D24-4297-9B03-4ECEB4BDF7E1}" dt="2023-10-30T16:16:09.685" v="2152" actId="478"/>
          <ac:spMkLst>
            <pc:docMk/>
            <pc:sldMk cId="2224786415" sldId="504"/>
            <ac:spMk id="1032" creationId="{7D3B8EE0-1AC4-2533-DF22-BEFB473A7078}"/>
          </ac:spMkLst>
        </pc:spChg>
        <pc:spChg chg="del">
          <ac:chgData name="Mirrich Wang" userId="25893bd8a22151db" providerId="LiveId" clId="{3A6E2220-0D24-4297-9B03-4ECEB4BDF7E1}" dt="2023-10-30T16:16:09.685" v="2152" actId="478"/>
          <ac:spMkLst>
            <pc:docMk/>
            <pc:sldMk cId="2224786415" sldId="504"/>
            <ac:spMk id="1033" creationId="{E0DC6223-318F-FC7D-6EB5-00044F9FB6CF}"/>
          </ac:spMkLst>
        </pc:spChg>
        <pc:spChg chg="del">
          <ac:chgData name="Mirrich Wang" userId="25893bd8a22151db" providerId="LiveId" clId="{3A6E2220-0D24-4297-9B03-4ECEB4BDF7E1}" dt="2023-10-30T16:16:09.685" v="2152" actId="478"/>
          <ac:spMkLst>
            <pc:docMk/>
            <pc:sldMk cId="2224786415" sldId="504"/>
            <ac:spMk id="1036" creationId="{E42CC3A6-3CB4-67C0-164A-0BCAEBD8F572}"/>
          </ac:spMkLst>
        </pc:spChg>
        <pc:spChg chg="del">
          <ac:chgData name="Mirrich Wang" userId="25893bd8a22151db" providerId="LiveId" clId="{3A6E2220-0D24-4297-9B03-4ECEB4BDF7E1}" dt="2023-10-30T16:16:09.685" v="2152" actId="478"/>
          <ac:spMkLst>
            <pc:docMk/>
            <pc:sldMk cId="2224786415" sldId="504"/>
            <ac:spMk id="1041" creationId="{8141C8FD-3787-D5BA-7347-5C2D8C5AC201}"/>
          </ac:spMkLst>
        </pc:spChg>
        <pc:spChg chg="del">
          <ac:chgData name="Mirrich Wang" userId="25893bd8a22151db" providerId="LiveId" clId="{3A6E2220-0D24-4297-9B03-4ECEB4BDF7E1}" dt="2023-10-30T16:16:09.685" v="2152" actId="478"/>
          <ac:spMkLst>
            <pc:docMk/>
            <pc:sldMk cId="2224786415" sldId="504"/>
            <ac:spMk id="1043" creationId="{91F4D808-E981-A641-0894-CD69921490D2}"/>
          </ac:spMkLst>
        </pc:spChg>
        <pc:spChg chg="del">
          <ac:chgData name="Mirrich Wang" userId="25893bd8a22151db" providerId="LiveId" clId="{3A6E2220-0D24-4297-9B03-4ECEB4BDF7E1}" dt="2023-10-30T16:16:09.685" v="2152" actId="478"/>
          <ac:spMkLst>
            <pc:docMk/>
            <pc:sldMk cId="2224786415" sldId="504"/>
            <ac:spMk id="1049" creationId="{C96530E0-DEA7-7FE2-5684-BF517F17D07F}"/>
          </ac:spMkLst>
        </pc:spChg>
        <pc:spChg chg="del">
          <ac:chgData name="Mirrich Wang" userId="25893bd8a22151db" providerId="LiveId" clId="{3A6E2220-0D24-4297-9B03-4ECEB4BDF7E1}" dt="2023-10-30T16:16:09.685" v="2152" actId="478"/>
          <ac:spMkLst>
            <pc:docMk/>
            <pc:sldMk cId="2224786415" sldId="504"/>
            <ac:spMk id="1050" creationId="{AE6834C1-EC9B-B010-5B54-7037987E271E}"/>
          </ac:spMkLst>
        </pc:spChg>
        <pc:spChg chg="del">
          <ac:chgData name="Mirrich Wang" userId="25893bd8a22151db" providerId="LiveId" clId="{3A6E2220-0D24-4297-9B03-4ECEB4BDF7E1}" dt="2023-10-30T16:16:09.685" v="2152" actId="478"/>
          <ac:spMkLst>
            <pc:docMk/>
            <pc:sldMk cId="2224786415" sldId="504"/>
            <ac:spMk id="1052" creationId="{60F81799-2749-7295-D90F-75E1E85AF49E}"/>
          </ac:spMkLst>
        </pc:spChg>
        <pc:spChg chg="del">
          <ac:chgData name="Mirrich Wang" userId="25893bd8a22151db" providerId="LiveId" clId="{3A6E2220-0D24-4297-9B03-4ECEB4BDF7E1}" dt="2023-10-30T16:16:09.685" v="2152" actId="478"/>
          <ac:spMkLst>
            <pc:docMk/>
            <pc:sldMk cId="2224786415" sldId="504"/>
            <ac:spMk id="17409" creationId="{1047348B-5894-CB73-D2D1-E83FA1A894AB}"/>
          </ac:spMkLst>
        </pc:spChg>
        <pc:spChg chg="del">
          <ac:chgData name="Mirrich Wang" userId="25893bd8a22151db" providerId="LiveId" clId="{3A6E2220-0D24-4297-9B03-4ECEB4BDF7E1}" dt="2023-10-30T16:16:09.685" v="2152" actId="478"/>
          <ac:spMkLst>
            <pc:docMk/>
            <pc:sldMk cId="2224786415" sldId="504"/>
            <ac:spMk id="17411" creationId="{7D66C428-A9E6-F2B5-7A80-012CE040D3CC}"/>
          </ac:spMkLst>
        </pc:spChg>
        <pc:spChg chg="del">
          <ac:chgData name="Mirrich Wang" userId="25893bd8a22151db" providerId="LiveId" clId="{3A6E2220-0D24-4297-9B03-4ECEB4BDF7E1}" dt="2023-10-30T16:16:09.685" v="2152" actId="478"/>
          <ac:spMkLst>
            <pc:docMk/>
            <pc:sldMk cId="2224786415" sldId="504"/>
            <ac:spMk id="17412" creationId="{964230CB-6142-92BA-B31B-1325B6A7DA12}"/>
          </ac:spMkLst>
        </pc:spChg>
        <pc:spChg chg="del">
          <ac:chgData name="Mirrich Wang" userId="25893bd8a22151db" providerId="LiveId" clId="{3A6E2220-0D24-4297-9B03-4ECEB4BDF7E1}" dt="2023-10-30T16:16:09.685" v="2152" actId="478"/>
          <ac:spMkLst>
            <pc:docMk/>
            <pc:sldMk cId="2224786415" sldId="504"/>
            <ac:spMk id="17414" creationId="{EC3043E0-E0AF-2FAD-4FED-8AE724FDEBC0}"/>
          </ac:spMkLst>
        </pc:spChg>
        <pc:spChg chg="del">
          <ac:chgData name="Mirrich Wang" userId="25893bd8a22151db" providerId="LiveId" clId="{3A6E2220-0D24-4297-9B03-4ECEB4BDF7E1}" dt="2023-10-30T16:16:09.685" v="2152" actId="478"/>
          <ac:spMkLst>
            <pc:docMk/>
            <pc:sldMk cId="2224786415" sldId="504"/>
            <ac:spMk id="17415" creationId="{E0D31A88-7523-41EB-866B-D29BBEB10A9D}"/>
          </ac:spMkLst>
        </pc:spChg>
        <pc:spChg chg="del">
          <ac:chgData name="Mirrich Wang" userId="25893bd8a22151db" providerId="LiveId" clId="{3A6E2220-0D24-4297-9B03-4ECEB4BDF7E1}" dt="2023-10-30T16:16:09.685" v="2152" actId="478"/>
          <ac:spMkLst>
            <pc:docMk/>
            <pc:sldMk cId="2224786415" sldId="504"/>
            <ac:spMk id="17416" creationId="{581A0C01-8EEF-555D-B8B6-99FD135533F0}"/>
          </ac:spMkLst>
        </pc:spChg>
        <pc:spChg chg="del">
          <ac:chgData name="Mirrich Wang" userId="25893bd8a22151db" providerId="LiveId" clId="{3A6E2220-0D24-4297-9B03-4ECEB4BDF7E1}" dt="2023-10-30T16:16:09.685" v="2152" actId="478"/>
          <ac:spMkLst>
            <pc:docMk/>
            <pc:sldMk cId="2224786415" sldId="504"/>
            <ac:spMk id="17418" creationId="{919FAE75-BC0B-9734-503C-85236668EA1C}"/>
          </ac:spMkLst>
        </pc:spChg>
        <pc:spChg chg="del">
          <ac:chgData name="Mirrich Wang" userId="25893bd8a22151db" providerId="LiveId" clId="{3A6E2220-0D24-4297-9B03-4ECEB4BDF7E1}" dt="2023-10-30T16:16:09.685" v="2152" actId="478"/>
          <ac:spMkLst>
            <pc:docMk/>
            <pc:sldMk cId="2224786415" sldId="504"/>
            <ac:spMk id="17419" creationId="{689B5092-C3AB-7BA1-E3A9-F80A331DD0F5}"/>
          </ac:spMkLst>
        </pc:spChg>
        <pc:spChg chg="del">
          <ac:chgData name="Mirrich Wang" userId="25893bd8a22151db" providerId="LiveId" clId="{3A6E2220-0D24-4297-9B03-4ECEB4BDF7E1}" dt="2023-10-30T16:16:09.685" v="2152" actId="478"/>
          <ac:spMkLst>
            <pc:docMk/>
            <pc:sldMk cId="2224786415" sldId="504"/>
            <ac:spMk id="17421" creationId="{4A8E37CA-7C1F-CE15-EB75-3838EBAF272D}"/>
          </ac:spMkLst>
        </pc:spChg>
        <pc:spChg chg="del">
          <ac:chgData name="Mirrich Wang" userId="25893bd8a22151db" providerId="LiveId" clId="{3A6E2220-0D24-4297-9B03-4ECEB4BDF7E1}" dt="2023-10-30T16:16:09.685" v="2152" actId="478"/>
          <ac:spMkLst>
            <pc:docMk/>
            <pc:sldMk cId="2224786415" sldId="504"/>
            <ac:spMk id="17422" creationId="{33C3F18F-790D-E160-18A5-434853E5177D}"/>
          </ac:spMkLst>
        </pc:spChg>
        <pc:spChg chg="del">
          <ac:chgData name="Mirrich Wang" userId="25893bd8a22151db" providerId="LiveId" clId="{3A6E2220-0D24-4297-9B03-4ECEB4BDF7E1}" dt="2023-10-30T16:16:09.685" v="2152" actId="478"/>
          <ac:spMkLst>
            <pc:docMk/>
            <pc:sldMk cId="2224786415" sldId="504"/>
            <ac:spMk id="17425" creationId="{FCDAABC7-3666-6747-0506-55B34228EB31}"/>
          </ac:spMkLst>
        </pc:spChg>
        <pc:spChg chg="del">
          <ac:chgData name="Mirrich Wang" userId="25893bd8a22151db" providerId="LiveId" clId="{3A6E2220-0D24-4297-9B03-4ECEB4BDF7E1}" dt="2023-10-30T16:16:09.685" v="2152" actId="478"/>
          <ac:spMkLst>
            <pc:docMk/>
            <pc:sldMk cId="2224786415" sldId="504"/>
            <ac:spMk id="17426" creationId="{C63C6DCB-793B-AF70-D101-3311DAD16C5C}"/>
          </ac:spMkLst>
        </pc:spChg>
        <pc:spChg chg="del">
          <ac:chgData name="Mirrich Wang" userId="25893bd8a22151db" providerId="LiveId" clId="{3A6E2220-0D24-4297-9B03-4ECEB4BDF7E1}" dt="2023-10-30T16:16:09.685" v="2152" actId="478"/>
          <ac:spMkLst>
            <pc:docMk/>
            <pc:sldMk cId="2224786415" sldId="504"/>
            <ac:spMk id="17430" creationId="{DA48CD2B-ED8D-5E90-A76E-8D59C70D56E5}"/>
          </ac:spMkLst>
        </pc:spChg>
        <pc:spChg chg="del">
          <ac:chgData name="Mirrich Wang" userId="25893bd8a22151db" providerId="LiveId" clId="{3A6E2220-0D24-4297-9B03-4ECEB4BDF7E1}" dt="2023-10-30T16:16:09.685" v="2152" actId="478"/>
          <ac:spMkLst>
            <pc:docMk/>
            <pc:sldMk cId="2224786415" sldId="504"/>
            <ac:spMk id="17431" creationId="{FC6E56A8-8772-360F-C94D-F5B23A7112E2}"/>
          </ac:spMkLst>
        </pc:spChg>
        <pc:spChg chg="del">
          <ac:chgData name="Mirrich Wang" userId="25893bd8a22151db" providerId="LiveId" clId="{3A6E2220-0D24-4297-9B03-4ECEB4BDF7E1}" dt="2023-10-30T16:16:09.685" v="2152" actId="478"/>
          <ac:spMkLst>
            <pc:docMk/>
            <pc:sldMk cId="2224786415" sldId="504"/>
            <ac:spMk id="17432" creationId="{38DC61A0-B194-FEB1-EB54-294F55573F8E}"/>
          </ac:spMkLst>
        </pc:spChg>
        <pc:spChg chg="del">
          <ac:chgData name="Mirrich Wang" userId="25893bd8a22151db" providerId="LiveId" clId="{3A6E2220-0D24-4297-9B03-4ECEB4BDF7E1}" dt="2023-10-30T16:16:09.685" v="2152" actId="478"/>
          <ac:spMkLst>
            <pc:docMk/>
            <pc:sldMk cId="2224786415" sldId="504"/>
            <ac:spMk id="17433" creationId="{8411D8CC-A6F8-90C9-B07B-3EFDA152AF90}"/>
          </ac:spMkLst>
        </pc:spChg>
        <pc:spChg chg="del">
          <ac:chgData name="Mirrich Wang" userId="25893bd8a22151db" providerId="LiveId" clId="{3A6E2220-0D24-4297-9B03-4ECEB4BDF7E1}" dt="2023-10-30T16:16:09.685" v="2152" actId="478"/>
          <ac:spMkLst>
            <pc:docMk/>
            <pc:sldMk cId="2224786415" sldId="504"/>
            <ac:spMk id="17434" creationId="{0A043BA3-56B9-4D9E-E608-9EF3459B8BEF}"/>
          </ac:spMkLst>
        </pc:spChg>
        <pc:spChg chg="del">
          <ac:chgData name="Mirrich Wang" userId="25893bd8a22151db" providerId="LiveId" clId="{3A6E2220-0D24-4297-9B03-4ECEB4BDF7E1}" dt="2023-10-30T16:16:09.685" v="2152" actId="478"/>
          <ac:spMkLst>
            <pc:docMk/>
            <pc:sldMk cId="2224786415" sldId="504"/>
            <ac:spMk id="17439" creationId="{7B8B74A9-7C75-A8B1-6B02-BC395515FFF6}"/>
          </ac:spMkLst>
        </pc:spChg>
        <pc:spChg chg="del">
          <ac:chgData name="Mirrich Wang" userId="25893bd8a22151db" providerId="LiveId" clId="{3A6E2220-0D24-4297-9B03-4ECEB4BDF7E1}" dt="2023-10-30T16:16:09.685" v="2152" actId="478"/>
          <ac:spMkLst>
            <pc:docMk/>
            <pc:sldMk cId="2224786415" sldId="504"/>
            <ac:spMk id="17440" creationId="{E2DDBE33-16F0-9A39-16E6-D6314C8F087D}"/>
          </ac:spMkLst>
        </pc:spChg>
        <pc:spChg chg="del">
          <ac:chgData name="Mirrich Wang" userId="25893bd8a22151db" providerId="LiveId" clId="{3A6E2220-0D24-4297-9B03-4ECEB4BDF7E1}" dt="2023-10-30T16:16:09.685" v="2152" actId="478"/>
          <ac:spMkLst>
            <pc:docMk/>
            <pc:sldMk cId="2224786415" sldId="504"/>
            <ac:spMk id="17441" creationId="{8C0E6BB1-587B-634C-3F96-A15DC7206943}"/>
          </ac:spMkLst>
        </pc:spChg>
        <pc:spChg chg="del">
          <ac:chgData name="Mirrich Wang" userId="25893bd8a22151db" providerId="LiveId" clId="{3A6E2220-0D24-4297-9B03-4ECEB4BDF7E1}" dt="2023-10-30T16:16:09.685" v="2152" actId="478"/>
          <ac:spMkLst>
            <pc:docMk/>
            <pc:sldMk cId="2224786415" sldId="504"/>
            <ac:spMk id="17442" creationId="{6051AED8-EE61-005D-FE73-51A24BBBAE5C}"/>
          </ac:spMkLst>
        </pc:spChg>
        <pc:spChg chg="del">
          <ac:chgData name="Mirrich Wang" userId="25893bd8a22151db" providerId="LiveId" clId="{3A6E2220-0D24-4297-9B03-4ECEB4BDF7E1}" dt="2023-10-30T16:16:09.685" v="2152" actId="478"/>
          <ac:spMkLst>
            <pc:docMk/>
            <pc:sldMk cId="2224786415" sldId="504"/>
            <ac:spMk id="17443" creationId="{A49011EC-FF7F-F1BE-42C0-515933688171}"/>
          </ac:spMkLst>
        </pc:spChg>
        <pc:spChg chg="del">
          <ac:chgData name="Mirrich Wang" userId="25893bd8a22151db" providerId="LiveId" clId="{3A6E2220-0D24-4297-9B03-4ECEB4BDF7E1}" dt="2023-10-30T16:16:09.685" v="2152" actId="478"/>
          <ac:spMkLst>
            <pc:docMk/>
            <pc:sldMk cId="2224786415" sldId="504"/>
            <ac:spMk id="17444" creationId="{426F2EA9-EACE-8E13-F3B7-4E32A4C72971}"/>
          </ac:spMkLst>
        </pc:spChg>
        <pc:spChg chg="del">
          <ac:chgData name="Mirrich Wang" userId="25893bd8a22151db" providerId="LiveId" clId="{3A6E2220-0D24-4297-9B03-4ECEB4BDF7E1}" dt="2023-10-30T16:16:09.685" v="2152" actId="478"/>
          <ac:spMkLst>
            <pc:docMk/>
            <pc:sldMk cId="2224786415" sldId="504"/>
            <ac:spMk id="17445" creationId="{E47FEFFB-8CFC-4C59-D015-27F7F7AFFDE7}"/>
          </ac:spMkLst>
        </pc:spChg>
        <pc:spChg chg="del">
          <ac:chgData name="Mirrich Wang" userId="25893bd8a22151db" providerId="LiveId" clId="{3A6E2220-0D24-4297-9B03-4ECEB4BDF7E1}" dt="2023-10-30T16:16:09.685" v="2152" actId="478"/>
          <ac:spMkLst>
            <pc:docMk/>
            <pc:sldMk cId="2224786415" sldId="504"/>
            <ac:spMk id="17450" creationId="{4D06478F-1B48-2113-1CE3-EFC8BD386855}"/>
          </ac:spMkLst>
        </pc:spChg>
        <pc:spChg chg="del">
          <ac:chgData name="Mirrich Wang" userId="25893bd8a22151db" providerId="LiveId" clId="{3A6E2220-0D24-4297-9B03-4ECEB4BDF7E1}" dt="2023-10-30T16:16:09.685" v="2152" actId="478"/>
          <ac:spMkLst>
            <pc:docMk/>
            <pc:sldMk cId="2224786415" sldId="504"/>
            <ac:spMk id="17451" creationId="{09D3E72F-496D-9FAE-7604-A651B3C4A548}"/>
          </ac:spMkLst>
        </pc:spChg>
        <pc:spChg chg="del">
          <ac:chgData name="Mirrich Wang" userId="25893bd8a22151db" providerId="LiveId" clId="{3A6E2220-0D24-4297-9B03-4ECEB4BDF7E1}" dt="2023-10-30T16:16:09.685" v="2152" actId="478"/>
          <ac:spMkLst>
            <pc:docMk/>
            <pc:sldMk cId="2224786415" sldId="504"/>
            <ac:spMk id="17452" creationId="{7F35DE54-E9D1-6A3E-EF7D-1F84D48B4C21}"/>
          </ac:spMkLst>
        </pc:spChg>
        <pc:spChg chg="del">
          <ac:chgData name="Mirrich Wang" userId="25893bd8a22151db" providerId="LiveId" clId="{3A6E2220-0D24-4297-9B03-4ECEB4BDF7E1}" dt="2023-10-30T16:16:09.685" v="2152" actId="478"/>
          <ac:spMkLst>
            <pc:docMk/>
            <pc:sldMk cId="2224786415" sldId="504"/>
            <ac:spMk id="17453" creationId="{36BFB726-676B-1550-87F3-E0A697BDEC9A}"/>
          </ac:spMkLst>
        </pc:spChg>
        <pc:spChg chg="del">
          <ac:chgData name="Mirrich Wang" userId="25893bd8a22151db" providerId="LiveId" clId="{3A6E2220-0D24-4297-9B03-4ECEB4BDF7E1}" dt="2023-10-30T16:16:09.685" v="2152" actId="478"/>
          <ac:spMkLst>
            <pc:docMk/>
            <pc:sldMk cId="2224786415" sldId="504"/>
            <ac:spMk id="17454" creationId="{DDA11057-968C-3D22-E3CC-62FFDA9D46D8}"/>
          </ac:spMkLst>
        </pc:spChg>
        <pc:spChg chg="del">
          <ac:chgData name="Mirrich Wang" userId="25893bd8a22151db" providerId="LiveId" clId="{3A6E2220-0D24-4297-9B03-4ECEB4BDF7E1}" dt="2023-10-30T16:16:09.685" v="2152" actId="478"/>
          <ac:spMkLst>
            <pc:docMk/>
            <pc:sldMk cId="2224786415" sldId="504"/>
            <ac:spMk id="17455" creationId="{68958A66-F79D-9B02-59D0-96B245CBA927}"/>
          </ac:spMkLst>
        </pc:spChg>
        <pc:spChg chg="del">
          <ac:chgData name="Mirrich Wang" userId="25893bd8a22151db" providerId="LiveId" clId="{3A6E2220-0D24-4297-9B03-4ECEB4BDF7E1}" dt="2023-10-30T16:16:09.685" v="2152" actId="478"/>
          <ac:spMkLst>
            <pc:docMk/>
            <pc:sldMk cId="2224786415" sldId="504"/>
            <ac:spMk id="17460" creationId="{BCB4B2F9-3C5C-F067-374B-4F889FDC5D79}"/>
          </ac:spMkLst>
        </pc:spChg>
        <pc:spChg chg="del">
          <ac:chgData name="Mirrich Wang" userId="25893bd8a22151db" providerId="LiveId" clId="{3A6E2220-0D24-4297-9B03-4ECEB4BDF7E1}" dt="2023-10-30T16:16:09.685" v="2152" actId="478"/>
          <ac:spMkLst>
            <pc:docMk/>
            <pc:sldMk cId="2224786415" sldId="504"/>
            <ac:spMk id="17461" creationId="{7A4BA4C4-0387-4E6E-06B5-6BD5F0BB126F}"/>
          </ac:spMkLst>
        </pc:spChg>
        <pc:spChg chg="del">
          <ac:chgData name="Mirrich Wang" userId="25893bd8a22151db" providerId="LiveId" clId="{3A6E2220-0D24-4297-9B03-4ECEB4BDF7E1}" dt="2023-10-30T16:16:09.685" v="2152" actId="478"/>
          <ac:spMkLst>
            <pc:docMk/>
            <pc:sldMk cId="2224786415" sldId="504"/>
            <ac:spMk id="17463" creationId="{83B003FA-ACFA-142A-5A64-625544055FB7}"/>
          </ac:spMkLst>
        </pc:spChg>
        <pc:spChg chg="del">
          <ac:chgData name="Mirrich Wang" userId="25893bd8a22151db" providerId="LiveId" clId="{3A6E2220-0D24-4297-9B03-4ECEB4BDF7E1}" dt="2023-10-30T16:16:09.685" v="2152" actId="478"/>
          <ac:spMkLst>
            <pc:docMk/>
            <pc:sldMk cId="2224786415" sldId="504"/>
            <ac:spMk id="17465" creationId="{FB0A8833-AA35-5114-0F76-2BE675BB0266}"/>
          </ac:spMkLst>
        </pc:spChg>
        <pc:spChg chg="del">
          <ac:chgData name="Mirrich Wang" userId="25893bd8a22151db" providerId="LiveId" clId="{3A6E2220-0D24-4297-9B03-4ECEB4BDF7E1}" dt="2023-10-30T16:16:09.685" v="2152" actId="478"/>
          <ac:spMkLst>
            <pc:docMk/>
            <pc:sldMk cId="2224786415" sldId="504"/>
            <ac:spMk id="17467" creationId="{522D3801-B88D-AAA1-CD7D-59B4774A7699}"/>
          </ac:spMkLst>
        </pc:spChg>
        <pc:spChg chg="del">
          <ac:chgData name="Mirrich Wang" userId="25893bd8a22151db" providerId="LiveId" clId="{3A6E2220-0D24-4297-9B03-4ECEB4BDF7E1}" dt="2023-10-30T16:16:09.685" v="2152" actId="478"/>
          <ac:spMkLst>
            <pc:docMk/>
            <pc:sldMk cId="2224786415" sldId="504"/>
            <ac:spMk id="17469" creationId="{6A63BC17-BA19-CA96-FF41-5D4C3D75F6FD}"/>
          </ac:spMkLst>
        </pc:spChg>
        <pc:spChg chg="del">
          <ac:chgData name="Mirrich Wang" userId="25893bd8a22151db" providerId="LiveId" clId="{3A6E2220-0D24-4297-9B03-4ECEB4BDF7E1}" dt="2023-10-30T16:16:09.685" v="2152" actId="478"/>
          <ac:spMkLst>
            <pc:docMk/>
            <pc:sldMk cId="2224786415" sldId="504"/>
            <ac:spMk id="17470" creationId="{BCEE669E-5F54-4C77-1E4D-C0FC7BE61954}"/>
          </ac:spMkLst>
        </pc:spChg>
        <pc:spChg chg="del">
          <ac:chgData name="Mirrich Wang" userId="25893bd8a22151db" providerId="LiveId" clId="{3A6E2220-0D24-4297-9B03-4ECEB4BDF7E1}" dt="2023-10-30T16:16:09.685" v="2152" actId="478"/>
          <ac:spMkLst>
            <pc:docMk/>
            <pc:sldMk cId="2224786415" sldId="504"/>
            <ac:spMk id="17471" creationId="{66F7D2F1-DA88-3177-DF6F-9F0C53D43158}"/>
          </ac:spMkLst>
        </pc:spChg>
        <pc:grpChg chg="del">
          <ac:chgData name="Mirrich Wang" userId="25893bd8a22151db" providerId="LiveId" clId="{3A6E2220-0D24-4297-9B03-4ECEB4BDF7E1}" dt="2023-10-30T16:16:09.685" v="2152" actId="478"/>
          <ac:grpSpMkLst>
            <pc:docMk/>
            <pc:sldMk cId="2224786415" sldId="504"/>
            <ac:grpSpMk id="17515" creationId="{BC31D0FD-1E8F-9671-80CD-C7517764D2D3}"/>
          </ac:grpSpMkLst>
        </pc:grpChg>
        <pc:grpChg chg="del">
          <ac:chgData name="Mirrich Wang" userId="25893bd8a22151db" providerId="LiveId" clId="{3A6E2220-0D24-4297-9B03-4ECEB4BDF7E1}" dt="2023-10-30T16:16:09.685" v="2152" actId="478"/>
          <ac:grpSpMkLst>
            <pc:docMk/>
            <pc:sldMk cId="2224786415" sldId="504"/>
            <ac:grpSpMk id="17516" creationId="{807DC570-A73F-A65B-6CB8-B8B13DE84398}"/>
          </ac:grpSpMkLst>
        </pc:grpChg>
        <pc:picChg chg="del">
          <ac:chgData name="Mirrich Wang" userId="25893bd8a22151db" providerId="LiveId" clId="{3A6E2220-0D24-4297-9B03-4ECEB4BDF7E1}" dt="2023-10-30T16:16:09.685" v="2152" actId="478"/>
          <ac:picMkLst>
            <pc:docMk/>
            <pc:sldMk cId="2224786415" sldId="504"/>
            <ac:picMk id="29" creationId="{1808F8DF-0C54-4692-4944-535FF1C08452}"/>
          </ac:picMkLst>
        </pc:picChg>
        <pc:picChg chg="del">
          <ac:chgData name="Mirrich Wang" userId="25893bd8a22151db" providerId="LiveId" clId="{3A6E2220-0D24-4297-9B03-4ECEB4BDF7E1}" dt="2023-10-30T16:16:09.685" v="2152" actId="478"/>
          <ac:picMkLst>
            <pc:docMk/>
            <pc:sldMk cId="2224786415" sldId="504"/>
            <ac:picMk id="1042" creationId="{8F2B53B8-C386-C069-11F0-313FD1902F41}"/>
          </ac:picMkLst>
        </pc:picChg>
        <pc:picChg chg="del">
          <ac:chgData name="Mirrich Wang" userId="25893bd8a22151db" providerId="LiveId" clId="{3A6E2220-0D24-4297-9B03-4ECEB4BDF7E1}" dt="2023-10-30T16:16:09.685" v="2152" actId="478"/>
          <ac:picMkLst>
            <pc:docMk/>
            <pc:sldMk cId="2224786415" sldId="504"/>
            <ac:picMk id="17435" creationId="{95205AC3-9531-B966-8E00-A00A7FD316FD}"/>
          </ac:picMkLst>
        </pc:picChg>
        <pc:picChg chg="del">
          <ac:chgData name="Mirrich Wang" userId="25893bd8a22151db" providerId="LiveId" clId="{3A6E2220-0D24-4297-9B03-4ECEB4BDF7E1}" dt="2023-10-30T16:16:09.685" v="2152" actId="478"/>
          <ac:picMkLst>
            <pc:docMk/>
            <pc:sldMk cId="2224786415" sldId="504"/>
            <ac:picMk id="17436" creationId="{49349FD5-DE10-B85F-658E-E2909F34A85E}"/>
          </ac:picMkLst>
        </pc:picChg>
        <pc:picChg chg="del">
          <ac:chgData name="Mirrich Wang" userId="25893bd8a22151db" providerId="LiveId" clId="{3A6E2220-0D24-4297-9B03-4ECEB4BDF7E1}" dt="2023-10-30T16:16:09.685" v="2152" actId="478"/>
          <ac:picMkLst>
            <pc:docMk/>
            <pc:sldMk cId="2224786415" sldId="504"/>
            <ac:picMk id="17437" creationId="{938735F2-7C86-7D3C-FF8B-E410F29C6187}"/>
          </ac:picMkLst>
        </pc:picChg>
        <pc:picChg chg="del">
          <ac:chgData name="Mirrich Wang" userId="25893bd8a22151db" providerId="LiveId" clId="{3A6E2220-0D24-4297-9B03-4ECEB4BDF7E1}" dt="2023-10-30T16:16:09.685" v="2152" actId="478"/>
          <ac:picMkLst>
            <pc:docMk/>
            <pc:sldMk cId="2224786415" sldId="504"/>
            <ac:picMk id="17438" creationId="{19CEB142-5A9A-9622-A4BD-205EFA36DA10}"/>
          </ac:picMkLst>
        </pc:picChg>
        <pc:cxnChg chg="del">
          <ac:chgData name="Mirrich Wang" userId="25893bd8a22151db" providerId="LiveId" clId="{3A6E2220-0D24-4297-9B03-4ECEB4BDF7E1}" dt="2023-10-30T16:16:09.685" v="2152" actId="478"/>
          <ac:cxnSpMkLst>
            <pc:docMk/>
            <pc:sldMk cId="2224786415" sldId="504"/>
            <ac:cxnSpMk id="6" creationId="{366B7C2E-69A0-BC5E-1FD5-77A66A93A573}"/>
          </ac:cxnSpMkLst>
        </pc:cxnChg>
        <pc:cxnChg chg="del">
          <ac:chgData name="Mirrich Wang" userId="25893bd8a22151db" providerId="LiveId" clId="{3A6E2220-0D24-4297-9B03-4ECEB4BDF7E1}" dt="2023-10-30T16:16:09.685" v="2152" actId="478"/>
          <ac:cxnSpMkLst>
            <pc:docMk/>
            <pc:sldMk cId="2224786415" sldId="504"/>
            <ac:cxnSpMk id="7" creationId="{CD8EF92B-C423-A393-7D3D-12E602C04E73}"/>
          </ac:cxnSpMkLst>
        </pc:cxnChg>
        <pc:cxnChg chg="del">
          <ac:chgData name="Mirrich Wang" userId="25893bd8a22151db" providerId="LiveId" clId="{3A6E2220-0D24-4297-9B03-4ECEB4BDF7E1}" dt="2023-10-30T16:16:09.685" v="2152" actId="478"/>
          <ac:cxnSpMkLst>
            <pc:docMk/>
            <pc:sldMk cId="2224786415" sldId="504"/>
            <ac:cxnSpMk id="11" creationId="{39BB8F72-D2FD-38EB-E0CF-431044D516AC}"/>
          </ac:cxnSpMkLst>
        </pc:cxnChg>
        <pc:cxnChg chg="del">
          <ac:chgData name="Mirrich Wang" userId="25893bd8a22151db" providerId="LiveId" clId="{3A6E2220-0D24-4297-9B03-4ECEB4BDF7E1}" dt="2023-10-30T16:16:09.685" v="2152" actId="478"/>
          <ac:cxnSpMkLst>
            <pc:docMk/>
            <pc:sldMk cId="2224786415" sldId="504"/>
            <ac:cxnSpMk id="12" creationId="{2E2CBE01-F1DB-11DD-FE36-1649669E20B5}"/>
          </ac:cxnSpMkLst>
        </pc:cxnChg>
        <pc:cxnChg chg="del">
          <ac:chgData name="Mirrich Wang" userId="25893bd8a22151db" providerId="LiveId" clId="{3A6E2220-0D24-4297-9B03-4ECEB4BDF7E1}" dt="2023-10-30T16:16:09.685" v="2152" actId="478"/>
          <ac:cxnSpMkLst>
            <pc:docMk/>
            <pc:sldMk cId="2224786415" sldId="504"/>
            <ac:cxnSpMk id="13" creationId="{8A8E419C-A088-56DC-9182-E6417EBFC9C1}"/>
          </ac:cxnSpMkLst>
        </pc:cxnChg>
        <pc:cxnChg chg="del">
          <ac:chgData name="Mirrich Wang" userId="25893bd8a22151db" providerId="LiveId" clId="{3A6E2220-0D24-4297-9B03-4ECEB4BDF7E1}" dt="2023-10-30T16:16:09.685" v="2152" actId="478"/>
          <ac:cxnSpMkLst>
            <pc:docMk/>
            <pc:sldMk cId="2224786415" sldId="504"/>
            <ac:cxnSpMk id="14" creationId="{575E9D2C-331B-4AF5-341C-35ABB8C0D2C8}"/>
          </ac:cxnSpMkLst>
        </pc:cxnChg>
        <pc:cxnChg chg="del">
          <ac:chgData name="Mirrich Wang" userId="25893bd8a22151db" providerId="LiveId" clId="{3A6E2220-0D24-4297-9B03-4ECEB4BDF7E1}" dt="2023-10-30T16:16:09.685" v="2152" actId="478"/>
          <ac:cxnSpMkLst>
            <pc:docMk/>
            <pc:sldMk cId="2224786415" sldId="504"/>
            <ac:cxnSpMk id="15" creationId="{D3938E05-E1BF-5924-DD3E-A6470D2850AE}"/>
          </ac:cxnSpMkLst>
        </pc:cxnChg>
        <pc:cxnChg chg="del">
          <ac:chgData name="Mirrich Wang" userId="25893bd8a22151db" providerId="LiveId" clId="{3A6E2220-0D24-4297-9B03-4ECEB4BDF7E1}" dt="2023-10-30T16:16:09.685" v="2152" actId="478"/>
          <ac:cxnSpMkLst>
            <pc:docMk/>
            <pc:sldMk cId="2224786415" sldId="504"/>
            <ac:cxnSpMk id="16" creationId="{2C89F2F8-4246-86A2-155C-916F17557A91}"/>
          </ac:cxnSpMkLst>
        </pc:cxnChg>
        <pc:cxnChg chg="del">
          <ac:chgData name="Mirrich Wang" userId="25893bd8a22151db" providerId="LiveId" clId="{3A6E2220-0D24-4297-9B03-4ECEB4BDF7E1}" dt="2023-10-30T16:16:09.685" v="2152" actId="478"/>
          <ac:cxnSpMkLst>
            <pc:docMk/>
            <pc:sldMk cId="2224786415" sldId="504"/>
            <ac:cxnSpMk id="17" creationId="{3074A5AE-6A14-BC55-80E6-8FD5A274EF20}"/>
          </ac:cxnSpMkLst>
        </pc:cxnChg>
        <pc:cxnChg chg="del">
          <ac:chgData name="Mirrich Wang" userId="25893bd8a22151db" providerId="LiveId" clId="{3A6E2220-0D24-4297-9B03-4ECEB4BDF7E1}" dt="2023-10-30T16:16:09.685" v="2152" actId="478"/>
          <ac:cxnSpMkLst>
            <pc:docMk/>
            <pc:sldMk cId="2224786415" sldId="504"/>
            <ac:cxnSpMk id="18" creationId="{B4567E91-3FBD-EA9E-D4E4-7E6C8617C31F}"/>
          </ac:cxnSpMkLst>
        </pc:cxnChg>
        <pc:cxnChg chg="del">
          <ac:chgData name="Mirrich Wang" userId="25893bd8a22151db" providerId="LiveId" clId="{3A6E2220-0D24-4297-9B03-4ECEB4BDF7E1}" dt="2023-10-30T16:16:09.685" v="2152" actId="478"/>
          <ac:cxnSpMkLst>
            <pc:docMk/>
            <pc:sldMk cId="2224786415" sldId="504"/>
            <ac:cxnSpMk id="19" creationId="{8E4C98EC-4C1C-973E-6417-8E304F1F5481}"/>
          </ac:cxnSpMkLst>
        </pc:cxnChg>
        <pc:cxnChg chg="del">
          <ac:chgData name="Mirrich Wang" userId="25893bd8a22151db" providerId="LiveId" clId="{3A6E2220-0D24-4297-9B03-4ECEB4BDF7E1}" dt="2023-10-30T16:16:09.685" v="2152" actId="478"/>
          <ac:cxnSpMkLst>
            <pc:docMk/>
            <pc:sldMk cId="2224786415" sldId="504"/>
            <ac:cxnSpMk id="20" creationId="{5839FDD8-D1FA-2736-6958-E2AE39DCDE1B}"/>
          </ac:cxnSpMkLst>
        </pc:cxnChg>
        <pc:cxnChg chg="del">
          <ac:chgData name="Mirrich Wang" userId="25893bd8a22151db" providerId="LiveId" clId="{3A6E2220-0D24-4297-9B03-4ECEB4BDF7E1}" dt="2023-10-30T16:16:09.685" v="2152" actId="478"/>
          <ac:cxnSpMkLst>
            <pc:docMk/>
            <pc:sldMk cId="2224786415" sldId="504"/>
            <ac:cxnSpMk id="21" creationId="{2EFFA74D-0196-2AF9-742D-C3BA58C275B9}"/>
          </ac:cxnSpMkLst>
        </pc:cxnChg>
        <pc:cxnChg chg="del">
          <ac:chgData name="Mirrich Wang" userId="25893bd8a22151db" providerId="LiveId" clId="{3A6E2220-0D24-4297-9B03-4ECEB4BDF7E1}" dt="2023-10-30T16:16:09.685" v="2152" actId="478"/>
          <ac:cxnSpMkLst>
            <pc:docMk/>
            <pc:sldMk cId="2224786415" sldId="504"/>
            <ac:cxnSpMk id="22" creationId="{D7358AF6-D9C7-0803-EB06-97741AE8742E}"/>
          </ac:cxnSpMkLst>
        </pc:cxnChg>
        <pc:cxnChg chg="del">
          <ac:chgData name="Mirrich Wang" userId="25893bd8a22151db" providerId="LiveId" clId="{3A6E2220-0D24-4297-9B03-4ECEB4BDF7E1}" dt="2023-10-30T16:16:09.685" v="2152" actId="478"/>
          <ac:cxnSpMkLst>
            <pc:docMk/>
            <pc:sldMk cId="2224786415" sldId="504"/>
            <ac:cxnSpMk id="23" creationId="{CF808C3E-C5DE-B1F4-30C7-EF9EA332E545}"/>
          </ac:cxnSpMkLst>
        </pc:cxnChg>
        <pc:cxnChg chg="del">
          <ac:chgData name="Mirrich Wang" userId="25893bd8a22151db" providerId="LiveId" clId="{3A6E2220-0D24-4297-9B03-4ECEB4BDF7E1}" dt="2023-10-30T16:16:09.685" v="2152" actId="478"/>
          <ac:cxnSpMkLst>
            <pc:docMk/>
            <pc:sldMk cId="2224786415" sldId="504"/>
            <ac:cxnSpMk id="25" creationId="{465856FC-D7B7-E4E4-46EC-6610E7A02DC4}"/>
          </ac:cxnSpMkLst>
        </pc:cxnChg>
        <pc:cxnChg chg="del">
          <ac:chgData name="Mirrich Wang" userId="25893bd8a22151db" providerId="LiveId" clId="{3A6E2220-0D24-4297-9B03-4ECEB4BDF7E1}" dt="2023-10-30T16:16:09.685" v="2152" actId="478"/>
          <ac:cxnSpMkLst>
            <pc:docMk/>
            <pc:sldMk cId="2224786415" sldId="504"/>
            <ac:cxnSpMk id="26" creationId="{DC1E8ED2-46DB-4B67-DF55-A4EDA0113302}"/>
          </ac:cxnSpMkLst>
        </pc:cxnChg>
        <pc:cxnChg chg="del">
          <ac:chgData name="Mirrich Wang" userId="25893bd8a22151db" providerId="LiveId" clId="{3A6E2220-0D24-4297-9B03-4ECEB4BDF7E1}" dt="2023-10-30T16:16:09.685" v="2152" actId="478"/>
          <ac:cxnSpMkLst>
            <pc:docMk/>
            <pc:sldMk cId="2224786415" sldId="504"/>
            <ac:cxnSpMk id="27" creationId="{31D7267C-47E7-D25B-83B0-E04FE3376B4A}"/>
          </ac:cxnSpMkLst>
        </pc:cxnChg>
        <pc:cxnChg chg="del">
          <ac:chgData name="Mirrich Wang" userId="25893bd8a22151db" providerId="LiveId" clId="{3A6E2220-0D24-4297-9B03-4ECEB4BDF7E1}" dt="2023-10-30T16:16:09.685" v="2152" actId="478"/>
          <ac:cxnSpMkLst>
            <pc:docMk/>
            <pc:sldMk cId="2224786415" sldId="504"/>
            <ac:cxnSpMk id="31" creationId="{B61ACAE3-7683-E9C8-C48A-EDE851F2391E}"/>
          </ac:cxnSpMkLst>
        </pc:cxnChg>
        <pc:cxnChg chg="del mod">
          <ac:chgData name="Mirrich Wang" userId="25893bd8a22151db" providerId="LiveId" clId="{3A6E2220-0D24-4297-9B03-4ECEB4BDF7E1}" dt="2023-10-30T16:16:09.685" v="2152" actId="478"/>
          <ac:cxnSpMkLst>
            <pc:docMk/>
            <pc:sldMk cId="2224786415" sldId="504"/>
            <ac:cxnSpMk id="1037" creationId="{87D4204C-524E-4B26-5349-2C567F9FC909}"/>
          </ac:cxnSpMkLst>
        </pc:cxnChg>
        <pc:cxnChg chg="del">
          <ac:chgData name="Mirrich Wang" userId="25893bd8a22151db" providerId="LiveId" clId="{3A6E2220-0D24-4297-9B03-4ECEB4BDF7E1}" dt="2023-10-30T16:16:09.685" v="2152" actId="478"/>
          <ac:cxnSpMkLst>
            <pc:docMk/>
            <pc:sldMk cId="2224786415" sldId="504"/>
            <ac:cxnSpMk id="1038" creationId="{2AFB04B9-90EE-B17A-7254-A4CA9BBD393A}"/>
          </ac:cxnSpMkLst>
        </pc:cxnChg>
        <pc:cxnChg chg="del mod">
          <ac:chgData name="Mirrich Wang" userId="25893bd8a22151db" providerId="LiveId" clId="{3A6E2220-0D24-4297-9B03-4ECEB4BDF7E1}" dt="2023-10-30T16:16:09.685" v="2152" actId="478"/>
          <ac:cxnSpMkLst>
            <pc:docMk/>
            <pc:sldMk cId="2224786415" sldId="504"/>
            <ac:cxnSpMk id="1039" creationId="{7D043ADD-0B4E-676C-D075-8BC4ABD5B0A3}"/>
          </ac:cxnSpMkLst>
        </pc:cxnChg>
        <pc:cxnChg chg="del mod">
          <ac:chgData name="Mirrich Wang" userId="25893bd8a22151db" providerId="LiveId" clId="{3A6E2220-0D24-4297-9B03-4ECEB4BDF7E1}" dt="2023-10-30T16:16:09.685" v="2152" actId="478"/>
          <ac:cxnSpMkLst>
            <pc:docMk/>
            <pc:sldMk cId="2224786415" sldId="504"/>
            <ac:cxnSpMk id="1053" creationId="{3DDE6AE7-BAC6-2B99-CDF5-BF19C29135B7}"/>
          </ac:cxnSpMkLst>
        </pc:cxnChg>
        <pc:cxnChg chg="del mod">
          <ac:chgData name="Mirrich Wang" userId="25893bd8a22151db" providerId="LiveId" clId="{3A6E2220-0D24-4297-9B03-4ECEB4BDF7E1}" dt="2023-10-30T16:16:09.685" v="2152" actId="478"/>
          <ac:cxnSpMkLst>
            <pc:docMk/>
            <pc:sldMk cId="2224786415" sldId="504"/>
            <ac:cxnSpMk id="1054" creationId="{456EEB44-E5EC-5FCE-6837-33C93FD7DB2C}"/>
          </ac:cxnSpMkLst>
        </pc:cxnChg>
        <pc:cxnChg chg="del mod">
          <ac:chgData name="Mirrich Wang" userId="25893bd8a22151db" providerId="LiveId" clId="{3A6E2220-0D24-4297-9B03-4ECEB4BDF7E1}" dt="2023-10-30T16:16:09.685" v="2152" actId="478"/>
          <ac:cxnSpMkLst>
            <pc:docMk/>
            <pc:sldMk cId="2224786415" sldId="504"/>
            <ac:cxnSpMk id="1055" creationId="{C02D768C-C7A5-E3B0-A625-F0CBED16884F}"/>
          </ac:cxnSpMkLst>
        </pc:cxnChg>
        <pc:cxnChg chg="del mod">
          <ac:chgData name="Mirrich Wang" userId="25893bd8a22151db" providerId="LiveId" clId="{3A6E2220-0D24-4297-9B03-4ECEB4BDF7E1}" dt="2023-10-30T16:16:09.685" v="2152" actId="478"/>
          <ac:cxnSpMkLst>
            <pc:docMk/>
            <pc:sldMk cId="2224786415" sldId="504"/>
            <ac:cxnSpMk id="17420" creationId="{35A5A120-F2D2-2B8A-BDAA-5B82216338D5}"/>
          </ac:cxnSpMkLst>
        </pc:cxnChg>
        <pc:cxnChg chg="del mod">
          <ac:chgData name="Mirrich Wang" userId="25893bd8a22151db" providerId="LiveId" clId="{3A6E2220-0D24-4297-9B03-4ECEB4BDF7E1}" dt="2023-10-30T16:16:09.685" v="2152" actId="478"/>
          <ac:cxnSpMkLst>
            <pc:docMk/>
            <pc:sldMk cId="2224786415" sldId="504"/>
            <ac:cxnSpMk id="17423" creationId="{9714802B-8AD3-EB95-A248-0133ACBFC670}"/>
          </ac:cxnSpMkLst>
        </pc:cxnChg>
        <pc:cxnChg chg="del mod">
          <ac:chgData name="Mirrich Wang" userId="25893bd8a22151db" providerId="LiveId" clId="{3A6E2220-0D24-4297-9B03-4ECEB4BDF7E1}" dt="2023-10-30T16:16:09.685" v="2152" actId="478"/>
          <ac:cxnSpMkLst>
            <pc:docMk/>
            <pc:sldMk cId="2224786415" sldId="504"/>
            <ac:cxnSpMk id="17424" creationId="{88B33C8B-6890-8D5C-08C4-FC9D12438FA2}"/>
          </ac:cxnSpMkLst>
        </pc:cxnChg>
        <pc:cxnChg chg="del mod">
          <ac:chgData name="Mirrich Wang" userId="25893bd8a22151db" providerId="LiveId" clId="{3A6E2220-0D24-4297-9B03-4ECEB4BDF7E1}" dt="2023-10-30T16:16:09.685" v="2152" actId="478"/>
          <ac:cxnSpMkLst>
            <pc:docMk/>
            <pc:sldMk cId="2224786415" sldId="504"/>
            <ac:cxnSpMk id="17427" creationId="{DF8D0D6C-4BCA-119E-D5F5-EAD1ECEC196C}"/>
          </ac:cxnSpMkLst>
        </pc:cxnChg>
        <pc:cxnChg chg="del mod">
          <ac:chgData name="Mirrich Wang" userId="25893bd8a22151db" providerId="LiveId" clId="{3A6E2220-0D24-4297-9B03-4ECEB4BDF7E1}" dt="2023-10-30T16:16:09.685" v="2152" actId="478"/>
          <ac:cxnSpMkLst>
            <pc:docMk/>
            <pc:sldMk cId="2224786415" sldId="504"/>
            <ac:cxnSpMk id="17428" creationId="{EB9FE693-7F75-7424-72CA-47FEA6BD10AF}"/>
          </ac:cxnSpMkLst>
        </pc:cxnChg>
        <pc:cxnChg chg="del">
          <ac:chgData name="Mirrich Wang" userId="25893bd8a22151db" providerId="LiveId" clId="{3A6E2220-0D24-4297-9B03-4ECEB4BDF7E1}" dt="2023-10-30T16:16:09.685" v="2152" actId="478"/>
          <ac:cxnSpMkLst>
            <pc:docMk/>
            <pc:sldMk cId="2224786415" sldId="504"/>
            <ac:cxnSpMk id="17446" creationId="{E1414CDC-6761-229B-8FCC-0F4197B3F0C2}"/>
          </ac:cxnSpMkLst>
        </pc:cxnChg>
        <pc:cxnChg chg="del">
          <ac:chgData name="Mirrich Wang" userId="25893bd8a22151db" providerId="LiveId" clId="{3A6E2220-0D24-4297-9B03-4ECEB4BDF7E1}" dt="2023-10-30T16:16:09.685" v="2152" actId="478"/>
          <ac:cxnSpMkLst>
            <pc:docMk/>
            <pc:sldMk cId="2224786415" sldId="504"/>
            <ac:cxnSpMk id="17447" creationId="{AB4DB472-4193-0103-27F3-F504C0CC00C1}"/>
          </ac:cxnSpMkLst>
        </pc:cxnChg>
        <pc:cxnChg chg="del">
          <ac:chgData name="Mirrich Wang" userId="25893bd8a22151db" providerId="LiveId" clId="{3A6E2220-0D24-4297-9B03-4ECEB4BDF7E1}" dt="2023-10-30T16:16:09.685" v="2152" actId="478"/>
          <ac:cxnSpMkLst>
            <pc:docMk/>
            <pc:sldMk cId="2224786415" sldId="504"/>
            <ac:cxnSpMk id="17448" creationId="{EFEC9ACD-C263-207F-F947-24AACD30DA5C}"/>
          </ac:cxnSpMkLst>
        </pc:cxnChg>
        <pc:cxnChg chg="del">
          <ac:chgData name="Mirrich Wang" userId="25893bd8a22151db" providerId="LiveId" clId="{3A6E2220-0D24-4297-9B03-4ECEB4BDF7E1}" dt="2023-10-30T16:16:09.685" v="2152" actId="478"/>
          <ac:cxnSpMkLst>
            <pc:docMk/>
            <pc:sldMk cId="2224786415" sldId="504"/>
            <ac:cxnSpMk id="17449" creationId="{513538A3-9EDA-350B-A439-A98F49F463EF}"/>
          </ac:cxnSpMkLst>
        </pc:cxnChg>
        <pc:cxnChg chg="del">
          <ac:chgData name="Mirrich Wang" userId="25893bd8a22151db" providerId="LiveId" clId="{3A6E2220-0D24-4297-9B03-4ECEB4BDF7E1}" dt="2023-10-30T16:16:09.685" v="2152" actId="478"/>
          <ac:cxnSpMkLst>
            <pc:docMk/>
            <pc:sldMk cId="2224786415" sldId="504"/>
            <ac:cxnSpMk id="17456" creationId="{FB77357A-AE13-1F66-269C-7D53F86B5390}"/>
          </ac:cxnSpMkLst>
        </pc:cxnChg>
        <pc:cxnChg chg="del">
          <ac:chgData name="Mirrich Wang" userId="25893bd8a22151db" providerId="LiveId" clId="{3A6E2220-0D24-4297-9B03-4ECEB4BDF7E1}" dt="2023-10-30T16:16:09.685" v="2152" actId="478"/>
          <ac:cxnSpMkLst>
            <pc:docMk/>
            <pc:sldMk cId="2224786415" sldId="504"/>
            <ac:cxnSpMk id="17457" creationId="{DFEB3634-9F78-75C4-BB7D-7A7AF6B3F155}"/>
          </ac:cxnSpMkLst>
        </pc:cxnChg>
        <pc:cxnChg chg="del">
          <ac:chgData name="Mirrich Wang" userId="25893bd8a22151db" providerId="LiveId" clId="{3A6E2220-0D24-4297-9B03-4ECEB4BDF7E1}" dt="2023-10-30T16:16:09.685" v="2152" actId="478"/>
          <ac:cxnSpMkLst>
            <pc:docMk/>
            <pc:sldMk cId="2224786415" sldId="504"/>
            <ac:cxnSpMk id="17458" creationId="{197B706A-1008-B958-E3FA-6B37A49A25FE}"/>
          </ac:cxnSpMkLst>
        </pc:cxnChg>
        <pc:cxnChg chg="del">
          <ac:chgData name="Mirrich Wang" userId="25893bd8a22151db" providerId="LiveId" clId="{3A6E2220-0D24-4297-9B03-4ECEB4BDF7E1}" dt="2023-10-30T16:16:09.685" v="2152" actId="478"/>
          <ac:cxnSpMkLst>
            <pc:docMk/>
            <pc:sldMk cId="2224786415" sldId="504"/>
            <ac:cxnSpMk id="17459" creationId="{F17EA111-9E9D-E9D1-B5D3-00AE4C2EC776}"/>
          </ac:cxnSpMkLst>
        </pc:cxnChg>
        <pc:cxnChg chg="del">
          <ac:chgData name="Mirrich Wang" userId="25893bd8a22151db" providerId="LiveId" clId="{3A6E2220-0D24-4297-9B03-4ECEB4BDF7E1}" dt="2023-10-30T16:16:09.685" v="2152" actId="478"/>
          <ac:cxnSpMkLst>
            <pc:docMk/>
            <pc:sldMk cId="2224786415" sldId="504"/>
            <ac:cxnSpMk id="17462" creationId="{5F7F1580-2F60-4145-A71E-0648C286969B}"/>
          </ac:cxnSpMkLst>
        </pc:cxnChg>
        <pc:cxnChg chg="del">
          <ac:chgData name="Mirrich Wang" userId="25893bd8a22151db" providerId="LiveId" clId="{3A6E2220-0D24-4297-9B03-4ECEB4BDF7E1}" dt="2023-10-30T16:16:09.685" v="2152" actId="478"/>
          <ac:cxnSpMkLst>
            <pc:docMk/>
            <pc:sldMk cId="2224786415" sldId="504"/>
            <ac:cxnSpMk id="17464" creationId="{A3FA8ED5-D6CF-4358-0C4A-52A0D7557234}"/>
          </ac:cxnSpMkLst>
        </pc:cxnChg>
        <pc:cxnChg chg="del">
          <ac:chgData name="Mirrich Wang" userId="25893bd8a22151db" providerId="LiveId" clId="{3A6E2220-0D24-4297-9B03-4ECEB4BDF7E1}" dt="2023-10-30T16:16:09.685" v="2152" actId="478"/>
          <ac:cxnSpMkLst>
            <pc:docMk/>
            <pc:sldMk cId="2224786415" sldId="504"/>
            <ac:cxnSpMk id="17466" creationId="{4C0A6D0A-416F-6F79-89A6-E8661C393E90}"/>
          </ac:cxnSpMkLst>
        </pc:cxnChg>
        <pc:cxnChg chg="del">
          <ac:chgData name="Mirrich Wang" userId="25893bd8a22151db" providerId="LiveId" clId="{3A6E2220-0D24-4297-9B03-4ECEB4BDF7E1}" dt="2023-10-30T16:16:09.685" v="2152" actId="478"/>
          <ac:cxnSpMkLst>
            <pc:docMk/>
            <pc:sldMk cId="2224786415" sldId="504"/>
            <ac:cxnSpMk id="17468" creationId="{A638D6AD-7991-C6B4-5D7A-5F3F1A1FC082}"/>
          </ac:cxnSpMkLst>
        </pc:cxnChg>
      </pc:sldChg>
      <pc:sldChg chg="addSp delSp modSp mod chgLayout modNotesTx">
        <pc:chgData name="Mirrich Wang" userId="25893bd8a22151db" providerId="LiveId" clId="{3A6E2220-0D24-4297-9B03-4ECEB4BDF7E1}" dt="2023-11-01T06:12:16.736" v="5538" actId="1076"/>
        <pc:sldMkLst>
          <pc:docMk/>
          <pc:sldMk cId="452022331" sldId="505"/>
        </pc:sldMkLst>
        <pc:spChg chg="add mod">
          <ac:chgData name="Mirrich Wang" userId="25893bd8a22151db" providerId="LiveId" clId="{3A6E2220-0D24-4297-9B03-4ECEB4BDF7E1}" dt="2023-11-01T06:12:16.736" v="5538" actId="1076"/>
          <ac:spMkLst>
            <pc:docMk/>
            <pc:sldMk cId="452022331" sldId="505"/>
            <ac:spMk id="3" creationId="{02A2DA01-3DF0-AF61-01AB-AF7CDE22E78B}"/>
          </ac:spMkLst>
        </pc:spChg>
        <pc:spChg chg="add del mod ord">
          <ac:chgData name="Mirrich Wang" userId="25893bd8a22151db" providerId="LiveId" clId="{3A6E2220-0D24-4297-9B03-4ECEB4BDF7E1}" dt="2023-10-31T15:13:29.636" v="2573" actId="6264"/>
          <ac:spMkLst>
            <pc:docMk/>
            <pc:sldMk cId="452022331" sldId="505"/>
            <ac:spMk id="3" creationId="{755899EE-0893-70DB-2130-FBE1C408E119}"/>
          </ac:spMkLst>
        </pc:spChg>
        <pc:spChg chg="mod">
          <ac:chgData name="Mirrich Wang" userId="25893bd8a22151db" providerId="LiveId" clId="{3A6E2220-0D24-4297-9B03-4ECEB4BDF7E1}" dt="2023-11-01T06:08:31.594" v="5479" actId="20577"/>
          <ac:spMkLst>
            <pc:docMk/>
            <pc:sldMk cId="452022331" sldId="505"/>
            <ac:spMk id="5" creationId="{2054C34D-4BCD-099F-D1DD-5BB6C94C05EB}"/>
          </ac:spMkLst>
        </pc:spChg>
        <pc:spChg chg="mod">
          <ac:chgData name="Mirrich Wang" userId="25893bd8a22151db" providerId="LiveId" clId="{3A6E2220-0D24-4297-9B03-4ECEB4BDF7E1}" dt="2023-10-31T15:33:41.926" v="2838" actId="1076"/>
          <ac:spMkLst>
            <pc:docMk/>
            <pc:sldMk cId="452022331" sldId="505"/>
            <ac:spMk id="13" creationId="{7433B766-57B7-2402-203D-0324886EF89D}"/>
          </ac:spMkLst>
        </pc:spChg>
        <pc:spChg chg="mod topLvl">
          <ac:chgData name="Mirrich Wang" userId="25893bd8a22151db" providerId="LiveId" clId="{3A6E2220-0D24-4297-9B03-4ECEB4BDF7E1}" dt="2023-11-01T06:08:34.107" v="5483" actId="1035"/>
          <ac:spMkLst>
            <pc:docMk/>
            <pc:sldMk cId="452022331" sldId="505"/>
            <ac:spMk id="14" creationId="{A1C46CF2-3296-BF10-649E-FC7C40DE35B5}"/>
          </ac:spMkLst>
        </pc:spChg>
        <pc:spChg chg="mod topLvl">
          <ac:chgData name="Mirrich Wang" userId="25893bd8a22151db" providerId="LiveId" clId="{3A6E2220-0D24-4297-9B03-4ECEB4BDF7E1}" dt="2023-11-01T06:08:34.107" v="5483" actId="1035"/>
          <ac:spMkLst>
            <pc:docMk/>
            <pc:sldMk cId="452022331" sldId="505"/>
            <ac:spMk id="15" creationId="{C87ADB26-21AE-6020-9067-1AA8C8FC1EEB}"/>
          </ac:spMkLst>
        </pc:spChg>
        <pc:spChg chg="mod topLvl">
          <ac:chgData name="Mirrich Wang" userId="25893bd8a22151db" providerId="LiveId" clId="{3A6E2220-0D24-4297-9B03-4ECEB4BDF7E1}" dt="2023-11-01T06:08:34.107" v="5483" actId="1035"/>
          <ac:spMkLst>
            <pc:docMk/>
            <pc:sldMk cId="452022331" sldId="505"/>
            <ac:spMk id="16" creationId="{F435795A-53A7-72BB-8D7A-8866ADAB87C4}"/>
          </ac:spMkLst>
        </pc:spChg>
        <pc:spChg chg="del mod topLvl">
          <ac:chgData name="Mirrich Wang" userId="25893bd8a22151db" providerId="LiveId" clId="{3A6E2220-0D24-4297-9B03-4ECEB4BDF7E1}" dt="2023-10-31T15:28:28.137" v="2814"/>
          <ac:spMkLst>
            <pc:docMk/>
            <pc:sldMk cId="452022331" sldId="505"/>
            <ac:spMk id="17" creationId="{6640C101-0F54-6C4D-740D-95DE788F5E12}"/>
          </ac:spMkLst>
        </pc:spChg>
        <pc:spChg chg="mod topLvl">
          <ac:chgData name="Mirrich Wang" userId="25893bd8a22151db" providerId="LiveId" clId="{3A6E2220-0D24-4297-9B03-4ECEB4BDF7E1}" dt="2023-11-01T06:08:34.107" v="5483" actId="1035"/>
          <ac:spMkLst>
            <pc:docMk/>
            <pc:sldMk cId="452022331" sldId="505"/>
            <ac:spMk id="18" creationId="{C73ACB51-2080-4886-6A2A-E6DC6DCC3866}"/>
          </ac:spMkLst>
        </pc:spChg>
        <pc:spChg chg="mod topLvl">
          <ac:chgData name="Mirrich Wang" userId="25893bd8a22151db" providerId="LiveId" clId="{3A6E2220-0D24-4297-9B03-4ECEB4BDF7E1}" dt="2023-11-01T06:08:34.107" v="5483" actId="1035"/>
          <ac:spMkLst>
            <pc:docMk/>
            <pc:sldMk cId="452022331" sldId="505"/>
            <ac:spMk id="19" creationId="{C4BBB309-3C1B-8C8A-7B48-D5F762C7B32C}"/>
          </ac:spMkLst>
        </pc:spChg>
        <pc:spChg chg="del mod topLvl">
          <ac:chgData name="Mirrich Wang" userId="25893bd8a22151db" providerId="LiveId" clId="{3A6E2220-0D24-4297-9B03-4ECEB4BDF7E1}" dt="2023-10-31T15:28:28.137" v="2816"/>
          <ac:spMkLst>
            <pc:docMk/>
            <pc:sldMk cId="452022331" sldId="505"/>
            <ac:spMk id="20" creationId="{D7779597-E33E-6F00-72B0-9A77E27B8A43}"/>
          </ac:spMkLst>
        </pc:spChg>
        <pc:spChg chg="del mod topLvl">
          <ac:chgData name="Mirrich Wang" userId="25893bd8a22151db" providerId="LiveId" clId="{3A6E2220-0D24-4297-9B03-4ECEB4BDF7E1}" dt="2023-10-31T15:27:29.698" v="2787" actId="478"/>
          <ac:spMkLst>
            <pc:docMk/>
            <pc:sldMk cId="452022331" sldId="505"/>
            <ac:spMk id="23" creationId="{AE8D6405-7518-7E4A-FDBC-8E2C3C6061BD}"/>
          </ac:spMkLst>
        </pc:spChg>
        <pc:spChg chg="del mod topLvl">
          <ac:chgData name="Mirrich Wang" userId="25893bd8a22151db" providerId="LiveId" clId="{3A6E2220-0D24-4297-9B03-4ECEB4BDF7E1}" dt="2023-10-31T15:28:28.136" v="2812" actId="478"/>
          <ac:spMkLst>
            <pc:docMk/>
            <pc:sldMk cId="452022331" sldId="505"/>
            <ac:spMk id="24" creationId="{BA6C9282-425C-BFBB-00BF-C19AF40D4B2D}"/>
          </ac:spMkLst>
        </pc:spChg>
        <pc:spChg chg="add del mod ord">
          <ac:chgData name="Mirrich Wang" userId="25893bd8a22151db" providerId="LiveId" clId="{3A6E2220-0D24-4297-9B03-4ECEB4BDF7E1}" dt="2023-10-31T15:13:29.636" v="2573" actId="6264"/>
          <ac:spMkLst>
            <pc:docMk/>
            <pc:sldMk cId="452022331" sldId="505"/>
            <ac:spMk id="27" creationId="{70C84FFD-88DF-9115-8A5A-9CF66D4F8C87}"/>
          </ac:spMkLst>
        </pc:spChg>
        <pc:grpChg chg="del">
          <ac:chgData name="Mirrich Wang" userId="25893bd8a22151db" providerId="LiveId" clId="{3A6E2220-0D24-4297-9B03-4ECEB4BDF7E1}" dt="2023-10-31T15:27:20.503" v="2785" actId="165"/>
          <ac:grpSpMkLst>
            <pc:docMk/>
            <pc:sldMk cId="452022331" sldId="505"/>
            <ac:grpSpMk id="25" creationId="{08B3528A-7F94-0009-86B0-E50F9ED65F07}"/>
          </ac:grpSpMkLst>
        </pc:grpChg>
        <pc:grpChg chg="mod">
          <ac:chgData name="Mirrich Wang" userId="25893bd8a22151db" providerId="LiveId" clId="{3A6E2220-0D24-4297-9B03-4ECEB4BDF7E1}" dt="2023-11-01T06:08:34.107" v="5483" actId="1035"/>
          <ac:grpSpMkLst>
            <pc:docMk/>
            <pc:sldMk cId="452022331" sldId="505"/>
            <ac:grpSpMk id="26" creationId="{ED104534-D95D-15B9-7597-9653BEB70A02}"/>
          </ac:grpSpMkLst>
        </pc:grpChg>
      </pc:sldChg>
      <pc:sldChg chg="addSp delSp modSp mod chgLayout">
        <pc:chgData name="Mirrich Wang" userId="25893bd8a22151db" providerId="LiveId" clId="{3A6E2220-0D24-4297-9B03-4ECEB4BDF7E1}" dt="2023-11-01T05:36:19.216" v="5031"/>
        <pc:sldMkLst>
          <pc:docMk/>
          <pc:sldMk cId="2147554329" sldId="506"/>
        </pc:sldMkLst>
        <pc:spChg chg="add del mod ord">
          <ac:chgData name="Mirrich Wang" userId="25893bd8a22151db" providerId="LiveId" clId="{3A6E2220-0D24-4297-9B03-4ECEB4BDF7E1}" dt="2023-10-31T15:13:29.636" v="2573" actId="6264"/>
          <ac:spMkLst>
            <pc:docMk/>
            <pc:sldMk cId="2147554329" sldId="506"/>
            <ac:spMk id="3" creationId="{1E1409B8-A24F-C5B7-5254-7A44939BAC5A}"/>
          </ac:spMkLst>
        </pc:spChg>
        <pc:spChg chg="add del mod ord">
          <ac:chgData name="Mirrich Wang" userId="25893bd8a22151db" providerId="LiveId" clId="{3A6E2220-0D24-4297-9B03-4ECEB4BDF7E1}" dt="2023-10-31T15:13:29.636" v="2573" actId="6264"/>
          <ac:spMkLst>
            <pc:docMk/>
            <pc:sldMk cId="2147554329" sldId="506"/>
            <ac:spMk id="4" creationId="{34CA3D8C-176D-A7E9-23E2-2E0B2E70462B}"/>
          </ac:spMkLst>
        </pc:spChg>
        <pc:spChg chg="mod">
          <ac:chgData name="Mirrich Wang" userId="25893bd8a22151db" providerId="LiveId" clId="{3A6E2220-0D24-4297-9B03-4ECEB4BDF7E1}" dt="2023-11-01T05:36:19.216" v="5031"/>
          <ac:spMkLst>
            <pc:docMk/>
            <pc:sldMk cId="2147554329" sldId="506"/>
            <ac:spMk id="5" creationId="{2054C34D-4BCD-099F-D1DD-5BB6C94C05EB}"/>
          </ac:spMkLst>
        </pc:spChg>
      </pc:sldChg>
      <pc:sldChg chg="addSp delSp modSp add mod chgLayout modNotesTx">
        <pc:chgData name="Mirrich Wang" userId="25893bd8a22151db" providerId="LiveId" clId="{3A6E2220-0D24-4297-9B03-4ECEB4BDF7E1}" dt="2023-11-01T06:12:55.353" v="5549" actId="1076"/>
        <pc:sldMkLst>
          <pc:docMk/>
          <pc:sldMk cId="328429606" sldId="507"/>
        </pc:sldMkLst>
        <pc:spChg chg="add mod">
          <ac:chgData name="Mirrich Wang" userId="25893bd8a22151db" providerId="LiveId" clId="{3A6E2220-0D24-4297-9B03-4ECEB4BDF7E1}" dt="2023-11-01T06:12:55.353" v="5549" actId="1076"/>
          <ac:spMkLst>
            <pc:docMk/>
            <pc:sldMk cId="328429606" sldId="507"/>
            <ac:spMk id="3" creationId="{51AE8FFF-56C5-FF8F-CDD2-60AF01C1E057}"/>
          </ac:spMkLst>
        </pc:spChg>
        <pc:spChg chg="add del mod ord">
          <ac:chgData name="Mirrich Wang" userId="25893bd8a22151db" providerId="LiveId" clId="{3A6E2220-0D24-4297-9B03-4ECEB4BDF7E1}" dt="2023-10-31T15:13:29.636" v="2573" actId="6264"/>
          <ac:spMkLst>
            <pc:docMk/>
            <pc:sldMk cId="328429606" sldId="507"/>
            <ac:spMk id="3" creationId="{7C7C3EDB-C316-0BA8-D1FE-30D8F71AA057}"/>
          </ac:spMkLst>
        </pc:spChg>
        <pc:spChg chg="mod">
          <ac:chgData name="Mirrich Wang" userId="25893bd8a22151db" providerId="LiveId" clId="{3A6E2220-0D24-4297-9B03-4ECEB4BDF7E1}" dt="2023-11-01T06:11:07.141" v="5521"/>
          <ac:spMkLst>
            <pc:docMk/>
            <pc:sldMk cId="328429606" sldId="507"/>
            <ac:spMk id="5" creationId="{2054C34D-4BCD-099F-D1DD-5BB6C94C05EB}"/>
          </ac:spMkLst>
        </pc:spChg>
        <pc:spChg chg="add del mod ord">
          <ac:chgData name="Mirrich Wang" userId="25893bd8a22151db" providerId="LiveId" clId="{3A6E2220-0D24-4297-9B03-4ECEB4BDF7E1}" dt="2023-10-31T15:13:29.636" v="2573" actId="6264"/>
          <ac:spMkLst>
            <pc:docMk/>
            <pc:sldMk cId="328429606" sldId="507"/>
            <ac:spMk id="27" creationId="{5CCB78B5-0940-0858-B42B-6EF670EF4603}"/>
          </ac:spMkLst>
        </pc:spChg>
        <pc:grpChg chg="del">
          <ac:chgData name="Mirrich Wang" userId="25893bd8a22151db" providerId="LiveId" clId="{3A6E2220-0D24-4297-9B03-4ECEB4BDF7E1}" dt="2023-10-31T15:48:05.804" v="3075" actId="478"/>
          <ac:grpSpMkLst>
            <pc:docMk/>
            <pc:sldMk cId="328429606" sldId="507"/>
            <ac:grpSpMk id="25" creationId="{08B3528A-7F94-0009-86B0-E50F9ED65F07}"/>
          </ac:grpSpMkLst>
        </pc:grpChg>
        <pc:grpChg chg="del">
          <ac:chgData name="Mirrich Wang" userId="25893bd8a22151db" providerId="LiveId" clId="{3A6E2220-0D24-4297-9B03-4ECEB4BDF7E1}" dt="2023-10-31T15:48:05.804" v="3075" actId="478"/>
          <ac:grpSpMkLst>
            <pc:docMk/>
            <pc:sldMk cId="328429606" sldId="507"/>
            <ac:grpSpMk id="26" creationId="{ED104534-D95D-15B9-7597-9653BEB70A02}"/>
          </ac:grpSpMkLst>
        </pc:grpChg>
      </pc:sldChg>
      <pc:sldChg chg="addSp delSp modSp new mod ord chgLayout">
        <pc:chgData name="Mirrich Wang" userId="25893bd8a22151db" providerId="LiveId" clId="{3A6E2220-0D24-4297-9B03-4ECEB4BDF7E1}" dt="2023-11-01T07:48:02.259" v="6479" actId="20577"/>
        <pc:sldMkLst>
          <pc:docMk/>
          <pc:sldMk cId="1868394238" sldId="508"/>
        </pc:sldMkLst>
        <pc:spChg chg="add del">
          <ac:chgData name="Mirrich Wang" userId="25893bd8a22151db" providerId="LiveId" clId="{3A6E2220-0D24-4297-9B03-4ECEB4BDF7E1}" dt="2023-10-31T17:03:15.641" v="4435" actId="478"/>
          <ac:spMkLst>
            <pc:docMk/>
            <pc:sldMk cId="1868394238" sldId="508"/>
            <ac:spMk id="2" creationId="{4BD8C591-2E54-A48E-0475-D78014B1E557}"/>
          </ac:spMkLst>
        </pc:spChg>
        <pc:spChg chg="add mod">
          <ac:chgData name="Mirrich Wang" userId="25893bd8a22151db" providerId="LiveId" clId="{3A6E2220-0D24-4297-9B03-4ECEB4BDF7E1}" dt="2023-11-01T07:48:02.259" v="6479" actId="20577"/>
          <ac:spMkLst>
            <pc:docMk/>
            <pc:sldMk cId="1868394238" sldId="508"/>
            <ac:spMk id="2" creationId="{76930B9C-4B82-979D-3533-D314DB6CA588}"/>
          </ac:spMkLst>
        </pc:spChg>
        <pc:spChg chg="add del mod">
          <ac:chgData name="Mirrich Wang" userId="25893bd8a22151db" providerId="LiveId" clId="{3A6E2220-0D24-4297-9B03-4ECEB4BDF7E1}" dt="2023-11-01T07:48:00.304" v="6478" actId="478"/>
          <ac:spMkLst>
            <pc:docMk/>
            <pc:sldMk cId="1868394238" sldId="508"/>
            <ac:spMk id="3" creationId="{A14BF784-C571-D368-CF37-61EDBFC737EE}"/>
          </ac:spMkLst>
        </pc:spChg>
        <pc:spChg chg="add del mod">
          <ac:chgData name="Mirrich Wang" userId="25893bd8a22151db" providerId="LiveId" clId="{3A6E2220-0D24-4297-9B03-4ECEB4BDF7E1}" dt="2023-10-31T17:03:15.641" v="4435" actId="478"/>
          <ac:spMkLst>
            <pc:docMk/>
            <pc:sldMk cId="1868394238" sldId="508"/>
            <ac:spMk id="3" creationId="{BD6C8915-4A54-64DE-151B-1F61302614B0}"/>
          </ac:spMkLst>
        </pc:spChg>
        <pc:spChg chg="add del mod ord">
          <ac:chgData name="Mirrich Wang" userId="25893bd8a22151db" providerId="LiveId" clId="{3A6E2220-0D24-4297-9B03-4ECEB4BDF7E1}" dt="2023-10-31T15:13:29.636" v="2573" actId="6264"/>
          <ac:spMkLst>
            <pc:docMk/>
            <pc:sldMk cId="1868394238" sldId="508"/>
            <ac:spMk id="4" creationId="{8F509875-073E-6AD0-4723-8D2B01C90701}"/>
          </ac:spMkLst>
        </pc:spChg>
        <pc:spChg chg="add del mod ord">
          <ac:chgData name="Mirrich Wang" userId="25893bd8a22151db" providerId="LiveId" clId="{3A6E2220-0D24-4297-9B03-4ECEB4BDF7E1}" dt="2023-10-31T15:13:29.636" v="2573" actId="6264"/>
          <ac:spMkLst>
            <pc:docMk/>
            <pc:sldMk cId="1868394238" sldId="508"/>
            <ac:spMk id="5" creationId="{306C4154-442E-8FD5-DA44-388F378AA5D0}"/>
          </ac:spMkLst>
        </pc:spChg>
        <pc:spChg chg="add mod">
          <ac:chgData name="Mirrich Wang" userId="25893bd8a22151db" providerId="LiveId" clId="{3A6E2220-0D24-4297-9B03-4ECEB4BDF7E1}" dt="2023-10-31T17:09:46.285" v="4674" actId="20577"/>
          <ac:spMkLst>
            <pc:docMk/>
            <pc:sldMk cId="1868394238" sldId="508"/>
            <ac:spMk id="7" creationId="{83548F83-90CD-D349-E8F1-B543E5985D11}"/>
          </ac:spMkLst>
        </pc:spChg>
        <pc:picChg chg="add mod">
          <ac:chgData name="Mirrich Wang" userId="25893bd8a22151db" providerId="LiveId" clId="{3A6E2220-0D24-4297-9B03-4ECEB4BDF7E1}" dt="2023-10-31T17:03:16.393" v="4436"/>
          <ac:picMkLst>
            <pc:docMk/>
            <pc:sldMk cId="1868394238" sldId="508"/>
            <ac:picMk id="6" creationId="{23F1F490-D879-8045-C0C3-1F806E1E98B4}"/>
          </ac:picMkLst>
        </pc:picChg>
      </pc:sldChg>
      <pc:sldChg chg="addSp delSp modSp new mod">
        <pc:chgData name="Mirrich Wang" userId="25893bd8a22151db" providerId="LiveId" clId="{3A6E2220-0D24-4297-9B03-4ECEB4BDF7E1}" dt="2023-11-01T06:16:53.508" v="5604" actId="1076"/>
        <pc:sldMkLst>
          <pc:docMk/>
          <pc:sldMk cId="2589279923" sldId="509"/>
        </pc:sldMkLst>
        <pc:spChg chg="del">
          <ac:chgData name="Mirrich Wang" userId="25893bd8a22151db" providerId="LiveId" clId="{3A6E2220-0D24-4297-9B03-4ECEB4BDF7E1}" dt="2023-11-01T05:41:32.805" v="5091" actId="478"/>
          <ac:spMkLst>
            <pc:docMk/>
            <pc:sldMk cId="2589279923" sldId="509"/>
            <ac:spMk id="2" creationId="{BCF59A1F-9A3A-3C17-FA5E-4B4B135D3542}"/>
          </ac:spMkLst>
        </pc:spChg>
        <pc:spChg chg="del mod">
          <ac:chgData name="Mirrich Wang" userId="25893bd8a22151db" providerId="LiveId" clId="{3A6E2220-0D24-4297-9B03-4ECEB4BDF7E1}" dt="2023-11-01T06:14:42.692" v="5561" actId="478"/>
          <ac:spMkLst>
            <pc:docMk/>
            <pc:sldMk cId="2589279923" sldId="509"/>
            <ac:spMk id="3" creationId="{D81F2879-DC55-E49C-12AB-505A401F5305}"/>
          </ac:spMkLst>
        </pc:spChg>
        <pc:spChg chg="add mod">
          <ac:chgData name="Mirrich Wang" userId="25893bd8a22151db" providerId="LiveId" clId="{3A6E2220-0D24-4297-9B03-4ECEB4BDF7E1}" dt="2023-11-01T05:41:33.347" v="5092"/>
          <ac:spMkLst>
            <pc:docMk/>
            <pc:sldMk cId="2589279923" sldId="509"/>
            <ac:spMk id="5" creationId="{4559E80A-788F-B2C3-A8D4-09B9C57777DB}"/>
          </ac:spMkLst>
        </pc:spChg>
        <pc:spChg chg="add del mod">
          <ac:chgData name="Mirrich Wang" userId="25893bd8a22151db" providerId="LiveId" clId="{3A6E2220-0D24-4297-9B03-4ECEB4BDF7E1}" dt="2023-11-01T06:14:45.157" v="5564" actId="478"/>
          <ac:spMkLst>
            <pc:docMk/>
            <pc:sldMk cId="2589279923" sldId="509"/>
            <ac:spMk id="6" creationId="{0EE60776-3152-BAD0-2CB0-D320079DE62D}"/>
          </ac:spMkLst>
        </pc:spChg>
        <pc:spChg chg="add del mod">
          <ac:chgData name="Mirrich Wang" userId="25893bd8a22151db" providerId="LiveId" clId="{3A6E2220-0D24-4297-9B03-4ECEB4BDF7E1}" dt="2023-11-01T06:14:43.886" v="5563"/>
          <ac:spMkLst>
            <pc:docMk/>
            <pc:sldMk cId="2589279923" sldId="509"/>
            <ac:spMk id="7" creationId="{9D4D8575-6ED9-8351-98F0-C84C8C1C2A45}"/>
          </ac:spMkLst>
        </pc:spChg>
        <pc:spChg chg="add mod">
          <ac:chgData name="Mirrich Wang" userId="25893bd8a22151db" providerId="LiveId" clId="{3A6E2220-0D24-4297-9B03-4ECEB4BDF7E1}" dt="2023-11-01T06:16:49.969" v="5603" actId="20577"/>
          <ac:spMkLst>
            <pc:docMk/>
            <pc:sldMk cId="2589279923" sldId="509"/>
            <ac:spMk id="8" creationId="{28BF96FF-E6ED-9B01-621D-CA5AED403902}"/>
          </ac:spMkLst>
        </pc:spChg>
        <pc:picChg chg="add mod">
          <ac:chgData name="Mirrich Wang" userId="25893bd8a22151db" providerId="LiveId" clId="{3A6E2220-0D24-4297-9B03-4ECEB4BDF7E1}" dt="2023-11-01T05:41:33.347" v="5092"/>
          <ac:picMkLst>
            <pc:docMk/>
            <pc:sldMk cId="2589279923" sldId="509"/>
            <ac:picMk id="4" creationId="{861A7D81-DFCF-3587-8332-C2F9D6E1D836}"/>
          </ac:picMkLst>
        </pc:picChg>
        <pc:picChg chg="add mod">
          <ac:chgData name="Mirrich Wang" userId="25893bd8a22151db" providerId="LiveId" clId="{3A6E2220-0D24-4297-9B03-4ECEB4BDF7E1}" dt="2023-11-01T06:16:45.446" v="5600" actId="1076"/>
          <ac:picMkLst>
            <pc:docMk/>
            <pc:sldMk cId="2589279923" sldId="509"/>
            <ac:picMk id="1026" creationId="{9E23ABB0-C16A-199F-3F3E-455B29624CE2}"/>
          </ac:picMkLst>
        </pc:picChg>
        <pc:picChg chg="add mod">
          <ac:chgData name="Mirrich Wang" userId="25893bd8a22151db" providerId="LiveId" clId="{3A6E2220-0D24-4297-9B03-4ECEB4BDF7E1}" dt="2023-11-01T06:16:53.508" v="5604" actId="1076"/>
          <ac:picMkLst>
            <pc:docMk/>
            <pc:sldMk cId="2589279923" sldId="509"/>
            <ac:picMk id="1028" creationId="{2BA75D10-36F8-FFFC-D043-7EB5E501306C}"/>
          </ac:picMkLst>
        </pc:picChg>
      </pc:sldChg>
      <pc:sldChg chg="addSp delSp modSp add mod modNotesTx">
        <pc:chgData name="Mirrich Wang" userId="25893bd8a22151db" providerId="LiveId" clId="{3A6E2220-0D24-4297-9B03-4ECEB4BDF7E1}" dt="2023-11-01T06:19:36.893" v="5721" actId="20577"/>
        <pc:sldMkLst>
          <pc:docMk/>
          <pc:sldMk cId="2128413628" sldId="510"/>
        </pc:sldMkLst>
        <pc:spChg chg="mod">
          <ac:chgData name="Mirrich Wang" userId="25893bd8a22151db" providerId="LiveId" clId="{3A6E2220-0D24-4297-9B03-4ECEB4BDF7E1}" dt="2023-11-01T06:18:51.097" v="5714" actId="20577"/>
          <ac:spMkLst>
            <pc:docMk/>
            <pc:sldMk cId="2128413628" sldId="510"/>
            <ac:spMk id="8" creationId="{28BF96FF-E6ED-9B01-621D-CA5AED403902}"/>
          </ac:spMkLst>
        </pc:spChg>
        <pc:picChg chg="del">
          <ac:chgData name="Mirrich Wang" userId="25893bd8a22151db" providerId="LiveId" clId="{3A6E2220-0D24-4297-9B03-4ECEB4BDF7E1}" dt="2023-11-01T06:17:21.229" v="5617" actId="478"/>
          <ac:picMkLst>
            <pc:docMk/>
            <pc:sldMk cId="2128413628" sldId="510"/>
            <ac:picMk id="1026" creationId="{9E23ABB0-C16A-199F-3F3E-455B29624CE2}"/>
          </ac:picMkLst>
        </pc:picChg>
        <pc:picChg chg="del">
          <ac:chgData name="Mirrich Wang" userId="25893bd8a22151db" providerId="LiveId" clId="{3A6E2220-0D24-4297-9B03-4ECEB4BDF7E1}" dt="2023-11-01T06:17:20.154" v="5616" actId="478"/>
          <ac:picMkLst>
            <pc:docMk/>
            <pc:sldMk cId="2128413628" sldId="510"/>
            <ac:picMk id="1028" creationId="{2BA75D10-36F8-FFFC-D043-7EB5E501306C}"/>
          </ac:picMkLst>
        </pc:picChg>
        <pc:picChg chg="add mod">
          <ac:chgData name="Mirrich Wang" userId="25893bd8a22151db" providerId="LiveId" clId="{3A6E2220-0D24-4297-9B03-4ECEB4BDF7E1}" dt="2023-11-01T06:18:16.010" v="5711" actId="1076"/>
          <ac:picMkLst>
            <pc:docMk/>
            <pc:sldMk cId="2128413628" sldId="510"/>
            <ac:picMk id="2050" creationId="{F1830636-7190-B183-F70C-5FA17F00EF26}"/>
          </ac:picMkLst>
        </pc:picChg>
      </pc:sldChg>
      <pc:sldChg chg="addSp delSp modSp add mod">
        <pc:chgData name="Mirrich Wang" userId="25893bd8a22151db" providerId="LiveId" clId="{3A6E2220-0D24-4297-9B03-4ECEB4BDF7E1}" dt="2023-11-01T07:18:02.857" v="5983" actId="14100"/>
        <pc:sldMkLst>
          <pc:docMk/>
          <pc:sldMk cId="2128234847" sldId="511"/>
        </pc:sldMkLst>
        <pc:spChg chg="mod">
          <ac:chgData name="Mirrich Wang" userId="25893bd8a22151db" providerId="LiveId" clId="{3A6E2220-0D24-4297-9B03-4ECEB4BDF7E1}" dt="2023-11-01T07:18:02.857" v="5983" actId="14100"/>
          <ac:spMkLst>
            <pc:docMk/>
            <pc:sldMk cId="2128234847" sldId="511"/>
            <ac:spMk id="8" creationId="{28BF96FF-E6ED-9B01-621D-CA5AED403902}"/>
          </ac:spMkLst>
        </pc:spChg>
        <pc:picChg chg="del">
          <ac:chgData name="Mirrich Wang" userId="25893bd8a22151db" providerId="LiveId" clId="{3A6E2220-0D24-4297-9B03-4ECEB4BDF7E1}" dt="2023-11-01T06:20:34.799" v="5726" actId="478"/>
          <ac:picMkLst>
            <pc:docMk/>
            <pc:sldMk cId="2128234847" sldId="511"/>
            <ac:picMk id="2050" creationId="{F1830636-7190-B183-F70C-5FA17F00EF26}"/>
          </ac:picMkLst>
        </pc:picChg>
        <pc:picChg chg="add mod">
          <ac:chgData name="Mirrich Wang" userId="25893bd8a22151db" providerId="LiveId" clId="{3A6E2220-0D24-4297-9B03-4ECEB4BDF7E1}" dt="2023-11-01T06:20:59.982" v="5742" actId="1076"/>
          <ac:picMkLst>
            <pc:docMk/>
            <pc:sldMk cId="2128234847" sldId="511"/>
            <ac:picMk id="3074" creationId="{D60BF8AB-832A-9092-BAE1-A710BFDA27D8}"/>
          </ac:picMkLst>
        </pc:picChg>
      </pc:sldChg>
      <pc:sldChg chg="addSp delSp modSp add mod">
        <pc:chgData name="Mirrich Wang" userId="25893bd8a22151db" providerId="LiveId" clId="{3A6E2220-0D24-4297-9B03-4ECEB4BDF7E1}" dt="2023-11-01T07:18:00.343" v="5982" actId="14100"/>
        <pc:sldMkLst>
          <pc:docMk/>
          <pc:sldMk cId="3786958021" sldId="512"/>
        </pc:sldMkLst>
        <pc:spChg chg="mod">
          <ac:chgData name="Mirrich Wang" userId="25893bd8a22151db" providerId="LiveId" clId="{3A6E2220-0D24-4297-9B03-4ECEB4BDF7E1}" dt="2023-11-01T07:18:00.343" v="5982" actId="14100"/>
          <ac:spMkLst>
            <pc:docMk/>
            <pc:sldMk cId="3786958021" sldId="512"/>
            <ac:spMk id="8" creationId="{28BF96FF-E6ED-9B01-621D-CA5AED403902}"/>
          </ac:spMkLst>
        </pc:spChg>
        <pc:picChg chg="del">
          <ac:chgData name="Mirrich Wang" userId="25893bd8a22151db" providerId="LiveId" clId="{3A6E2220-0D24-4297-9B03-4ECEB4BDF7E1}" dt="2023-11-01T06:24:30.581" v="5759" actId="478"/>
          <ac:picMkLst>
            <pc:docMk/>
            <pc:sldMk cId="3786958021" sldId="512"/>
            <ac:picMk id="3074" creationId="{D60BF8AB-832A-9092-BAE1-A710BFDA27D8}"/>
          </ac:picMkLst>
        </pc:picChg>
        <pc:picChg chg="add mod">
          <ac:chgData name="Mirrich Wang" userId="25893bd8a22151db" providerId="LiveId" clId="{3A6E2220-0D24-4297-9B03-4ECEB4BDF7E1}" dt="2023-11-01T06:26:58.643" v="5859" actId="1036"/>
          <ac:picMkLst>
            <pc:docMk/>
            <pc:sldMk cId="3786958021" sldId="512"/>
            <ac:picMk id="4098" creationId="{3513C111-6E10-302C-6AB3-77A3011BBCF6}"/>
          </ac:picMkLst>
        </pc:picChg>
      </pc:sldChg>
      <pc:sldChg chg="addSp delSp modSp add mod">
        <pc:chgData name="Mirrich Wang" userId="25893bd8a22151db" providerId="LiveId" clId="{3A6E2220-0D24-4297-9B03-4ECEB4BDF7E1}" dt="2023-11-01T07:17:56.624" v="5981" actId="14100"/>
        <pc:sldMkLst>
          <pc:docMk/>
          <pc:sldMk cId="19246677" sldId="513"/>
        </pc:sldMkLst>
        <pc:spChg chg="add del">
          <ac:chgData name="Mirrich Wang" userId="25893bd8a22151db" providerId="LiveId" clId="{3A6E2220-0D24-4297-9B03-4ECEB4BDF7E1}" dt="2023-11-01T06:25:36.919" v="5789"/>
          <ac:spMkLst>
            <pc:docMk/>
            <pc:sldMk cId="19246677" sldId="513"/>
            <ac:spMk id="2" creationId="{2485B607-566F-76E2-7C2A-2E7454107FEA}"/>
          </ac:spMkLst>
        </pc:spChg>
        <pc:spChg chg="mod">
          <ac:chgData name="Mirrich Wang" userId="25893bd8a22151db" providerId="LiveId" clId="{3A6E2220-0D24-4297-9B03-4ECEB4BDF7E1}" dt="2023-11-01T07:17:56.624" v="5981" actId="14100"/>
          <ac:spMkLst>
            <pc:docMk/>
            <pc:sldMk cId="19246677" sldId="513"/>
            <ac:spMk id="8" creationId="{28BF96FF-E6ED-9B01-621D-CA5AED403902}"/>
          </ac:spMkLst>
        </pc:spChg>
        <pc:picChg chg="del mod">
          <ac:chgData name="Mirrich Wang" userId="25893bd8a22151db" providerId="LiveId" clId="{3A6E2220-0D24-4297-9B03-4ECEB4BDF7E1}" dt="2023-11-01T06:26:01.453" v="5802" actId="478"/>
          <ac:picMkLst>
            <pc:docMk/>
            <pc:sldMk cId="19246677" sldId="513"/>
            <ac:picMk id="4098" creationId="{3513C111-6E10-302C-6AB3-77A3011BBCF6}"/>
          </ac:picMkLst>
        </pc:picChg>
        <pc:picChg chg="add mod">
          <ac:chgData name="Mirrich Wang" userId="25893bd8a22151db" providerId="LiveId" clId="{3A6E2220-0D24-4297-9B03-4ECEB4BDF7E1}" dt="2023-11-01T06:26:29.915" v="5846" actId="1076"/>
          <ac:picMkLst>
            <pc:docMk/>
            <pc:sldMk cId="19246677" sldId="513"/>
            <ac:picMk id="5123" creationId="{8E47DCD0-164E-C40C-EC93-0E96551C6A64}"/>
          </ac:picMkLst>
        </pc:picChg>
      </pc:sldChg>
      <pc:sldChg chg="addSp delSp modSp add mod modNotesTx">
        <pc:chgData name="Mirrich Wang" userId="25893bd8a22151db" providerId="LiveId" clId="{3A6E2220-0D24-4297-9B03-4ECEB4BDF7E1}" dt="2023-11-01T07:41:40.205" v="6392"/>
        <pc:sldMkLst>
          <pc:docMk/>
          <pc:sldMk cId="3280513499" sldId="514"/>
        </pc:sldMkLst>
        <pc:spChg chg="mod">
          <ac:chgData name="Mirrich Wang" userId="25893bd8a22151db" providerId="LiveId" clId="{3A6E2220-0D24-4297-9B03-4ECEB4BDF7E1}" dt="2023-11-01T07:12:03.086" v="5922" actId="20577"/>
          <ac:spMkLst>
            <pc:docMk/>
            <pc:sldMk cId="3280513499" sldId="514"/>
            <ac:spMk id="8" creationId="{28BF96FF-E6ED-9B01-621D-CA5AED403902}"/>
          </ac:spMkLst>
        </pc:spChg>
        <pc:picChg chg="del">
          <ac:chgData name="Mirrich Wang" userId="25893bd8a22151db" providerId="LiveId" clId="{3A6E2220-0D24-4297-9B03-4ECEB4BDF7E1}" dt="2023-11-01T07:11:22.638" v="5912" actId="478"/>
          <ac:picMkLst>
            <pc:docMk/>
            <pc:sldMk cId="3280513499" sldId="514"/>
            <ac:picMk id="5123" creationId="{8E47DCD0-164E-C40C-EC93-0E96551C6A64}"/>
          </ac:picMkLst>
        </pc:picChg>
        <pc:picChg chg="add mod">
          <ac:chgData name="Mirrich Wang" userId="25893bd8a22151db" providerId="LiveId" clId="{3A6E2220-0D24-4297-9B03-4ECEB4BDF7E1}" dt="2023-11-01T07:13:49.037" v="5938" actId="1076"/>
          <ac:picMkLst>
            <pc:docMk/>
            <pc:sldMk cId="3280513499" sldId="514"/>
            <ac:picMk id="6146" creationId="{DFF6851E-5BC0-E6B9-0A21-C02C427C648A}"/>
          </ac:picMkLst>
        </pc:picChg>
      </pc:sldChg>
      <pc:sldChg chg="addSp delSp modSp add mod modNotesTx">
        <pc:chgData name="Mirrich Wang" userId="25893bd8a22151db" providerId="LiveId" clId="{3A6E2220-0D24-4297-9B03-4ECEB4BDF7E1}" dt="2023-11-01T07:41:26.855" v="6391"/>
        <pc:sldMkLst>
          <pc:docMk/>
          <pc:sldMk cId="3107662749" sldId="515"/>
        </pc:sldMkLst>
        <pc:spChg chg="add del">
          <ac:chgData name="Mirrich Wang" userId="25893bd8a22151db" providerId="LiveId" clId="{3A6E2220-0D24-4297-9B03-4ECEB4BDF7E1}" dt="2023-11-01T07:41:24.629" v="6388" actId="22"/>
          <ac:spMkLst>
            <pc:docMk/>
            <pc:sldMk cId="3107662749" sldId="515"/>
            <ac:spMk id="3" creationId="{019EBB56-B99A-80F1-268F-A2919DAC0546}"/>
          </ac:spMkLst>
        </pc:spChg>
        <pc:spChg chg="mod">
          <ac:chgData name="Mirrich Wang" userId="25893bd8a22151db" providerId="LiveId" clId="{3A6E2220-0D24-4297-9B03-4ECEB4BDF7E1}" dt="2023-11-01T07:40:40.332" v="6386"/>
          <ac:spMkLst>
            <pc:docMk/>
            <pc:sldMk cId="3107662749" sldId="515"/>
            <ac:spMk id="8" creationId="{28BF96FF-E6ED-9B01-621D-CA5AED403902}"/>
          </ac:spMkLst>
        </pc:spChg>
        <pc:picChg chg="del mod">
          <ac:chgData name="Mirrich Wang" userId="25893bd8a22151db" providerId="LiveId" clId="{3A6E2220-0D24-4297-9B03-4ECEB4BDF7E1}" dt="2023-11-01T07:39:58.491" v="6373" actId="478"/>
          <ac:picMkLst>
            <pc:docMk/>
            <pc:sldMk cId="3107662749" sldId="515"/>
            <ac:picMk id="6146" creationId="{DFF6851E-5BC0-E6B9-0A21-C02C427C648A}"/>
          </ac:picMkLst>
        </pc:picChg>
      </pc:sldChg>
      <pc:sldChg chg="addSp delSp modSp add mod">
        <pc:chgData name="Mirrich Wang" userId="25893bd8a22151db" providerId="LiveId" clId="{3A6E2220-0D24-4297-9B03-4ECEB4BDF7E1}" dt="2023-11-01T07:17:53.245" v="5980" actId="14100"/>
        <pc:sldMkLst>
          <pc:docMk/>
          <pc:sldMk cId="1785916649" sldId="516"/>
        </pc:sldMkLst>
        <pc:spChg chg="mod">
          <ac:chgData name="Mirrich Wang" userId="25893bd8a22151db" providerId="LiveId" clId="{3A6E2220-0D24-4297-9B03-4ECEB4BDF7E1}" dt="2023-11-01T07:17:53.245" v="5980" actId="14100"/>
          <ac:spMkLst>
            <pc:docMk/>
            <pc:sldMk cId="1785916649" sldId="516"/>
            <ac:spMk id="8" creationId="{28BF96FF-E6ED-9B01-621D-CA5AED403902}"/>
          </ac:spMkLst>
        </pc:spChg>
        <pc:picChg chg="del">
          <ac:chgData name="Mirrich Wang" userId="25893bd8a22151db" providerId="LiveId" clId="{3A6E2220-0D24-4297-9B03-4ECEB4BDF7E1}" dt="2023-11-01T07:17:14.661" v="5947" actId="478"/>
          <ac:picMkLst>
            <pc:docMk/>
            <pc:sldMk cId="1785916649" sldId="516"/>
            <ac:picMk id="5123" creationId="{8E47DCD0-164E-C40C-EC93-0E96551C6A64}"/>
          </ac:picMkLst>
        </pc:picChg>
        <pc:picChg chg="add mod">
          <ac:chgData name="Mirrich Wang" userId="25893bd8a22151db" providerId="LiveId" clId="{3A6E2220-0D24-4297-9B03-4ECEB4BDF7E1}" dt="2023-11-01T07:17:46.911" v="5979" actId="1076"/>
          <ac:picMkLst>
            <pc:docMk/>
            <pc:sldMk cId="1785916649" sldId="516"/>
            <ac:picMk id="7170" creationId="{A9761881-ABD0-07E5-4A47-CFA8B89E4AD8}"/>
          </ac:picMkLst>
        </pc:picChg>
      </pc:sldChg>
      <pc:sldChg chg="addSp delSp modSp add mod">
        <pc:chgData name="Mirrich Wang" userId="25893bd8a22151db" providerId="LiveId" clId="{3A6E2220-0D24-4297-9B03-4ECEB4BDF7E1}" dt="2023-11-04T04:57:47.316" v="6994" actId="113"/>
        <pc:sldMkLst>
          <pc:docMk/>
          <pc:sldMk cId="2564271336" sldId="517"/>
        </pc:sldMkLst>
        <pc:spChg chg="mod">
          <ac:chgData name="Mirrich Wang" userId="25893bd8a22151db" providerId="LiveId" clId="{3A6E2220-0D24-4297-9B03-4ECEB4BDF7E1}" dt="2023-11-01T07:36:17.120" v="6355" actId="113"/>
          <ac:spMkLst>
            <pc:docMk/>
            <pc:sldMk cId="2564271336" sldId="517"/>
            <ac:spMk id="5" creationId="{4559E80A-788F-B2C3-A8D4-09B9C57777DB}"/>
          </ac:spMkLst>
        </pc:spChg>
        <pc:spChg chg="mod">
          <ac:chgData name="Mirrich Wang" userId="25893bd8a22151db" providerId="LiveId" clId="{3A6E2220-0D24-4297-9B03-4ECEB4BDF7E1}" dt="2023-11-01T07:38:59.143" v="6366" actId="14100"/>
          <ac:spMkLst>
            <pc:docMk/>
            <pc:sldMk cId="2564271336" sldId="517"/>
            <ac:spMk id="8" creationId="{28BF96FF-E6ED-9B01-621D-CA5AED403902}"/>
          </ac:spMkLst>
        </pc:spChg>
        <pc:spChg chg="add mod ord topLvl">
          <ac:chgData name="Mirrich Wang" userId="25893bd8a22151db" providerId="LiveId" clId="{3A6E2220-0D24-4297-9B03-4ECEB4BDF7E1}" dt="2023-11-01T07:39:10.840" v="6369" actId="1036"/>
          <ac:spMkLst>
            <pc:docMk/>
            <pc:sldMk cId="2564271336" sldId="517"/>
            <ac:spMk id="16" creationId="{EF40CE66-3E74-1591-9A5F-B792D3E7B730}"/>
          </ac:spMkLst>
        </pc:spChg>
        <pc:grpChg chg="add del mod">
          <ac:chgData name="Mirrich Wang" userId="25893bd8a22151db" providerId="LiveId" clId="{3A6E2220-0D24-4297-9B03-4ECEB4BDF7E1}" dt="2023-11-01T07:37:25.634" v="6359" actId="165"/>
          <ac:grpSpMkLst>
            <pc:docMk/>
            <pc:sldMk cId="2564271336" sldId="517"/>
            <ac:grpSpMk id="17" creationId="{220EA9EC-52CD-76BF-3E39-A1E6E4DC7D7C}"/>
          </ac:grpSpMkLst>
        </pc:grpChg>
        <pc:graphicFrameChg chg="add mod modGraphic">
          <ac:chgData name="Mirrich Wang" userId="25893bd8a22151db" providerId="LiveId" clId="{3A6E2220-0D24-4297-9B03-4ECEB4BDF7E1}" dt="2023-11-04T04:57:47.316" v="6994" actId="113"/>
          <ac:graphicFrameMkLst>
            <pc:docMk/>
            <pc:sldMk cId="2564271336" sldId="517"/>
            <ac:graphicFrameMk id="2" creationId="{8866C2AA-5BF9-4D91-6CBA-5482E5E7FC00}"/>
          </ac:graphicFrameMkLst>
        </pc:graphicFrameChg>
        <pc:graphicFrameChg chg="add del mod">
          <ac:chgData name="Mirrich Wang" userId="25893bd8a22151db" providerId="LiveId" clId="{3A6E2220-0D24-4297-9B03-4ECEB4BDF7E1}" dt="2023-11-01T07:22:43.447" v="6210" actId="478"/>
          <ac:graphicFrameMkLst>
            <pc:docMk/>
            <pc:sldMk cId="2564271336" sldId="517"/>
            <ac:graphicFrameMk id="9" creationId="{9D46D1CD-DBB4-8354-0111-5883EFED84C6}"/>
          </ac:graphicFrameMkLst>
        </pc:graphicFrameChg>
        <pc:graphicFrameChg chg="add del mod">
          <ac:chgData name="Mirrich Wang" userId="25893bd8a22151db" providerId="LiveId" clId="{3A6E2220-0D24-4297-9B03-4ECEB4BDF7E1}" dt="2023-11-01T07:24:03.331" v="6231" actId="478"/>
          <ac:graphicFrameMkLst>
            <pc:docMk/>
            <pc:sldMk cId="2564271336" sldId="517"/>
            <ac:graphicFrameMk id="12" creationId="{7B6CA160-8FF5-BC2D-BEB3-4D4AB632EC44}"/>
          </ac:graphicFrameMkLst>
        </pc:graphicFrameChg>
        <pc:graphicFrameChg chg="add mod topLvl">
          <ac:chgData name="Mirrich Wang" userId="25893bd8a22151db" providerId="LiveId" clId="{3A6E2220-0D24-4297-9B03-4ECEB4BDF7E1}" dt="2023-11-01T07:39:10.840" v="6369" actId="1036"/>
          <ac:graphicFrameMkLst>
            <pc:docMk/>
            <pc:sldMk cId="2564271336" sldId="517"/>
            <ac:graphicFrameMk id="15" creationId="{27E042E5-02A3-25BA-6A95-765049C55105}"/>
          </ac:graphicFrameMkLst>
        </pc:graphicFrameChg>
        <pc:picChg chg="mod">
          <ac:chgData name="Mirrich Wang" userId="25893bd8a22151db" providerId="LiveId" clId="{3A6E2220-0D24-4297-9B03-4ECEB4BDF7E1}" dt="2023-11-01T07:36:17.120" v="6355" actId="113"/>
          <ac:picMkLst>
            <pc:docMk/>
            <pc:sldMk cId="2564271336" sldId="517"/>
            <ac:picMk id="4" creationId="{861A7D81-DFCF-3587-8332-C2F9D6E1D836}"/>
          </ac:picMkLst>
        </pc:picChg>
        <pc:picChg chg="del">
          <ac:chgData name="Mirrich Wang" userId="25893bd8a22151db" providerId="LiveId" clId="{3A6E2220-0D24-4297-9B03-4ECEB4BDF7E1}" dt="2023-11-01T07:18:29.414" v="5986" actId="478"/>
          <ac:picMkLst>
            <pc:docMk/>
            <pc:sldMk cId="2564271336" sldId="517"/>
            <ac:picMk id="7170" creationId="{A9761881-ABD0-07E5-4A47-CFA8B89E4AD8}"/>
          </ac:picMkLst>
        </pc:picChg>
        <pc:picChg chg="add del mod">
          <ac:chgData name="Mirrich Wang" userId="25893bd8a22151db" providerId="LiveId" clId="{3A6E2220-0D24-4297-9B03-4ECEB4BDF7E1}" dt="2023-11-01T07:21:39.996" v="6195"/>
          <ac:picMkLst>
            <pc:docMk/>
            <pc:sldMk cId="2564271336" sldId="517"/>
            <ac:picMk id="9218" creationId="{80B694DE-7E88-03E8-B532-5945C65C1759}"/>
          </ac:picMkLst>
        </pc:picChg>
      </pc:sldChg>
      <pc:sldChg chg="addSp modSp add mod modNotesTx">
        <pc:chgData name="Mirrich Wang" userId="25893bd8a22151db" providerId="LiveId" clId="{3A6E2220-0D24-4297-9B03-4ECEB4BDF7E1}" dt="2023-11-01T07:47:51.146" v="6477" actId="1076"/>
        <pc:sldMkLst>
          <pc:docMk/>
          <pc:sldMk cId="9130631" sldId="518"/>
        </pc:sldMkLst>
        <pc:spChg chg="add mod">
          <ac:chgData name="Mirrich Wang" userId="25893bd8a22151db" providerId="LiveId" clId="{3A6E2220-0D24-4297-9B03-4ECEB4BDF7E1}" dt="2023-11-01T07:47:51.146" v="6477" actId="1076"/>
          <ac:spMkLst>
            <pc:docMk/>
            <pc:sldMk cId="9130631" sldId="518"/>
            <ac:spMk id="6" creationId="{702A4872-1F87-2FE5-3679-F50CA5303944}"/>
          </ac:spMkLst>
        </pc:spChg>
        <pc:spChg chg="mod">
          <ac:chgData name="Mirrich Wang" userId="25893bd8a22151db" providerId="LiveId" clId="{3A6E2220-0D24-4297-9B03-4ECEB4BDF7E1}" dt="2023-11-01T07:47:02.286" v="6465" actId="20577"/>
          <ac:spMkLst>
            <pc:docMk/>
            <pc:sldMk cId="9130631" sldId="518"/>
            <ac:spMk id="8" creationId="{28BF96FF-E6ED-9B01-621D-CA5AED403902}"/>
          </ac:spMkLst>
        </pc:spChg>
        <pc:picChg chg="add mod">
          <ac:chgData name="Mirrich Wang" userId="25893bd8a22151db" providerId="LiveId" clId="{3A6E2220-0D24-4297-9B03-4ECEB4BDF7E1}" dt="2023-11-01T07:45:32.095" v="6408" actId="1076"/>
          <ac:picMkLst>
            <pc:docMk/>
            <pc:sldMk cId="9130631" sldId="518"/>
            <ac:picMk id="3" creationId="{16B9E773-E442-2F4A-AF4E-983D6985FEE7}"/>
          </ac:picMkLst>
        </pc:picChg>
      </pc:sldChg>
      <pc:sldChg chg="addSp delSp modSp add mod">
        <pc:chgData name="Mirrich Wang" userId="25893bd8a22151db" providerId="LiveId" clId="{3A6E2220-0D24-4297-9B03-4ECEB4BDF7E1}" dt="2023-11-04T04:59:55.965" v="7007" actId="1076"/>
        <pc:sldMkLst>
          <pc:docMk/>
          <pc:sldMk cId="2479282351" sldId="519"/>
        </pc:sldMkLst>
        <pc:spChg chg="add del">
          <ac:chgData name="Mirrich Wang" userId="25893bd8a22151db" providerId="LiveId" clId="{3A6E2220-0D24-4297-9B03-4ECEB4BDF7E1}" dt="2023-11-04T04:39:42.977" v="6585" actId="22"/>
          <ac:spMkLst>
            <pc:docMk/>
            <pc:sldMk cId="2479282351" sldId="519"/>
            <ac:spMk id="3" creationId="{82E6F428-0335-B29C-479E-187E50436A47}"/>
          </ac:spMkLst>
        </pc:spChg>
        <pc:spChg chg="mod">
          <ac:chgData name="Mirrich Wang" userId="25893bd8a22151db" providerId="LiveId" clId="{3A6E2220-0D24-4297-9B03-4ECEB4BDF7E1}" dt="2023-11-04T04:39:24.071" v="6579" actId="20577"/>
          <ac:spMkLst>
            <pc:docMk/>
            <pc:sldMk cId="2479282351" sldId="519"/>
            <ac:spMk id="5" creationId="{4559E80A-788F-B2C3-A8D4-09B9C57777DB}"/>
          </ac:spMkLst>
        </pc:spChg>
        <pc:spChg chg="del">
          <ac:chgData name="Mirrich Wang" userId="25893bd8a22151db" providerId="LiveId" clId="{3A6E2220-0D24-4297-9B03-4ECEB4BDF7E1}" dt="2023-11-01T07:55:57.679" v="6531" actId="478"/>
          <ac:spMkLst>
            <pc:docMk/>
            <pc:sldMk cId="2479282351" sldId="519"/>
            <ac:spMk id="6" creationId="{702A4872-1F87-2FE5-3679-F50CA5303944}"/>
          </ac:spMkLst>
        </pc:spChg>
        <pc:spChg chg="add del">
          <ac:chgData name="Mirrich Wang" userId="25893bd8a22151db" providerId="LiveId" clId="{3A6E2220-0D24-4297-9B03-4ECEB4BDF7E1}" dt="2023-11-04T04:40:04.159" v="6587" actId="22"/>
          <ac:spMkLst>
            <pc:docMk/>
            <pc:sldMk cId="2479282351" sldId="519"/>
            <ac:spMk id="7" creationId="{01780D20-658E-4090-9D8C-70972B5E51B0}"/>
          </ac:spMkLst>
        </pc:spChg>
        <pc:spChg chg="del mod">
          <ac:chgData name="Mirrich Wang" userId="25893bd8a22151db" providerId="LiveId" clId="{3A6E2220-0D24-4297-9B03-4ECEB4BDF7E1}" dt="2023-11-01T07:55:56.427" v="6530" actId="478"/>
          <ac:spMkLst>
            <pc:docMk/>
            <pc:sldMk cId="2479282351" sldId="519"/>
            <ac:spMk id="8" creationId="{28BF96FF-E6ED-9B01-621D-CA5AED403902}"/>
          </ac:spMkLst>
        </pc:spChg>
        <pc:spChg chg="add del">
          <ac:chgData name="Mirrich Wang" userId="25893bd8a22151db" providerId="LiveId" clId="{3A6E2220-0D24-4297-9B03-4ECEB4BDF7E1}" dt="2023-11-04T04:40:47.046" v="6589" actId="22"/>
          <ac:spMkLst>
            <pc:docMk/>
            <pc:sldMk cId="2479282351" sldId="519"/>
            <ac:spMk id="9" creationId="{1870D304-041E-DAA1-C7EF-47A659694CD2}"/>
          </ac:spMkLst>
        </pc:spChg>
        <pc:spChg chg="add del">
          <ac:chgData name="Mirrich Wang" userId="25893bd8a22151db" providerId="LiveId" clId="{3A6E2220-0D24-4297-9B03-4ECEB4BDF7E1}" dt="2023-11-04T04:46:22.799" v="6766" actId="22"/>
          <ac:spMkLst>
            <pc:docMk/>
            <pc:sldMk cId="2479282351" sldId="519"/>
            <ac:spMk id="18" creationId="{A7465237-EDB1-7FBE-1572-5B698DC84C8C}"/>
          </ac:spMkLst>
        </pc:spChg>
        <pc:graphicFrameChg chg="add del mod">
          <ac:chgData name="Mirrich Wang" userId="25893bd8a22151db" providerId="LiveId" clId="{3A6E2220-0D24-4297-9B03-4ECEB4BDF7E1}" dt="2023-11-04T04:41:53.753" v="6591" actId="478"/>
          <ac:graphicFrameMkLst>
            <pc:docMk/>
            <pc:sldMk cId="2479282351" sldId="519"/>
            <ac:graphicFrameMk id="11" creationId="{39AA77A7-6CDA-96A7-DC31-A6E9B678C97A}"/>
          </ac:graphicFrameMkLst>
        </pc:graphicFrameChg>
        <pc:graphicFrameChg chg="add del mod modGraphic">
          <ac:chgData name="Mirrich Wang" userId="25893bd8a22151db" providerId="LiveId" clId="{3A6E2220-0D24-4297-9B03-4ECEB4BDF7E1}" dt="2023-11-04T04:46:21.377" v="6764" actId="478"/>
          <ac:graphicFrameMkLst>
            <pc:docMk/>
            <pc:sldMk cId="2479282351" sldId="519"/>
            <ac:graphicFrameMk id="14" creationId="{1153628C-3CD4-9C3E-A9E4-E75E00CC7366}"/>
          </ac:graphicFrameMkLst>
        </pc:graphicFrameChg>
        <pc:graphicFrameChg chg="add del mod modGraphic">
          <ac:chgData name="Mirrich Wang" userId="25893bd8a22151db" providerId="LiveId" clId="{3A6E2220-0D24-4297-9B03-4ECEB4BDF7E1}" dt="2023-11-04T04:45:08.037" v="6736" actId="478"/>
          <ac:graphicFrameMkLst>
            <pc:docMk/>
            <pc:sldMk cId="2479282351" sldId="519"/>
            <ac:graphicFrameMk id="15" creationId="{64603495-6864-9BBA-7B80-4C858497BB8F}"/>
          </ac:graphicFrameMkLst>
        </pc:graphicFrameChg>
        <pc:graphicFrameChg chg="add del mod modGraphic">
          <ac:chgData name="Mirrich Wang" userId="25893bd8a22151db" providerId="LiveId" clId="{3A6E2220-0D24-4297-9B03-4ECEB4BDF7E1}" dt="2023-11-04T04:46:20.156" v="6763" actId="478"/>
          <ac:graphicFrameMkLst>
            <pc:docMk/>
            <pc:sldMk cId="2479282351" sldId="519"/>
            <ac:graphicFrameMk id="16" creationId="{B3B7271E-628B-33C8-AA02-59039358019A}"/>
          </ac:graphicFrameMkLst>
        </pc:graphicFrameChg>
        <pc:graphicFrameChg chg="add del mod">
          <ac:chgData name="Mirrich Wang" userId="25893bd8a22151db" providerId="LiveId" clId="{3A6E2220-0D24-4297-9B03-4ECEB4BDF7E1}" dt="2023-11-04T04:47:53.692" v="6770" actId="478"/>
          <ac:graphicFrameMkLst>
            <pc:docMk/>
            <pc:sldMk cId="2479282351" sldId="519"/>
            <ac:graphicFrameMk id="19" creationId="{BDCB1265-F003-1EBF-FAE1-23F22413612D}"/>
          </ac:graphicFrameMkLst>
        </pc:graphicFrameChg>
        <pc:graphicFrameChg chg="add mod modGraphic">
          <ac:chgData name="Mirrich Wang" userId="25893bd8a22151db" providerId="LiveId" clId="{3A6E2220-0D24-4297-9B03-4ECEB4BDF7E1}" dt="2023-11-04T04:59:55.965" v="7007" actId="1076"/>
          <ac:graphicFrameMkLst>
            <pc:docMk/>
            <pc:sldMk cId="2479282351" sldId="519"/>
            <ac:graphicFrameMk id="20" creationId="{0C4D9507-2BCF-5700-B628-05C1C1A7A1F1}"/>
          </ac:graphicFrameMkLst>
        </pc:graphicFrameChg>
        <pc:graphicFrameChg chg="add del mod modGraphic">
          <ac:chgData name="Mirrich Wang" userId="25893bd8a22151db" providerId="LiveId" clId="{3A6E2220-0D24-4297-9B03-4ECEB4BDF7E1}" dt="2023-11-04T04:51:36.343" v="6880" actId="478"/>
          <ac:graphicFrameMkLst>
            <pc:docMk/>
            <pc:sldMk cId="2479282351" sldId="519"/>
            <ac:graphicFrameMk id="21" creationId="{C1DDBF11-EB65-428E-6336-164CCA482775}"/>
          </ac:graphicFrameMkLst>
        </pc:graphicFrameChg>
        <pc:graphicFrameChg chg="add mod">
          <ac:chgData name="Mirrich Wang" userId="25893bd8a22151db" providerId="LiveId" clId="{3A6E2220-0D24-4297-9B03-4ECEB4BDF7E1}" dt="2023-11-04T04:51:05.655" v="6870" actId="571"/>
          <ac:graphicFrameMkLst>
            <pc:docMk/>
            <pc:sldMk cId="2479282351" sldId="519"/>
            <ac:graphicFrameMk id="22" creationId="{C1D5B53D-2EEA-1BBD-68C2-8571DD4DE9A5}"/>
          </ac:graphicFrameMkLst>
        </pc:graphicFrameChg>
        <pc:picChg chg="del">
          <ac:chgData name="Mirrich Wang" userId="25893bd8a22151db" providerId="LiveId" clId="{3A6E2220-0D24-4297-9B03-4ECEB4BDF7E1}" dt="2023-11-01T07:55:54.687" v="6529" actId="478"/>
          <ac:picMkLst>
            <pc:docMk/>
            <pc:sldMk cId="2479282351" sldId="519"/>
            <ac:picMk id="3" creationId="{16B9E773-E442-2F4A-AF4E-983D6985FEE7}"/>
          </ac:picMkLst>
        </pc:picChg>
        <pc:picChg chg="add del mod">
          <ac:chgData name="Mirrich Wang" userId="25893bd8a22151db" providerId="LiveId" clId="{3A6E2220-0D24-4297-9B03-4ECEB4BDF7E1}" dt="2023-11-01T07:56:37.888" v="6536" actId="478"/>
          <ac:picMkLst>
            <pc:docMk/>
            <pc:sldMk cId="2479282351" sldId="519"/>
            <ac:picMk id="7" creationId="{D2A57B84-B4FF-7602-EAFE-03B42382B917}"/>
          </ac:picMkLst>
        </pc:picChg>
        <pc:picChg chg="add del mod">
          <ac:chgData name="Mirrich Wang" userId="25893bd8a22151db" providerId="LiveId" clId="{3A6E2220-0D24-4297-9B03-4ECEB4BDF7E1}" dt="2023-11-04T04:39:27.392" v="6583" actId="478"/>
          <ac:picMkLst>
            <pc:docMk/>
            <pc:sldMk cId="2479282351" sldId="519"/>
            <ac:picMk id="10" creationId="{9136FB0D-95D1-5C2C-6B8A-328DFB45B0CB}"/>
          </ac:picMkLst>
        </pc:picChg>
        <pc:picChg chg="add del mod">
          <ac:chgData name="Mirrich Wang" userId="25893bd8a22151db" providerId="LiveId" clId="{3A6E2220-0D24-4297-9B03-4ECEB4BDF7E1}" dt="2023-11-04T04:42:13.475" v="6603" actId="22"/>
          <ac:picMkLst>
            <pc:docMk/>
            <pc:sldMk cId="2479282351" sldId="519"/>
            <ac:picMk id="13" creationId="{AB8961ED-AD48-4289-E96C-FE1B653D2C7B}"/>
          </ac:picMkLst>
        </pc:picChg>
        <pc:picChg chg="add del mod">
          <ac:chgData name="Mirrich Wang" userId="25893bd8a22151db" providerId="LiveId" clId="{3A6E2220-0D24-4297-9B03-4ECEB4BDF7E1}" dt="2023-11-04T04:53:11.833" v="6914" actId="478"/>
          <ac:picMkLst>
            <pc:docMk/>
            <pc:sldMk cId="2479282351" sldId="519"/>
            <ac:picMk id="24" creationId="{1858FAE8-82C9-A7A3-6E11-F3E2C9F7DE57}"/>
          </ac:picMkLst>
        </pc:picChg>
      </pc:sldChg>
      <pc:sldChg chg="addSp delSp modSp add mod">
        <pc:chgData name="Mirrich Wang" userId="25893bd8a22151db" providerId="LiveId" clId="{3A6E2220-0D24-4297-9B03-4ECEB4BDF7E1}" dt="2023-11-04T04:53:07.335" v="6913" actId="1076"/>
        <pc:sldMkLst>
          <pc:docMk/>
          <pc:sldMk cId="2318417031" sldId="520"/>
        </pc:sldMkLst>
        <pc:picChg chg="add del mod">
          <ac:chgData name="Mirrich Wang" userId="25893bd8a22151db" providerId="LiveId" clId="{3A6E2220-0D24-4297-9B03-4ECEB4BDF7E1}" dt="2023-11-04T04:53:03.056" v="6910" actId="478"/>
          <ac:picMkLst>
            <pc:docMk/>
            <pc:sldMk cId="2318417031" sldId="520"/>
            <ac:picMk id="2" creationId="{E3C56E91-1AA0-B569-897E-7076286F664C}"/>
          </ac:picMkLst>
        </pc:picChg>
        <pc:picChg chg="add mod">
          <ac:chgData name="Mirrich Wang" userId="25893bd8a22151db" providerId="LiveId" clId="{3A6E2220-0D24-4297-9B03-4ECEB4BDF7E1}" dt="2023-11-04T04:53:07.335" v="6913" actId="1076"/>
          <ac:picMkLst>
            <pc:docMk/>
            <pc:sldMk cId="2318417031" sldId="520"/>
            <ac:picMk id="6" creationId="{3E23DE5D-5D24-4793-6B76-096509B6B7F6}"/>
          </ac:picMkLst>
        </pc:picChg>
        <pc:picChg chg="del">
          <ac:chgData name="Mirrich Wang" userId="25893bd8a22151db" providerId="LiveId" clId="{3A6E2220-0D24-4297-9B03-4ECEB4BDF7E1}" dt="2023-11-04T04:52:36.345" v="6904" actId="478"/>
          <ac:picMkLst>
            <pc:docMk/>
            <pc:sldMk cId="2318417031" sldId="520"/>
            <ac:picMk id="10" creationId="{9136FB0D-95D1-5C2C-6B8A-328DFB45B0CB}"/>
          </ac:picMkLst>
        </pc:picChg>
      </pc:sldChg>
      <pc:sldChg chg="add ord">
        <pc:chgData name="Mirrich Wang" userId="25893bd8a22151db" providerId="LiveId" clId="{3A6E2220-0D24-4297-9B03-4ECEB4BDF7E1}" dt="2023-11-04T05:00:20.740" v="7011"/>
        <pc:sldMkLst>
          <pc:docMk/>
          <pc:sldMk cId="2765139335" sldId="521"/>
        </pc:sldMkLst>
      </pc:sldChg>
      <pc:sldChg chg="addSp delSp modSp add mod">
        <pc:chgData name="Mirrich Wang" userId="25893bd8a22151db" providerId="LiveId" clId="{3A6E2220-0D24-4297-9B03-4ECEB4BDF7E1}" dt="2023-11-04T04:54:41.308" v="6934" actId="1076"/>
        <pc:sldMkLst>
          <pc:docMk/>
          <pc:sldMk cId="2444087916" sldId="522"/>
        </pc:sldMkLst>
        <pc:picChg chg="add mod">
          <ac:chgData name="Mirrich Wang" userId="25893bd8a22151db" providerId="LiveId" clId="{3A6E2220-0D24-4297-9B03-4ECEB4BDF7E1}" dt="2023-11-04T04:54:41.308" v="6934" actId="1076"/>
          <ac:picMkLst>
            <pc:docMk/>
            <pc:sldMk cId="2444087916" sldId="522"/>
            <ac:picMk id="3" creationId="{A472A82B-EEAB-4884-C4F1-544AC5AB66EF}"/>
          </ac:picMkLst>
        </pc:picChg>
        <pc:picChg chg="del mod">
          <ac:chgData name="Mirrich Wang" userId="25893bd8a22151db" providerId="LiveId" clId="{3A6E2220-0D24-4297-9B03-4ECEB4BDF7E1}" dt="2023-11-04T04:54:22.264" v="6930" actId="478"/>
          <ac:picMkLst>
            <pc:docMk/>
            <pc:sldMk cId="2444087916" sldId="522"/>
            <ac:picMk id="6" creationId="{3E23DE5D-5D24-4793-6B76-096509B6B7F6}"/>
          </ac:picMkLst>
        </pc:picChg>
      </pc:sldChg>
    </pc:docChg>
  </pc:docChgLst>
  <pc:docChgLst>
    <pc:chgData name="Mirrich Wang" userId="25893bd8a22151db" providerId="LiveId" clId="{C56635B9-651F-4362-84F4-5F7DAD8F38C7}"/>
    <pc:docChg chg="undo custSel addSld delSld modSld">
      <pc:chgData name="Mirrich Wang" userId="25893bd8a22151db" providerId="LiveId" clId="{C56635B9-651F-4362-84F4-5F7DAD8F38C7}" dt="2023-10-31T13:24:53.437" v="3804" actId="20577"/>
      <pc:docMkLst>
        <pc:docMk/>
      </pc:docMkLst>
      <pc:sldChg chg="modSp mod">
        <pc:chgData name="Mirrich Wang" userId="25893bd8a22151db" providerId="LiveId" clId="{C56635B9-651F-4362-84F4-5F7DAD8F38C7}" dt="2023-10-26T02:47:24.020" v="93" actId="20577"/>
        <pc:sldMkLst>
          <pc:docMk/>
          <pc:sldMk cId="0" sldId="263"/>
        </pc:sldMkLst>
        <pc:spChg chg="mod">
          <ac:chgData name="Mirrich Wang" userId="25893bd8a22151db" providerId="LiveId" clId="{C56635B9-651F-4362-84F4-5F7DAD8F38C7}" dt="2023-10-26T02:47:24.020" v="93" actId="20577"/>
          <ac:spMkLst>
            <pc:docMk/>
            <pc:sldMk cId="0" sldId="263"/>
            <ac:spMk id="8" creationId="{69AD9F97-1BF8-9F85-9295-20439AD2D7C8}"/>
          </ac:spMkLst>
        </pc:spChg>
        <pc:spChg chg="mod">
          <ac:chgData name="Mirrich Wang" userId="25893bd8a22151db" providerId="LiveId" clId="{C56635B9-651F-4362-84F4-5F7DAD8F38C7}" dt="2023-10-26T02:25:33.133" v="8" actId="1076"/>
          <ac:spMkLst>
            <pc:docMk/>
            <pc:sldMk cId="0" sldId="263"/>
            <ac:spMk id="3076" creationId="{00000000-0000-0000-0000-000000000000}"/>
          </ac:spMkLst>
        </pc:spChg>
      </pc:sldChg>
      <pc:sldChg chg="modSp mod">
        <pc:chgData name="Mirrich Wang" userId="25893bd8a22151db" providerId="LiveId" clId="{C56635B9-651F-4362-84F4-5F7DAD8F38C7}" dt="2023-10-26T02:47:24.591" v="94" actId="20577"/>
        <pc:sldMkLst>
          <pc:docMk/>
          <pc:sldMk cId="0" sldId="359"/>
        </pc:sldMkLst>
        <pc:spChg chg="mod">
          <ac:chgData name="Mirrich Wang" userId="25893bd8a22151db" providerId="LiveId" clId="{C56635B9-651F-4362-84F4-5F7DAD8F38C7}" dt="2023-10-26T02:47:24.591" v="94" actId="20577"/>
          <ac:spMkLst>
            <pc:docMk/>
            <pc:sldMk cId="0" sldId="359"/>
            <ac:spMk id="6148" creationId="{00000000-0000-0000-0000-000000000000}"/>
          </ac:spMkLst>
        </pc:spChg>
      </pc:sldChg>
      <pc:sldChg chg="addSp modSp mod">
        <pc:chgData name="Mirrich Wang" userId="25893bd8a22151db" providerId="LiveId" clId="{C56635B9-651F-4362-84F4-5F7DAD8F38C7}" dt="2023-10-26T03:05:01.278" v="118" actId="1076"/>
        <pc:sldMkLst>
          <pc:docMk/>
          <pc:sldMk cId="95961388" sldId="499"/>
        </pc:sldMkLst>
        <pc:spChg chg="mod">
          <ac:chgData name="Mirrich Wang" userId="25893bd8a22151db" providerId="LiveId" clId="{C56635B9-651F-4362-84F4-5F7DAD8F38C7}" dt="2023-10-26T02:48:31.500" v="116" actId="14100"/>
          <ac:spMkLst>
            <pc:docMk/>
            <pc:sldMk cId="95961388" sldId="499"/>
            <ac:spMk id="17410" creationId="{00000000-0000-0000-0000-000000000000}"/>
          </ac:spMkLst>
        </pc:spChg>
        <pc:picChg chg="add mod">
          <ac:chgData name="Mirrich Wang" userId="25893bd8a22151db" providerId="LiveId" clId="{C56635B9-651F-4362-84F4-5F7DAD8F38C7}" dt="2023-10-26T03:05:01.278" v="118" actId="1076"/>
          <ac:picMkLst>
            <pc:docMk/>
            <pc:sldMk cId="95961388" sldId="499"/>
            <ac:picMk id="1026" creationId="{5A4916BA-3DF5-5F56-C304-65BDA1A4F327}"/>
          </ac:picMkLst>
        </pc:picChg>
      </pc:sldChg>
      <pc:sldChg chg="addSp delSp modSp mod">
        <pc:chgData name="Mirrich Wang" userId="25893bd8a22151db" providerId="LiveId" clId="{C56635B9-651F-4362-84F4-5F7DAD8F38C7}" dt="2023-10-26T02:25:52.881" v="42" actId="20577"/>
        <pc:sldMkLst>
          <pc:docMk/>
          <pc:sldMk cId="2386433730" sldId="500"/>
        </pc:sldMkLst>
        <pc:spChg chg="add del mod">
          <ac:chgData name="Mirrich Wang" userId="25893bd8a22151db" providerId="LiveId" clId="{C56635B9-651F-4362-84F4-5F7DAD8F38C7}" dt="2023-10-26T02:25:36.696" v="10"/>
          <ac:spMkLst>
            <pc:docMk/>
            <pc:sldMk cId="2386433730" sldId="500"/>
            <ac:spMk id="3" creationId="{A5D5C899-AA5D-0B3E-7734-DC0C8854E380}"/>
          </ac:spMkLst>
        </pc:spChg>
        <pc:spChg chg="del">
          <ac:chgData name="Mirrich Wang" userId="25893bd8a22151db" providerId="LiveId" clId="{C56635B9-651F-4362-84F4-5F7DAD8F38C7}" dt="2023-10-26T02:25:38.235" v="11" actId="478"/>
          <ac:spMkLst>
            <pc:docMk/>
            <pc:sldMk cId="2386433730" sldId="500"/>
            <ac:spMk id="4" creationId="{00000000-0000-0000-0000-000000000000}"/>
          </ac:spMkLst>
        </pc:spChg>
        <pc:spChg chg="add mod">
          <ac:chgData name="Mirrich Wang" userId="25893bd8a22151db" providerId="LiveId" clId="{C56635B9-651F-4362-84F4-5F7DAD8F38C7}" dt="2023-10-26T02:25:52.881" v="42" actId="20577"/>
          <ac:spMkLst>
            <pc:docMk/>
            <pc:sldMk cId="2386433730" sldId="500"/>
            <ac:spMk id="5" creationId="{899717B1-9851-EA1E-0B74-F3EFCA1147E9}"/>
          </ac:spMkLst>
        </pc:spChg>
      </pc:sldChg>
      <pc:sldChg chg="modSp mod">
        <pc:chgData name="Mirrich Wang" userId="25893bd8a22151db" providerId="LiveId" clId="{C56635B9-651F-4362-84F4-5F7DAD8F38C7}" dt="2023-10-31T12:28:26.779" v="3401" actId="403"/>
        <pc:sldMkLst>
          <pc:docMk/>
          <pc:sldMk cId="3550096052" sldId="501"/>
        </pc:sldMkLst>
        <pc:spChg chg="mod">
          <ac:chgData name="Mirrich Wang" userId="25893bd8a22151db" providerId="LiveId" clId="{C56635B9-651F-4362-84F4-5F7DAD8F38C7}" dt="2023-10-31T12:28:26.779" v="3401" actId="403"/>
          <ac:spMkLst>
            <pc:docMk/>
            <pc:sldMk cId="3550096052" sldId="501"/>
            <ac:spMk id="17410" creationId="{00000000-0000-0000-0000-000000000000}"/>
          </ac:spMkLst>
        </pc:spChg>
      </pc:sldChg>
      <pc:sldChg chg="modSp">
        <pc:chgData name="Mirrich Wang" userId="25893bd8a22151db" providerId="LiveId" clId="{C56635B9-651F-4362-84F4-5F7DAD8F38C7}" dt="2023-10-31T12:28:49.294" v="3403" actId="1076"/>
        <pc:sldMkLst>
          <pc:docMk/>
          <pc:sldMk cId="2975434945" sldId="502"/>
        </pc:sldMkLst>
        <pc:spChg chg="mod">
          <ac:chgData name="Mirrich Wang" userId="25893bd8a22151db" providerId="LiveId" clId="{C56635B9-651F-4362-84F4-5F7DAD8F38C7}" dt="2023-10-31T12:28:49.294" v="3403" actId="1076"/>
          <ac:spMkLst>
            <pc:docMk/>
            <pc:sldMk cId="2975434945" sldId="502"/>
            <ac:spMk id="17410" creationId="{00000000-0000-0000-0000-000000000000}"/>
          </ac:spMkLst>
        </pc:spChg>
      </pc:sldChg>
      <pc:sldChg chg="addSp delSp modSp mod">
        <pc:chgData name="Mirrich Wang" userId="25893bd8a22151db" providerId="LiveId" clId="{C56635B9-651F-4362-84F4-5F7DAD8F38C7}" dt="2023-10-31T13:03:53.801" v="3476" actId="20577"/>
        <pc:sldMkLst>
          <pc:docMk/>
          <pc:sldMk cId="2224786415" sldId="504"/>
        </pc:sldMkLst>
        <pc:spChg chg="add del mod">
          <ac:chgData name="Mirrich Wang" userId="25893bd8a22151db" providerId="LiveId" clId="{C56635B9-651F-4362-84F4-5F7DAD8F38C7}" dt="2023-10-31T10:57:09.013" v="261" actId="478"/>
          <ac:spMkLst>
            <pc:docMk/>
            <pc:sldMk cId="2224786415" sldId="504"/>
            <ac:spMk id="3" creationId="{1FA1428D-FEC5-CB3D-0D6E-8E66161C54F2}"/>
          </ac:spMkLst>
        </pc:spChg>
        <pc:spChg chg="add del mod">
          <ac:chgData name="Mirrich Wang" userId="25893bd8a22151db" providerId="LiveId" clId="{C56635B9-651F-4362-84F4-5F7DAD8F38C7}" dt="2023-10-31T11:45:33.239" v="1639" actId="478"/>
          <ac:spMkLst>
            <pc:docMk/>
            <pc:sldMk cId="2224786415" sldId="504"/>
            <ac:spMk id="4" creationId="{7D95A7C3-159B-F1FC-9B71-6678C09AF575}"/>
          </ac:spMkLst>
        </pc:spChg>
        <pc:spChg chg="add del mod">
          <ac:chgData name="Mirrich Wang" userId="25893bd8a22151db" providerId="LiveId" clId="{C56635B9-651F-4362-84F4-5F7DAD8F38C7}" dt="2023-10-31T13:03:53.801" v="3476" actId="20577"/>
          <ac:spMkLst>
            <pc:docMk/>
            <pc:sldMk cId="2224786415" sldId="504"/>
            <ac:spMk id="5" creationId="{2054C34D-4BCD-099F-D1DD-5BB6C94C05EB}"/>
          </ac:spMkLst>
        </pc:spChg>
      </pc:sldChg>
      <pc:sldChg chg="addSp delSp modSp add mod">
        <pc:chgData name="Mirrich Wang" userId="25893bd8a22151db" providerId="LiveId" clId="{C56635B9-651F-4362-84F4-5F7DAD8F38C7}" dt="2023-10-31T13:24:53.437" v="3804" actId="20577"/>
        <pc:sldMkLst>
          <pc:docMk/>
          <pc:sldMk cId="452022331" sldId="505"/>
        </pc:sldMkLst>
        <pc:spChg chg="add del mod">
          <ac:chgData name="Mirrich Wang" userId="25893bd8a22151db" providerId="LiveId" clId="{C56635B9-651F-4362-84F4-5F7DAD8F38C7}" dt="2023-10-31T13:16:16.365" v="3649" actId="478"/>
          <ac:spMkLst>
            <pc:docMk/>
            <pc:sldMk cId="452022331" sldId="505"/>
            <ac:spMk id="3" creationId="{75B8A4AB-3F5F-C9D2-0985-F2D6706D167B}"/>
          </ac:spMkLst>
        </pc:spChg>
        <pc:spChg chg="mod">
          <ac:chgData name="Mirrich Wang" userId="25893bd8a22151db" providerId="LiveId" clId="{C56635B9-651F-4362-84F4-5F7DAD8F38C7}" dt="2023-10-31T13:24:48.545" v="3792" actId="14100"/>
          <ac:spMkLst>
            <pc:docMk/>
            <pc:sldMk cId="452022331" sldId="505"/>
            <ac:spMk id="5" creationId="{2054C34D-4BCD-099F-D1DD-5BB6C94C05EB}"/>
          </ac:spMkLst>
        </pc:spChg>
        <pc:spChg chg="add mod">
          <ac:chgData name="Mirrich Wang" userId="25893bd8a22151db" providerId="LiveId" clId="{C56635B9-651F-4362-84F4-5F7DAD8F38C7}" dt="2023-10-31T13:15:38.291" v="3644" actId="164"/>
          <ac:spMkLst>
            <pc:docMk/>
            <pc:sldMk cId="452022331" sldId="505"/>
            <ac:spMk id="6" creationId="{5E1519B0-CBCA-7284-9724-1ED018F1A869}"/>
          </ac:spMkLst>
        </pc:spChg>
        <pc:spChg chg="add mod">
          <ac:chgData name="Mirrich Wang" userId="25893bd8a22151db" providerId="LiveId" clId="{C56635B9-651F-4362-84F4-5F7DAD8F38C7}" dt="2023-10-31T13:15:38.291" v="3644" actId="164"/>
          <ac:spMkLst>
            <pc:docMk/>
            <pc:sldMk cId="452022331" sldId="505"/>
            <ac:spMk id="7" creationId="{05474DBB-A799-6B24-7A3B-0FED28C432DE}"/>
          </ac:spMkLst>
        </pc:spChg>
        <pc:spChg chg="mod">
          <ac:chgData name="Mirrich Wang" userId="25893bd8a22151db" providerId="LiveId" clId="{C56635B9-651F-4362-84F4-5F7DAD8F38C7}" dt="2023-10-31T13:14:48.649" v="3609" actId="113"/>
          <ac:spMkLst>
            <pc:docMk/>
            <pc:sldMk cId="452022331" sldId="505"/>
            <ac:spMk id="8" creationId="{2CDA3D2B-61E8-791D-9B27-8793D91C0304}"/>
          </ac:spMkLst>
        </pc:spChg>
        <pc:spChg chg="add mod ord">
          <ac:chgData name="Mirrich Wang" userId="25893bd8a22151db" providerId="LiveId" clId="{C56635B9-651F-4362-84F4-5F7DAD8F38C7}" dt="2023-10-31T13:18:36.397" v="3677" actId="14100"/>
          <ac:spMkLst>
            <pc:docMk/>
            <pc:sldMk cId="452022331" sldId="505"/>
            <ac:spMk id="9" creationId="{550FE3C4-3A6D-6672-FF0D-7DEDBAF427AD}"/>
          </ac:spMkLst>
        </pc:spChg>
        <pc:spChg chg="add mod ord">
          <ac:chgData name="Mirrich Wang" userId="25893bd8a22151db" providerId="LiveId" clId="{C56635B9-651F-4362-84F4-5F7DAD8F38C7}" dt="2023-10-31T13:18:05.790" v="3671" actId="14100"/>
          <ac:spMkLst>
            <pc:docMk/>
            <pc:sldMk cId="452022331" sldId="505"/>
            <ac:spMk id="10" creationId="{F825E318-B35F-36A6-E66A-23B919DDCA93}"/>
          </ac:spMkLst>
        </pc:spChg>
        <pc:spChg chg="add mod">
          <ac:chgData name="Mirrich Wang" userId="25893bd8a22151db" providerId="LiveId" clId="{C56635B9-651F-4362-84F4-5F7DAD8F38C7}" dt="2023-10-31T13:21:25.555" v="3709" actId="1076"/>
          <ac:spMkLst>
            <pc:docMk/>
            <pc:sldMk cId="452022331" sldId="505"/>
            <ac:spMk id="11" creationId="{79E17015-16CF-C542-4165-48151A265B82}"/>
          </ac:spMkLst>
        </pc:spChg>
        <pc:spChg chg="add mod">
          <ac:chgData name="Mirrich Wang" userId="25893bd8a22151db" providerId="LiveId" clId="{C56635B9-651F-4362-84F4-5F7DAD8F38C7}" dt="2023-10-31T13:18:27.985" v="3676" actId="14100"/>
          <ac:spMkLst>
            <pc:docMk/>
            <pc:sldMk cId="452022331" sldId="505"/>
            <ac:spMk id="12" creationId="{4A584C4A-071C-B4DB-4E11-9E3DE0D64480}"/>
          </ac:spMkLst>
        </pc:spChg>
        <pc:spChg chg="add mod">
          <ac:chgData name="Mirrich Wang" userId="25893bd8a22151db" providerId="LiveId" clId="{C56635B9-651F-4362-84F4-5F7DAD8F38C7}" dt="2023-10-31T13:21:27.545" v="3710" actId="1076"/>
          <ac:spMkLst>
            <pc:docMk/>
            <pc:sldMk cId="452022331" sldId="505"/>
            <ac:spMk id="13" creationId="{7433B766-57B7-2402-203D-0324886EF89D}"/>
          </ac:spMkLst>
        </pc:spChg>
        <pc:spChg chg="add mod">
          <ac:chgData name="Mirrich Wang" userId="25893bd8a22151db" providerId="LiveId" clId="{C56635B9-651F-4362-84F4-5F7DAD8F38C7}" dt="2023-10-31T13:24:53.437" v="3804" actId="20577"/>
          <ac:spMkLst>
            <pc:docMk/>
            <pc:sldMk cId="452022331" sldId="505"/>
            <ac:spMk id="14" creationId="{A1C46CF2-3296-BF10-649E-FC7C40DE35B5}"/>
          </ac:spMkLst>
        </pc:spChg>
        <pc:spChg chg="add mod">
          <ac:chgData name="Mirrich Wang" userId="25893bd8a22151db" providerId="LiveId" clId="{C56635B9-651F-4362-84F4-5F7DAD8F38C7}" dt="2023-10-31T13:24:48.643" v="3795" actId="14100"/>
          <ac:spMkLst>
            <pc:docMk/>
            <pc:sldMk cId="452022331" sldId="505"/>
            <ac:spMk id="15" creationId="{C87ADB26-21AE-6020-9067-1AA8C8FC1EEB}"/>
          </ac:spMkLst>
        </pc:spChg>
        <pc:spChg chg="add mod">
          <ac:chgData name="Mirrich Wang" userId="25893bd8a22151db" providerId="LiveId" clId="{C56635B9-651F-4362-84F4-5F7DAD8F38C7}" dt="2023-10-31T13:24:48.591" v="3793" actId="14100"/>
          <ac:spMkLst>
            <pc:docMk/>
            <pc:sldMk cId="452022331" sldId="505"/>
            <ac:spMk id="16" creationId="{F435795A-53A7-72BB-8D7A-8866ADAB87C4}"/>
          </ac:spMkLst>
        </pc:spChg>
        <pc:spChg chg="add mod">
          <ac:chgData name="Mirrich Wang" userId="25893bd8a22151db" providerId="LiveId" clId="{C56635B9-651F-4362-84F4-5F7DAD8F38C7}" dt="2023-10-31T13:24:41.586" v="3778" actId="1076"/>
          <ac:spMkLst>
            <pc:docMk/>
            <pc:sldMk cId="452022331" sldId="505"/>
            <ac:spMk id="17" creationId="{6640C101-0F54-6C4D-740D-95DE788F5E12}"/>
          </ac:spMkLst>
        </pc:spChg>
        <pc:spChg chg="add mod">
          <ac:chgData name="Mirrich Wang" userId="25893bd8a22151db" providerId="LiveId" clId="{C56635B9-651F-4362-84F4-5F7DAD8F38C7}" dt="2023-10-31T13:24:48.449" v="3790" actId="14100"/>
          <ac:spMkLst>
            <pc:docMk/>
            <pc:sldMk cId="452022331" sldId="505"/>
            <ac:spMk id="18" creationId="{C73ACB51-2080-4886-6A2A-E6DC6DCC3866}"/>
          </ac:spMkLst>
        </pc:spChg>
        <pc:spChg chg="add mod">
          <ac:chgData name="Mirrich Wang" userId="25893bd8a22151db" providerId="LiveId" clId="{C56635B9-651F-4362-84F4-5F7DAD8F38C7}" dt="2023-10-31T13:24:48.501" v="3791" actId="14100"/>
          <ac:spMkLst>
            <pc:docMk/>
            <pc:sldMk cId="452022331" sldId="505"/>
            <ac:spMk id="19" creationId="{C4BBB309-3C1B-8C8A-7B48-D5F762C7B32C}"/>
          </ac:spMkLst>
        </pc:spChg>
        <pc:spChg chg="add mod">
          <ac:chgData name="Mirrich Wang" userId="25893bd8a22151db" providerId="LiveId" clId="{C56635B9-651F-4362-84F4-5F7DAD8F38C7}" dt="2023-10-31T13:24:41.430" v="3777" actId="1076"/>
          <ac:spMkLst>
            <pc:docMk/>
            <pc:sldMk cId="452022331" sldId="505"/>
            <ac:spMk id="20" creationId="{D7779597-E33E-6F00-72B0-9A77E27B8A43}"/>
          </ac:spMkLst>
        </pc:spChg>
        <pc:spChg chg="add mod">
          <ac:chgData name="Mirrich Wang" userId="25893bd8a22151db" providerId="LiveId" clId="{C56635B9-651F-4362-84F4-5F7DAD8F38C7}" dt="2023-10-31T13:20:43.330" v="3703" actId="5793"/>
          <ac:spMkLst>
            <pc:docMk/>
            <pc:sldMk cId="452022331" sldId="505"/>
            <ac:spMk id="21" creationId="{0AB0C881-E09A-9CC3-3788-2F0841550FE7}"/>
          </ac:spMkLst>
        </pc:spChg>
        <pc:spChg chg="add mod">
          <ac:chgData name="Mirrich Wang" userId="25893bd8a22151db" providerId="LiveId" clId="{C56635B9-651F-4362-84F4-5F7DAD8F38C7}" dt="2023-10-31T13:20:39.710" v="3702" actId="5793"/>
          <ac:spMkLst>
            <pc:docMk/>
            <pc:sldMk cId="452022331" sldId="505"/>
            <ac:spMk id="22" creationId="{44227BF3-DA14-DD00-040D-8161D6AE091B}"/>
          </ac:spMkLst>
        </pc:spChg>
        <pc:spChg chg="add mod">
          <ac:chgData name="Mirrich Wang" userId="25893bd8a22151db" providerId="LiveId" clId="{C56635B9-651F-4362-84F4-5F7DAD8F38C7}" dt="2023-10-31T13:24:48.424" v="3789" actId="1076"/>
          <ac:spMkLst>
            <pc:docMk/>
            <pc:sldMk cId="452022331" sldId="505"/>
            <ac:spMk id="23" creationId="{AE8D6405-7518-7E4A-FDBC-8E2C3C6061BD}"/>
          </ac:spMkLst>
        </pc:spChg>
        <pc:spChg chg="add mod">
          <ac:chgData name="Mirrich Wang" userId="25893bd8a22151db" providerId="LiveId" clId="{C56635B9-651F-4362-84F4-5F7DAD8F38C7}" dt="2023-10-31T13:24:41.254" v="3776" actId="1076"/>
          <ac:spMkLst>
            <pc:docMk/>
            <pc:sldMk cId="452022331" sldId="505"/>
            <ac:spMk id="24" creationId="{BA6C9282-425C-BFBB-00BF-C19AF40D4B2D}"/>
          </ac:spMkLst>
        </pc:spChg>
        <pc:grpChg chg="add mod">
          <ac:chgData name="Mirrich Wang" userId="25893bd8a22151db" providerId="LiveId" clId="{C56635B9-651F-4362-84F4-5F7DAD8F38C7}" dt="2023-10-31T13:24:48.852" v="3801" actId="1076"/>
          <ac:grpSpMkLst>
            <pc:docMk/>
            <pc:sldMk cId="452022331" sldId="505"/>
            <ac:grpSpMk id="25" creationId="{08B3528A-7F94-0009-86B0-E50F9ED65F07}"/>
          </ac:grpSpMkLst>
        </pc:grpChg>
        <pc:grpChg chg="add mod">
          <ac:chgData name="Mirrich Wang" userId="25893bd8a22151db" providerId="LiveId" clId="{C56635B9-651F-4362-84F4-5F7DAD8F38C7}" dt="2023-10-31T13:24:48.852" v="3801" actId="1076"/>
          <ac:grpSpMkLst>
            <pc:docMk/>
            <pc:sldMk cId="452022331" sldId="505"/>
            <ac:grpSpMk id="26" creationId="{ED104534-D95D-15B9-7597-9653BEB70A02}"/>
          </ac:grpSpMkLst>
        </pc:grpChg>
        <pc:picChg chg="mod">
          <ac:chgData name="Mirrich Wang" userId="25893bd8a22151db" providerId="LiveId" clId="{C56635B9-651F-4362-84F4-5F7DAD8F38C7}" dt="2023-10-31T13:14:46.648" v="3608" actId="113"/>
          <ac:picMkLst>
            <pc:docMk/>
            <pc:sldMk cId="452022331" sldId="505"/>
            <ac:picMk id="2" creationId="{827EC71C-3770-4D90-5A51-F043B3451234}"/>
          </ac:picMkLst>
        </pc:picChg>
        <pc:picChg chg="add mod modCrop">
          <ac:chgData name="Mirrich Wang" userId="25893bd8a22151db" providerId="LiveId" clId="{C56635B9-651F-4362-84F4-5F7DAD8F38C7}" dt="2023-10-31T13:24:48.872" v="3802" actId="732"/>
          <ac:picMkLst>
            <pc:docMk/>
            <pc:sldMk cId="452022331" sldId="505"/>
            <ac:picMk id="4" creationId="{E81F2259-F021-7364-8331-62AB9303F610}"/>
          </ac:picMkLst>
        </pc:picChg>
      </pc:sldChg>
      <pc:sldChg chg="new del">
        <pc:chgData name="Mirrich Wang" userId="25893bd8a22151db" providerId="LiveId" clId="{C56635B9-651F-4362-84F4-5F7DAD8F38C7}" dt="2023-10-31T11:26:16.265" v="877" actId="680"/>
        <pc:sldMkLst>
          <pc:docMk/>
          <pc:sldMk cId="3948413223" sldId="505"/>
        </pc:sldMkLst>
      </pc:sldChg>
      <pc:sldChg chg="modSp add mod">
        <pc:chgData name="Mirrich Wang" userId="25893bd8a22151db" providerId="LiveId" clId="{C56635B9-651F-4362-84F4-5F7DAD8F38C7}" dt="2023-10-31T13:11:10.779" v="3552" actId="20577"/>
        <pc:sldMkLst>
          <pc:docMk/>
          <pc:sldMk cId="2147554329" sldId="506"/>
        </pc:sldMkLst>
        <pc:spChg chg="mod">
          <ac:chgData name="Mirrich Wang" userId="25893bd8a22151db" providerId="LiveId" clId="{C56635B9-651F-4362-84F4-5F7DAD8F38C7}" dt="2023-10-31T13:11:10.779" v="3552" actId="20577"/>
          <ac:spMkLst>
            <pc:docMk/>
            <pc:sldMk cId="2147554329" sldId="506"/>
            <ac:spMk id="5" creationId="{2054C34D-4BCD-099F-D1DD-5BB6C94C05E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CCFBD46F-89C7-44C2-9DE9-7DFF39DFC369}" type="datetimeFigureOut">
              <a:rPr lang="zh-CN" altLang="en-US"/>
              <a:pPr>
                <a:defRPr/>
              </a:pPr>
              <a:t>2024/3/23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78855293-8BC6-4D7C-9E33-66699ED3CCB3}" type="slidenum">
              <a:rPr lang="zh-CN" altLang="en-US"/>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B37054-13DD-47E8-AC9C-6E33D924AB2F}" type="datetimeFigureOut">
              <a:rPr lang="zh-CN" altLang="en-US" smtClean="0"/>
              <a:t>2024/3/23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11A8ED-6551-40FF-AAB9-B579F124B714}" type="slidenum">
              <a:rPr lang="zh-CN" altLang="en-US" smtClean="0"/>
              <a:t>‹#›</a:t>
            </a:fld>
            <a:endParaRPr lang="zh-CN" altLang="en-US"/>
          </a:p>
        </p:txBody>
      </p:sp>
    </p:spTree>
    <p:extLst>
      <p:ext uri="{BB962C8B-B14F-4D97-AF65-F5344CB8AC3E}">
        <p14:creationId xmlns:p14="http://schemas.microsoft.com/office/powerpoint/2010/main" val="1260385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611A8ED-6551-40FF-AAB9-B579F124B714}" type="slidenum">
              <a:rPr lang="zh-CN" altLang="en-US" smtClean="0"/>
              <a:t>3</a:t>
            </a:fld>
            <a:endParaRPr lang="zh-CN" altLang="en-US"/>
          </a:p>
        </p:txBody>
      </p:sp>
    </p:spTree>
    <p:extLst>
      <p:ext uri="{BB962C8B-B14F-4D97-AF65-F5344CB8AC3E}">
        <p14:creationId xmlns:p14="http://schemas.microsoft.com/office/powerpoint/2010/main" val="10644022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gray">
      <p:bgPr>
        <a:solidFill>
          <a:schemeClr val="bg1"/>
        </a:solidFill>
        <a:effectLst/>
      </p:bgPr>
    </p:bg>
    <p:spTree>
      <p:nvGrpSpPr>
        <p:cNvPr id="1" name=""/>
        <p:cNvGrpSpPr/>
        <p:nvPr/>
      </p:nvGrpSpPr>
      <p:grpSpPr>
        <a:xfrm>
          <a:off x="0" y="0"/>
          <a:ext cx="0" cy="0"/>
          <a:chOff x="0" y="0"/>
          <a:chExt cx="0" cy="0"/>
        </a:xfrm>
      </p:grpSpPr>
      <p:pic>
        <p:nvPicPr>
          <p:cNvPr id="2" name="Picture 1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78350"/>
            <a:ext cx="9144000" cy="229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121" descr="Untitled-5 cop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5" y="0"/>
            <a:ext cx="9144000" cy="243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1963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C6306A29-F4C3-407D-A055-D84AE6A34B81}" type="slidenum">
              <a:rPr lang="zh-CN" altLang="en-US"/>
              <a:pPr/>
              <a:t>‹#›</a:t>
            </a:fld>
            <a:endParaRPr lang="en-US" altLang="zh-CN"/>
          </a:p>
        </p:txBody>
      </p:sp>
    </p:spTree>
    <p:extLst>
      <p:ext uri="{BB962C8B-B14F-4D97-AF65-F5344CB8AC3E}">
        <p14:creationId xmlns:p14="http://schemas.microsoft.com/office/powerpoint/2010/main" val="830513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09600"/>
            <a:ext cx="2057400"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609600"/>
            <a:ext cx="6019800"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F87E6731-AC3B-44CF-AF05-E4A3CE6CDCBB}" type="slidenum">
              <a:rPr lang="zh-CN" altLang="en-US"/>
              <a:pPr/>
              <a:t>‹#›</a:t>
            </a:fld>
            <a:endParaRPr lang="en-US" altLang="zh-CN"/>
          </a:p>
        </p:txBody>
      </p:sp>
    </p:spTree>
    <p:extLst>
      <p:ext uri="{BB962C8B-B14F-4D97-AF65-F5344CB8AC3E}">
        <p14:creationId xmlns:p14="http://schemas.microsoft.com/office/powerpoint/2010/main" val="13835210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609600"/>
            <a:ext cx="8229600" cy="5715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4382D05F-3242-492B-8104-A9165FC12EC9}" type="slidenum">
              <a:rPr lang="zh-CN" altLang="en-US"/>
              <a:pPr/>
              <a:t>‹#›</a:t>
            </a:fld>
            <a:endParaRPr lang="en-US" altLang="zh-CN"/>
          </a:p>
        </p:txBody>
      </p:sp>
    </p:spTree>
    <p:extLst>
      <p:ext uri="{BB962C8B-B14F-4D97-AF65-F5344CB8AC3E}">
        <p14:creationId xmlns:p14="http://schemas.microsoft.com/office/powerpoint/2010/main" val="2074490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CD7B38E3-3764-4373-9C1A-4D523FB003E8}" type="slidenum">
              <a:rPr lang="zh-CN" altLang="en-US"/>
              <a:pPr/>
              <a:t>‹#›</a:t>
            </a:fld>
            <a:endParaRPr lang="en-US" altLang="zh-CN"/>
          </a:p>
        </p:txBody>
      </p:sp>
    </p:spTree>
    <p:extLst>
      <p:ext uri="{BB962C8B-B14F-4D97-AF65-F5344CB8AC3E}">
        <p14:creationId xmlns:p14="http://schemas.microsoft.com/office/powerpoint/2010/main" val="1265405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A9ED289F-D217-48E2-925F-EE9D815B2F67}" type="slidenum">
              <a:rPr lang="zh-CN" altLang="en-US"/>
              <a:pPr/>
              <a:t>‹#›</a:t>
            </a:fld>
            <a:endParaRPr lang="en-US" altLang="zh-CN"/>
          </a:p>
        </p:txBody>
      </p:sp>
    </p:spTree>
    <p:extLst>
      <p:ext uri="{BB962C8B-B14F-4D97-AF65-F5344CB8AC3E}">
        <p14:creationId xmlns:p14="http://schemas.microsoft.com/office/powerpoint/2010/main" val="4105811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19200"/>
            <a:ext cx="4038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19200"/>
            <a:ext cx="4038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CE27329B-798A-4622-A152-03D6B76A52DF}" type="slidenum">
              <a:rPr lang="zh-CN" altLang="en-US"/>
              <a:pPr/>
              <a:t>‹#›</a:t>
            </a:fld>
            <a:endParaRPr lang="en-US" altLang="zh-CN"/>
          </a:p>
        </p:txBody>
      </p:sp>
    </p:spTree>
    <p:extLst>
      <p:ext uri="{BB962C8B-B14F-4D97-AF65-F5344CB8AC3E}">
        <p14:creationId xmlns:p14="http://schemas.microsoft.com/office/powerpoint/2010/main" val="1761185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624383F5-1716-4199-B942-F10A52B8EE73}" type="slidenum">
              <a:rPr lang="zh-CN" altLang="en-US"/>
              <a:pPr/>
              <a:t>‹#›</a:t>
            </a:fld>
            <a:endParaRPr lang="en-US" altLang="zh-CN"/>
          </a:p>
        </p:txBody>
      </p:sp>
    </p:spTree>
    <p:extLst>
      <p:ext uri="{BB962C8B-B14F-4D97-AF65-F5344CB8AC3E}">
        <p14:creationId xmlns:p14="http://schemas.microsoft.com/office/powerpoint/2010/main" val="1328283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8B168B25-692E-40AE-950B-535466AEA3E9}" type="slidenum">
              <a:rPr lang="zh-CN" altLang="en-US"/>
              <a:pPr/>
              <a:t>‹#›</a:t>
            </a:fld>
            <a:endParaRPr lang="en-US" altLang="zh-CN"/>
          </a:p>
        </p:txBody>
      </p:sp>
    </p:spTree>
    <p:extLst>
      <p:ext uri="{BB962C8B-B14F-4D97-AF65-F5344CB8AC3E}">
        <p14:creationId xmlns:p14="http://schemas.microsoft.com/office/powerpoint/2010/main" val="875265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FB6B9E89-DBE9-48ED-9386-0CEA64EBFDBB}" type="slidenum">
              <a:rPr lang="zh-CN" altLang="en-US"/>
              <a:pPr/>
              <a:t>‹#›</a:t>
            </a:fld>
            <a:endParaRPr lang="en-US" altLang="zh-CN"/>
          </a:p>
        </p:txBody>
      </p:sp>
    </p:spTree>
    <p:extLst>
      <p:ext uri="{BB962C8B-B14F-4D97-AF65-F5344CB8AC3E}">
        <p14:creationId xmlns:p14="http://schemas.microsoft.com/office/powerpoint/2010/main" val="2154348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3C5E1A62-FA8B-4DAF-B672-24664E8DA368}" type="slidenum">
              <a:rPr lang="zh-CN" altLang="en-US"/>
              <a:pPr/>
              <a:t>‹#›</a:t>
            </a:fld>
            <a:endParaRPr lang="en-US" altLang="zh-CN"/>
          </a:p>
        </p:txBody>
      </p:sp>
    </p:spTree>
    <p:extLst>
      <p:ext uri="{BB962C8B-B14F-4D97-AF65-F5344CB8AC3E}">
        <p14:creationId xmlns:p14="http://schemas.microsoft.com/office/powerpoint/2010/main" val="85349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F9B65DB0-7F43-4431-B7F4-83AEDC4FBAD0}" type="slidenum">
              <a:rPr lang="zh-CN" altLang="en-US"/>
              <a:pPr/>
              <a:t>‹#›</a:t>
            </a:fld>
            <a:endParaRPr lang="en-US" altLang="zh-CN"/>
          </a:p>
        </p:txBody>
      </p:sp>
    </p:spTree>
    <p:extLst>
      <p:ext uri="{BB962C8B-B14F-4D97-AF65-F5344CB8AC3E}">
        <p14:creationId xmlns:p14="http://schemas.microsoft.com/office/powerpoint/2010/main" val="846833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8"/>
          <p:cNvSpPr>
            <a:spLocks noChangeArrowheads="1"/>
          </p:cNvSpPr>
          <p:nvPr/>
        </p:nvSpPr>
        <p:spPr bwMode="gray">
          <a:xfrm>
            <a:off x="971550" y="0"/>
            <a:ext cx="8172450" cy="981075"/>
          </a:xfrm>
          <a:prstGeom prst="rect">
            <a:avLst/>
          </a:prstGeom>
          <a:gradFill rotWithShape="1">
            <a:gsLst>
              <a:gs pos="0">
                <a:srgbClr val="FFFFFF">
                  <a:alpha val="0"/>
                </a:srgbClr>
              </a:gs>
              <a:gs pos="100000">
                <a:schemeClr val="accent1"/>
              </a:gs>
            </a:gsLst>
            <a:lin ang="0" scaled="1"/>
          </a:gradFill>
          <a:ln w="9525">
            <a:noFill/>
            <a:miter lim="800000"/>
            <a:headEnd/>
            <a:tailEnd/>
          </a:ln>
        </p:spPr>
        <p:txBody>
          <a:bodyPr wrap="none" anchor="ctr"/>
          <a:lstStyle/>
          <a:p>
            <a:pPr algn="ctr">
              <a:lnSpc>
                <a:spcPct val="100000"/>
              </a:lnSpc>
              <a:spcBef>
                <a:spcPct val="0"/>
              </a:spcBef>
              <a:buClrTx/>
              <a:buFontTx/>
              <a:buNone/>
              <a:defRPr/>
            </a:pPr>
            <a:endParaRPr lang="zh-CN" altLang="en-US" sz="1800" b="0">
              <a:latin typeface="Arial" charset="0"/>
            </a:endParaRPr>
          </a:p>
        </p:txBody>
      </p:sp>
      <p:sp>
        <p:nvSpPr>
          <p:cNvPr id="1043" name="Rectangle 19"/>
          <p:cNvSpPr>
            <a:spLocks noChangeArrowheads="1"/>
          </p:cNvSpPr>
          <p:nvPr/>
        </p:nvSpPr>
        <p:spPr bwMode="gray">
          <a:xfrm>
            <a:off x="0" y="976313"/>
            <a:ext cx="9144000" cy="76200"/>
          </a:xfrm>
          <a:prstGeom prst="rect">
            <a:avLst/>
          </a:prstGeom>
          <a:gradFill rotWithShape="1">
            <a:gsLst>
              <a:gs pos="0">
                <a:schemeClr val="tx2"/>
              </a:gs>
              <a:gs pos="100000">
                <a:schemeClr val="tx2">
                  <a:gamma/>
                  <a:shade val="38039"/>
                  <a:invGamma/>
                </a:schemeClr>
              </a:gs>
            </a:gsLst>
            <a:lin ang="0" scaled="1"/>
          </a:gradFill>
          <a:ln w="9525">
            <a:noFill/>
            <a:miter lim="800000"/>
            <a:headEnd/>
            <a:tailEnd/>
          </a:ln>
          <a:effectLst/>
        </p:spPr>
        <p:txBody>
          <a:bodyPr wrap="none" anchor="ctr"/>
          <a:lstStyle/>
          <a:p>
            <a:pPr algn="ctr">
              <a:lnSpc>
                <a:spcPct val="100000"/>
              </a:lnSpc>
              <a:spcBef>
                <a:spcPct val="0"/>
              </a:spcBef>
              <a:buClrTx/>
              <a:buFontTx/>
              <a:buNone/>
              <a:defRPr/>
            </a:pPr>
            <a:endParaRPr lang="zh-CN" altLang="en-US" sz="1800" b="0">
              <a:latin typeface="Arial" charset="0"/>
            </a:endParaRPr>
          </a:p>
        </p:txBody>
      </p:sp>
      <p:sp>
        <p:nvSpPr>
          <p:cNvPr id="1028" name="Rectangle 3"/>
          <p:cNvSpPr>
            <a:spLocks noGrp="1" noChangeArrowheads="1"/>
          </p:cNvSpPr>
          <p:nvPr>
            <p:ph type="body" idx="1"/>
          </p:nvPr>
        </p:nvSpPr>
        <p:spPr bwMode="auto">
          <a:xfrm>
            <a:off x="457200" y="12192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Rectangle 4"/>
          <p:cNvSpPr>
            <a:spLocks noGrp="1" noChangeArrowheads="1"/>
          </p:cNvSpPr>
          <p:nvPr>
            <p:ph type="dt" sz="half" idx="2"/>
          </p:nvPr>
        </p:nvSpPr>
        <p:spPr bwMode="auto">
          <a:xfrm>
            <a:off x="457200" y="64008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spcBef>
                <a:spcPct val="0"/>
              </a:spcBef>
              <a:buClrTx/>
              <a:buFontTx/>
              <a:buNone/>
              <a:defRPr sz="1400" b="0">
                <a:latin typeface="Arial" charset="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400800"/>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lnSpc>
                <a:spcPct val="100000"/>
              </a:lnSpc>
              <a:spcBef>
                <a:spcPct val="0"/>
              </a:spcBef>
              <a:buClrTx/>
              <a:buFontTx/>
              <a:buNone/>
              <a:defRPr sz="1400" b="0">
                <a:latin typeface="Arial" charset="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4008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ClrTx/>
              <a:buFontTx/>
              <a:buNone/>
              <a:defRPr sz="1400" b="0"/>
            </a:lvl1pPr>
          </a:lstStyle>
          <a:p>
            <a:fld id="{6567CBFF-CA6E-48F0-8C57-A38B66625FE1}" type="slidenum">
              <a:rPr lang="zh-CN" altLang="en-US"/>
              <a:pPr/>
              <a:t>‹#›</a:t>
            </a:fld>
            <a:endParaRPr lang="en-US" altLang="zh-CN"/>
          </a:p>
        </p:txBody>
      </p:sp>
      <p:sp>
        <p:nvSpPr>
          <p:cNvPr id="1032" name="Rectangle 2"/>
          <p:cNvSpPr>
            <a:spLocks noGrp="1" noChangeArrowheads="1"/>
          </p:cNvSpPr>
          <p:nvPr>
            <p:ph type="title"/>
          </p:nvPr>
        </p:nvSpPr>
        <p:spPr bwMode="white">
          <a:xfrm>
            <a:off x="2438400" y="609600"/>
            <a:ext cx="62484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pic>
        <p:nvPicPr>
          <p:cNvPr id="1033" name="Picture 10" descr="C:\Users\Administrator\Desktop\北京理工大学珠海学院.jpg"/>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28588" y="71438"/>
            <a:ext cx="842962" cy="83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59"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Lst>
  <p:txStyles>
    <p:titleStyle>
      <a:lvl1pPr algn="ctr" rtl="0" eaLnBrk="0" fontAlgn="base" hangingPunct="0">
        <a:spcBef>
          <a:spcPct val="0"/>
        </a:spcBef>
        <a:spcAft>
          <a:spcPct val="0"/>
        </a:spcAft>
        <a:defRPr sz="3200">
          <a:solidFill>
            <a:schemeClr val="bg1"/>
          </a:solidFill>
          <a:latin typeface="+mj-lt"/>
          <a:ea typeface="+mj-ea"/>
          <a:cs typeface="+mj-cs"/>
        </a:defRPr>
      </a:lvl1pPr>
      <a:lvl2pPr algn="ctr" rtl="0" eaLnBrk="0" fontAlgn="base" hangingPunct="0">
        <a:spcBef>
          <a:spcPct val="0"/>
        </a:spcBef>
        <a:spcAft>
          <a:spcPct val="0"/>
        </a:spcAft>
        <a:defRPr sz="3200">
          <a:solidFill>
            <a:schemeClr val="bg1"/>
          </a:solidFill>
          <a:latin typeface="Arial" charset="0"/>
        </a:defRPr>
      </a:lvl2pPr>
      <a:lvl3pPr algn="ctr" rtl="0" eaLnBrk="0" fontAlgn="base" hangingPunct="0">
        <a:spcBef>
          <a:spcPct val="0"/>
        </a:spcBef>
        <a:spcAft>
          <a:spcPct val="0"/>
        </a:spcAft>
        <a:defRPr sz="3200">
          <a:solidFill>
            <a:schemeClr val="bg1"/>
          </a:solidFill>
          <a:latin typeface="Arial" charset="0"/>
        </a:defRPr>
      </a:lvl3pPr>
      <a:lvl4pPr algn="ctr" rtl="0" eaLnBrk="0" fontAlgn="base" hangingPunct="0">
        <a:spcBef>
          <a:spcPct val="0"/>
        </a:spcBef>
        <a:spcAft>
          <a:spcPct val="0"/>
        </a:spcAft>
        <a:defRPr sz="3200">
          <a:solidFill>
            <a:schemeClr val="bg1"/>
          </a:solidFill>
          <a:latin typeface="Arial" charset="0"/>
        </a:defRPr>
      </a:lvl4pPr>
      <a:lvl5pPr algn="ctr" rtl="0" eaLnBrk="0" fontAlgn="base" hangingPunct="0">
        <a:spcBef>
          <a:spcPct val="0"/>
        </a:spcBef>
        <a:spcAft>
          <a:spcPct val="0"/>
        </a:spcAft>
        <a:defRPr sz="3200">
          <a:solidFill>
            <a:schemeClr val="bg1"/>
          </a:solidFill>
          <a:latin typeface="Arial" charset="0"/>
        </a:defRPr>
      </a:lvl5pPr>
      <a:lvl6pPr marL="457200" algn="ctr" rtl="0" fontAlgn="base">
        <a:spcBef>
          <a:spcPct val="0"/>
        </a:spcBef>
        <a:spcAft>
          <a:spcPct val="0"/>
        </a:spcAft>
        <a:defRPr sz="3200">
          <a:solidFill>
            <a:schemeClr val="bg1"/>
          </a:solidFill>
          <a:latin typeface="Arial" charset="0"/>
        </a:defRPr>
      </a:lvl6pPr>
      <a:lvl7pPr marL="914400" algn="ctr" rtl="0" fontAlgn="base">
        <a:spcBef>
          <a:spcPct val="0"/>
        </a:spcBef>
        <a:spcAft>
          <a:spcPct val="0"/>
        </a:spcAft>
        <a:defRPr sz="3200">
          <a:solidFill>
            <a:schemeClr val="bg1"/>
          </a:solidFill>
          <a:latin typeface="Arial" charset="0"/>
        </a:defRPr>
      </a:lvl7pPr>
      <a:lvl8pPr marL="1371600" algn="ctr" rtl="0" fontAlgn="base">
        <a:spcBef>
          <a:spcPct val="0"/>
        </a:spcBef>
        <a:spcAft>
          <a:spcPct val="0"/>
        </a:spcAft>
        <a:defRPr sz="3200">
          <a:solidFill>
            <a:schemeClr val="bg1"/>
          </a:solidFill>
          <a:latin typeface="Arial" charset="0"/>
        </a:defRPr>
      </a:lvl8pPr>
      <a:lvl9pPr marL="1828800" algn="ctr" rtl="0" fontAlgn="base">
        <a:spcBef>
          <a:spcPct val="0"/>
        </a:spcBef>
        <a:spcAft>
          <a:spcPct val="0"/>
        </a:spcAft>
        <a:defRPr sz="3200">
          <a:solidFill>
            <a:schemeClr val="bg1"/>
          </a:solidFill>
          <a:latin typeface="Arial" charset="0"/>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6" name="AutoShape 26"/>
          <p:cNvSpPr>
            <a:spLocks noChangeArrowheads="1"/>
          </p:cNvSpPr>
          <p:nvPr/>
        </p:nvSpPr>
        <p:spPr bwMode="auto">
          <a:xfrm>
            <a:off x="2231736" y="4509120"/>
            <a:ext cx="4680519" cy="1584325"/>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lr>
                <a:schemeClr val="tx2"/>
              </a:buClr>
              <a:buFont typeface="Wingdings" panose="05000000000000000000" pitchFamily="2" charset="2"/>
              <a:buChar char="v"/>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lr>
                <a:schemeClr val="tx2"/>
              </a:buClr>
              <a:buFont typeface="Wingdings" panose="05000000000000000000" pitchFamily="2" charset="2"/>
              <a:buChar char="v"/>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lr>
                <a:schemeClr val="tx2"/>
              </a:buClr>
              <a:buFont typeface="Wingdings" panose="05000000000000000000" pitchFamily="2" charset="2"/>
              <a:buChar char="v"/>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lr>
                <a:schemeClr val="tx2"/>
              </a:buClr>
              <a:buFont typeface="Wingdings" panose="05000000000000000000" pitchFamily="2" charset="2"/>
              <a:buChar char="v"/>
              <a:defRPr sz="2400" b="1">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zh-CN" altLang="en-US" dirty="0">
                <a:solidFill>
                  <a:schemeClr val="tx1">
                    <a:lumMod val="50000"/>
                  </a:schemeClr>
                </a:solidFill>
                <a:latin typeface="+mn-lt"/>
                <a:ea typeface="华文宋体" panose="02010600040101010101" pitchFamily="2" charset="-122"/>
              </a:rPr>
              <a:t>王茗琛 </a:t>
            </a:r>
            <a:r>
              <a:rPr lang="en-US" altLang="zh-CN" dirty="0" err="1">
                <a:solidFill>
                  <a:schemeClr val="tx1">
                    <a:lumMod val="50000"/>
                  </a:schemeClr>
                </a:solidFill>
                <a:latin typeface="+mn-lt"/>
                <a:ea typeface="华文宋体" panose="02010600040101010101" pitchFamily="2" charset="-122"/>
              </a:rPr>
              <a:t>Mingchen</a:t>
            </a:r>
            <a:r>
              <a:rPr lang="en-US" altLang="zh-CN" dirty="0">
                <a:solidFill>
                  <a:schemeClr val="tx1">
                    <a:lumMod val="50000"/>
                  </a:schemeClr>
                </a:solidFill>
                <a:latin typeface="+mn-lt"/>
                <a:ea typeface="华文宋体" panose="02010600040101010101" pitchFamily="2" charset="-122"/>
              </a:rPr>
              <a:t> Wang</a:t>
            </a:r>
          </a:p>
          <a:p>
            <a:pPr algn="ctr">
              <a:lnSpc>
                <a:spcPct val="100000"/>
              </a:lnSpc>
              <a:spcBef>
                <a:spcPct val="0"/>
              </a:spcBef>
              <a:buClrTx/>
              <a:buFontTx/>
              <a:buNone/>
            </a:pPr>
            <a:r>
              <a:rPr lang="zh-CN" altLang="en-US" dirty="0">
                <a:solidFill>
                  <a:schemeClr val="tx1">
                    <a:lumMod val="50000"/>
                  </a:schemeClr>
                </a:solidFill>
                <a:latin typeface="+mn-lt"/>
                <a:ea typeface="华文宋体" panose="02010600040101010101" pitchFamily="2" charset="-122"/>
              </a:rPr>
              <a:t> </a:t>
            </a:r>
            <a:endParaRPr lang="en-US" altLang="zh-CN" dirty="0">
              <a:solidFill>
                <a:schemeClr val="tx1">
                  <a:lumMod val="50000"/>
                </a:schemeClr>
              </a:solidFill>
              <a:latin typeface="+mn-lt"/>
              <a:ea typeface="华文宋体" panose="02010600040101010101" pitchFamily="2" charset="-122"/>
            </a:endParaRPr>
          </a:p>
          <a:p>
            <a:pPr algn="ctr">
              <a:lnSpc>
                <a:spcPct val="100000"/>
              </a:lnSpc>
              <a:spcBef>
                <a:spcPct val="0"/>
              </a:spcBef>
              <a:buClrTx/>
              <a:buFontTx/>
              <a:buNone/>
            </a:pPr>
            <a:r>
              <a:rPr lang="en-US" altLang="zh-CN" dirty="0">
                <a:solidFill>
                  <a:schemeClr val="tx1">
                    <a:lumMod val="50000"/>
                  </a:schemeClr>
                </a:solidFill>
                <a:latin typeface="+mn-lt"/>
                <a:ea typeface="华文宋体" panose="02010600040101010101" pitchFamily="2" charset="-122"/>
              </a:rPr>
              <a:t>2024</a:t>
            </a:r>
          </a:p>
        </p:txBody>
      </p:sp>
      <p:pic>
        <p:nvPicPr>
          <p:cNvPr id="7" name="图片 6">
            <a:extLst>
              <a:ext uri="{FF2B5EF4-FFF2-40B4-BE49-F238E27FC236}">
                <a16:creationId xmlns:a16="http://schemas.microsoft.com/office/drawing/2014/main" id="{6A9C1616-88F3-A9A1-8A95-B02DF73EC9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58920"/>
            <a:ext cx="864096" cy="864096"/>
          </a:xfrm>
          <a:prstGeom prst="rect">
            <a:avLst/>
          </a:prstGeom>
        </p:spPr>
      </p:pic>
      <p:sp>
        <p:nvSpPr>
          <p:cNvPr id="8" name="文本框 7">
            <a:extLst>
              <a:ext uri="{FF2B5EF4-FFF2-40B4-BE49-F238E27FC236}">
                <a16:creationId xmlns:a16="http://schemas.microsoft.com/office/drawing/2014/main" id="{69AD9F97-1BF8-9F85-9295-20439AD2D7C8}"/>
              </a:ext>
            </a:extLst>
          </p:cNvPr>
          <p:cNvSpPr txBox="1"/>
          <p:nvPr/>
        </p:nvSpPr>
        <p:spPr>
          <a:xfrm>
            <a:off x="183069" y="2708920"/>
            <a:ext cx="8777852" cy="954107"/>
          </a:xfrm>
          <a:prstGeom prst="rect">
            <a:avLst/>
          </a:prstGeom>
          <a:noFill/>
        </p:spPr>
        <p:txBody>
          <a:bodyPr wrap="none" rtlCol="0">
            <a:spAutoFit/>
          </a:bodyPr>
          <a:lstStyle/>
          <a:p>
            <a:pPr algn="ctr">
              <a:buNone/>
            </a:pPr>
            <a:r>
              <a:rPr lang="en-US" altLang="zh-CN" sz="2800" dirty="0">
                <a:solidFill>
                  <a:schemeClr val="tx1">
                    <a:lumMod val="50000"/>
                  </a:schemeClr>
                </a:solidFill>
                <a:latin typeface="+mj-lt"/>
                <a:ea typeface="Microsoft YaHei UI" panose="020B0503020204020204" pitchFamily="34" charset="-122"/>
              </a:rPr>
              <a:t>A tabu search algorithm for solving a multicriteria </a:t>
            </a:r>
          </a:p>
          <a:p>
            <a:pPr algn="ctr">
              <a:buNone/>
            </a:pPr>
            <a:r>
              <a:rPr lang="en-US" altLang="zh-CN" sz="2800" dirty="0">
                <a:solidFill>
                  <a:schemeClr val="tx1">
                    <a:lumMod val="50000"/>
                  </a:schemeClr>
                </a:solidFill>
                <a:latin typeface="+mj-lt"/>
                <a:ea typeface="Microsoft YaHei UI" panose="020B0503020204020204" pitchFamily="34" charset="-122"/>
              </a:rPr>
              <a:t>flexible job shop scheduling problem</a:t>
            </a:r>
            <a:endParaRPr lang="zh-CN" altLang="en-US" sz="2800" dirty="0">
              <a:solidFill>
                <a:schemeClr val="tx1">
                  <a:lumMod val="50000"/>
                </a:schemeClr>
              </a:solidFill>
              <a:latin typeface="+mj-lt"/>
              <a:ea typeface="Microsoft YaHei UI" panose="020B0503020204020204" pitchFamily="34" charset="-122"/>
            </a:endParaRPr>
          </a:p>
        </p:txBody>
      </p:sp>
      <p:sp>
        <p:nvSpPr>
          <p:cNvPr id="3" name="文本框 2">
            <a:extLst>
              <a:ext uri="{FF2B5EF4-FFF2-40B4-BE49-F238E27FC236}">
                <a16:creationId xmlns:a16="http://schemas.microsoft.com/office/drawing/2014/main" id="{3CBC73D3-BBE8-6489-6111-A3623CCCEB21}"/>
              </a:ext>
            </a:extLst>
          </p:cNvPr>
          <p:cNvSpPr txBox="1"/>
          <p:nvPr/>
        </p:nvSpPr>
        <p:spPr>
          <a:xfrm>
            <a:off x="899592" y="278602"/>
            <a:ext cx="5639749" cy="424732"/>
          </a:xfrm>
          <a:prstGeom prst="rect">
            <a:avLst/>
          </a:prstGeom>
          <a:noFill/>
        </p:spPr>
        <p:txBody>
          <a:bodyPr wrap="none" rtlCol="0">
            <a:spAutoFit/>
          </a:bodyPr>
          <a:lstStyle/>
          <a:p>
            <a:pPr>
              <a:buNone/>
            </a:pPr>
            <a:r>
              <a:rPr lang="en-US" altLang="zh-CN" dirty="0">
                <a:latin typeface="+mj-lt"/>
                <a:ea typeface="黑体" panose="02010609060101010101" pitchFamily="49" charset="-122"/>
              </a:rPr>
              <a:t> INTRODUCTION TO MANAGEMENT</a:t>
            </a:r>
            <a:endParaRPr lang="en-US" altLang="zh-CN" dirty="0">
              <a:latin typeface="+mj-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8" name="Rectangle 20"/>
          <p:cNvSpPr>
            <a:spLocks noChangeArrowheads="1"/>
          </p:cNvSpPr>
          <p:nvPr/>
        </p:nvSpPr>
        <p:spPr bwMode="auto">
          <a:xfrm>
            <a:off x="791580" y="1556792"/>
            <a:ext cx="7560840" cy="21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lr>
                <a:schemeClr val="tx2"/>
              </a:buClr>
              <a:buFont typeface="Wingdings" panose="05000000000000000000" pitchFamily="2" charset="2"/>
              <a:buChar char="v"/>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lr>
                <a:schemeClr val="tx2"/>
              </a:buClr>
              <a:buFont typeface="Wingdings" panose="05000000000000000000" pitchFamily="2" charset="2"/>
              <a:buChar char="v"/>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lr>
                <a:schemeClr val="tx2"/>
              </a:buClr>
              <a:buFont typeface="Wingdings" panose="05000000000000000000" pitchFamily="2" charset="2"/>
              <a:buChar char="v"/>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lr>
                <a:schemeClr val="tx2"/>
              </a:buClr>
              <a:buFont typeface="Wingdings" panose="05000000000000000000" pitchFamily="2" charset="2"/>
              <a:buChar char="v"/>
              <a:defRPr sz="2400" b="1">
                <a:solidFill>
                  <a:schemeClr val="tx1"/>
                </a:solidFill>
                <a:latin typeface="Arial" panose="020B0604020202020204" pitchFamily="34" charset="0"/>
                <a:ea typeface="宋体" panose="02010600030101010101" pitchFamily="2" charset="-122"/>
              </a:defRPr>
            </a:lvl9pPr>
          </a:lstStyle>
          <a:p>
            <a:pPr marL="342900" indent="-342900">
              <a:lnSpc>
                <a:spcPct val="200000"/>
              </a:lnSpc>
              <a:spcBef>
                <a:spcPct val="0"/>
              </a:spcBef>
              <a:buClrTx/>
            </a:pPr>
            <a:r>
              <a:rPr lang="en-US" altLang="zh-CN" dirty="0">
                <a:latin typeface="+mj-lt"/>
                <a:cs typeface="Times New Roman" panose="02020603050405020304" pitchFamily="18" charset="0"/>
              </a:rPr>
              <a:t>Part 1. </a:t>
            </a:r>
            <a:r>
              <a:rPr lang="zh-CN" altLang="en-US" dirty="0">
                <a:latin typeface="+mj-lt"/>
                <a:cs typeface="Times New Roman" panose="02020603050405020304" pitchFamily="18" charset="0"/>
              </a:rPr>
              <a:t>作者介绍</a:t>
            </a:r>
            <a:endParaRPr lang="en-US" altLang="zh-CN" dirty="0">
              <a:latin typeface="+mj-lt"/>
              <a:cs typeface="Times New Roman" panose="02020603050405020304" pitchFamily="18" charset="0"/>
            </a:endParaRPr>
          </a:p>
          <a:p>
            <a:pPr marL="342900" indent="-342900">
              <a:lnSpc>
                <a:spcPct val="200000"/>
              </a:lnSpc>
              <a:spcBef>
                <a:spcPct val="0"/>
              </a:spcBef>
              <a:buClrTx/>
            </a:pPr>
            <a:r>
              <a:rPr lang="en-US" altLang="zh-CN" dirty="0">
                <a:latin typeface="+mj-lt"/>
                <a:cs typeface="Times New Roman" panose="02020603050405020304" pitchFamily="18" charset="0"/>
              </a:rPr>
              <a:t>Part 2. </a:t>
            </a:r>
            <a:r>
              <a:rPr lang="zh-CN" altLang="en-US" dirty="0">
                <a:latin typeface="+mj-lt"/>
                <a:cs typeface="Times New Roman" panose="02020603050405020304" pitchFamily="18" charset="0"/>
              </a:rPr>
              <a:t>背景</a:t>
            </a:r>
            <a:endParaRPr lang="en-US" altLang="zh-CN" dirty="0">
              <a:latin typeface="+mj-lt"/>
              <a:cs typeface="Times New Roman" panose="02020603050405020304" pitchFamily="18" charset="0"/>
            </a:endParaRPr>
          </a:p>
          <a:p>
            <a:pPr marL="342900" indent="-342900">
              <a:lnSpc>
                <a:spcPct val="200000"/>
              </a:lnSpc>
              <a:spcBef>
                <a:spcPct val="0"/>
              </a:spcBef>
              <a:buClrTx/>
            </a:pPr>
            <a:r>
              <a:rPr lang="en-US" altLang="zh-CN" dirty="0">
                <a:latin typeface="+mj-lt"/>
                <a:cs typeface="Times New Roman" panose="02020603050405020304" pitchFamily="18" charset="0"/>
              </a:rPr>
              <a:t>Part 3. </a:t>
            </a:r>
            <a:r>
              <a:rPr lang="zh-CN" altLang="en-US" dirty="0">
                <a:latin typeface="+mj-lt"/>
                <a:cs typeface="Times New Roman" panose="02020603050405020304" pitchFamily="18" charset="0"/>
              </a:rPr>
              <a:t>禁忌算法</a:t>
            </a:r>
            <a:endParaRPr lang="en-US" altLang="zh-CN" dirty="0">
              <a:latin typeface="+mj-lt"/>
              <a:cs typeface="Times New Roman" panose="02020603050405020304" pitchFamily="18" charset="0"/>
            </a:endParaRPr>
          </a:p>
        </p:txBody>
      </p:sp>
      <p:pic>
        <p:nvPicPr>
          <p:cNvPr id="4" name="图片 3">
            <a:extLst>
              <a:ext uri="{FF2B5EF4-FFF2-40B4-BE49-F238E27FC236}">
                <a16:creationId xmlns:a16="http://schemas.microsoft.com/office/drawing/2014/main" id="{AF8934E9-043F-1137-8A1F-2EB9563AF7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58920"/>
            <a:ext cx="864096" cy="864096"/>
          </a:xfrm>
          <a:prstGeom prst="rect">
            <a:avLst/>
          </a:prstGeom>
        </p:spPr>
      </p:pic>
      <p:sp>
        <p:nvSpPr>
          <p:cNvPr id="8" name="文本框 7">
            <a:extLst>
              <a:ext uri="{FF2B5EF4-FFF2-40B4-BE49-F238E27FC236}">
                <a16:creationId xmlns:a16="http://schemas.microsoft.com/office/drawing/2014/main" id="{9D651DE9-2465-ADF3-FB8A-B1867AD1BE2F}"/>
              </a:ext>
            </a:extLst>
          </p:cNvPr>
          <p:cNvSpPr txBox="1"/>
          <p:nvPr/>
        </p:nvSpPr>
        <p:spPr>
          <a:xfrm>
            <a:off x="899592" y="278602"/>
            <a:ext cx="1322798" cy="424732"/>
          </a:xfrm>
          <a:prstGeom prst="rect">
            <a:avLst/>
          </a:prstGeom>
          <a:noFill/>
        </p:spPr>
        <p:txBody>
          <a:bodyPr wrap="none" rtlCol="0">
            <a:spAutoFit/>
          </a:bodyPr>
          <a:lstStyle/>
          <a:p>
            <a:pPr>
              <a:buNone/>
            </a:pPr>
            <a:r>
              <a:rPr lang="en-US" altLang="zh-CN" dirty="0">
                <a:latin typeface="Times New Roman" panose="02020603050405020304" pitchFamily="18" charset="0"/>
              </a:rPr>
              <a:t> </a:t>
            </a:r>
            <a:r>
              <a:rPr lang="en-US" altLang="zh-CN" dirty="0">
                <a:latin typeface="Times New Roman" panose="02020603050405020304" pitchFamily="18" charset="0"/>
                <a:ea typeface="黑体" panose="02010609060101010101" pitchFamily="49" charset="-122"/>
              </a:rPr>
              <a:t>Content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9A5A6E63-198D-8E78-9CA6-2DC84902AC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58920"/>
            <a:ext cx="864096" cy="864096"/>
          </a:xfrm>
          <a:prstGeom prst="rect">
            <a:avLst/>
          </a:prstGeom>
        </p:spPr>
      </p:pic>
      <p:sp>
        <p:nvSpPr>
          <p:cNvPr id="4" name="文本框 3">
            <a:extLst>
              <a:ext uri="{FF2B5EF4-FFF2-40B4-BE49-F238E27FC236}">
                <a16:creationId xmlns:a16="http://schemas.microsoft.com/office/drawing/2014/main" id="{34C20FFA-E588-4ADA-733B-AC243EA9CA00}"/>
              </a:ext>
            </a:extLst>
          </p:cNvPr>
          <p:cNvSpPr txBox="1"/>
          <p:nvPr/>
        </p:nvSpPr>
        <p:spPr>
          <a:xfrm>
            <a:off x="899592" y="278602"/>
            <a:ext cx="1499128" cy="424732"/>
          </a:xfrm>
          <a:prstGeom prst="rect">
            <a:avLst/>
          </a:prstGeom>
          <a:noFill/>
        </p:spPr>
        <p:txBody>
          <a:bodyPr wrap="none" rtlCol="0">
            <a:spAutoFit/>
          </a:bodyPr>
          <a:lstStyle/>
          <a:p>
            <a:pPr>
              <a:buNone/>
            </a:pPr>
            <a:r>
              <a:rPr lang="en-US" altLang="zh-CN" dirty="0">
                <a:latin typeface="+mn-lt"/>
                <a:ea typeface="+mn-ea"/>
              </a:rPr>
              <a:t> </a:t>
            </a:r>
            <a:r>
              <a:rPr lang="zh-CN" altLang="en-US" dirty="0">
                <a:latin typeface="+mn-lt"/>
                <a:ea typeface="+mn-ea"/>
              </a:rPr>
              <a:t>作者介绍</a:t>
            </a:r>
            <a:endParaRPr lang="en-US" altLang="zh-CN" dirty="0">
              <a:latin typeface="+mn-lt"/>
              <a:ea typeface="+mn-ea"/>
            </a:endParaRPr>
          </a:p>
        </p:txBody>
      </p:sp>
      <p:sp>
        <p:nvSpPr>
          <p:cNvPr id="5" name="文本框 4">
            <a:extLst>
              <a:ext uri="{FF2B5EF4-FFF2-40B4-BE49-F238E27FC236}">
                <a16:creationId xmlns:a16="http://schemas.microsoft.com/office/drawing/2014/main" id="{6FB9EA49-35BF-AF17-1C8A-E0052C25F3A5}"/>
              </a:ext>
            </a:extLst>
          </p:cNvPr>
          <p:cNvSpPr txBox="1"/>
          <p:nvPr/>
        </p:nvSpPr>
        <p:spPr>
          <a:xfrm>
            <a:off x="2479391" y="1299293"/>
            <a:ext cx="6125057" cy="2203680"/>
          </a:xfrm>
          <a:prstGeom prst="rect">
            <a:avLst/>
          </a:prstGeom>
          <a:noFill/>
        </p:spPr>
        <p:txBody>
          <a:bodyPr wrap="square">
            <a:spAutoFit/>
          </a:bodyPr>
          <a:lstStyle/>
          <a:p>
            <a:pPr>
              <a:buNone/>
            </a:pPr>
            <a:r>
              <a:rPr lang="en-US" altLang="zh-CN" sz="2800" dirty="0">
                <a:latin typeface="+mn-lt"/>
                <a:ea typeface="+mn-ea"/>
              </a:rPr>
              <a:t>Geoffrey </a:t>
            </a:r>
            <a:r>
              <a:rPr lang="en-US" altLang="zh-CN" sz="2800" dirty="0" err="1">
                <a:latin typeface="+mn-lt"/>
                <a:ea typeface="+mn-ea"/>
              </a:rPr>
              <a:t>Vilcot</a:t>
            </a:r>
            <a:endParaRPr lang="en-US" altLang="zh-CN" sz="2800" dirty="0">
              <a:latin typeface="+mn-lt"/>
              <a:ea typeface="+mn-ea"/>
            </a:endParaRPr>
          </a:p>
          <a:p>
            <a:pPr>
              <a:buNone/>
            </a:pPr>
            <a:r>
              <a:rPr lang="zh-CN" altLang="en-US" sz="2000" b="0" dirty="0">
                <a:latin typeface="+mn-lt"/>
                <a:ea typeface="+mn-ea"/>
              </a:rPr>
              <a:t>是一位专注于云、人工智能和大数据的技术专家，在公共服务、工业和奢侈品零售领域拥有丰富的经验。 他对与这些领域相关的技术和商业问题有深入的了解，并能够为公司提出创新且有效的解决方案。 他对技术趋势和市场发展的了解使他成为企业适应和转型的关键人物。</a:t>
            </a:r>
          </a:p>
        </p:txBody>
      </p:sp>
      <p:pic>
        <p:nvPicPr>
          <p:cNvPr id="9" name="图片 8">
            <a:extLst>
              <a:ext uri="{FF2B5EF4-FFF2-40B4-BE49-F238E27FC236}">
                <a16:creationId xmlns:a16="http://schemas.microsoft.com/office/drawing/2014/main" id="{7B1A8E0B-049A-A33D-484C-FC091C209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552" y="1299293"/>
            <a:ext cx="1778405" cy="2369090"/>
          </a:xfrm>
          <a:prstGeom prst="rect">
            <a:avLst/>
          </a:prstGeom>
        </p:spPr>
      </p:pic>
      <p:sp>
        <p:nvSpPr>
          <p:cNvPr id="14" name="文本框 13">
            <a:extLst>
              <a:ext uri="{FF2B5EF4-FFF2-40B4-BE49-F238E27FC236}">
                <a16:creationId xmlns:a16="http://schemas.microsoft.com/office/drawing/2014/main" id="{D0A4B9B6-A3E8-6F76-1385-5337B7E7FDB6}"/>
              </a:ext>
            </a:extLst>
          </p:cNvPr>
          <p:cNvSpPr txBox="1"/>
          <p:nvPr/>
        </p:nvSpPr>
        <p:spPr>
          <a:xfrm>
            <a:off x="539552" y="4322852"/>
            <a:ext cx="6125057" cy="1372683"/>
          </a:xfrm>
          <a:prstGeom prst="rect">
            <a:avLst/>
          </a:prstGeom>
          <a:noFill/>
        </p:spPr>
        <p:txBody>
          <a:bodyPr wrap="square">
            <a:spAutoFit/>
          </a:bodyPr>
          <a:lstStyle/>
          <a:p>
            <a:pPr>
              <a:buNone/>
            </a:pPr>
            <a:r>
              <a:rPr lang="en-US" altLang="zh-CN" sz="2800" dirty="0">
                <a:latin typeface="+mn-lt"/>
                <a:ea typeface="+mn-ea"/>
              </a:rPr>
              <a:t>Jean-Charles </a:t>
            </a:r>
            <a:r>
              <a:rPr lang="en-US" altLang="zh-CN" sz="2800" dirty="0" err="1">
                <a:latin typeface="+mn-lt"/>
                <a:ea typeface="+mn-ea"/>
              </a:rPr>
              <a:t>Billaut</a:t>
            </a:r>
            <a:endParaRPr lang="en-US" altLang="zh-CN" sz="2800" dirty="0">
              <a:latin typeface="+mn-lt"/>
              <a:ea typeface="+mn-ea"/>
            </a:endParaRPr>
          </a:p>
          <a:p>
            <a:pPr>
              <a:buNone/>
            </a:pPr>
            <a:r>
              <a:rPr lang="zh-CN" altLang="en-US" sz="2000" b="0" dirty="0">
                <a:latin typeface="+mn-lt"/>
                <a:ea typeface="+mn-ea"/>
              </a:rPr>
              <a:t>是法国图尔大学理工学院计算机科学教授。他教授汇编语言和运筹学（图论和动态编程）。他还是法国 </a:t>
            </a:r>
            <a:r>
              <a:rPr lang="en-US" altLang="zh-CN" sz="2000" b="0" dirty="0">
                <a:latin typeface="+mn-lt"/>
                <a:ea typeface="+mn-ea"/>
              </a:rPr>
              <a:t>OR </a:t>
            </a:r>
            <a:r>
              <a:rPr lang="zh-CN" altLang="en-US" sz="2000" b="0" dirty="0">
                <a:latin typeface="+mn-lt"/>
                <a:ea typeface="+mn-ea"/>
              </a:rPr>
              <a:t>协会董事会成员（</a:t>
            </a:r>
            <a:r>
              <a:rPr lang="en-US" altLang="zh-CN" sz="2000" b="0" dirty="0">
                <a:latin typeface="+mn-lt"/>
                <a:ea typeface="+mn-ea"/>
              </a:rPr>
              <a:t>2006 </a:t>
            </a:r>
            <a:r>
              <a:rPr lang="zh-CN" altLang="en-US" sz="2000" b="0" dirty="0">
                <a:latin typeface="+mn-lt"/>
                <a:ea typeface="+mn-ea"/>
              </a:rPr>
              <a:t>年和 </a:t>
            </a:r>
            <a:r>
              <a:rPr lang="en-US" altLang="zh-CN" sz="2000" b="0" dirty="0">
                <a:latin typeface="+mn-lt"/>
                <a:ea typeface="+mn-ea"/>
              </a:rPr>
              <a:t>2007 </a:t>
            </a:r>
            <a:r>
              <a:rPr lang="zh-CN" altLang="en-US" sz="2000" b="0" dirty="0">
                <a:latin typeface="+mn-lt"/>
                <a:ea typeface="+mn-ea"/>
              </a:rPr>
              <a:t>年担任主席）。</a:t>
            </a:r>
          </a:p>
        </p:txBody>
      </p:sp>
      <p:pic>
        <p:nvPicPr>
          <p:cNvPr id="1030" name="Picture 6" descr="Créativité - Équité - Qualité">
            <a:extLst>
              <a:ext uri="{FF2B5EF4-FFF2-40B4-BE49-F238E27FC236}">
                <a16:creationId xmlns:a16="http://schemas.microsoft.com/office/drawing/2014/main" id="{7855BDA5-0D40-B7EF-3C76-7462E3C029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2368" y="4323629"/>
            <a:ext cx="1752080" cy="1985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961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7EBC2DA9-323B-56F3-0693-C12ED7808D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58920"/>
            <a:ext cx="864096" cy="864096"/>
          </a:xfrm>
          <a:prstGeom prst="rect">
            <a:avLst/>
          </a:prstGeom>
        </p:spPr>
      </p:pic>
      <p:sp>
        <p:nvSpPr>
          <p:cNvPr id="4" name="文本框 3">
            <a:extLst>
              <a:ext uri="{FF2B5EF4-FFF2-40B4-BE49-F238E27FC236}">
                <a16:creationId xmlns:a16="http://schemas.microsoft.com/office/drawing/2014/main" id="{60C46586-BE01-95D8-2417-B1FC56A651BE}"/>
              </a:ext>
            </a:extLst>
          </p:cNvPr>
          <p:cNvSpPr txBox="1"/>
          <p:nvPr/>
        </p:nvSpPr>
        <p:spPr>
          <a:xfrm>
            <a:off x="2855824" y="3284984"/>
            <a:ext cx="3432351" cy="840230"/>
          </a:xfrm>
          <a:prstGeom prst="rect">
            <a:avLst/>
          </a:prstGeom>
          <a:noFill/>
        </p:spPr>
        <p:txBody>
          <a:bodyPr wrap="none" rtlCol="0">
            <a:spAutoFit/>
          </a:bodyPr>
          <a:lstStyle/>
          <a:p>
            <a:pPr algn="ctr">
              <a:buNone/>
            </a:pPr>
            <a:r>
              <a:rPr lang="en-US" altLang="zh-CN" sz="5400" dirty="0">
                <a:latin typeface="Microsoft YaHei UI" panose="020B0503020204020204" pitchFamily="34" charset="-122"/>
                <a:ea typeface="Microsoft YaHei UI" panose="020B0503020204020204" pitchFamily="34" charset="-122"/>
              </a:rPr>
              <a:t>THANKS!</a:t>
            </a:r>
            <a:endParaRPr lang="zh-CN" altLang="en-US" sz="5400" dirty="0">
              <a:latin typeface="Microsoft YaHei UI" panose="020B0503020204020204" pitchFamily="34" charset="-122"/>
              <a:ea typeface="Microsoft YaHei UI" panose="020B0503020204020204" pitchFamily="34" charset="-122"/>
            </a:endParaRPr>
          </a:p>
        </p:txBody>
      </p:sp>
      <p:sp>
        <p:nvSpPr>
          <p:cNvPr id="3" name="文本框 2">
            <a:extLst>
              <a:ext uri="{FF2B5EF4-FFF2-40B4-BE49-F238E27FC236}">
                <a16:creationId xmlns:a16="http://schemas.microsoft.com/office/drawing/2014/main" id="{B53EBE96-8A07-061A-25A4-6BC704633511}"/>
              </a:ext>
            </a:extLst>
          </p:cNvPr>
          <p:cNvSpPr txBox="1"/>
          <p:nvPr/>
        </p:nvSpPr>
        <p:spPr>
          <a:xfrm>
            <a:off x="899592" y="278602"/>
            <a:ext cx="6822573" cy="424732"/>
          </a:xfrm>
          <a:prstGeom prst="rect">
            <a:avLst/>
          </a:prstGeom>
          <a:noFill/>
        </p:spPr>
        <p:txBody>
          <a:bodyPr wrap="none" rtlCol="0">
            <a:spAutoFit/>
          </a:bodyPr>
          <a:lstStyle/>
          <a:p>
            <a:pPr>
              <a:buNone/>
            </a:pPr>
            <a:r>
              <a:rPr lang="en-US" altLang="zh-CN" dirty="0">
                <a:latin typeface="Times New Roman" panose="02020603050405020304" pitchFamily="18" charset="0"/>
              </a:rPr>
              <a:t> </a:t>
            </a:r>
            <a:r>
              <a:rPr lang="en-US" altLang="zh-CN" dirty="0">
                <a:latin typeface="Times New Roman" panose="02020603050405020304" pitchFamily="18" charset="0"/>
                <a:ea typeface="黑体" panose="02010609060101010101" pitchFamily="49" charset="-122"/>
              </a:rPr>
              <a:t>Presentation of Principles of Artificial Intelligence</a:t>
            </a:r>
            <a:endParaRPr lang="en-US" altLang="zh-CN" dirty="0">
              <a:latin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数字地球-科技PPT模板">
  <a:themeElements>
    <a:clrScheme name="数字地球-科技PPT模板 3">
      <a:dk1>
        <a:srgbClr val="132767"/>
      </a:dk1>
      <a:lt1>
        <a:srgbClr val="FFFFFF"/>
      </a:lt1>
      <a:dk2>
        <a:srgbClr val="184BB2"/>
      </a:dk2>
      <a:lt2>
        <a:srgbClr val="C0C0C0"/>
      </a:lt2>
      <a:accent1>
        <a:srgbClr val="22A2E2"/>
      </a:accent1>
      <a:accent2>
        <a:srgbClr val="81CFEB"/>
      </a:accent2>
      <a:accent3>
        <a:srgbClr val="FFFFFF"/>
      </a:accent3>
      <a:accent4>
        <a:srgbClr val="0E2057"/>
      </a:accent4>
      <a:accent5>
        <a:srgbClr val="ABCEEE"/>
      </a:accent5>
      <a:accent6>
        <a:srgbClr val="74BBD5"/>
      </a:accent6>
      <a:hlink>
        <a:srgbClr val="55ABA9"/>
      </a:hlink>
      <a:folHlink>
        <a:srgbClr val="DCCA42"/>
      </a:folHlink>
    </a:clrScheme>
    <a:fontScheme name="数字地球-科技PPT模板">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outerShdw dist="125724" dir="18900000" algn="ctr" rotWithShape="0">
            <a:srgbClr val="000099"/>
          </a:outerShdw>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outerShdw dist="125724" dir="18900000" algn="ctr" rotWithShape="0">
            <a:srgbClr val="000099"/>
          </a:outerShdw>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数字地球-科技PPT模板 1">
        <a:dk1>
          <a:srgbClr val="0E3558"/>
        </a:dk1>
        <a:lt1>
          <a:srgbClr val="FFFFFF"/>
        </a:lt1>
        <a:dk2>
          <a:srgbClr val="006666"/>
        </a:dk2>
        <a:lt2>
          <a:srgbClr val="969696"/>
        </a:lt2>
        <a:accent1>
          <a:srgbClr val="E3BE05"/>
        </a:accent1>
        <a:accent2>
          <a:srgbClr val="4BC77A"/>
        </a:accent2>
        <a:accent3>
          <a:srgbClr val="FFFFFF"/>
        </a:accent3>
        <a:accent4>
          <a:srgbClr val="0A2C4A"/>
        </a:accent4>
        <a:accent5>
          <a:srgbClr val="EFDBAA"/>
        </a:accent5>
        <a:accent6>
          <a:srgbClr val="43B46E"/>
        </a:accent6>
        <a:hlink>
          <a:srgbClr val="CC3300"/>
        </a:hlink>
        <a:folHlink>
          <a:srgbClr val="333399"/>
        </a:folHlink>
      </a:clrScheme>
      <a:clrMap bg1="lt1" tx1="dk1" bg2="lt2" tx2="dk2" accent1="accent1" accent2="accent2" accent3="accent3" accent4="accent4" accent5="accent5" accent6="accent6" hlink="hlink" folHlink="folHlink"/>
    </a:extraClrScheme>
    <a:extraClrScheme>
      <a:clrScheme name="数字地球-科技PPT模板 2">
        <a:dk1>
          <a:srgbClr val="55238D"/>
        </a:dk1>
        <a:lt1>
          <a:srgbClr val="FFFFFF"/>
        </a:lt1>
        <a:dk2>
          <a:srgbClr val="754ECC"/>
        </a:dk2>
        <a:lt2>
          <a:srgbClr val="C0C0C0"/>
        </a:lt2>
        <a:accent1>
          <a:srgbClr val="869EEC"/>
        </a:accent1>
        <a:accent2>
          <a:srgbClr val="EFA441"/>
        </a:accent2>
        <a:accent3>
          <a:srgbClr val="FFFFFF"/>
        </a:accent3>
        <a:accent4>
          <a:srgbClr val="471C78"/>
        </a:accent4>
        <a:accent5>
          <a:srgbClr val="C3CCF4"/>
        </a:accent5>
        <a:accent6>
          <a:srgbClr val="D9943A"/>
        </a:accent6>
        <a:hlink>
          <a:srgbClr val="63C398"/>
        </a:hlink>
        <a:folHlink>
          <a:srgbClr val="AAC856"/>
        </a:folHlink>
      </a:clrScheme>
      <a:clrMap bg1="lt1" tx1="dk1" bg2="lt2" tx2="dk2" accent1="accent1" accent2="accent2" accent3="accent3" accent4="accent4" accent5="accent5" accent6="accent6" hlink="hlink" folHlink="folHlink"/>
    </a:extraClrScheme>
    <a:extraClrScheme>
      <a:clrScheme name="数字地球-科技PPT模板 3">
        <a:dk1>
          <a:srgbClr val="132767"/>
        </a:dk1>
        <a:lt1>
          <a:srgbClr val="FFFFFF"/>
        </a:lt1>
        <a:dk2>
          <a:srgbClr val="184BB2"/>
        </a:dk2>
        <a:lt2>
          <a:srgbClr val="C0C0C0"/>
        </a:lt2>
        <a:accent1>
          <a:srgbClr val="22A2E2"/>
        </a:accent1>
        <a:accent2>
          <a:srgbClr val="81CFEB"/>
        </a:accent2>
        <a:accent3>
          <a:srgbClr val="FFFFFF"/>
        </a:accent3>
        <a:accent4>
          <a:srgbClr val="0E2057"/>
        </a:accent4>
        <a:accent5>
          <a:srgbClr val="ABCEEE"/>
        </a:accent5>
        <a:accent6>
          <a:srgbClr val="74BBD5"/>
        </a:accent6>
        <a:hlink>
          <a:srgbClr val="55ABA9"/>
        </a:hlink>
        <a:folHlink>
          <a:srgbClr val="DCCA4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数字地球-科技PPT模板</Template>
  <TotalTime>6761</TotalTime>
  <Words>166</Words>
  <Application>Microsoft Office PowerPoint</Application>
  <PresentationFormat>全屏显示(4:3)</PresentationFormat>
  <Paragraphs>18</Paragraphs>
  <Slides>4</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vt:i4>
      </vt:variant>
    </vt:vector>
  </HeadingPairs>
  <TitlesOfParts>
    <vt:vector size="10" baseType="lpstr">
      <vt:lpstr>Microsoft YaHei UI</vt:lpstr>
      <vt:lpstr>等线</vt:lpstr>
      <vt:lpstr>Arial</vt:lpstr>
      <vt:lpstr>Times New Roman</vt:lpstr>
      <vt:lpstr>Wingdings</vt:lpstr>
      <vt:lpstr>数字地球-科技PPT模板</vt:lpstr>
      <vt:lpstr>PowerPoint 演示文稿</vt:lpstr>
      <vt:lpstr>PowerPoint 演示文稿</vt:lpstr>
      <vt:lpstr>PowerPoint 演示文稿</vt:lpstr>
      <vt:lpstr>PowerPoint 演示文稿</vt:lpstr>
    </vt:vector>
  </TitlesOfParts>
  <Company>ZSPT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USER</dc:creator>
  <cp:lastModifiedBy>Mirrich Wang</cp:lastModifiedBy>
  <cp:revision>665</cp:revision>
  <dcterms:created xsi:type="dcterms:W3CDTF">2010-04-28T06:45:59Z</dcterms:created>
  <dcterms:modified xsi:type="dcterms:W3CDTF">2024-03-23T05:33:41Z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TAG2">
    <vt:lpwstr>00080054120000000000010250500207f7000400038000</vt:lpwstr>
  </property>
</Properties>
</file>