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48235"/>
    <a:srgbClr val="FFFFFF"/>
    <a:srgbClr val="A9D18E"/>
    <a:srgbClr val="FBE5D6"/>
    <a:srgbClr val="F4B183"/>
    <a:srgbClr val="8FAADC"/>
    <a:srgbClr val="DA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3125-F266-49DD-A36E-31ABB886EFD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35A7-D313-44A8-B669-BB0AC988E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2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B4CB-CBA9-7C03-4E08-813CBAB6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F35E6-2D1A-F462-FAD5-80BB6EB1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FAFD-EE6C-0E94-BE92-E0D85C6F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32293-E519-2B2C-78C9-9DA74AD8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425F-0249-599A-4B09-41EC729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C19AE-BBF6-1E4E-E31E-76B29F2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DBDBC-125C-4861-29FE-05664E3D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F62D-1B31-0632-47BC-C080312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4C6A-F502-13B9-3197-B4BD73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A1CA-0E1A-4FD5-880C-2AD039E8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56625-6D53-6FAE-1682-0696DC35D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D0759-8A96-32A1-A2EC-7DFFAAD1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C03C-2C62-65B0-F7D0-A084853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86770-15FF-CEBA-A79B-5B7055A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6595-CA3E-DFB6-9421-E63F988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9C82-D38B-84D7-0D45-BBE6D0AE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A0E0-19C3-5165-3C86-8836323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CE4-576A-D6C1-DAE8-15775ED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8D8C8-F264-2083-1AAD-BF60101D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C713-477A-BDE6-B0C5-58A79DF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E0F5-7DD3-D88F-EBC6-B0FA829D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BD0D-4C50-D658-EF97-D5C7975C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3BBC-4F62-EB7E-0681-953172A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5FFD-41FB-3EAD-8246-221BBB44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3F34-5452-1318-01FA-10C1996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315F-79BE-EF1A-8067-7AA81FA4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46A4-1790-E502-C32A-F17537E2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E935B-3377-4EE6-EF84-A88502E9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4E71-641A-DDE4-4A3A-F13F7F5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13C41-CE3F-918A-CBEC-B20A13F6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C18F3-1716-5BB1-564A-969EF13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E55B-80C8-7694-2C98-BDAB853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8A596-0071-0A14-EAF9-F8E7166A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BC1B1-565A-C3FC-5415-1305410C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CC0EA-24B6-3071-F2BA-DBE28F3D3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7BC44-62C7-4513-6C36-1D54DC3E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9A177-033E-3BF9-4B50-6F5823D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EC0DB-7032-D401-0284-9B0EF9F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7E655-21BD-47A3-45EA-BA1B122D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8B3-47C6-3E6F-37A3-EA54990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645D-F8F0-8D47-6406-C35E08E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E9E93-DA6C-EB78-8D58-9F420BC5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E0D33-2BC5-5423-CC74-08636B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D3AD3-F056-5268-D9BA-AF85333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3326D-B80C-4486-B66F-DB823A59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581B7-65B8-987D-B0DE-5056C77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66A3E-11C5-9A33-5995-7CB3E23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B236D-4B3B-6ADF-63F7-5CC697E0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410DC-164E-D734-FDAF-A08F86D1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2F53F-25BB-9FB3-5B2B-C9B40A84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C690F-AB8F-8B24-E512-FA0B534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1B21-FDE9-0524-B188-E0B3EF4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7C9C-B919-C0A1-9C06-B78F5042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135719-4290-5034-BF6E-852A7010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A6886-F85A-C368-283F-B0673DD5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8D71-E30C-1FC2-9082-1E872FE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AA59C-5497-EB22-847F-C515D1F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AA9BA-7861-EA59-BC25-1421C56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235D8-02C3-6584-9F14-01A62EBC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DD52-EFC7-1196-3C4B-EE855070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4E01F-9925-5404-72E4-D3448FE87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FCB-1F2D-47C9-80A8-31C073AC2FCE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10E1C-9D81-658D-C8C5-05EA93BD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6702-FFB2-DECF-14A9-2E6642E7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07EB12-AB5B-115D-04DC-63833BEDB327}"/>
              </a:ext>
            </a:extLst>
          </p:cNvPr>
          <p:cNvCxnSpPr>
            <a:cxnSpLocks/>
            <a:stCxn id="122" idx="3"/>
            <a:endCxn id="43" idx="1"/>
          </p:cNvCxnSpPr>
          <p:nvPr/>
        </p:nvCxnSpPr>
        <p:spPr>
          <a:xfrm flipV="1">
            <a:off x="2727035" y="2498141"/>
            <a:ext cx="11835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F3D981E-3890-F606-A7FA-B380B280057F}"/>
              </a:ext>
            </a:extLst>
          </p:cNvPr>
          <p:cNvSpPr txBox="1"/>
          <p:nvPr/>
        </p:nvSpPr>
        <p:spPr>
          <a:xfrm>
            <a:off x="1234418" y="4687603"/>
            <a:ext cx="84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Query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15DE64-D800-1E9C-16FA-BF08B57D0A6D}"/>
              </a:ext>
            </a:extLst>
          </p:cNvPr>
          <p:cNvSpPr/>
          <p:nvPr/>
        </p:nvSpPr>
        <p:spPr>
          <a:xfrm>
            <a:off x="9735502" y="3157741"/>
            <a:ext cx="1524597" cy="542517"/>
          </a:xfrm>
          <a:prstGeom prst="roundRect">
            <a:avLst>
              <a:gd name="adj" fmla="val 13334"/>
            </a:avLst>
          </a:prstGeom>
          <a:solidFill>
            <a:srgbClr val="E1EF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9CDB71C-A826-FB5D-A136-180C81E91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70416" y="1007974"/>
            <a:ext cx="1645931" cy="2653602"/>
          </a:xfrm>
          <a:prstGeom prst="bentConnector3">
            <a:avLst>
              <a:gd name="adj1" fmla="val 148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DAF8889-57C6-B220-7DC3-918437619C37}"/>
              </a:ext>
            </a:extLst>
          </p:cNvPr>
          <p:cNvSpPr/>
          <p:nvPr/>
        </p:nvSpPr>
        <p:spPr>
          <a:xfrm>
            <a:off x="3910552" y="2253795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6133F75-4F1D-E8DF-2260-724C017086DC}"/>
              </a:ext>
            </a:extLst>
          </p:cNvPr>
          <p:cNvSpPr txBox="1"/>
          <p:nvPr/>
        </p:nvSpPr>
        <p:spPr>
          <a:xfrm>
            <a:off x="1088761" y="1784932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Reference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EF3FF87-4389-5B49-EB30-C6D215328E10}"/>
              </a:ext>
            </a:extLst>
          </p:cNvPr>
          <p:cNvSpPr/>
          <p:nvPr/>
        </p:nvSpPr>
        <p:spPr>
          <a:xfrm>
            <a:off x="6427334" y="3160973"/>
            <a:ext cx="1524598" cy="542517"/>
          </a:xfrm>
          <a:prstGeom prst="roundRect">
            <a:avLst>
              <a:gd name="adj" fmla="val 6866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 Loss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0F5DFDC1-39F3-CF77-3B28-BBD1A5CF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592898" y="2138424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774F1BD4-8189-9FBF-908D-50AF2A70F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592898" y="3918464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277AABB2-1629-226C-7E98-868771D97803}"/>
              </a:ext>
            </a:extLst>
          </p:cNvPr>
          <p:cNvSpPr/>
          <p:nvPr/>
        </p:nvSpPr>
        <p:spPr>
          <a:xfrm>
            <a:off x="3910552" y="4033835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6CEA9B7-C1E2-D81F-6835-78D612116745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2727035" y="4278181"/>
            <a:ext cx="11835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A5ED04A-9CB1-2EAA-FD79-F3BBDDF1AD1E}"/>
              </a:ext>
            </a:extLst>
          </p:cNvPr>
          <p:cNvSpPr txBox="1"/>
          <p:nvPr/>
        </p:nvSpPr>
        <p:spPr>
          <a:xfrm>
            <a:off x="3658175" y="3259723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Share Weights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51B7EFB-7ED5-372A-A009-BB228403E3D1}"/>
              </a:ext>
            </a:extLst>
          </p:cNvPr>
          <p:cNvCxnSpPr>
            <a:cxnSpLocks/>
            <a:stCxn id="136" idx="0"/>
            <a:endCxn id="43" idx="2"/>
          </p:cNvCxnSpPr>
          <p:nvPr/>
        </p:nvCxnSpPr>
        <p:spPr>
          <a:xfrm flipV="1">
            <a:off x="4511618" y="2742486"/>
            <a:ext cx="0" cy="51723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A2474046-C541-3150-95DE-3817400B5A30}"/>
              </a:ext>
            </a:extLst>
          </p:cNvPr>
          <p:cNvCxnSpPr>
            <a:cxnSpLocks/>
            <a:stCxn id="136" idx="2"/>
            <a:endCxn id="128" idx="0"/>
          </p:cNvCxnSpPr>
          <p:nvPr/>
        </p:nvCxnSpPr>
        <p:spPr>
          <a:xfrm>
            <a:off x="4511618" y="3598277"/>
            <a:ext cx="0" cy="4355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C64C51-DAF1-E743-B1D6-312F62FC222C}"/>
              </a:ext>
            </a:extLst>
          </p:cNvPr>
          <p:cNvGrpSpPr/>
          <p:nvPr/>
        </p:nvGrpSpPr>
        <p:grpSpPr>
          <a:xfrm>
            <a:off x="4020231" y="1197145"/>
            <a:ext cx="2678224" cy="403714"/>
            <a:chOff x="3623039" y="4451311"/>
            <a:chExt cx="2678224" cy="403714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B955DFC-0327-66E4-1EC6-C3A049927B5A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3CC1FDE-95B7-1B92-F403-9E894DC503A7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7F1928-1ADD-4696-16A8-4C2239EC01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D9C3E02-6CB9-FB7B-1678-259D8798F0A2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1" name="双括号 150">
              <a:extLst>
                <a:ext uri="{FF2B5EF4-FFF2-40B4-BE49-F238E27FC236}">
                  <a16:creationId xmlns:a16="http://schemas.microsoft.com/office/drawing/2014/main" id="{E4182C01-6A1E-BDFC-D2A3-CD8E3E813239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E5D9FC0-F836-5B25-B751-1BAC63D47F1B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5711C6-FD54-5F3B-37BE-3475CCFEBEA6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014CE01-DA1C-25AA-A8BF-F255E13DE07B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6A27804-B261-E81C-FC4D-28C72C439AD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4FF0245-B458-8CA8-7E31-E1EF2CE9DBE1}"/>
              </a:ext>
            </a:extLst>
          </p:cNvPr>
          <p:cNvGrpSpPr/>
          <p:nvPr/>
        </p:nvGrpSpPr>
        <p:grpSpPr>
          <a:xfrm>
            <a:off x="4055589" y="5202430"/>
            <a:ext cx="2678224" cy="403714"/>
            <a:chOff x="3623039" y="4451311"/>
            <a:chExt cx="2678224" cy="40371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40D7A1E-7F5C-2972-B3FA-134BBBB45F47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ED607E7-7E1B-4BD2-49C0-3C4DCC03643E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E708EB5-0D96-06B2-1709-A9BCD7719D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493A526-BA43-ABD3-4D4C-98A3132A3267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2" name="双括号 171">
              <a:extLst>
                <a:ext uri="{FF2B5EF4-FFF2-40B4-BE49-F238E27FC236}">
                  <a16:creationId xmlns:a16="http://schemas.microsoft.com/office/drawing/2014/main" id="{93800E9F-CE2F-8C4E-59A6-FE84E51EA611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DC18FBC-81D0-34D0-AFD3-5B5598F840AC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547E463-D275-E7D9-D764-4EE95E00DF2C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0A6707B-0C69-262C-2A7D-45F6E7F5A970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4E4DA01-EEE1-83AC-F652-9C476A01465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/>
              <p:nvPr/>
            </p:nvSpPr>
            <p:spPr>
              <a:xfrm>
                <a:off x="3815315" y="5623053"/>
                <a:ext cx="3088056" cy="613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Flatten Hidden Token &amp; Feature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315" y="5623053"/>
                <a:ext cx="3088056" cy="613822"/>
              </a:xfrm>
              <a:prstGeom prst="rect">
                <a:avLst/>
              </a:prstGeom>
              <a:blipFill>
                <a:blip r:embed="rId5"/>
                <a:stretch>
                  <a:fillRect t="-297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/>
              <p:nvPr/>
            </p:nvSpPr>
            <p:spPr>
              <a:xfrm>
                <a:off x="3678496" y="599526"/>
                <a:ext cx="3116631" cy="589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b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Flatten Hidden Token &amp; Feature</a:t>
                </a: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96" y="599526"/>
                <a:ext cx="3116631" cy="589520"/>
              </a:xfrm>
              <a:prstGeom prst="rect">
                <a:avLst/>
              </a:prstGeom>
              <a:blipFill>
                <a:blip r:embed="rId6"/>
                <a:stretch>
                  <a:fillRect r="-781" b="-12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5109C86B-31E8-17A0-B7AD-76DF52987451}"/>
              </a:ext>
            </a:extLst>
          </p:cNvPr>
          <p:cNvCxnSpPr>
            <a:cxnSpLocks/>
            <a:stCxn id="43" idx="0"/>
            <a:endCxn id="151" idx="1"/>
          </p:cNvCxnSpPr>
          <p:nvPr/>
        </p:nvCxnSpPr>
        <p:spPr>
          <a:xfrm rot="16200000" flipV="1">
            <a:off x="3838529" y="1580705"/>
            <a:ext cx="854793" cy="491387"/>
          </a:xfrm>
          <a:prstGeom prst="bentConnector4">
            <a:avLst>
              <a:gd name="adj1" fmla="val 38193"/>
              <a:gd name="adj2" fmla="val 1688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6E59D7AF-5E7B-B4C6-17E5-9A5C1EC37F33}"/>
              </a:ext>
            </a:extLst>
          </p:cNvPr>
          <p:cNvCxnSpPr>
            <a:cxnSpLocks/>
            <a:stCxn id="128" idx="2"/>
            <a:endCxn id="172" idx="1"/>
          </p:cNvCxnSpPr>
          <p:nvPr/>
        </p:nvCxnSpPr>
        <p:spPr>
          <a:xfrm rot="5400000">
            <a:off x="3842724" y="4735392"/>
            <a:ext cx="881761" cy="456029"/>
          </a:xfrm>
          <a:prstGeom prst="bentConnector4">
            <a:avLst>
              <a:gd name="adj1" fmla="val 38554"/>
              <a:gd name="adj2" fmla="val 1501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7B3941CD-6A4A-FB86-9CE2-D9F422EBCE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29521" y="3172675"/>
            <a:ext cx="1563078" cy="2618244"/>
          </a:xfrm>
          <a:prstGeom prst="bentConnector3">
            <a:avLst>
              <a:gd name="adj1" fmla="val 119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078B7FC9-9471-16FD-D635-1330E91D4BF3}"/>
              </a:ext>
            </a:extLst>
          </p:cNvPr>
          <p:cNvSpPr/>
          <p:nvPr/>
        </p:nvSpPr>
        <p:spPr>
          <a:xfrm>
            <a:off x="9735502" y="5081425"/>
            <a:ext cx="1524598" cy="617579"/>
          </a:xfrm>
          <a:prstGeom prst="roundRect">
            <a:avLst>
              <a:gd name="adj" fmla="val 10377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92F9871-BBE7-4260-9738-F103D4404D74}"/>
              </a:ext>
            </a:extLst>
          </p:cNvPr>
          <p:cNvCxnSpPr>
            <a:cxnSpLocks/>
            <a:stCxn id="172" idx="3"/>
            <a:endCxn id="208" idx="1"/>
          </p:cNvCxnSpPr>
          <p:nvPr/>
        </p:nvCxnSpPr>
        <p:spPr>
          <a:xfrm flipV="1">
            <a:off x="6733813" y="5390215"/>
            <a:ext cx="3001689" cy="14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24628393-1813-A468-98F8-D39986618158}"/>
              </a:ext>
            </a:extLst>
          </p:cNvPr>
          <p:cNvSpPr/>
          <p:nvPr/>
        </p:nvSpPr>
        <p:spPr>
          <a:xfrm>
            <a:off x="9735502" y="1076140"/>
            <a:ext cx="1524598" cy="617579"/>
          </a:xfrm>
          <a:prstGeom prst="roundRect">
            <a:avLst>
              <a:gd name="adj" fmla="val 10377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4CCB6374-A994-8B74-CA26-DDFB69F7D37D}"/>
              </a:ext>
            </a:extLst>
          </p:cNvPr>
          <p:cNvCxnSpPr>
            <a:cxnSpLocks/>
            <a:stCxn id="151" idx="3"/>
            <a:endCxn id="230" idx="1"/>
          </p:cNvCxnSpPr>
          <p:nvPr/>
        </p:nvCxnSpPr>
        <p:spPr>
          <a:xfrm flipV="1">
            <a:off x="6698455" y="1384930"/>
            <a:ext cx="3037047" cy="14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F0B57F9-17AC-461A-7316-FBD0A6D3C43F}"/>
              </a:ext>
            </a:extLst>
          </p:cNvPr>
          <p:cNvCxnSpPr>
            <a:cxnSpLocks/>
            <a:stCxn id="230" idx="2"/>
            <a:endCxn id="32" idx="0"/>
          </p:cNvCxnSpPr>
          <p:nvPr/>
        </p:nvCxnSpPr>
        <p:spPr>
          <a:xfrm>
            <a:off x="10497801" y="1693719"/>
            <a:ext cx="0" cy="1464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2A0BD69C-38BD-2063-9C7E-5E87A5BD4E2A}"/>
              </a:ext>
            </a:extLst>
          </p:cNvPr>
          <p:cNvSpPr txBox="1"/>
          <p:nvPr/>
        </p:nvSpPr>
        <p:spPr>
          <a:xfrm>
            <a:off x="7620494" y="1037707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5CAFF90-EA7D-1F45-DEE3-C1343A7F5081}"/>
              </a:ext>
            </a:extLst>
          </p:cNvPr>
          <p:cNvSpPr txBox="1"/>
          <p:nvPr/>
        </p:nvSpPr>
        <p:spPr>
          <a:xfrm>
            <a:off x="7616896" y="5392580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9380BE1A-C7CC-F46D-DC4D-81A4985B9E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56356" y="3058662"/>
            <a:ext cx="1387917" cy="26778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D79086D2-8BB4-78AD-92DB-63985AB8D631}"/>
              </a:ext>
            </a:extLst>
          </p:cNvPr>
          <p:cNvCxnSpPr>
            <a:cxnSpLocks/>
            <a:stCxn id="208" idx="0"/>
            <a:endCxn id="32" idx="2"/>
          </p:cNvCxnSpPr>
          <p:nvPr/>
        </p:nvCxnSpPr>
        <p:spPr>
          <a:xfrm flipV="1">
            <a:off x="10497801" y="3700258"/>
            <a:ext cx="0" cy="1381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连接符: 肘形 318">
            <a:extLst>
              <a:ext uri="{FF2B5EF4-FFF2-40B4-BE49-F238E27FC236}">
                <a16:creationId xmlns:a16="http://schemas.microsoft.com/office/drawing/2014/main" id="{B5963102-AF81-7F5C-0C3F-154E3D42F7EF}"/>
              </a:ext>
            </a:extLst>
          </p:cNvPr>
          <p:cNvCxnSpPr>
            <a:cxnSpLocks/>
          </p:cNvCxnSpPr>
          <p:nvPr/>
        </p:nvCxnSpPr>
        <p:spPr>
          <a:xfrm rot="5400000">
            <a:off x="7982081" y="1123476"/>
            <a:ext cx="1458410" cy="26165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B46745A-D7AA-D3AC-BAE3-7BDF14B48C0B}"/>
              </a:ext>
            </a:extLst>
          </p:cNvPr>
          <p:cNvCxnSpPr>
            <a:cxnSpLocks/>
          </p:cNvCxnSpPr>
          <p:nvPr/>
        </p:nvCxnSpPr>
        <p:spPr>
          <a:xfrm flipH="1">
            <a:off x="7951932" y="3551068"/>
            <a:ext cx="1783570" cy="3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87614C31-277D-6AE8-6CE1-254602297435}"/>
              </a:ext>
            </a:extLst>
          </p:cNvPr>
          <p:cNvCxnSpPr>
            <a:cxnSpLocks/>
          </p:cNvCxnSpPr>
          <p:nvPr/>
        </p:nvCxnSpPr>
        <p:spPr>
          <a:xfrm flipH="1">
            <a:off x="7951932" y="3306716"/>
            <a:ext cx="1783570" cy="3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0EF2E1AE-16C0-028E-2260-3029D890EE4E}"/>
              </a:ext>
            </a:extLst>
          </p:cNvPr>
          <p:cNvSpPr/>
          <p:nvPr/>
        </p:nvSpPr>
        <p:spPr>
          <a:xfrm>
            <a:off x="8110220" y="4193631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BA3AA534-36E6-8923-394D-825685FF5EC3}"/>
              </a:ext>
            </a:extLst>
          </p:cNvPr>
          <p:cNvSpPr/>
          <p:nvPr/>
        </p:nvSpPr>
        <p:spPr>
          <a:xfrm>
            <a:off x="8110220" y="2165080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/>
              <p:nvPr/>
            </p:nvSpPr>
            <p:spPr>
              <a:xfrm>
                <a:off x="6583364" y="3931285"/>
                <a:ext cx="3924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64" y="3931285"/>
                <a:ext cx="392496" cy="370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/>
              <p:nvPr/>
            </p:nvSpPr>
            <p:spPr>
              <a:xfrm>
                <a:off x="7420648" y="3929288"/>
                <a:ext cx="39249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48" y="3929288"/>
                <a:ext cx="392496" cy="357534"/>
              </a:xfrm>
              <a:prstGeom prst="rect">
                <a:avLst/>
              </a:prstGeom>
              <a:blipFill>
                <a:blip r:embed="rId8"/>
                <a:stretch>
                  <a:fillRect l="-7692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/>
              <p:nvPr/>
            </p:nvSpPr>
            <p:spPr>
              <a:xfrm>
                <a:off x="6574101" y="2568397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01" y="2568397"/>
                <a:ext cx="392496" cy="342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/>
              <p:nvPr/>
            </p:nvSpPr>
            <p:spPr>
              <a:xfrm>
                <a:off x="7411385" y="2566400"/>
                <a:ext cx="392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385" y="2566400"/>
                <a:ext cx="392496" cy="338554"/>
              </a:xfrm>
              <a:prstGeom prst="rect">
                <a:avLst/>
              </a:prstGeom>
              <a:blipFill>
                <a:blip r:embed="rId10"/>
                <a:stretch>
                  <a:fillRect l="-7813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/>
              <p:nvPr/>
            </p:nvSpPr>
            <p:spPr>
              <a:xfrm>
                <a:off x="8652357" y="2942838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57" y="2942838"/>
                <a:ext cx="392496" cy="342979"/>
              </a:xfrm>
              <a:prstGeom prst="rect">
                <a:avLst/>
              </a:prstGeom>
              <a:blipFill>
                <a:blip r:embed="rId11"/>
                <a:stretch>
                  <a:fillRect l="-923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/>
              <p:nvPr/>
            </p:nvSpPr>
            <p:spPr>
              <a:xfrm>
                <a:off x="8652357" y="3571193"/>
                <a:ext cx="39249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57" y="3571193"/>
                <a:ext cx="392496" cy="367601"/>
              </a:xfrm>
              <a:prstGeom prst="rect">
                <a:avLst/>
              </a:prstGeom>
              <a:blipFill>
                <a:blip r:embed="rId12"/>
                <a:stretch>
                  <a:fillRect l="-923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/>
              <p:nvPr/>
            </p:nvSpPr>
            <p:spPr>
              <a:xfrm>
                <a:off x="7504140" y="5633491"/>
                <a:ext cx="1425676" cy="396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40" y="5633491"/>
                <a:ext cx="1425676" cy="396391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/>
              <p:nvPr/>
            </p:nvSpPr>
            <p:spPr>
              <a:xfrm>
                <a:off x="7521819" y="747419"/>
                <a:ext cx="14256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19" y="747419"/>
                <a:ext cx="14256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410B7B1-5F76-47C2-A537-428B452EB2B4}"/>
              </a:ext>
            </a:extLst>
          </p:cNvPr>
          <p:cNvSpPr txBox="1"/>
          <p:nvPr/>
        </p:nvSpPr>
        <p:spPr>
          <a:xfrm>
            <a:off x="2430374" y="3258214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ABBE7D3-2EC8-7830-FB64-A49A487D1E89}"/>
              </a:ext>
            </a:extLst>
          </p:cNvPr>
          <p:cNvCxnSpPr>
            <a:cxnSpLocks/>
          </p:cNvCxnSpPr>
          <p:nvPr/>
        </p:nvCxnSpPr>
        <p:spPr>
          <a:xfrm flipV="1">
            <a:off x="3285283" y="2566400"/>
            <a:ext cx="0" cy="7403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27A9FC0-C47A-87C1-BF34-AE51EAA7C248}"/>
              </a:ext>
            </a:extLst>
          </p:cNvPr>
          <p:cNvCxnSpPr>
            <a:cxnSpLocks/>
          </p:cNvCxnSpPr>
          <p:nvPr/>
        </p:nvCxnSpPr>
        <p:spPr>
          <a:xfrm>
            <a:off x="3285283" y="3645270"/>
            <a:ext cx="0" cy="54836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B12CA6-C880-E6D0-621E-816BCF5C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5091153" y="5656148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3A2776-1F25-9D9F-9306-04EE7008FFE7}"/>
              </a:ext>
            </a:extLst>
          </p:cNvPr>
          <p:cNvSpPr/>
          <p:nvPr/>
        </p:nvSpPr>
        <p:spPr>
          <a:xfrm>
            <a:off x="4294948" y="4524256"/>
            <a:ext cx="3726548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of Flattened Patches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4B405-385A-3B23-05ED-E40CD431B0BF}"/>
              </a:ext>
            </a:extLst>
          </p:cNvPr>
          <p:cNvSpPr/>
          <p:nvPr/>
        </p:nvSpPr>
        <p:spPr>
          <a:xfrm>
            <a:off x="379522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A96E37-1370-CF97-550E-8FA3960EE8C9}"/>
              </a:ext>
            </a:extLst>
          </p:cNvPr>
          <p:cNvSpPr/>
          <p:nvPr/>
        </p:nvSpPr>
        <p:spPr>
          <a:xfrm>
            <a:off x="361171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307AE0-2975-F6D0-3AD3-F5C815C4B53F}"/>
              </a:ext>
            </a:extLst>
          </p:cNvPr>
          <p:cNvSpPr/>
          <p:nvPr/>
        </p:nvSpPr>
        <p:spPr>
          <a:xfrm>
            <a:off x="447846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CDB149-4A0F-CADA-7BBD-E0FA04AD1ED7}"/>
              </a:ext>
            </a:extLst>
          </p:cNvPr>
          <p:cNvSpPr/>
          <p:nvPr/>
        </p:nvSpPr>
        <p:spPr>
          <a:xfrm>
            <a:off x="42949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734D59-087A-7641-6876-73393FE5722E}"/>
              </a:ext>
            </a:extLst>
          </p:cNvPr>
          <p:cNvSpPr/>
          <p:nvPr/>
        </p:nvSpPr>
        <p:spPr>
          <a:xfrm>
            <a:off x="51331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D1FF8-004B-8A7A-559C-08C996028968}"/>
              </a:ext>
            </a:extLst>
          </p:cNvPr>
          <p:cNvSpPr/>
          <p:nvPr/>
        </p:nvSpPr>
        <p:spPr>
          <a:xfrm>
            <a:off x="494963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7F7F79-507F-9832-370E-1DCFBC58DA0D}"/>
              </a:ext>
            </a:extLst>
          </p:cNvPr>
          <p:cNvSpPr/>
          <p:nvPr/>
        </p:nvSpPr>
        <p:spPr>
          <a:xfrm>
            <a:off x="57573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6564B8-BD95-1585-4CA1-6B8847C1A012}"/>
              </a:ext>
            </a:extLst>
          </p:cNvPr>
          <p:cNvSpPr/>
          <p:nvPr/>
        </p:nvSpPr>
        <p:spPr>
          <a:xfrm>
            <a:off x="55738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7CDC6E-0F68-0DFA-586E-28E86C6ACB92}"/>
              </a:ext>
            </a:extLst>
          </p:cNvPr>
          <p:cNvSpPr/>
          <p:nvPr/>
        </p:nvSpPr>
        <p:spPr>
          <a:xfrm>
            <a:off x="64177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0A891D-F918-6BAE-D484-54CB33D88452}"/>
              </a:ext>
            </a:extLst>
          </p:cNvPr>
          <p:cNvSpPr/>
          <p:nvPr/>
        </p:nvSpPr>
        <p:spPr>
          <a:xfrm>
            <a:off x="62342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6753A4-8A7C-09A4-B5D2-DA955D0AE9F6}"/>
              </a:ext>
            </a:extLst>
          </p:cNvPr>
          <p:cNvSpPr/>
          <p:nvPr/>
        </p:nvSpPr>
        <p:spPr>
          <a:xfrm>
            <a:off x="7067577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589431-F586-3955-2328-41344C623391}"/>
              </a:ext>
            </a:extLst>
          </p:cNvPr>
          <p:cNvSpPr/>
          <p:nvPr/>
        </p:nvSpPr>
        <p:spPr>
          <a:xfrm>
            <a:off x="6884062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6D603B8-ED95-10C6-5E70-4444C7991F36}"/>
              </a:ext>
            </a:extLst>
          </p:cNvPr>
          <p:cNvSpPr/>
          <p:nvPr/>
        </p:nvSpPr>
        <p:spPr>
          <a:xfrm>
            <a:off x="7837981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ABB052-1C19-A138-DD65-38CEA16E6692}"/>
              </a:ext>
            </a:extLst>
          </p:cNvPr>
          <p:cNvSpPr/>
          <p:nvPr/>
        </p:nvSpPr>
        <p:spPr>
          <a:xfrm>
            <a:off x="7654466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/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E9119-1A25-CCDE-787B-E390A50782FA}"/>
              </a:ext>
            </a:extLst>
          </p:cNvPr>
          <p:cNvCxnSpPr>
            <a:cxnSpLocks/>
          </p:cNvCxnSpPr>
          <p:nvPr/>
        </p:nvCxnSpPr>
        <p:spPr>
          <a:xfrm flipV="1">
            <a:off x="5041390" y="387297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E6CE35-CB66-07AB-A07F-0A95090CD6DD}"/>
              </a:ext>
            </a:extLst>
          </p:cNvPr>
          <p:cNvCxnSpPr>
            <a:cxnSpLocks/>
          </p:cNvCxnSpPr>
          <p:nvPr/>
        </p:nvCxnSpPr>
        <p:spPr>
          <a:xfrm flipV="1">
            <a:off x="4386705" y="388105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327614-84E8-1364-7342-CF3064598C66}"/>
              </a:ext>
            </a:extLst>
          </p:cNvPr>
          <p:cNvCxnSpPr>
            <a:cxnSpLocks/>
          </p:cNvCxnSpPr>
          <p:nvPr/>
        </p:nvCxnSpPr>
        <p:spPr>
          <a:xfrm flipV="1">
            <a:off x="5665621" y="387336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B13797-F150-00D8-9D2B-42DF8D3C504B}"/>
              </a:ext>
            </a:extLst>
          </p:cNvPr>
          <p:cNvCxnSpPr>
            <a:cxnSpLocks/>
          </p:cNvCxnSpPr>
          <p:nvPr/>
        </p:nvCxnSpPr>
        <p:spPr>
          <a:xfrm flipV="1">
            <a:off x="6326021" y="387297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8F0799-9FC8-1974-77E5-26653892989B}"/>
              </a:ext>
            </a:extLst>
          </p:cNvPr>
          <p:cNvCxnSpPr>
            <a:cxnSpLocks/>
          </p:cNvCxnSpPr>
          <p:nvPr/>
        </p:nvCxnSpPr>
        <p:spPr>
          <a:xfrm flipV="1">
            <a:off x="6975819" y="38751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36EBAB-5FBE-16DD-C5FC-24FBE2E4008F}"/>
              </a:ext>
            </a:extLst>
          </p:cNvPr>
          <p:cNvCxnSpPr>
            <a:cxnSpLocks/>
          </p:cNvCxnSpPr>
          <p:nvPr/>
        </p:nvCxnSpPr>
        <p:spPr>
          <a:xfrm flipV="1">
            <a:off x="7746223" y="387336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3144FA0-07B6-7C3D-C15B-2F5E9CF1F8E7}"/>
              </a:ext>
            </a:extLst>
          </p:cNvPr>
          <p:cNvCxnSpPr>
            <a:cxnSpLocks/>
          </p:cNvCxnSpPr>
          <p:nvPr/>
        </p:nvCxnSpPr>
        <p:spPr>
          <a:xfrm flipV="1">
            <a:off x="3886986" y="388606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D96BBE8-71BA-1B61-75AA-D0E26CA3EF1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58221" y="5012947"/>
            <a:ext cx="1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9B1EA36-5AFD-7E75-3206-66E401C55444}"/>
              </a:ext>
            </a:extLst>
          </p:cNvPr>
          <p:cNvSpPr txBox="1"/>
          <p:nvPr/>
        </p:nvSpPr>
        <p:spPr>
          <a:xfrm>
            <a:off x="6158221" y="5163084"/>
            <a:ext cx="742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Patch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8D0627A-DF85-BA97-FCAA-D729C01AB5DD}"/>
              </a:ext>
            </a:extLst>
          </p:cNvPr>
          <p:cNvSpPr/>
          <p:nvPr/>
        </p:nvSpPr>
        <p:spPr>
          <a:xfrm>
            <a:off x="3611714" y="2681300"/>
            <a:ext cx="4409782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CCF86EC-2E53-AFAF-38E5-A2033DB582F6}"/>
              </a:ext>
            </a:extLst>
          </p:cNvPr>
          <p:cNvSpPr/>
          <p:nvPr/>
        </p:nvSpPr>
        <p:spPr>
          <a:xfrm>
            <a:off x="3611714" y="1487499"/>
            <a:ext cx="4409782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/>
              <p:nvPr/>
            </p:nvSpPr>
            <p:spPr>
              <a:xfrm rot="16200000">
                <a:off x="7724073" y="2215277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24073" y="2215277"/>
                <a:ext cx="4113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9AC9C5-6916-AD74-D970-6E011C923BB5}"/>
              </a:ext>
            </a:extLst>
          </p:cNvPr>
          <p:cNvCxnSpPr>
            <a:cxnSpLocks/>
          </p:cNvCxnSpPr>
          <p:nvPr/>
        </p:nvCxnSpPr>
        <p:spPr>
          <a:xfrm flipV="1">
            <a:off x="5041390" y="203280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1EB1BE-92E8-881F-6045-A491E0D2A501}"/>
              </a:ext>
            </a:extLst>
          </p:cNvPr>
          <p:cNvCxnSpPr>
            <a:cxnSpLocks/>
          </p:cNvCxnSpPr>
          <p:nvPr/>
        </p:nvCxnSpPr>
        <p:spPr>
          <a:xfrm flipV="1">
            <a:off x="4386705" y="2040891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8756E8B-FD49-96E5-AE8C-3B412BB5D2BA}"/>
              </a:ext>
            </a:extLst>
          </p:cNvPr>
          <p:cNvCxnSpPr>
            <a:cxnSpLocks/>
          </p:cNvCxnSpPr>
          <p:nvPr/>
        </p:nvCxnSpPr>
        <p:spPr>
          <a:xfrm flipV="1">
            <a:off x="5665621" y="202050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9F4922-4678-D356-7757-184019930B91}"/>
              </a:ext>
            </a:extLst>
          </p:cNvPr>
          <p:cNvCxnSpPr>
            <a:cxnSpLocks/>
          </p:cNvCxnSpPr>
          <p:nvPr/>
        </p:nvCxnSpPr>
        <p:spPr>
          <a:xfrm flipV="1">
            <a:off x="6326021" y="203280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BD9788-8BD0-F23C-1A50-05B87889F8DA}"/>
              </a:ext>
            </a:extLst>
          </p:cNvPr>
          <p:cNvCxnSpPr>
            <a:cxnSpLocks/>
          </p:cNvCxnSpPr>
          <p:nvPr/>
        </p:nvCxnSpPr>
        <p:spPr>
          <a:xfrm flipV="1">
            <a:off x="6975819" y="203493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CF41ED-B7C7-B6CD-B716-3F7D8FDACB37}"/>
              </a:ext>
            </a:extLst>
          </p:cNvPr>
          <p:cNvCxnSpPr>
            <a:cxnSpLocks/>
          </p:cNvCxnSpPr>
          <p:nvPr/>
        </p:nvCxnSpPr>
        <p:spPr>
          <a:xfrm flipV="1">
            <a:off x="7746223" y="2026854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83F4C4-32A0-3AC7-0F74-E40D477E3BF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86705" y="3236121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D2A46A-6BCA-D45E-57AF-7DB52899C699}"/>
              </a:ext>
            </a:extLst>
          </p:cNvPr>
          <p:cNvCxnSpPr>
            <a:cxnSpLocks/>
          </p:cNvCxnSpPr>
          <p:nvPr/>
        </p:nvCxnSpPr>
        <p:spPr>
          <a:xfrm flipH="1" flipV="1">
            <a:off x="5041234" y="322168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7566B8-3593-9A40-C189-BC3128077BB7}"/>
              </a:ext>
            </a:extLst>
          </p:cNvPr>
          <p:cNvCxnSpPr>
            <a:cxnSpLocks/>
          </p:cNvCxnSpPr>
          <p:nvPr/>
        </p:nvCxnSpPr>
        <p:spPr>
          <a:xfrm flipH="1" flipV="1">
            <a:off x="5665464" y="322996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012E83-F0BA-F360-00B7-1657FEB0C09A}"/>
              </a:ext>
            </a:extLst>
          </p:cNvPr>
          <p:cNvCxnSpPr>
            <a:cxnSpLocks/>
          </p:cNvCxnSpPr>
          <p:nvPr/>
        </p:nvCxnSpPr>
        <p:spPr>
          <a:xfrm flipH="1" flipV="1">
            <a:off x="6330450" y="3245524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D61D02-ACE2-FBC4-D8BF-162F66C2340E}"/>
              </a:ext>
            </a:extLst>
          </p:cNvPr>
          <p:cNvCxnSpPr>
            <a:cxnSpLocks/>
          </p:cNvCxnSpPr>
          <p:nvPr/>
        </p:nvCxnSpPr>
        <p:spPr>
          <a:xfrm flipH="1" flipV="1">
            <a:off x="6970941" y="3237853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DB1672-3B8B-CD04-067F-FF2B32617A31}"/>
              </a:ext>
            </a:extLst>
          </p:cNvPr>
          <p:cNvCxnSpPr>
            <a:cxnSpLocks/>
          </p:cNvCxnSpPr>
          <p:nvPr/>
        </p:nvCxnSpPr>
        <p:spPr>
          <a:xfrm flipH="1" flipV="1">
            <a:off x="7746222" y="322996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5F703CC-FFD5-AC52-7E97-A819E93CF645}"/>
              </a:ext>
            </a:extLst>
          </p:cNvPr>
          <p:cNvCxnSpPr>
            <a:cxnSpLocks/>
          </p:cNvCxnSpPr>
          <p:nvPr/>
        </p:nvCxnSpPr>
        <p:spPr>
          <a:xfrm flipH="1" flipV="1">
            <a:off x="3886828" y="3228037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7F508C7-B890-1DD2-6C56-2EE721B53879}"/>
              </a:ext>
            </a:extLst>
          </p:cNvPr>
          <p:cNvCxnSpPr>
            <a:cxnSpLocks/>
          </p:cNvCxnSpPr>
          <p:nvPr/>
        </p:nvCxnSpPr>
        <p:spPr>
          <a:xfrm flipV="1">
            <a:off x="3886828" y="2040891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/>
              <p:nvPr/>
            </p:nvSpPr>
            <p:spPr>
              <a:xfrm>
                <a:off x="8164294" y="218945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94" y="2189456"/>
                <a:ext cx="4113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EEE3DC25-8379-F3AF-937A-702A10CEBD84}"/>
              </a:ext>
            </a:extLst>
          </p:cNvPr>
          <p:cNvSpPr/>
          <p:nvPr/>
        </p:nvSpPr>
        <p:spPr>
          <a:xfrm>
            <a:off x="8077210" y="1487499"/>
            <a:ext cx="124740" cy="17424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C502075-F330-1CD7-8FFE-0F60678D3088}"/>
              </a:ext>
            </a:extLst>
          </p:cNvPr>
          <p:cNvGrpSpPr/>
          <p:nvPr/>
        </p:nvGrpSpPr>
        <p:grpSpPr>
          <a:xfrm>
            <a:off x="3611714" y="539728"/>
            <a:ext cx="4409782" cy="403714"/>
            <a:chOff x="3460101" y="4451311"/>
            <a:chExt cx="4407077" cy="40371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B23EFF-187C-E7E4-9B84-E7DE5779CC87}"/>
                </a:ext>
              </a:extLst>
            </p:cNvPr>
            <p:cNvSpPr>
              <a:spLocks/>
            </p:cNvSpPr>
            <p:nvPr/>
          </p:nvSpPr>
          <p:spPr>
            <a:xfrm>
              <a:off x="4110417" y="4507867"/>
              <a:ext cx="249344" cy="253759"/>
            </a:xfrm>
            <a:prstGeom prst="rect">
              <a:avLst/>
            </a:prstGeom>
            <a:solidFill>
              <a:srgbClr val="8FAAD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5887D61-E4E7-BE22-7030-E64E001493E2}"/>
                </a:ext>
              </a:extLst>
            </p:cNvPr>
            <p:cNvSpPr>
              <a:spLocks/>
            </p:cNvSpPr>
            <p:nvPr/>
          </p:nvSpPr>
          <p:spPr>
            <a:xfrm>
              <a:off x="4770032" y="4515860"/>
              <a:ext cx="249344" cy="253759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E6D2257-CC99-79C7-B59E-A4CA7811A0A0}"/>
                </a:ext>
              </a:extLst>
            </p:cNvPr>
            <p:cNvSpPr>
              <a:spLocks/>
            </p:cNvSpPr>
            <p:nvPr/>
          </p:nvSpPr>
          <p:spPr>
            <a:xfrm>
              <a:off x="6044048" y="4507867"/>
              <a:ext cx="249344" cy="253759"/>
            </a:xfrm>
            <a:prstGeom prst="rect">
              <a:avLst/>
            </a:prstGeom>
            <a:solidFill>
              <a:srgbClr val="A9D18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9F7E424-8AA9-FFB8-AF82-6161D45073AE}"/>
                </a:ext>
              </a:extLst>
            </p:cNvPr>
            <p:cNvSpPr>
              <a:spLocks/>
            </p:cNvSpPr>
            <p:nvPr/>
          </p:nvSpPr>
          <p:spPr>
            <a:xfrm>
              <a:off x="7469938" y="4511799"/>
              <a:ext cx="249344" cy="253759"/>
            </a:xfrm>
            <a:prstGeom prst="rect">
              <a:avLst/>
            </a:prstGeom>
            <a:solidFill>
              <a:srgbClr val="2F559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5" name="双括号 64">
              <a:extLst>
                <a:ext uri="{FF2B5EF4-FFF2-40B4-BE49-F238E27FC236}">
                  <a16:creationId xmlns:a16="http://schemas.microsoft.com/office/drawing/2014/main" id="{23610848-904C-622C-2757-2316C45A5D1E}"/>
                </a:ext>
              </a:extLst>
            </p:cNvPr>
            <p:cNvSpPr/>
            <p:nvPr/>
          </p:nvSpPr>
          <p:spPr>
            <a:xfrm>
              <a:off x="3460101" y="4451311"/>
              <a:ext cx="4407077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2AF4471-0039-E13D-5CB1-B8A9007EBEAF}"/>
                </a:ext>
              </a:extLst>
            </p:cNvPr>
            <p:cNvSpPr>
              <a:spLocks/>
            </p:cNvSpPr>
            <p:nvPr/>
          </p:nvSpPr>
          <p:spPr>
            <a:xfrm>
              <a:off x="5387902" y="4507867"/>
              <a:ext cx="249344" cy="253759"/>
            </a:xfrm>
            <a:prstGeom prst="rect">
              <a:avLst/>
            </a:prstGeom>
            <a:solidFill>
              <a:srgbClr val="FBE5D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617BBC-0D47-3FE9-5A90-A3D5D6AF7499}"/>
                </a:ext>
              </a:extLst>
            </p:cNvPr>
            <p:cNvSpPr>
              <a:spLocks/>
            </p:cNvSpPr>
            <p:nvPr/>
          </p:nvSpPr>
          <p:spPr>
            <a:xfrm>
              <a:off x="6694657" y="4511799"/>
              <a:ext cx="249344" cy="253759"/>
            </a:xfrm>
            <a:prstGeom prst="rect">
              <a:avLst/>
            </a:prstGeom>
            <a:solidFill>
              <a:srgbClr val="54823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7804437-322E-3C5A-31D0-AD81C679A6CC}"/>
                </a:ext>
              </a:extLst>
            </p:cNvPr>
            <p:cNvSpPr>
              <a:spLocks/>
            </p:cNvSpPr>
            <p:nvPr/>
          </p:nvSpPr>
          <p:spPr>
            <a:xfrm>
              <a:off x="3605112" y="4514841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F34D8E-2130-4A92-5C4F-22C5FF772D9C}"/>
              </a:ext>
            </a:extLst>
          </p:cNvPr>
          <p:cNvCxnSpPr>
            <a:cxnSpLocks/>
          </p:cNvCxnSpPr>
          <p:nvPr/>
        </p:nvCxnSpPr>
        <p:spPr>
          <a:xfrm flipV="1">
            <a:off x="5041389" y="8566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CBB8F8-291C-CE63-EAF5-BBC96BCC06CF}"/>
              </a:ext>
            </a:extLst>
          </p:cNvPr>
          <p:cNvCxnSpPr>
            <a:cxnSpLocks/>
          </p:cNvCxnSpPr>
          <p:nvPr/>
        </p:nvCxnSpPr>
        <p:spPr>
          <a:xfrm flipV="1">
            <a:off x="4386704" y="86468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4407B5-C469-83C4-A2D7-485DC41F885C}"/>
              </a:ext>
            </a:extLst>
          </p:cNvPr>
          <p:cNvCxnSpPr>
            <a:cxnSpLocks/>
          </p:cNvCxnSpPr>
          <p:nvPr/>
        </p:nvCxnSpPr>
        <p:spPr>
          <a:xfrm flipV="1">
            <a:off x="5665620" y="84429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2C83ACB-519E-24C4-1136-DBBE2020A431}"/>
              </a:ext>
            </a:extLst>
          </p:cNvPr>
          <p:cNvCxnSpPr>
            <a:cxnSpLocks/>
          </p:cNvCxnSpPr>
          <p:nvPr/>
        </p:nvCxnSpPr>
        <p:spPr>
          <a:xfrm flipV="1">
            <a:off x="6326020" y="8566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1E3172-E1D4-C295-70F0-9F287D2EC24E}"/>
              </a:ext>
            </a:extLst>
          </p:cNvPr>
          <p:cNvCxnSpPr>
            <a:cxnSpLocks/>
          </p:cNvCxnSpPr>
          <p:nvPr/>
        </p:nvCxnSpPr>
        <p:spPr>
          <a:xfrm flipV="1">
            <a:off x="6975818" y="85873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6327B17-7883-5826-95B1-E955D74956DF}"/>
              </a:ext>
            </a:extLst>
          </p:cNvPr>
          <p:cNvCxnSpPr>
            <a:cxnSpLocks/>
          </p:cNvCxnSpPr>
          <p:nvPr/>
        </p:nvCxnSpPr>
        <p:spPr>
          <a:xfrm flipV="1">
            <a:off x="7746222" y="85064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B877AF-F649-9B5C-1EFA-40565C852D62}"/>
              </a:ext>
            </a:extLst>
          </p:cNvPr>
          <p:cNvCxnSpPr>
            <a:cxnSpLocks/>
          </p:cNvCxnSpPr>
          <p:nvPr/>
        </p:nvCxnSpPr>
        <p:spPr>
          <a:xfrm flipV="1">
            <a:off x="3886827" y="85833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/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/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/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/>
              <p:nvPr/>
            </p:nvSpPr>
            <p:spPr>
              <a:xfrm>
                <a:off x="3788400" y="253305"/>
                <a:ext cx="28350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00" y="253305"/>
                <a:ext cx="283507" cy="342979"/>
              </a:xfrm>
              <a:prstGeom prst="rect">
                <a:avLst/>
              </a:prstGeom>
              <a:blipFill>
                <a:blip r:embed="rId9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/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blipFill>
                <a:blip r:embed="rId10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/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blipFill>
                <a:blip r:embed="rId11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/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blipFill>
                <a:blip r:embed="rId12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/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blipFill>
                <a:blip r:embed="rId13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/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blipFill>
                <a:blip r:embed="rId14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/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blipFill>
                <a:blip r:embed="rId15"/>
                <a:stretch>
                  <a:fillRect l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/>
              <p:nvPr/>
            </p:nvSpPr>
            <p:spPr>
              <a:xfrm>
                <a:off x="6016467" y="6331568"/>
                <a:ext cx="28350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𝑅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67" y="6331568"/>
                <a:ext cx="283507" cy="342979"/>
              </a:xfrm>
              <a:prstGeom prst="rect">
                <a:avLst/>
              </a:prstGeom>
              <a:blipFill>
                <a:blip r:embed="rId16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7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435277-7A52-0D0B-4F80-CB1A11811863}"/>
              </a:ext>
            </a:extLst>
          </p:cNvPr>
          <p:cNvSpPr/>
          <p:nvPr/>
        </p:nvSpPr>
        <p:spPr>
          <a:xfrm>
            <a:off x="1018294" y="3865173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BB08D0-DC76-C5E1-7E06-4A0D66ADF064}"/>
              </a:ext>
            </a:extLst>
          </p:cNvPr>
          <p:cNvSpPr/>
          <p:nvPr/>
        </p:nvSpPr>
        <p:spPr>
          <a:xfrm>
            <a:off x="1018294" y="3264709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57AF4-D326-F6AB-F4B4-9723E9F2781C}"/>
              </a:ext>
            </a:extLst>
          </p:cNvPr>
          <p:cNvSpPr/>
          <p:nvPr/>
        </p:nvSpPr>
        <p:spPr>
          <a:xfrm>
            <a:off x="1018294" y="1861813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565F8E-B28B-15E6-E85E-06219CEB7164}"/>
              </a:ext>
            </a:extLst>
          </p:cNvPr>
          <p:cNvSpPr/>
          <p:nvPr/>
        </p:nvSpPr>
        <p:spPr>
          <a:xfrm>
            <a:off x="1018294" y="2405127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FCC97-53B1-8B42-2799-200818405BB9}"/>
              </a:ext>
            </a:extLst>
          </p:cNvPr>
          <p:cNvSpPr txBox="1"/>
          <p:nvPr/>
        </p:nvSpPr>
        <p:spPr>
          <a:xfrm>
            <a:off x="1127770" y="4995311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Input Token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0B0F38-9CDC-ADC7-2541-9A816CD089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399077" y="4230433"/>
            <a:ext cx="0" cy="790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EE9FDCE-F109-4AD5-8ED4-B92DEF2B485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1005753" y="3459880"/>
            <a:ext cx="1405864" cy="1380782"/>
          </a:xfrm>
          <a:prstGeom prst="bentConnector4">
            <a:avLst>
              <a:gd name="adj1" fmla="val 104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75DC41-ADC9-B0B9-F3B5-F9073D584BE4}"/>
              </a:ext>
            </a:extLst>
          </p:cNvPr>
          <p:cNvCxnSpPr>
            <a:cxnSpLocks/>
          </p:cNvCxnSpPr>
          <p:nvPr/>
        </p:nvCxnSpPr>
        <p:spPr>
          <a:xfrm flipV="1">
            <a:off x="1596496" y="4230433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DD05B0-D0AD-2B60-DD64-340FEF4E99B7}"/>
              </a:ext>
            </a:extLst>
          </p:cNvPr>
          <p:cNvCxnSpPr>
            <a:cxnSpLocks/>
          </p:cNvCxnSpPr>
          <p:nvPr/>
        </p:nvCxnSpPr>
        <p:spPr>
          <a:xfrm flipV="1">
            <a:off x="3139157" y="4230432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5B8D85-F6E2-01EA-3B4B-4C8E3457FF8B}"/>
              </a:ext>
            </a:extLst>
          </p:cNvPr>
          <p:cNvCxnSpPr/>
          <p:nvPr/>
        </p:nvCxnSpPr>
        <p:spPr>
          <a:xfrm>
            <a:off x="2399076" y="4841296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04CDDB-2CFB-D926-8B02-DECFD88DD2D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399077" y="3629969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781FF-D910-C9BF-98DF-64805D9C71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399077" y="2770387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2C8F2D-5097-49BC-801A-E1D37623BD6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399077" y="2227073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E09B379-D44F-6049-D34C-8006E5F8D830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V="1">
            <a:off x="1098553" y="1964184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C279D19-B54F-8A2E-43B5-791682982EAF}"/>
              </a:ext>
            </a:extLst>
          </p:cNvPr>
          <p:cNvSpPr/>
          <p:nvPr/>
        </p:nvSpPr>
        <p:spPr>
          <a:xfrm>
            <a:off x="542597" y="1488315"/>
            <a:ext cx="3479858" cy="3958668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454DFF-60A8-76E3-3FB5-FF4B00804B9E}"/>
              </a:ext>
            </a:extLst>
          </p:cNvPr>
          <p:cNvSpPr txBox="1"/>
          <p:nvPr/>
        </p:nvSpPr>
        <p:spPr>
          <a:xfrm>
            <a:off x="489134" y="1453883"/>
            <a:ext cx="12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Encoder Layer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2ADD13-9B64-2F48-6B6F-E9D66BF880B9}"/>
              </a:ext>
            </a:extLst>
          </p:cNvPr>
          <p:cNvSpPr txBox="1"/>
          <p:nvPr/>
        </p:nvSpPr>
        <p:spPr>
          <a:xfrm>
            <a:off x="1370897" y="4209551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A56BA9-E97F-2608-7686-6E87800FDC13}"/>
              </a:ext>
            </a:extLst>
          </p:cNvPr>
          <p:cNvSpPr txBox="1"/>
          <p:nvPr/>
        </p:nvSpPr>
        <p:spPr>
          <a:xfrm>
            <a:off x="2175394" y="4200025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9AF63F-BDAD-0A1E-FBA6-B74404AEEE3A}"/>
              </a:ext>
            </a:extLst>
          </p:cNvPr>
          <p:cNvSpPr txBox="1"/>
          <p:nvPr/>
        </p:nvSpPr>
        <p:spPr>
          <a:xfrm>
            <a:off x="2911926" y="4187793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6ECC22-6BEB-7371-CD10-11D3CFDFAA0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399077" y="1553837"/>
            <a:ext cx="0" cy="307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CA191C-5487-33B2-4FD9-31668EE605A4}"/>
              </a:ext>
            </a:extLst>
          </p:cNvPr>
          <p:cNvSpPr/>
          <p:nvPr/>
        </p:nvSpPr>
        <p:spPr>
          <a:xfrm>
            <a:off x="4982487" y="318661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F4CDFA-CDBF-59F0-276C-D381738071B6}"/>
              </a:ext>
            </a:extLst>
          </p:cNvPr>
          <p:cNvSpPr/>
          <p:nvPr/>
        </p:nvSpPr>
        <p:spPr>
          <a:xfrm>
            <a:off x="5930934" y="2458886"/>
            <a:ext cx="88403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A70CD4-2CA1-C457-6B66-86193469FD1C}"/>
              </a:ext>
            </a:extLst>
          </p:cNvPr>
          <p:cNvSpPr/>
          <p:nvPr/>
        </p:nvSpPr>
        <p:spPr>
          <a:xfrm>
            <a:off x="5895809" y="1913802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976937-C091-1F7D-8294-2A1FAF008385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6369531" y="2262878"/>
            <a:ext cx="3422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22A694-56B1-6495-CEC8-E91B918788A3}"/>
              </a:ext>
            </a:extLst>
          </p:cNvPr>
          <p:cNvSpPr/>
          <p:nvPr/>
        </p:nvSpPr>
        <p:spPr>
          <a:xfrm>
            <a:off x="6062150" y="397230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1D73BDF-B965-A7CB-235C-A4FE5F386FA2}"/>
              </a:ext>
            </a:extLst>
          </p:cNvPr>
          <p:cNvSpPr/>
          <p:nvPr/>
        </p:nvSpPr>
        <p:spPr>
          <a:xfrm>
            <a:off x="4977556" y="397598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F9E5EC-E795-4D97-9602-1C445E7F77D0}"/>
              </a:ext>
            </a:extLst>
          </p:cNvPr>
          <p:cNvSpPr/>
          <p:nvPr/>
        </p:nvSpPr>
        <p:spPr>
          <a:xfrm>
            <a:off x="7146745" y="397772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0FECF6C-268F-2206-5290-B8974A0729DA}"/>
              </a:ext>
            </a:extLst>
          </p:cNvPr>
          <p:cNvCxnSpPr>
            <a:cxnSpLocks/>
          </p:cNvCxnSpPr>
          <p:nvPr/>
        </p:nvCxnSpPr>
        <p:spPr>
          <a:xfrm flipV="1">
            <a:off x="6541690" y="2806543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/>
              <p:nvPr/>
            </p:nvSpPr>
            <p:spPr>
              <a:xfrm>
                <a:off x="8023225" y="3453014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25" y="3453014"/>
                <a:ext cx="3203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4C786A-9E72-B5A4-7BD9-827CBFD21B3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369531" y="1547338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9A1CE9B-D413-1D7A-542E-0792FC772A86}"/>
              </a:ext>
            </a:extLst>
          </p:cNvPr>
          <p:cNvSpPr/>
          <p:nvPr/>
        </p:nvSpPr>
        <p:spPr>
          <a:xfrm>
            <a:off x="10202101" y="4333650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9E39367-BAA7-2ABB-6E86-4891121060A6}"/>
              </a:ext>
            </a:extLst>
          </p:cNvPr>
          <p:cNvSpPr/>
          <p:nvPr/>
        </p:nvSpPr>
        <p:spPr>
          <a:xfrm>
            <a:off x="10289925" y="3842374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EB2C1D-6AB8-B650-2A76-D58A9E68E93E}"/>
              </a:ext>
            </a:extLst>
          </p:cNvPr>
          <p:cNvSpPr/>
          <p:nvPr/>
        </p:nvSpPr>
        <p:spPr>
          <a:xfrm>
            <a:off x="10256492" y="2911214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3FBA544-0056-4ED5-D70C-D9EB4E8634F7}"/>
              </a:ext>
            </a:extLst>
          </p:cNvPr>
          <p:cNvSpPr/>
          <p:nvPr/>
        </p:nvSpPr>
        <p:spPr>
          <a:xfrm>
            <a:off x="8881963" y="2378129"/>
            <a:ext cx="2386640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E974AF-5695-3F7F-58C6-6DBECA1242B5}"/>
              </a:ext>
            </a:extLst>
          </p:cNvPr>
          <p:cNvCxnSpPr>
            <a:cxnSpLocks/>
          </p:cNvCxnSpPr>
          <p:nvPr/>
        </p:nvCxnSpPr>
        <p:spPr>
          <a:xfrm flipV="1">
            <a:off x="9385248" y="2735727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E4F664-F542-4A4D-43F3-8BF44D313951}"/>
              </a:ext>
            </a:extLst>
          </p:cNvPr>
          <p:cNvSpPr/>
          <p:nvPr/>
        </p:nvSpPr>
        <p:spPr>
          <a:xfrm>
            <a:off x="10089889" y="3376794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/>
              <p:nvPr/>
            </p:nvSpPr>
            <p:spPr>
              <a:xfrm>
                <a:off x="11015232" y="4636165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5232" y="4636165"/>
                <a:ext cx="315142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3B1FF5-0973-1053-1CD4-EEAFDB91B9E4}"/>
              </a:ext>
            </a:extLst>
          </p:cNvPr>
          <p:cNvCxnSpPr>
            <a:cxnSpLocks/>
          </p:cNvCxnSpPr>
          <p:nvPr/>
        </p:nvCxnSpPr>
        <p:spPr>
          <a:xfrm flipV="1">
            <a:off x="10332052" y="4672372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208646-390E-457B-381F-AFB154F27185}"/>
              </a:ext>
            </a:extLst>
          </p:cNvPr>
          <p:cNvCxnSpPr>
            <a:cxnSpLocks/>
          </p:cNvCxnSpPr>
          <p:nvPr/>
        </p:nvCxnSpPr>
        <p:spPr>
          <a:xfrm flipV="1">
            <a:off x="11048297" y="4681703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80B7D3-B9D6-509F-9176-E0A381F6955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10676283" y="4191450"/>
            <a:ext cx="332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76C9FE-3E95-6ED4-59FD-CD29BF3BA85C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10676132" y="3725870"/>
            <a:ext cx="151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3A4220-4947-0820-B7F4-13747F19D973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H="1" flipV="1">
            <a:off x="10675255" y="3260290"/>
            <a:ext cx="877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D1F8445-48CD-6F95-D419-15A33A188B9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0675255" y="2735727"/>
            <a:ext cx="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/>
              <p:nvPr/>
            </p:nvSpPr>
            <p:spPr>
              <a:xfrm>
                <a:off x="10318180" y="4639624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180" y="4639624"/>
                <a:ext cx="3151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/>
              <p:nvPr/>
            </p:nvSpPr>
            <p:spPr>
              <a:xfrm>
                <a:off x="9336603" y="4633102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03" y="4633102"/>
                <a:ext cx="315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31BBEC-E951-42BA-ABA4-374B6AFDDA28}"/>
              </a:ext>
            </a:extLst>
          </p:cNvPr>
          <p:cNvCxnSpPr>
            <a:stCxn id="37" idx="0"/>
          </p:cNvCxnSpPr>
          <p:nvPr/>
        </p:nvCxnSpPr>
        <p:spPr>
          <a:xfrm flipV="1">
            <a:off x="10075283" y="2001085"/>
            <a:ext cx="0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B2AE049-F704-8DB8-258D-D59C15313E0C}"/>
              </a:ext>
            </a:extLst>
          </p:cNvPr>
          <p:cNvSpPr/>
          <p:nvPr/>
        </p:nvSpPr>
        <p:spPr>
          <a:xfrm>
            <a:off x="8488182" y="1475261"/>
            <a:ext cx="3284641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1D1D12-1626-1F53-9A4C-84F1BC27A9F4}"/>
              </a:ext>
            </a:extLst>
          </p:cNvPr>
          <p:cNvCxnSpPr>
            <a:cxnSpLocks/>
          </p:cNvCxnSpPr>
          <p:nvPr/>
        </p:nvCxnSpPr>
        <p:spPr>
          <a:xfrm flipV="1">
            <a:off x="5437744" y="367814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0D59F-EE52-5844-29E3-EC44E1611C29}"/>
              </a:ext>
            </a:extLst>
          </p:cNvPr>
          <p:cNvCxnSpPr>
            <a:cxnSpLocks/>
          </p:cNvCxnSpPr>
          <p:nvPr/>
        </p:nvCxnSpPr>
        <p:spPr>
          <a:xfrm flipV="1">
            <a:off x="6522338" y="3674966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861DFCF-EBC7-FB32-42B1-14FAE0A083E2}"/>
              </a:ext>
            </a:extLst>
          </p:cNvPr>
          <p:cNvCxnSpPr>
            <a:cxnSpLocks/>
          </p:cNvCxnSpPr>
          <p:nvPr/>
        </p:nvCxnSpPr>
        <p:spPr>
          <a:xfrm flipV="1">
            <a:off x="7606933" y="368449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9DEFFF-C633-EC3D-58D0-CB3FA7EEDDC2}"/>
              </a:ext>
            </a:extLst>
          </p:cNvPr>
          <p:cNvSpPr/>
          <p:nvPr/>
        </p:nvSpPr>
        <p:spPr>
          <a:xfrm>
            <a:off x="4889078" y="3273113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3A1A8EF-8B72-381E-11B0-438198BEC9A4}"/>
              </a:ext>
            </a:extLst>
          </p:cNvPr>
          <p:cNvSpPr/>
          <p:nvPr/>
        </p:nvSpPr>
        <p:spPr>
          <a:xfrm>
            <a:off x="5959215" y="405404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4881E8-4898-3EB7-3360-ECCAF6131E46}"/>
              </a:ext>
            </a:extLst>
          </p:cNvPr>
          <p:cNvSpPr/>
          <p:nvPr/>
        </p:nvSpPr>
        <p:spPr>
          <a:xfrm>
            <a:off x="4884147" y="406248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F392FB-8447-3EEE-2C8B-13E66C5B8A3D}"/>
              </a:ext>
            </a:extLst>
          </p:cNvPr>
          <p:cNvSpPr/>
          <p:nvPr/>
        </p:nvSpPr>
        <p:spPr>
          <a:xfrm>
            <a:off x="7053336" y="4064223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48925CA-A8A7-FAA0-4A3A-27ABF400680F}"/>
              </a:ext>
            </a:extLst>
          </p:cNvPr>
          <p:cNvCxnSpPr>
            <a:cxnSpLocks/>
          </p:cNvCxnSpPr>
          <p:nvPr/>
        </p:nvCxnSpPr>
        <p:spPr>
          <a:xfrm flipV="1">
            <a:off x="6448281" y="2806543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AD76EE1-4685-72EC-2D8C-25E303F479C3}"/>
              </a:ext>
            </a:extLst>
          </p:cNvPr>
          <p:cNvCxnSpPr>
            <a:cxnSpLocks/>
          </p:cNvCxnSpPr>
          <p:nvPr/>
        </p:nvCxnSpPr>
        <p:spPr>
          <a:xfrm flipV="1">
            <a:off x="5344335" y="3764639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918BEAB-912E-2762-3F2A-4E00868E3DA8}"/>
              </a:ext>
            </a:extLst>
          </p:cNvPr>
          <p:cNvCxnSpPr>
            <a:cxnSpLocks/>
          </p:cNvCxnSpPr>
          <p:nvPr/>
        </p:nvCxnSpPr>
        <p:spPr>
          <a:xfrm flipV="1">
            <a:off x="6428929" y="376146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41A751-6197-653F-FB0A-6E7B33968587}"/>
              </a:ext>
            </a:extLst>
          </p:cNvPr>
          <p:cNvCxnSpPr>
            <a:cxnSpLocks/>
          </p:cNvCxnSpPr>
          <p:nvPr/>
        </p:nvCxnSpPr>
        <p:spPr>
          <a:xfrm flipV="1">
            <a:off x="7513524" y="3770989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980BE5-5C19-62B1-B7DD-7767A5D0C7DC}"/>
              </a:ext>
            </a:extLst>
          </p:cNvPr>
          <p:cNvSpPr/>
          <p:nvPr/>
        </p:nvSpPr>
        <p:spPr>
          <a:xfrm>
            <a:off x="4807971" y="3384986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BD6CFEA-B0B9-EB46-32B0-08DB8B00A030}"/>
              </a:ext>
            </a:extLst>
          </p:cNvPr>
          <p:cNvSpPr/>
          <p:nvPr/>
        </p:nvSpPr>
        <p:spPr>
          <a:xfrm>
            <a:off x="5887634" y="417068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A85F4E9-08D3-F632-FFD7-41FF7F5F1FCB}"/>
              </a:ext>
            </a:extLst>
          </p:cNvPr>
          <p:cNvSpPr/>
          <p:nvPr/>
        </p:nvSpPr>
        <p:spPr>
          <a:xfrm>
            <a:off x="4803040" y="4174353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32B4F1-3A97-B769-404C-63DA70ED0DB8}"/>
              </a:ext>
            </a:extLst>
          </p:cNvPr>
          <p:cNvSpPr/>
          <p:nvPr/>
        </p:nvSpPr>
        <p:spPr>
          <a:xfrm>
            <a:off x="6972229" y="4176096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5E3F95-2145-4D9C-2D55-BC7E2FFC7BC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347821" y="2811756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C97A10-FA7E-8D52-9064-43DCBE27A5F7}"/>
              </a:ext>
            </a:extLst>
          </p:cNvPr>
          <p:cNvCxnSpPr>
            <a:cxnSpLocks/>
          </p:cNvCxnSpPr>
          <p:nvPr/>
        </p:nvCxnSpPr>
        <p:spPr>
          <a:xfrm flipV="1">
            <a:off x="5263228" y="387651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AA3D9AF-37D2-64EB-46F4-4E6E0FF26906}"/>
              </a:ext>
            </a:extLst>
          </p:cNvPr>
          <p:cNvCxnSpPr>
            <a:cxnSpLocks/>
          </p:cNvCxnSpPr>
          <p:nvPr/>
        </p:nvCxnSpPr>
        <p:spPr>
          <a:xfrm flipV="1">
            <a:off x="6357348" y="387810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207F9E9-D138-B15E-CBC4-E59A8A27FB17}"/>
              </a:ext>
            </a:extLst>
          </p:cNvPr>
          <p:cNvCxnSpPr>
            <a:cxnSpLocks/>
          </p:cNvCxnSpPr>
          <p:nvPr/>
        </p:nvCxnSpPr>
        <p:spPr>
          <a:xfrm flipV="1">
            <a:off x="7432417" y="388286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C7E81BEB-DEA6-559B-7CEE-BC85B6B20156}"/>
              </a:ext>
            </a:extLst>
          </p:cNvPr>
          <p:cNvSpPr/>
          <p:nvPr/>
        </p:nvSpPr>
        <p:spPr>
          <a:xfrm rot="1984886">
            <a:off x="7978752" y="3393820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91D84DD-7B85-1DE0-872A-B0EC8557B32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7432417" y="4525172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E1358C5-21CF-79B0-D493-B80EACDC9A06}"/>
              </a:ext>
            </a:extLst>
          </p:cNvPr>
          <p:cNvCxnSpPr>
            <a:cxnSpLocks/>
          </p:cNvCxnSpPr>
          <p:nvPr/>
        </p:nvCxnSpPr>
        <p:spPr>
          <a:xfrm flipV="1">
            <a:off x="6347822" y="4519756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F50E697-007E-2508-9382-3AC563E07D64}"/>
              </a:ext>
            </a:extLst>
          </p:cNvPr>
          <p:cNvCxnSpPr>
            <a:cxnSpLocks/>
          </p:cNvCxnSpPr>
          <p:nvPr/>
        </p:nvCxnSpPr>
        <p:spPr>
          <a:xfrm flipV="1">
            <a:off x="5263228" y="4519756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91C7421-A9D1-F972-C1A8-CAF3B29E27A9}"/>
              </a:ext>
            </a:extLst>
          </p:cNvPr>
          <p:cNvSpPr txBox="1"/>
          <p:nvPr/>
        </p:nvSpPr>
        <p:spPr>
          <a:xfrm>
            <a:off x="8458426" y="1460778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/>
              <p:nvPr/>
            </p:nvSpPr>
            <p:spPr>
              <a:xfrm>
                <a:off x="5214950" y="4526195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50" y="4526195"/>
                <a:ext cx="4288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/>
              <p:nvPr/>
            </p:nvSpPr>
            <p:spPr>
              <a:xfrm>
                <a:off x="6325505" y="4518539"/>
                <a:ext cx="920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505" y="4518539"/>
                <a:ext cx="92037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/>
              <p:nvPr/>
            </p:nvSpPr>
            <p:spPr>
              <a:xfrm>
                <a:off x="7413304" y="4512948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304" y="4512948"/>
                <a:ext cx="790660" cy="324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50CA3388-6F1C-E56A-9D60-DD71DFC70A83}"/>
              </a:ext>
            </a:extLst>
          </p:cNvPr>
          <p:cNvSpPr/>
          <p:nvPr/>
        </p:nvSpPr>
        <p:spPr>
          <a:xfrm>
            <a:off x="4371597" y="1475261"/>
            <a:ext cx="396000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ECC8658-1A74-18A2-E081-91692D2459F1}"/>
              </a:ext>
            </a:extLst>
          </p:cNvPr>
          <p:cNvSpPr txBox="1"/>
          <p:nvPr/>
        </p:nvSpPr>
        <p:spPr>
          <a:xfrm>
            <a:off x="4311876" y="1468318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6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AE13704-ACEC-924B-1471-57EF1A26D36F}"/>
              </a:ext>
            </a:extLst>
          </p:cNvPr>
          <p:cNvGrpSpPr/>
          <p:nvPr/>
        </p:nvGrpSpPr>
        <p:grpSpPr>
          <a:xfrm>
            <a:off x="243101" y="1626442"/>
            <a:ext cx="3479858" cy="950600"/>
            <a:chOff x="1794656" y="2478400"/>
            <a:chExt cx="3479858" cy="9506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B9F555-BBC2-0B5C-0A47-72ECE8418554}"/>
                </a:ext>
              </a:extLst>
            </p:cNvPr>
            <p:cNvSpPr>
              <a:spLocks/>
            </p:cNvSpPr>
            <p:nvPr/>
          </p:nvSpPr>
          <p:spPr>
            <a:xfrm>
              <a:off x="2913329" y="2650659"/>
              <a:ext cx="245180" cy="252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EB03D9-B3BC-2CFF-808D-6A4B3FDA399E}"/>
                </a:ext>
              </a:extLst>
            </p:cNvPr>
            <p:cNvSpPr>
              <a:spLocks/>
            </p:cNvSpPr>
            <p:nvPr/>
          </p:nvSpPr>
          <p:spPr>
            <a:xfrm>
              <a:off x="3534585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B61325-57E3-793B-8018-3282AE1383D6}"/>
                </a:ext>
              </a:extLst>
            </p:cNvPr>
            <p:cNvSpPr>
              <a:spLocks/>
            </p:cNvSpPr>
            <p:nvPr/>
          </p:nvSpPr>
          <p:spPr>
            <a:xfrm>
              <a:off x="4166829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1584DDD-A0C7-214D-6AE8-8D67D3609B21}"/>
                </a:ext>
              </a:extLst>
            </p:cNvPr>
            <p:cNvSpPr>
              <a:spLocks/>
            </p:cNvSpPr>
            <p:nvPr/>
          </p:nvSpPr>
          <p:spPr>
            <a:xfrm>
              <a:off x="4795813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" name="双括号 10">
              <a:extLst>
                <a:ext uri="{FF2B5EF4-FFF2-40B4-BE49-F238E27FC236}">
                  <a16:creationId xmlns:a16="http://schemas.microsoft.com/office/drawing/2014/main" id="{FAD76F65-0234-4F62-50FE-27AE1AAACDC6}"/>
                </a:ext>
              </a:extLst>
            </p:cNvPr>
            <p:cNvSpPr/>
            <p:nvPr/>
          </p:nvSpPr>
          <p:spPr>
            <a:xfrm>
              <a:off x="2478034" y="2588557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8FFE50-0469-7B68-B2C0-F7B51A7AAAEF}"/>
                </a:ext>
              </a:extLst>
            </p:cNvPr>
            <p:cNvSpPr>
              <a:spLocks/>
            </p:cNvSpPr>
            <p:nvPr/>
          </p:nvSpPr>
          <p:spPr>
            <a:xfrm>
              <a:off x="3220260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E0CE16-F2B8-2FAE-3EBF-23554FA67DB2}"/>
                </a:ext>
              </a:extLst>
            </p:cNvPr>
            <p:cNvSpPr>
              <a:spLocks/>
            </p:cNvSpPr>
            <p:nvPr/>
          </p:nvSpPr>
          <p:spPr>
            <a:xfrm>
              <a:off x="3852504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372965-2834-66BA-E84F-1592D2CB39F9}"/>
                </a:ext>
              </a:extLst>
            </p:cNvPr>
            <p:cNvSpPr>
              <a:spLocks/>
            </p:cNvSpPr>
            <p:nvPr/>
          </p:nvSpPr>
          <p:spPr>
            <a:xfrm>
              <a:off x="4481488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DAEC21B-3263-35BA-A9A2-04E6CA0253CF}"/>
                </a:ext>
              </a:extLst>
            </p:cNvPr>
            <p:cNvSpPr>
              <a:spLocks/>
            </p:cNvSpPr>
            <p:nvPr/>
          </p:nvSpPr>
          <p:spPr>
            <a:xfrm>
              <a:off x="2599711" y="2649463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983A62-B7A1-3E69-9635-D7018E276AAE}"/>
                </a:ext>
              </a:extLst>
            </p:cNvPr>
            <p:cNvSpPr/>
            <p:nvPr/>
          </p:nvSpPr>
          <p:spPr>
            <a:xfrm>
              <a:off x="1794656" y="2478400"/>
              <a:ext cx="3479858" cy="950600"/>
            </a:xfrm>
            <a:prstGeom prst="rect">
              <a:avLst/>
            </a:prstGeom>
            <a:noFill/>
            <a:ln w="19050">
              <a:solidFill>
                <a:srgbClr val="7C7C7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FF1A1C-B2EC-EC0F-FD16-98669002A38B}"/>
                </a:ext>
              </a:extLst>
            </p:cNvPr>
            <p:cNvSpPr>
              <a:spLocks/>
            </p:cNvSpPr>
            <p:nvPr/>
          </p:nvSpPr>
          <p:spPr>
            <a:xfrm>
              <a:off x="1997137" y="2649462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7804A9E-7EF1-C353-0FA1-04CA5B6B9A20}"/>
                    </a:ext>
                  </a:extLst>
                </p:cNvPr>
                <p:cNvSpPr txBox="1"/>
                <p:nvPr/>
              </p:nvSpPr>
              <p:spPr>
                <a:xfrm>
                  <a:off x="3178510" y="3010038"/>
                  <a:ext cx="1277272" cy="311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 ⋯, 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h𝑤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7804A9E-7EF1-C353-0FA1-04CA5B6B9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10" y="3010038"/>
                  <a:ext cx="1277272" cy="311817"/>
                </a:xfrm>
                <a:prstGeom prst="rect">
                  <a:avLst/>
                </a:prstGeom>
                <a:blipFill>
                  <a:blip r:embed="rId2"/>
                  <a:stretch>
                    <a:fillRect l="-5263" r="-1435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AD587EC-43A1-546B-D900-37D6D1A05E65}"/>
                    </a:ext>
                  </a:extLst>
                </p:cNvPr>
                <p:cNvSpPr txBox="1"/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𝑐𝑙𝑠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AD587EC-43A1-546B-D900-37D6D1A05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blipFill>
                  <a:blip r:embed="rId3"/>
                  <a:stretch>
                    <a:fillRect l="-13846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56A87C3-A6C7-DBF4-D228-1993D68F10CF}"/>
              </a:ext>
            </a:extLst>
          </p:cNvPr>
          <p:cNvGrpSpPr/>
          <p:nvPr/>
        </p:nvGrpSpPr>
        <p:grpSpPr>
          <a:xfrm>
            <a:off x="243101" y="4741540"/>
            <a:ext cx="3479858" cy="950600"/>
            <a:chOff x="1794656" y="2478400"/>
            <a:chExt cx="3479858" cy="9506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B8A43A-564B-FD5B-F5A2-AFB5A3B30172}"/>
                </a:ext>
              </a:extLst>
            </p:cNvPr>
            <p:cNvSpPr>
              <a:spLocks/>
            </p:cNvSpPr>
            <p:nvPr/>
          </p:nvSpPr>
          <p:spPr>
            <a:xfrm>
              <a:off x="2913329" y="2650659"/>
              <a:ext cx="245180" cy="252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8F2F4A-E627-FB76-6D2E-8600EACD60ED}"/>
                </a:ext>
              </a:extLst>
            </p:cNvPr>
            <p:cNvSpPr>
              <a:spLocks/>
            </p:cNvSpPr>
            <p:nvPr/>
          </p:nvSpPr>
          <p:spPr>
            <a:xfrm>
              <a:off x="3534585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65ACDC-1C30-CBB1-8894-89039400ABB2}"/>
                </a:ext>
              </a:extLst>
            </p:cNvPr>
            <p:cNvSpPr>
              <a:spLocks/>
            </p:cNvSpPr>
            <p:nvPr/>
          </p:nvSpPr>
          <p:spPr>
            <a:xfrm>
              <a:off x="4166829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A0068C0-42DB-E31E-EC22-53F59B7C40DC}"/>
                </a:ext>
              </a:extLst>
            </p:cNvPr>
            <p:cNvSpPr>
              <a:spLocks/>
            </p:cNvSpPr>
            <p:nvPr/>
          </p:nvSpPr>
          <p:spPr>
            <a:xfrm>
              <a:off x="4795813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7" name="双括号 26">
              <a:extLst>
                <a:ext uri="{FF2B5EF4-FFF2-40B4-BE49-F238E27FC236}">
                  <a16:creationId xmlns:a16="http://schemas.microsoft.com/office/drawing/2014/main" id="{4DEA951D-906D-6DB4-C4BF-18B10F405E94}"/>
                </a:ext>
              </a:extLst>
            </p:cNvPr>
            <p:cNvSpPr/>
            <p:nvPr/>
          </p:nvSpPr>
          <p:spPr>
            <a:xfrm>
              <a:off x="2478034" y="2588557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7251C4B-253D-929B-6EC6-1734B2B36669}"/>
                </a:ext>
              </a:extLst>
            </p:cNvPr>
            <p:cNvSpPr>
              <a:spLocks/>
            </p:cNvSpPr>
            <p:nvPr/>
          </p:nvSpPr>
          <p:spPr>
            <a:xfrm>
              <a:off x="3220260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88E8F4-FC16-457C-1DB4-F5E69CF84D13}"/>
                </a:ext>
              </a:extLst>
            </p:cNvPr>
            <p:cNvSpPr>
              <a:spLocks/>
            </p:cNvSpPr>
            <p:nvPr/>
          </p:nvSpPr>
          <p:spPr>
            <a:xfrm>
              <a:off x="3852504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71BD9D-794D-8553-D433-6F230B19E89C}"/>
                </a:ext>
              </a:extLst>
            </p:cNvPr>
            <p:cNvSpPr>
              <a:spLocks/>
            </p:cNvSpPr>
            <p:nvPr/>
          </p:nvSpPr>
          <p:spPr>
            <a:xfrm>
              <a:off x="4481488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B0732D9-8F24-3409-D117-E3510C0D5A35}"/>
                </a:ext>
              </a:extLst>
            </p:cNvPr>
            <p:cNvSpPr>
              <a:spLocks/>
            </p:cNvSpPr>
            <p:nvPr/>
          </p:nvSpPr>
          <p:spPr>
            <a:xfrm>
              <a:off x="2599711" y="2649463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ADA04C-7BBA-21FF-B3A7-D8C345CB1F57}"/>
                </a:ext>
              </a:extLst>
            </p:cNvPr>
            <p:cNvSpPr/>
            <p:nvPr/>
          </p:nvSpPr>
          <p:spPr>
            <a:xfrm>
              <a:off x="1794656" y="2478400"/>
              <a:ext cx="3479858" cy="950600"/>
            </a:xfrm>
            <a:prstGeom prst="rect">
              <a:avLst/>
            </a:prstGeom>
            <a:noFill/>
            <a:ln w="19050">
              <a:solidFill>
                <a:srgbClr val="7C7C7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60C20C9-3C0D-F5E3-7132-7D7BC9048AD2}"/>
                </a:ext>
              </a:extLst>
            </p:cNvPr>
            <p:cNvSpPr>
              <a:spLocks/>
            </p:cNvSpPr>
            <p:nvPr/>
          </p:nvSpPr>
          <p:spPr>
            <a:xfrm>
              <a:off x="1997137" y="2649462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8D0F521-D07D-4DE2-38F6-8BD7EFC87213}"/>
                    </a:ext>
                  </a:extLst>
                </p:cNvPr>
                <p:cNvSpPr txBox="1"/>
                <p:nvPr/>
              </p:nvSpPr>
              <p:spPr>
                <a:xfrm>
                  <a:off x="3178510" y="3010038"/>
                  <a:ext cx="1277272" cy="333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 ⋯, 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h𝑤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8D0F521-D07D-4DE2-38F6-8BD7EFC87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10" y="3010038"/>
                  <a:ext cx="1277272" cy="333105"/>
                </a:xfrm>
                <a:prstGeom prst="rect">
                  <a:avLst/>
                </a:prstGeom>
                <a:blipFill>
                  <a:blip r:embed="rId4"/>
                  <a:stretch>
                    <a:fillRect l="-5263" r="-1435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7B6D6E7-7DD5-FA6C-228F-128EF8F7D54C}"/>
                    </a:ext>
                  </a:extLst>
                </p:cNvPr>
                <p:cNvSpPr txBox="1"/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𝑐𝑙𝑠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7B6D6E7-7DD5-FA6C-228F-128EF8F7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blipFill>
                  <a:blip r:embed="rId3"/>
                  <a:stretch>
                    <a:fillRect l="-13846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708F7B5-308D-B13F-C891-590457DC9701}"/>
              </a:ext>
            </a:extLst>
          </p:cNvPr>
          <p:cNvSpPr txBox="1"/>
          <p:nvPr/>
        </p:nvSpPr>
        <p:spPr>
          <a:xfrm>
            <a:off x="-283190" y="3471523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Class Token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2724DD-D1B0-D093-BAC4-C811DC69111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70253" y="2835391"/>
            <a:ext cx="0" cy="6361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04E580-4DA3-B43C-AEDA-F9919B1F242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0253" y="3810077"/>
            <a:ext cx="0" cy="59290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5CA7E1A-8520-0304-A575-8DDA8917BBA4}"/>
              </a:ext>
            </a:extLst>
          </p:cNvPr>
          <p:cNvSpPr/>
          <p:nvPr/>
        </p:nvSpPr>
        <p:spPr>
          <a:xfrm>
            <a:off x="1303698" y="3127436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E0C6405-D240-5497-1687-001378F47A26}"/>
              </a:ext>
            </a:extLst>
          </p:cNvPr>
          <p:cNvSpPr/>
          <p:nvPr/>
        </p:nvSpPr>
        <p:spPr>
          <a:xfrm>
            <a:off x="1309283" y="3793380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05F907-0246-C851-6EAC-6D564AEA544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485595" y="2577042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31A9B8-8508-6419-8AC8-CE5643B7295D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491180" y="4158640"/>
            <a:ext cx="0" cy="58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A2226F-1E20-F6E5-4611-052CAAA3F822}"/>
              </a:ext>
            </a:extLst>
          </p:cNvPr>
          <p:cNvSpPr/>
          <p:nvPr/>
        </p:nvSpPr>
        <p:spPr>
          <a:xfrm>
            <a:off x="4460517" y="3127436"/>
            <a:ext cx="1610065" cy="365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203B1C2-F03B-4A7E-A898-26525362C4D8}"/>
              </a:ext>
            </a:extLst>
          </p:cNvPr>
          <p:cNvSpPr/>
          <p:nvPr/>
        </p:nvSpPr>
        <p:spPr>
          <a:xfrm>
            <a:off x="4460517" y="3793380"/>
            <a:ext cx="1610065" cy="365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310B538-1C10-5D24-1F28-69032E60289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>
            <a:off x="3667492" y="3310066"/>
            <a:ext cx="793025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2A4C9D-570A-321E-3940-E033A58BE564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3673077" y="3310066"/>
            <a:ext cx="787440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032CD64-E572-C8C5-572A-3C8F55B887F6}"/>
              </a:ext>
            </a:extLst>
          </p:cNvPr>
          <p:cNvSpPr>
            <a:spLocks/>
          </p:cNvSpPr>
          <p:nvPr/>
        </p:nvSpPr>
        <p:spPr>
          <a:xfrm>
            <a:off x="3814660" y="3026577"/>
            <a:ext cx="249344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8940E6-9D1D-B00E-F57D-ECF1B9BF860F}"/>
              </a:ext>
            </a:extLst>
          </p:cNvPr>
          <p:cNvSpPr>
            <a:spLocks/>
          </p:cNvSpPr>
          <p:nvPr/>
        </p:nvSpPr>
        <p:spPr>
          <a:xfrm>
            <a:off x="3814660" y="3961678"/>
            <a:ext cx="249344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/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blipFill>
                <a:blip r:embed="rId5"/>
                <a:stretch>
                  <a:fillRect l="-13846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/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blipFill>
                <a:blip r:embed="rId3"/>
                <a:stretch>
                  <a:fillRect l="-13846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BA68BDA-8AD2-135B-051A-D55D2108B496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3722959" y="2101742"/>
            <a:ext cx="1542591" cy="10256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1A4A491-6934-9086-68CB-4A7B8A7F6D23}"/>
              </a:ext>
            </a:extLst>
          </p:cNvPr>
          <p:cNvCxnSpPr>
            <a:cxnSpLocks/>
            <a:stCxn id="32" idx="3"/>
            <a:endCxn id="59" idx="2"/>
          </p:cNvCxnSpPr>
          <p:nvPr/>
        </p:nvCxnSpPr>
        <p:spPr>
          <a:xfrm flipV="1">
            <a:off x="3722959" y="4158640"/>
            <a:ext cx="1542591" cy="10582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B9ECEF1-3EF9-5F61-C334-0EFCE558F19C}"/>
              </a:ext>
            </a:extLst>
          </p:cNvPr>
          <p:cNvSpPr/>
          <p:nvPr/>
        </p:nvSpPr>
        <p:spPr>
          <a:xfrm>
            <a:off x="6742974" y="247637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9B5B991-DA2A-B1A4-93DB-5BA1F122DC5E}"/>
              </a:ext>
            </a:extLst>
          </p:cNvPr>
          <p:cNvSpPr/>
          <p:nvPr/>
        </p:nvSpPr>
        <p:spPr>
          <a:xfrm>
            <a:off x="6745781" y="450797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59BE884-7AA6-A024-7B7F-650834CCBBA4}"/>
              </a:ext>
            </a:extLst>
          </p:cNvPr>
          <p:cNvCxnSpPr>
            <a:cxnSpLocks/>
            <a:stCxn id="32" idx="3"/>
            <a:endCxn id="79" idx="2"/>
          </p:cNvCxnSpPr>
          <p:nvPr/>
        </p:nvCxnSpPr>
        <p:spPr>
          <a:xfrm flipV="1">
            <a:off x="3722959" y="4857055"/>
            <a:ext cx="3483010" cy="3597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4195212-AB9A-B25C-4CFC-B6B7959E2853}"/>
              </a:ext>
            </a:extLst>
          </p:cNvPr>
          <p:cNvCxnSpPr>
            <a:cxnSpLocks/>
            <a:stCxn id="16" idx="3"/>
            <a:endCxn id="78" idx="0"/>
          </p:cNvCxnSpPr>
          <p:nvPr/>
        </p:nvCxnSpPr>
        <p:spPr>
          <a:xfrm>
            <a:off x="3722959" y="2101742"/>
            <a:ext cx="3480203" cy="3746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56A2FA6-F6E1-8752-038F-663BDFF7BCFC}"/>
              </a:ext>
            </a:extLst>
          </p:cNvPr>
          <p:cNvSpPr/>
          <p:nvPr/>
        </p:nvSpPr>
        <p:spPr>
          <a:xfrm>
            <a:off x="6541203" y="3129056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E79F05E-5EC6-0584-F7E7-0AEFCC0F72D5}"/>
              </a:ext>
            </a:extLst>
          </p:cNvPr>
          <p:cNvSpPr/>
          <p:nvPr/>
        </p:nvSpPr>
        <p:spPr>
          <a:xfrm>
            <a:off x="6541203" y="3790029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6E82657-CBEC-C897-6FC0-3B43712EA128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7203162" y="2825450"/>
            <a:ext cx="2807" cy="30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10C2682-2F83-B137-1FC3-8E02BCAA7CF6}"/>
              </a:ext>
            </a:extLst>
          </p:cNvPr>
          <p:cNvCxnSpPr>
            <a:cxnSpLocks/>
            <a:stCxn id="79" idx="0"/>
            <a:endCxn id="89" idx="2"/>
          </p:cNvCxnSpPr>
          <p:nvPr/>
        </p:nvCxnSpPr>
        <p:spPr>
          <a:xfrm flipV="1">
            <a:off x="7205969" y="4155289"/>
            <a:ext cx="0" cy="35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663D6F0-E549-91EC-1ABF-986FD0AA96DA}"/>
              </a:ext>
            </a:extLst>
          </p:cNvPr>
          <p:cNvCxnSpPr>
            <a:cxnSpLocks/>
            <a:stCxn id="59" idx="3"/>
            <a:endCxn id="89" idx="1"/>
          </p:cNvCxnSpPr>
          <p:nvPr/>
        </p:nvCxnSpPr>
        <p:spPr>
          <a:xfrm flipV="1">
            <a:off x="6070582" y="3972659"/>
            <a:ext cx="470621" cy="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91D0AB-BE72-DD2B-4186-F5628F38EDE1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>
            <a:off x="6070582" y="3310066"/>
            <a:ext cx="47062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AD0346-1D94-B051-0FE7-9848386706C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 flipV="1">
            <a:off x="7870734" y="3310066"/>
            <a:ext cx="34655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A346392-73ED-7468-D98C-740E2CCD0BD6}"/>
              </a:ext>
            </a:extLst>
          </p:cNvPr>
          <p:cNvSpPr/>
          <p:nvPr/>
        </p:nvSpPr>
        <p:spPr>
          <a:xfrm>
            <a:off x="8217285" y="3127436"/>
            <a:ext cx="6344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83816FD-821E-5848-B9BF-37DE1E3E2B22}"/>
              </a:ext>
            </a:extLst>
          </p:cNvPr>
          <p:cNvSpPr/>
          <p:nvPr/>
        </p:nvSpPr>
        <p:spPr>
          <a:xfrm>
            <a:off x="8217285" y="3790028"/>
            <a:ext cx="6344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FAA91BD-3376-E55C-7038-2B784B8B06CD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 flipV="1">
            <a:off x="7870734" y="3972658"/>
            <a:ext cx="346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D795A70-4CD9-831A-6FB6-00C5A9E7469D}"/>
              </a:ext>
            </a:extLst>
          </p:cNvPr>
          <p:cNvSpPr>
            <a:spLocks/>
          </p:cNvSpPr>
          <p:nvPr/>
        </p:nvSpPr>
        <p:spPr>
          <a:xfrm>
            <a:off x="6976498" y="1471447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F700A34-9934-E790-6E86-5506206A63D5}"/>
              </a:ext>
            </a:extLst>
          </p:cNvPr>
          <p:cNvSpPr>
            <a:spLocks/>
          </p:cNvSpPr>
          <p:nvPr/>
        </p:nvSpPr>
        <p:spPr>
          <a:xfrm>
            <a:off x="7597754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10D99B7-BB2D-F0F6-DFC0-30D9AD8CB5D3}"/>
              </a:ext>
            </a:extLst>
          </p:cNvPr>
          <p:cNvSpPr>
            <a:spLocks/>
          </p:cNvSpPr>
          <p:nvPr/>
        </p:nvSpPr>
        <p:spPr>
          <a:xfrm>
            <a:off x="8229998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F037D1-A64D-0516-4402-38259321EE6D}"/>
              </a:ext>
            </a:extLst>
          </p:cNvPr>
          <p:cNvSpPr>
            <a:spLocks/>
          </p:cNvSpPr>
          <p:nvPr/>
        </p:nvSpPr>
        <p:spPr>
          <a:xfrm>
            <a:off x="8858982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0" name="双括号 129">
            <a:extLst>
              <a:ext uri="{FF2B5EF4-FFF2-40B4-BE49-F238E27FC236}">
                <a16:creationId xmlns:a16="http://schemas.microsoft.com/office/drawing/2014/main" id="{68C39291-40B5-B1C1-701B-0E03D22175B2}"/>
              </a:ext>
            </a:extLst>
          </p:cNvPr>
          <p:cNvSpPr/>
          <p:nvPr/>
        </p:nvSpPr>
        <p:spPr>
          <a:xfrm>
            <a:off x="6541203" y="1424585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93DEED-81B2-2C87-BA2C-CBC17FA0834E}"/>
              </a:ext>
            </a:extLst>
          </p:cNvPr>
          <p:cNvSpPr>
            <a:spLocks/>
          </p:cNvSpPr>
          <p:nvPr/>
        </p:nvSpPr>
        <p:spPr>
          <a:xfrm>
            <a:off x="7283429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36776D-9113-914F-5933-EB4E86921A7F}"/>
              </a:ext>
            </a:extLst>
          </p:cNvPr>
          <p:cNvSpPr>
            <a:spLocks/>
          </p:cNvSpPr>
          <p:nvPr/>
        </p:nvSpPr>
        <p:spPr>
          <a:xfrm>
            <a:off x="7915673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89A1B9A-3956-DD30-7668-4E4351C0990B}"/>
              </a:ext>
            </a:extLst>
          </p:cNvPr>
          <p:cNvSpPr>
            <a:spLocks/>
          </p:cNvSpPr>
          <p:nvPr/>
        </p:nvSpPr>
        <p:spPr>
          <a:xfrm>
            <a:off x="8544657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13F994-C569-6047-DAC5-A1EDD4EBB390}"/>
              </a:ext>
            </a:extLst>
          </p:cNvPr>
          <p:cNvSpPr>
            <a:spLocks/>
          </p:cNvSpPr>
          <p:nvPr/>
        </p:nvSpPr>
        <p:spPr>
          <a:xfrm>
            <a:off x="6662880" y="147025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DA2B21B-FB56-4BA8-C78E-14F6667B3854}"/>
              </a:ext>
            </a:extLst>
          </p:cNvPr>
          <p:cNvSpPr>
            <a:spLocks/>
          </p:cNvSpPr>
          <p:nvPr/>
        </p:nvSpPr>
        <p:spPr>
          <a:xfrm>
            <a:off x="6976498" y="5552385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266664-C5C2-77B3-39B6-371AEDFD7573}"/>
              </a:ext>
            </a:extLst>
          </p:cNvPr>
          <p:cNvSpPr>
            <a:spLocks/>
          </p:cNvSpPr>
          <p:nvPr/>
        </p:nvSpPr>
        <p:spPr>
          <a:xfrm>
            <a:off x="7597754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23A5CD-F811-C206-9264-4C0F3E6ED931}"/>
              </a:ext>
            </a:extLst>
          </p:cNvPr>
          <p:cNvSpPr>
            <a:spLocks/>
          </p:cNvSpPr>
          <p:nvPr/>
        </p:nvSpPr>
        <p:spPr>
          <a:xfrm>
            <a:off x="8229998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A980031-13DD-392E-498B-E844B9F1DE74}"/>
              </a:ext>
            </a:extLst>
          </p:cNvPr>
          <p:cNvSpPr>
            <a:spLocks/>
          </p:cNvSpPr>
          <p:nvPr/>
        </p:nvSpPr>
        <p:spPr>
          <a:xfrm>
            <a:off x="8858982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双括号 138">
            <a:extLst>
              <a:ext uri="{FF2B5EF4-FFF2-40B4-BE49-F238E27FC236}">
                <a16:creationId xmlns:a16="http://schemas.microsoft.com/office/drawing/2014/main" id="{E538CFE8-D65D-0FBA-C8FF-E8E9AFA709F2}"/>
              </a:ext>
            </a:extLst>
          </p:cNvPr>
          <p:cNvSpPr/>
          <p:nvPr/>
        </p:nvSpPr>
        <p:spPr>
          <a:xfrm>
            <a:off x="6541203" y="5490283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D1CF76-5D47-732A-9E73-184B2DFD1F1F}"/>
              </a:ext>
            </a:extLst>
          </p:cNvPr>
          <p:cNvSpPr>
            <a:spLocks/>
          </p:cNvSpPr>
          <p:nvPr/>
        </p:nvSpPr>
        <p:spPr>
          <a:xfrm>
            <a:off x="7283429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3D9DB26-26A7-A797-1B0D-FB03FA2FCC63}"/>
              </a:ext>
            </a:extLst>
          </p:cNvPr>
          <p:cNvSpPr>
            <a:spLocks/>
          </p:cNvSpPr>
          <p:nvPr/>
        </p:nvSpPr>
        <p:spPr>
          <a:xfrm>
            <a:off x="7915673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D11192D-F7D2-1F28-52BB-92B3C2F7A484}"/>
              </a:ext>
            </a:extLst>
          </p:cNvPr>
          <p:cNvSpPr>
            <a:spLocks/>
          </p:cNvSpPr>
          <p:nvPr/>
        </p:nvSpPr>
        <p:spPr>
          <a:xfrm>
            <a:off x="8523109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116EDA5-8AA9-E5D1-18B2-ACE666B716D2}"/>
              </a:ext>
            </a:extLst>
          </p:cNvPr>
          <p:cNvSpPr>
            <a:spLocks/>
          </p:cNvSpPr>
          <p:nvPr/>
        </p:nvSpPr>
        <p:spPr>
          <a:xfrm>
            <a:off x="6662880" y="555118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906F63E-3C55-3936-ACC0-83DCC0662EF9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8523109" y="1853056"/>
            <a:ext cx="11409" cy="1274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5CB406-23EC-B74F-B174-832A40E67849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534518" y="4155288"/>
            <a:ext cx="0" cy="1193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/>
              <p:nvPr/>
            </p:nvSpPr>
            <p:spPr>
              <a:xfrm>
                <a:off x="6993655" y="1031735"/>
                <a:ext cx="170688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55" y="1031735"/>
                <a:ext cx="1706886" cy="342979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/>
              <p:nvPr/>
            </p:nvSpPr>
            <p:spPr>
              <a:xfrm>
                <a:off x="6989586" y="5920982"/>
                <a:ext cx="170688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586" y="5920982"/>
                <a:ext cx="1706886" cy="370101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3E9E7A58-F1B7-2B01-BFCC-E819ED951250}"/>
              </a:ext>
            </a:extLst>
          </p:cNvPr>
          <p:cNvSpPr/>
          <p:nvPr/>
        </p:nvSpPr>
        <p:spPr>
          <a:xfrm>
            <a:off x="10490908" y="4520056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A230B64-D260-5D2B-CE49-EA1E56E5B7AB}"/>
              </a:ext>
            </a:extLst>
          </p:cNvPr>
          <p:cNvSpPr/>
          <p:nvPr/>
        </p:nvSpPr>
        <p:spPr>
          <a:xfrm>
            <a:off x="10578732" y="3792560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314057BB-56DB-55A2-1F1A-8030091AF9E8}"/>
              </a:ext>
            </a:extLst>
          </p:cNvPr>
          <p:cNvSpPr/>
          <p:nvPr/>
        </p:nvSpPr>
        <p:spPr>
          <a:xfrm>
            <a:off x="10545299" y="2289900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10C3FC3-069C-5DD5-963B-84AD2E0F04FB}"/>
              </a:ext>
            </a:extLst>
          </p:cNvPr>
          <p:cNvSpPr/>
          <p:nvPr/>
        </p:nvSpPr>
        <p:spPr>
          <a:xfrm>
            <a:off x="10378696" y="3060280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/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44F5BB7-6C4D-E782-9F8A-4EB7DFD867A5}"/>
              </a:ext>
            </a:extLst>
          </p:cNvPr>
          <p:cNvCxnSpPr>
            <a:cxnSpLocks/>
          </p:cNvCxnSpPr>
          <p:nvPr/>
        </p:nvCxnSpPr>
        <p:spPr>
          <a:xfrm flipV="1">
            <a:off x="10620859" y="4874018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8D9F409-A9FA-6A60-B44B-5E39924F0BA0}"/>
              </a:ext>
            </a:extLst>
          </p:cNvPr>
          <p:cNvCxnSpPr>
            <a:cxnSpLocks/>
          </p:cNvCxnSpPr>
          <p:nvPr/>
        </p:nvCxnSpPr>
        <p:spPr>
          <a:xfrm flipV="1">
            <a:off x="11337104" y="4883349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A5C7031-4CFC-3F6A-1993-309E9670FF8E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H="1" flipV="1">
            <a:off x="10965090" y="4141636"/>
            <a:ext cx="332" cy="378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69ACF90-CAF5-9A1E-05E2-0DECC731BF7D}"/>
              </a:ext>
            </a:extLst>
          </p:cNvPr>
          <p:cNvCxnSpPr>
            <a:cxnSpLocks/>
            <a:stCxn id="161" idx="0"/>
            <a:endCxn id="163" idx="2"/>
          </p:cNvCxnSpPr>
          <p:nvPr/>
        </p:nvCxnSpPr>
        <p:spPr>
          <a:xfrm flipH="1" flipV="1">
            <a:off x="10964939" y="3409356"/>
            <a:ext cx="151" cy="3832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992054B-8976-FD2D-F021-578CEC9CF9EC}"/>
              </a:ext>
            </a:extLst>
          </p:cNvPr>
          <p:cNvCxnSpPr>
            <a:cxnSpLocks/>
            <a:stCxn id="163" idx="0"/>
            <a:endCxn id="162" idx="2"/>
          </p:cNvCxnSpPr>
          <p:nvPr/>
        </p:nvCxnSpPr>
        <p:spPr>
          <a:xfrm flipH="1" flipV="1">
            <a:off x="10964062" y="2638976"/>
            <a:ext cx="877" cy="4213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CEAB0892-62D4-78A5-5E96-7F647EE4C654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0964062" y="1708870"/>
            <a:ext cx="0" cy="58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/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9C0D2F58-47C9-5D94-69DC-7EEDB6115CFE}"/>
              </a:ext>
            </a:extLst>
          </p:cNvPr>
          <p:cNvSpPr/>
          <p:nvPr/>
        </p:nvSpPr>
        <p:spPr>
          <a:xfrm>
            <a:off x="9673803" y="1405193"/>
            <a:ext cx="2386638" cy="4519281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4B6362E-99AD-502D-A6A0-D3F27583A3CB}"/>
              </a:ext>
            </a:extLst>
          </p:cNvPr>
          <p:cNvSpPr txBox="1"/>
          <p:nvPr/>
        </p:nvSpPr>
        <p:spPr>
          <a:xfrm>
            <a:off x="9648047" y="1415162"/>
            <a:ext cx="1376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D51E127-F8B4-090D-8FB5-E7C1CDA49A29}"/>
              </a:ext>
            </a:extLst>
          </p:cNvPr>
          <p:cNvSpPr/>
          <p:nvPr/>
        </p:nvSpPr>
        <p:spPr>
          <a:xfrm>
            <a:off x="10155844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D55A9BCE-7FA4-4D43-E034-C6D3F5142EC4}"/>
              </a:ext>
            </a:extLst>
          </p:cNvPr>
          <p:cNvSpPr/>
          <p:nvPr/>
        </p:nvSpPr>
        <p:spPr>
          <a:xfrm>
            <a:off x="11118235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/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blipFill>
                <a:blip r:embed="rId10"/>
                <a:stretch>
                  <a:fillRect r="-30769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37AB6A1B-5191-88B2-9CA4-4CB19885AC65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9578340" y="5417865"/>
            <a:ext cx="5775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/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h𝑤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blipFill>
                <a:blip r:embed="rId11"/>
                <a:stretch>
                  <a:fillRect r="-37255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9CB077F-ECA2-1CDF-2F31-38A3F4CED64C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11507689" y="5592403"/>
            <a:ext cx="1" cy="463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4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211</Words>
  <Application>Microsoft Office PowerPoint</Application>
  <PresentationFormat>宽屏</PresentationFormat>
  <Paragraphs>113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Mirrich Wang</dc:creator>
  <cp:lastModifiedBy>Mirrich Wang</cp:lastModifiedBy>
  <cp:revision>73</cp:revision>
  <dcterms:created xsi:type="dcterms:W3CDTF">2024-10-12T08:43:31Z</dcterms:created>
  <dcterms:modified xsi:type="dcterms:W3CDTF">2024-10-14T14:29:49Z</dcterms:modified>
</cp:coreProperties>
</file>