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10437-68E2-4C6A-BC2B-2D736A679461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195D3-3FD9-4FAD-A476-15AFDB44C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7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195D3-3FD9-4FAD-A476-15AFDB44C2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C11F4-2E84-2DBF-A0DA-FCFF44B8F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D45E6F-CD0F-D13D-5BBA-304AAAD67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28176-E1B7-C2E2-F0C3-93C420E7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53D69-2335-A56E-221C-DE49917F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FB5BA-625A-0C47-43F7-C76E853E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55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B62A4-BC98-8D87-E1C5-D1437343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17986-0815-F394-6344-CE59A8702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C76AF-7FD2-A11A-B563-22FF420D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55953-8B24-DFEF-6D93-A3F18F12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70906-F17F-E9B3-6837-5BD68BDE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AD3EA5-8635-2695-5EAB-D8C9268C7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67764E-B6FC-F9CA-2185-E64B1B809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C2360-511E-F3CC-D8AF-A698871A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A23B8-E477-6978-54C5-912F5BBA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B3832-8CA3-4230-D4E3-B85E36C2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FF4F5-D936-D53C-8124-AEC6B11C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4EDC2-83B9-03A2-240F-56459945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CD7D4-E4B3-61C6-08DE-83439F74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39001-3DBA-2FDA-E762-673C2E89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CEA3C-10CD-E1E7-3407-24FC4644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5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01F5A-B7DE-7199-4F11-FDA65977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927D4-ADE8-F17A-ED59-1D3C9478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EE1CB-EE73-5337-6B51-BD46CABB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11BA4-7E30-5F99-BFDF-C189EA80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CB43D-041F-6342-DF22-C22C6201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6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44973-C775-6095-EF09-10F215B4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456BB-C5A7-067B-717B-FF2831FD2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86612F-5486-1C00-8931-968F2F44F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22191-5B3A-2B76-2A2E-F6B76A52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2588F-7437-227E-D8D7-B8E978D3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2B96B-E4CB-A422-86A2-D71DCE41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0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661BA-838F-4B64-A290-66DE36D9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9BC8C-5C38-62F0-6C26-1E4C983EC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65C3AA-E913-C421-B005-14848EA22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F553B8-E1E9-C8CE-9DE5-938D13C81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FAE695-D4D9-C4AA-D613-4B7D64484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A362A2-2DD5-4EA8-F9F2-0A370A94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E2D5A3-4928-48FD-7308-AA7BAE7F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2CA9E5-6955-8246-0666-8B35805D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79F5F-D6EA-48D7-E26F-5A64F2BF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04955B-F953-4DD2-DF55-5FFB7B66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4757F3-205C-26B0-7619-949F686F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D38E5F-0373-0366-7263-8B8D3AFE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D9E86C-AA10-E1E8-E375-F3E40EB5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C95662-E941-F9F3-D785-276CCE8C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79448-98BE-44B9-22F5-36698E6E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0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F19AF-695F-4FA1-A760-3A23076A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E4BC1-CFB4-2480-D2D7-0B93FF0C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908A4C-D603-2E3F-9138-C9EC999AA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C1E41-0F12-4082-4E45-1C9EE93E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E95368-4BF2-E7DF-F8B3-ADA9E398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33D40-7D52-8362-02BF-16CF0122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C0488-275C-445E-D405-24C0F159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3C9524-C9D5-4D27-36FB-EC461942B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9D47A6-46E8-FD6F-46E6-06311E516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CEF0E6-8F7E-E7C1-0F81-4A15F10B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49F5A-13F5-93A1-6A22-546BE657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9FE0C-7CDC-4E04-07F5-EE51BD71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7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339C92-6E74-6E78-1867-14506938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05CC0-0A32-1240-0BC3-54F5F33A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7C052-FC53-5B8C-5A62-604550442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11C4-38F3-4CE5-81AE-DC6E12A03899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5C8C5-9E0B-DBF6-8684-FD4A6F9C2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39D95-DC06-3175-EA90-408051661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5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CC75C3F0-BB0C-7654-5734-CBA57940E709}"/>
              </a:ext>
            </a:extLst>
          </p:cNvPr>
          <p:cNvSpPr/>
          <p:nvPr/>
        </p:nvSpPr>
        <p:spPr>
          <a:xfrm>
            <a:off x="6206974" y="1157119"/>
            <a:ext cx="1802741" cy="4494023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C01382A6-A85D-E5A4-9582-7A28C9AD597E}"/>
              </a:ext>
            </a:extLst>
          </p:cNvPr>
          <p:cNvGrpSpPr/>
          <p:nvPr/>
        </p:nvGrpSpPr>
        <p:grpSpPr>
          <a:xfrm>
            <a:off x="4388359" y="5735158"/>
            <a:ext cx="187498" cy="185152"/>
            <a:chOff x="4688600" y="2706326"/>
            <a:chExt cx="540048" cy="589202"/>
          </a:xfrm>
        </p:grpSpPr>
        <p:sp>
          <p:nvSpPr>
            <p:cNvPr id="445" name="椭圆 444">
              <a:extLst>
                <a:ext uri="{FF2B5EF4-FFF2-40B4-BE49-F238E27FC236}">
                  <a16:creationId xmlns:a16="http://schemas.microsoft.com/office/drawing/2014/main" id="{A5472D6E-C3B4-719D-9F60-F58C9FFDE590}"/>
                </a:ext>
              </a:extLst>
            </p:cNvPr>
            <p:cNvSpPr/>
            <p:nvPr/>
          </p:nvSpPr>
          <p:spPr>
            <a:xfrm>
              <a:off x="4688600" y="2706326"/>
              <a:ext cx="540048" cy="58920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46" name="弧形 445">
              <a:extLst>
                <a:ext uri="{FF2B5EF4-FFF2-40B4-BE49-F238E27FC236}">
                  <a16:creationId xmlns:a16="http://schemas.microsoft.com/office/drawing/2014/main" id="{933665C0-5E68-2CD3-CBF6-4EB97BC5B049}"/>
                </a:ext>
              </a:extLst>
            </p:cNvPr>
            <p:cNvSpPr/>
            <p:nvPr/>
          </p:nvSpPr>
          <p:spPr>
            <a:xfrm>
              <a:off x="4688600" y="2917824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47" name="弧形 446">
              <a:extLst>
                <a:ext uri="{FF2B5EF4-FFF2-40B4-BE49-F238E27FC236}">
                  <a16:creationId xmlns:a16="http://schemas.microsoft.com/office/drawing/2014/main" id="{8AF2AABB-A20E-92CB-B46A-ECDEE8667F1A}"/>
                </a:ext>
              </a:extLst>
            </p:cNvPr>
            <p:cNvSpPr/>
            <p:nvPr/>
          </p:nvSpPr>
          <p:spPr>
            <a:xfrm rot="10800000">
              <a:off x="4958599" y="2916300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360" name="矩形: 圆角 359">
            <a:extLst>
              <a:ext uri="{FF2B5EF4-FFF2-40B4-BE49-F238E27FC236}">
                <a16:creationId xmlns:a16="http://schemas.microsoft.com/office/drawing/2014/main" id="{0A956DAB-6361-7094-EAD6-3CD2004EEA0F}"/>
              </a:ext>
            </a:extLst>
          </p:cNvPr>
          <p:cNvSpPr/>
          <p:nvPr/>
        </p:nvSpPr>
        <p:spPr>
          <a:xfrm>
            <a:off x="3908124" y="2023387"/>
            <a:ext cx="1802741" cy="3627754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62" name="矩形: 圆角 361">
            <a:extLst>
              <a:ext uri="{FF2B5EF4-FFF2-40B4-BE49-F238E27FC236}">
                <a16:creationId xmlns:a16="http://schemas.microsoft.com/office/drawing/2014/main" id="{98CCB0C9-8DD6-834C-F372-76A15DD93B70}"/>
              </a:ext>
            </a:extLst>
          </p:cNvPr>
          <p:cNvSpPr/>
          <p:nvPr/>
        </p:nvSpPr>
        <p:spPr>
          <a:xfrm>
            <a:off x="4170573" y="3043145"/>
            <a:ext cx="1437724" cy="247136"/>
          </a:xfrm>
          <a:prstGeom prst="roundRect">
            <a:avLst/>
          </a:prstGeom>
          <a:solidFill>
            <a:srgbClr val="F2F4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B85AA84C-69A2-D3D3-CAB6-044474BD6E3C}"/>
              </a:ext>
            </a:extLst>
          </p:cNvPr>
          <p:cNvSpPr/>
          <p:nvPr/>
        </p:nvSpPr>
        <p:spPr>
          <a:xfrm>
            <a:off x="4167823" y="2547045"/>
            <a:ext cx="1445252" cy="251809"/>
          </a:xfrm>
          <a:prstGeom prst="roundRect">
            <a:avLst/>
          </a:prstGeom>
          <a:solidFill>
            <a:srgbClr val="C2E8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07018E87-BD92-5157-E593-2B11A734D067}"/>
              </a:ext>
            </a:extLst>
          </p:cNvPr>
          <p:cNvCxnSpPr>
            <a:cxnSpLocks/>
            <a:stCxn id="362" idx="0"/>
            <a:endCxn id="368" idx="2"/>
          </p:cNvCxnSpPr>
          <p:nvPr/>
        </p:nvCxnSpPr>
        <p:spPr>
          <a:xfrm flipV="1">
            <a:off x="4889436" y="2798853"/>
            <a:ext cx="1013" cy="2442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: 圆角 364">
            <a:extLst>
              <a:ext uri="{FF2B5EF4-FFF2-40B4-BE49-F238E27FC236}">
                <a16:creationId xmlns:a16="http://schemas.microsoft.com/office/drawing/2014/main" id="{262E685C-3BEB-D27E-CC3A-8064F719691D}"/>
              </a:ext>
            </a:extLst>
          </p:cNvPr>
          <p:cNvSpPr/>
          <p:nvPr/>
        </p:nvSpPr>
        <p:spPr>
          <a:xfrm>
            <a:off x="4167824" y="2162113"/>
            <a:ext cx="1445251" cy="247136"/>
          </a:xfrm>
          <a:prstGeom prst="roundRect">
            <a:avLst/>
          </a:prstGeom>
          <a:solidFill>
            <a:srgbClr val="F2F4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94DABF3F-8F02-F81C-DADF-B44720BD873F}"/>
              </a:ext>
            </a:extLst>
          </p:cNvPr>
          <p:cNvCxnSpPr>
            <a:cxnSpLocks/>
            <a:stCxn id="376" idx="0"/>
            <a:endCxn id="362" idx="2"/>
          </p:cNvCxnSpPr>
          <p:nvPr/>
        </p:nvCxnSpPr>
        <p:spPr>
          <a:xfrm flipH="1" flipV="1">
            <a:off x="4889435" y="3290281"/>
            <a:ext cx="629" cy="98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>
            <a:extLst>
              <a:ext uri="{FF2B5EF4-FFF2-40B4-BE49-F238E27FC236}">
                <a16:creationId xmlns:a16="http://schemas.microsoft.com/office/drawing/2014/main" id="{6A263450-C047-E940-7765-E359EC8F5367}"/>
              </a:ext>
            </a:extLst>
          </p:cNvPr>
          <p:cNvCxnSpPr>
            <a:cxnSpLocks/>
            <a:stCxn id="368" idx="0"/>
            <a:endCxn id="365" idx="2"/>
          </p:cNvCxnSpPr>
          <p:nvPr/>
        </p:nvCxnSpPr>
        <p:spPr>
          <a:xfrm flipV="1">
            <a:off x="7190565" y="2409248"/>
            <a:ext cx="1" cy="137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BBC1BFD7-6706-33B4-935B-10EB5DB90984}"/>
              </a:ext>
            </a:extLst>
          </p:cNvPr>
          <p:cNvCxnSpPr>
            <a:cxnSpLocks/>
          </p:cNvCxnSpPr>
          <p:nvPr/>
        </p:nvCxnSpPr>
        <p:spPr>
          <a:xfrm flipH="1" flipV="1">
            <a:off x="4841616" y="5336865"/>
            <a:ext cx="2564" cy="428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连接符: 肘形 355">
            <a:extLst>
              <a:ext uri="{FF2B5EF4-FFF2-40B4-BE49-F238E27FC236}">
                <a16:creationId xmlns:a16="http://schemas.microsoft.com/office/drawing/2014/main" id="{249128D0-8BAE-70D5-D27A-C972DDEB5A87}"/>
              </a:ext>
            </a:extLst>
          </p:cNvPr>
          <p:cNvCxnSpPr>
            <a:cxnSpLocks/>
            <a:endCxn id="362" idx="1"/>
          </p:cNvCxnSpPr>
          <p:nvPr/>
        </p:nvCxnSpPr>
        <p:spPr>
          <a:xfrm rot="16200000" flipV="1">
            <a:off x="3328977" y="4008310"/>
            <a:ext cx="2354237" cy="671043"/>
          </a:xfrm>
          <a:prstGeom prst="bentConnector4">
            <a:avLst>
              <a:gd name="adj1" fmla="val -1984"/>
              <a:gd name="adj2" fmla="val 12413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连接符: 肘形 356">
            <a:extLst>
              <a:ext uri="{FF2B5EF4-FFF2-40B4-BE49-F238E27FC236}">
                <a16:creationId xmlns:a16="http://schemas.microsoft.com/office/drawing/2014/main" id="{04A894EA-BA7C-8A1F-D761-76E6CB8598BD}"/>
              </a:ext>
            </a:extLst>
          </p:cNvPr>
          <p:cNvCxnSpPr>
            <a:cxnSpLocks/>
            <a:stCxn id="368" idx="2"/>
            <a:endCxn id="365" idx="1"/>
          </p:cNvCxnSpPr>
          <p:nvPr/>
        </p:nvCxnSpPr>
        <p:spPr>
          <a:xfrm rot="5400000" flipH="1">
            <a:off x="4272550" y="2180956"/>
            <a:ext cx="513173" cy="722625"/>
          </a:xfrm>
          <a:prstGeom prst="bentConnector4">
            <a:avLst>
              <a:gd name="adj1" fmla="val -25985"/>
              <a:gd name="adj2" fmla="val 1217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: 圆角 252">
            <a:extLst>
              <a:ext uri="{FF2B5EF4-FFF2-40B4-BE49-F238E27FC236}">
                <a16:creationId xmlns:a16="http://schemas.microsoft.com/office/drawing/2014/main" id="{BAFF2625-025F-85DE-F219-806F2FB2B952}"/>
              </a:ext>
            </a:extLst>
          </p:cNvPr>
          <p:cNvSpPr/>
          <p:nvPr/>
        </p:nvSpPr>
        <p:spPr>
          <a:xfrm>
            <a:off x="6297257" y="3043146"/>
            <a:ext cx="1434433" cy="247135"/>
          </a:xfrm>
          <a:prstGeom prst="roundRect">
            <a:avLst/>
          </a:prstGeom>
          <a:solidFill>
            <a:srgbClr val="F2F4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D6DB6A5F-8D2B-5BFC-B422-41F33A3BA087}"/>
              </a:ext>
            </a:extLst>
          </p:cNvPr>
          <p:cNvSpPr/>
          <p:nvPr/>
        </p:nvSpPr>
        <p:spPr>
          <a:xfrm>
            <a:off x="6294397" y="2151611"/>
            <a:ext cx="1434433" cy="247135"/>
          </a:xfrm>
          <a:prstGeom prst="roundRect">
            <a:avLst/>
          </a:prstGeom>
          <a:solidFill>
            <a:srgbClr val="F2F4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4D524353-7435-76DA-E76E-F704CF26BEB3}"/>
              </a:ext>
            </a:extLst>
          </p:cNvPr>
          <p:cNvCxnSpPr>
            <a:cxnSpLocks/>
            <a:endCxn id="253" idx="2"/>
          </p:cNvCxnSpPr>
          <p:nvPr/>
        </p:nvCxnSpPr>
        <p:spPr>
          <a:xfrm flipH="1" flipV="1">
            <a:off x="7014473" y="3290282"/>
            <a:ext cx="1037" cy="13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DE37DDEB-F3C0-DADF-EDEB-7488323D64EC}"/>
              </a:ext>
            </a:extLst>
          </p:cNvPr>
          <p:cNvCxnSpPr>
            <a:cxnSpLocks/>
            <a:stCxn id="266" idx="0"/>
            <a:endCxn id="254" idx="2"/>
          </p:cNvCxnSpPr>
          <p:nvPr/>
        </p:nvCxnSpPr>
        <p:spPr>
          <a:xfrm flipH="1" flipV="1">
            <a:off x="7011613" y="2398747"/>
            <a:ext cx="397" cy="65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831627E1-8E87-0623-71CB-963604FACDC1}"/>
              </a:ext>
            </a:extLst>
          </p:cNvPr>
          <p:cNvCxnSpPr>
            <a:cxnSpLocks/>
          </p:cNvCxnSpPr>
          <p:nvPr/>
        </p:nvCxnSpPr>
        <p:spPr>
          <a:xfrm flipV="1">
            <a:off x="6969609" y="5432932"/>
            <a:ext cx="0" cy="389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39939955-F831-3281-461F-836D3C3A9E55}"/>
              </a:ext>
            </a:extLst>
          </p:cNvPr>
          <p:cNvCxnSpPr>
            <a:cxnSpLocks/>
            <a:endCxn id="253" idx="3"/>
          </p:cNvCxnSpPr>
          <p:nvPr/>
        </p:nvCxnSpPr>
        <p:spPr>
          <a:xfrm rot="5400000" flipH="1" flipV="1">
            <a:off x="6134259" y="4001575"/>
            <a:ext cx="2432291" cy="762570"/>
          </a:xfrm>
          <a:prstGeom prst="bentConnector4">
            <a:avLst>
              <a:gd name="adj1" fmla="val 89"/>
              <a:gd name="adj2" fmla="val 12039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917C8D75-D7A3-C8F8-943D-C80F855D86E5}"/>
              </a:ext>
            </a:extLst>
          </p:cNvPr>
          <p:cNvCxnSpPr>
            <a:cxnSpLocks/>
            <a:stCxn id="253" idx="0"/>
            <a:endCxn id="254" idx="3"/>
          </p:cNvCxnSpPr>
          <p:nvPr/>
        </p:nvCxnSpPr>
        <p:spPr>
          <a:xfrm rot="5400000" flipH="1" flipV="1">
            <a:off x="6987669" y="2301985"/>
            <a:ext cx="767967" cy="714356"/>
          </a:xfrm>
          <a:prstGeom prst="bentConnector4">
            <a:avLst>
              <a:gd name="adj1" fmla="val 7847"/>
              <a:gd name="adj2" fmla="val 12200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AEC1D606-E676-EB9A-5520-F414DD0BC1AD}"/>
              </a:ext>
            </a:extLst>
          </p:cNvPr>
          <p:cNvSpPr/>
          <p:nvPr/>
        </p:nvSpPr>
        <p:spPr>
          <a:xfrm>
            <a:off x="6294396" y="2464641"/>
            <a:ext cx="1435229" cy="247135"/>
          </a:xfrm>
          <a:prstGeom prst="roundRect">
            <a:avLst/>
          </a:prstGeom>
          <a:solidFill>
            <a:srgbClr val="FFE2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Attention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7" name="矩形: 圆角 266">
            <a:extLst>
              <a:ext uri="{FF2B5EF4-FFF2-40B4-BE49-F238E27FC236}">
                <a16:creationId xmlns:a16="http://schemas.microsoft.com/office/drawing/2014/main" id="{6B2843D8-9154-16C2-BB5A-05F12D423BAE}"/>
              </a:ext>
            </a:extLst>
          </p:cNvPr>
          <p:cNvSpPr/>
          <p:nvPr/>
        </p:nvSpPr>
        <p:spPr>
          <a:xfrm>
            <a:off x="6288917" y="1627550"/>
            <a:ext cx="1441945" cy="239453"/>
          </a:xfrm>
          <a:prstGeom prst="roundRect">
            <a:avLst/>
          </a:prstGeom>
          <a:solidFill>
            <a:srgbClr val="C2E8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4C2F6ACA-A573-157E-DEC4-3378438606C3}"/>
              </a:ext>
            </a:extLst>
          </p:cNvPr>
          <p:cNvSpPr/>
          <p:nvPr/>
        </p:nvSpPr>
        <p:spPr>
          <a:xfrm>
            <a:off x="6286886" y="1255248"/>
            <a:ext cx="1441944" cy="247135"/>
          </a:xfrm>
          <a:prstGeom prst="roundRect">
            <a:avLst/>
          </a:prstGeom>
          <a:solidFill>
            <a:srgbClr val="F2F4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4E88CD3A-5452-75C9-C0EC-59343C0F6E58}"/>
              </a:ext>
            </a:extLst>
          </p:cNvPr>
          <p:cNvCxnSpPr>
            <a:cxnSpLocks/>
            <a:stCxn id="267" idx="0"/>
            <a:endCxn id="268" idx="2"/>
          </p:cNvCxnSpPr>
          <p:nvPr/>
        </p:nvCxnSpPr>
        <p:spPr>
          <a:xfrm flipH="1" flipV="1">
            <a:off x="7007858" y="1502384"/>
            <a:ext cx="2032" cy="125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245E9CB0-B547-9BC4-91A3-7924B7FCC995}"/>
              </a:ext>
            </a:extLst>
          </p:cNvPr>
          <p:cNvCxnSpPr>
            <a:cxnSpLocks/>
            <a:stCxn id="254" idx="0"/>
            <a:endCxn id="267" idx="2"/>
          </p:cNvCxnSpPr>
          <p:nvPr/>
        </p:nvCxnSpPr>
        <p:spPr>
          <a:xfrm flipH="1" flipV="1">
            <a:off x="7009890" y="1867003"/>
            <a:ext cx="1723" cy="284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4F293EF0-CA8A-3ABE-7AC0-1702FAF4FD7F}"/>
              </a:ext>
            </a:extLst>
          </p:cNvPr>
          <p:cNvCxnSpPr>
            <a:cxnSpLocks/>
            <a:endCxn id="268" idx="3"/>
          </p:cNvCxnSpPr>
          <p:nvPr/>
        </p:nvCxnSpPr>
        <p:spPr>
          <a:xfrm flipV="1">
            <a:off x="7007858" y="1378817"/>
            <a:ext cx="720972" cy="644570"/>
          </a:xfrm>
          <a:prstGeom prst="bentConnector3">
            <a:avLst>
              <a:gd name="adj1" fmla="val 1215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连接符: 肘形 272">
            <a:extLst>
              <a:ext uri="{FF2B5EF4-FFF2-40B4-BE49-F238E27FC236}">
                <a16:creationId xmlns:a16="http://schemas.microsoft.com/office/drawing/2014/main" id="{4ABBAAD1-9558-2915-6334-5429CE21D09B}"/>
              </a:ext>
            </a:extLst>
          </p:cNvPr>
          <p:cNvCxnSpPr>
            <a:cxnSpLocks/>
            <a:stCxn id="253" idx="0"/>
          </p:cNvCxnSpPr>
          <p:nvPr/>
        </p:nvCxnSpPr>
        <p:spPr>
          <a:xfrm rot="5400000" flipH="1" flipV="1">
            <a:off x="7010663" y="2716119"/>
            <a:ext cx="330838" cy="323216"/>
          </a:xfrm>
          <a:prstGeom prst="bentConnector3">
            <a:avLst>
              <a:gd name="adj1" fmla="val 376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连接符: 肘形 273">
            <a:extLst>
              <a:ext uri="{FF2B5EF4-FFF2-40B4-BE49-F238E27FC236}">
                <a16:creationId xmlns:a16="http://schemas.microsoft.com/office/drawing/2014/main" id="{202F051D-4230-E247-FB58-E23A6AD4BED5}"/>
              </a:ext>
            </a:extLst>
          </p:cNvPr>
          <p:cNvCxnSpPr>
            <a:cxnSpLocks/>
            <a:stCxn id="365" idx="0"/>
            <a:endCxn id="266" idx="2"/>
          </p:cNvCxnSpPr>
          <p:nvPr/>
        </p:nvCxnSpPr>
        <p:spPr>
          <a:xfrm rot="16200000" flipH="1">
            <a:off x="5676398" y="1376164"/>
            <a:ext cx="549663" cy="2121561"/>
          </a:xfrm>
          <a:prstGeom prst="bentConnector5">
            <a:avLst>
              <a:gd name="adj1" fmla="val -41589"/>
              <a:gd name="adj2" fmla="val 50118"/>
              <a:gd name="adj3" fmla="val 1285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FA788474-52BB-B430-F6B8-2DEADAA8C79E}"/>
              </a:ext>
            </a:extLst>
          </p:cNvPr>
          <p:cNvCxnSpPr>
            <a:cxnSpLocks/>
          </p:cNvCxnSpPr>
          <p:nvPr/>
        </p:nvCxnSpPr>
        <p:spPr>
          <a:xfrm flipV="1">
            <a:off x="6670649" y="2711776"/>
            <a:ext cx="0" cy="15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文本框 275">
            <a:extLst>
              <a:ext uri="{FF2B5EF4-FFF2-40B4-BE49-F238E27FC236}">
                <a16:creationId xmlns:a16="http://schemas.microsoft.com/office/drawing/2014/main" id="{CD6CAEAA-397D-36DF-26CF-B414C8A6C496}"/>
              </a:ext>
            </a:extLst>
          </p:cNvPr>
          <p:cNvSpPr txBox="1"/>
          <p:nvPr/>
        </p:nvSpPr>
        <p:spPr>
          <a:xfrm>
            <a:off x="7338441" y="2665563"/>
            <a:ext cx="83177" cy="20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ea typeface="仿宋" panose="02010609060101010101" pitchFamily="49" charset="-122"/>
              </a:rPr>
              <a:t>Q</a:t>
            </a:r>
            <a:endParaRPr lang="zh-CN" altLang="en-US" sz="7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ACCE4272-6BA9-52A1-ADA3-2C0A27BBF700}"/>
              </a:ext>
            </a:extLst>
          </p:cNvPr>
          <p:cNvSpPr txBox="1"/>
          <p:nvPr/>
        </p:nvSpPr>
        <p:spPr>
          <a:xfrm>
            <a:off x="7015698" y="2659987"/>
            <a:ext cx="83177" cy="20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ea typeface="仿宋" panose="02010609060101010101" pitchFamily="49" charset="-122"/>
              </a:rPr>
              <a:t>K</a:t>
            </a:r>
            <a:endParaRPr lang="zh-CN" altLang="en-US" sz="7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C9548BB3-82A3-842E-5D08-4A4E75D3AC4D}"/>
              </a:ext>
            </a:extLst>
          </p:cNvPr>
          <p:cNvSpPr txBox="1"/>
          <p:nvPr/>
        </p:nvSpPr>
        <p:spPr>
          <a:xfrm>
            <a:off x="6675227" y="2658343"/>
            <a:ext cx="83177" cy="20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ea typeface="仿宋" panose="02010609060101010101" pitchFamily="49" charset="-122"/>
              </a:rPr>
              <a:t>V</a:t>
            </a:r>
            <a:endParaRPr lang="zh-CN" altLang="en-US" sz="7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9" name="矩形: 圆角 278">
            <a:extLst>
              <a:ext uri="{FF2B5EF4-FFF2-40B4-BE49-F238E27FC236}">
                <a16:creationId xmlns:a16="http://schemas.microsoft.com/office/drawing/2014/main" id="{408E5185-DD54-A8BD-2B31-03C3613B2A34}"/>
              </a:ext>
            </a:extLst>
          </p:cNvPr>
          <p:cNvSpPr/>
          <p:nvPr/>
        </p:nvSpPr>
        <p:spPr>
          <a:xfrm>
            <a:off x="4356380" y="6002544"/>
            <a:ext cx="972000" cy="271193"/>
          </a:xfrm>
          <a:prstGeom prst="roundRect">
            <a:avLst>
              <a:gd name="adj" fmla="val 9749"/>
            </a:avLst>
          </a:prstGeom>
          <a:solidFill>
            <a:srgbClr val="FCE0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Input Embedding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80" name="矩形: 圆角 279">
            <a:extLst>
              <a:ext uri="{FF2B5EF4-FFF2-40B4-BE49-F238E27FC236}">
                <a16:creationId xmlns:a16="http://schemas.microsoft.com/office/drawing/2014/main" id="{EDFF0D5A-CCA8-F080-D439-5D406E89D2E3}"/>
              </a:ext>
            </a:extLst>
          </p:cNvPr>
          <p:cNvSpPr/>
          <p:nvPr/>
        </p:nvSpPr>
        <p:spPr>
          <a:xfrm>
            <a:off x="6481375" y="6029140"/>
            <a:ext cx="972000" cy="244598"/>
          </a:xfrm>
          <a:prstGeom prst="roundRect">
            <a:avLst>
              <a:gd name="adj" fmla="val 9749"/>
            </a:avLst>
          </a:prstGeom>
          <a:solidFill>
            <a:srgbClr val="FCE0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Output Embedding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7131091C-1359-5805-477B-78F5ADE6C0AC}"/>
              </a:ext>
            </a:extLst>
          </p:cNvPr>
          <p:cNvSpPr/>
          <p:nvPr/>
        </p:nvSpPr>
        <p:spPr>
          <a:xfrm>
            <a:off x="4786465" y="5767069"/>
            <a:ext cx="110302" cy="1122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900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C1C053FD-98BE-DDE0-E975-7F1123AC3982}"/>
              </a:ext>
            </a:extLst>
          </p:cNvPr>
          <p:cNvCxnSpPr>
            <a:cxnSpLocks/>
            <a:stCxn id="279" idx="0"/>
            <a:endCxn id="281" idx="4"/>
          </p:cNvCxnSpPr>
          <p:nvPr/>
        </p:nvCxnSpPr>
        <p:spPr>
          <a:xfrm flipH="1" flipV="1">
            <a:off x="4841616" y="5879304"/>
            <a:ext cx="764" cy="1232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0B068E4A-E9F7-BDD1-4046-8E9F436AFC79}"/>
              </a:ext>
            </a:extLst>
          </p:cNvPr>
          <p:cNvCxnSpPr>
            <a:cxnSpLocks/>
            <a:stCxn id="445" idx="6"/>
            <a:endCxn id="281" idx="2"/>
          </p:cNvCxnSpPr>
          <p:nvPr/>
        </p:nvCxnSpPr>
        <p:spPr>
          <a:xfrm flipV="1">
            <a:off x="4575858" y="5823187"/>
            <a:ext cx="210607" cy="4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28F3193A-FCF6-5B4A-4A47-EAD041BE22BF}"/>
              </a:ext>
            </a:extLst>
          </p:cNvPr>
          <p:cNvGrpSpPr/>
          <p:nvPr/>
        </p:nvGrpSpPr>
        <p:grpSpPr>
          <a:xfrm>
            <a:off x="7308483" y="5760714"/>
            <a:ext cx="187499" cy="196431"/>
            <a:chOff x="4688600" y="2670429"/>
            <a:chExt cx="540049" cy="625093"/>
          </a:xfrm>
        </p:grpSpPr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86447F82-F3F3-8506-096F-22BFF877BD2F}"/>
                </a:ext>
              </a:extLst>
            </p:cNvPr>
            <p:cNvSpPr/>
            <p:nvPr/>
          </p:nvSpPr>
          <p:spPr>
            <a:xfrm>
              <a:off x="4688601" y="2670429"/>
              <a:ext cx="540048" cy="6250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04" name="弧形 303">
              <a:extLst>
                <a:ext uri="{FF2B5EF4-FFF2-40B4-BE49-F238E27FC236}">
                  <a16:creationId xmlns:a16="http://schemas.microsoft.com/office/drawing/2014/main" id="{DDE9B87D-15C1-D2A4-C95C-406C54C48114}"/>
                </a:ext>
              </a:extLst>
            </p:cNvPr>
            <p:cNvSpPr/>
            <p:nvPr/>
          </p:nvSpPr>
          <p:spPr>
            <a:xfrm>
              <a:off x="4688600" y="2917824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05" name="弧形 304">
              <a:extLst>
                <a:ext uri="{FF2B5EF4-FFF2-40B4-BE49-F238E27FC236}">
                  <a16:creationId xmlns:a16="http://schemas.microsoft.com/office/drawing/2014/main" id="{51E423DC-3B40-D011-A05E-FF7EB04F8DDF}"/>
                </a:ext>
              </a:extLst>
            </p:cNvPr>
            <p:cNvSpPr/>
            <p:nvPr/>
          </p:nvSpPr>
          <p:spPr>
            <a:xfrm rot="10800000">
              <a:off x="4958599" y="2916300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285" name="椭圆 284">
            <a:extLst>
              <a:ext uri="{FF2B5EF4-FFF2-40B4-BE49-F238E27FC236}">
                <a16:creationId xmlns:a16="http://schemas.microsoft.com/office/drawing/2014/main" id="{93BEB7C7-13C2-6F2D-6E04-A0FCFD377B78}"/>
              </a:ext>
            </a:extLst>
          </p:cNvPr>
          <p:cNvSpPr/>
          <p:nvPr/>
        </p:nvSpPr>
        <p:spPr>
          <a:xfrm>
            <a:off x="6911586" y="5805369"/>
            <a:ext cx="110302" cy="11419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900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A9AC2AD2-8B57-17C1-90FC-CF1400880336}"/>
              </a:ext>
            </a:extLst>
          </p:cNvPr>
          <p:cNvCxnSpPr>
            <a:cxnSpLocks/>
            <a:stCxn id="303" idx="2"/>
            <a:endCxn id="285" idx="6"/>
          </p:cNvCxnSpPr>
          <p:nvPr/>
        </p:nvCxnSpPr>
        <p:spPr>
          <a:xfrm flipH="1">
            <a:off x="7021888" y="5858929"/>
            <a:ext cx="286595" cy="3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D8D62AAB-1607-5C74-624A-D6B274F9B3C1}"/>
              </a:ext>
            </a:extLst>
          </p:cNvPr>
          <p:cNvCxnSpPr>
            <a:cxnSpLocks/>
            <a:stCxn id="280" idx="0"/>
            <a:endCxn id="285" idx="4"/>
          </p:cNvCxnSpPr>
          <p:nvPr/>
        </p:nvCxnSpPr>
        <p:spPr>
          <a:xfrm flipH="1" flipV="1">
            <a:off x="6966738" y="5919567"/>
            <a:ext cx="638" cy="10957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25BF9691-FEC7-08EA-5AF8-99E990CE1326}"/>
              </a:ext>
            </a:extLst>
          </p:cNvPr>
          <p:cNvSpPr/>
          <p:nvPr/>
        </p:nvSpPr>
        <p:spPr>
          <a:xfrm>
            <a:off x="6525175" y="389399"/>
            <a:ext cx="972000" cy="247135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05C8CE45-E5BC-2B23-3730-B42E2ABD9794}"/>
              </a:ext>
            </a:extLst>
          </p:cNvPr>
          <p:cNvSpPr/>
          <p:nvPr/>
        </p:nvSpPr>
        <p:spPr>
          <a:xfrm>
            <a:off x="6525805" y="788168"/>
            <a:ext cx="972000" cy="247135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FC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F72E6155-94C4-C6B1-D2EB-4C687F71A4F0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7011535" y="1035303"/>
            <a:ext cx="270" cy="208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B08F3392-1298-B78E-12CA-A1E93D671E30}"/>
              </a:ext>
            </a:extLst>
          </p:cNvPr>
          <p:cNvCxnSpPr>
            <a:cxnSpLocks/>
            <a:stCxn id="289" idx="0"/>
            <a:endCxn id="288" idx="2"/>
          </p:cNvCxnSpPr>
          <p:nvPr/>
        </p:nvCxnSpPr>
        <p:spPr>
          <a:xfrm flipH="1" flipV="1">
            <a:off x="7011176" y="636534"/>
            <a:ext cx="630" cy="151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>
            <a:extLst>
              <a:ext uri="{FF2B5EF4-FFF2-40B4-BE49-F238E27FC236}">
                <a16:creationId xmlns:a16="http://schemas.microsoft.com/office/drawing/2014/main" id="{4BB80048-14EE-FE32-CFB9-EB8FDFE48F23}"/>
              </a:ext>
            </a:extLst>
          </p:cNvPr>
          <p:cNvSpPr txBox="1"/>
          <p:nvPr/>
        </p:nvSpPr>
        <p:spPr>
          <a:xfrm>
            <a:off x="6237211" y="74701"/>
            <a:ext cx="1549755" cy="23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Output Probabilities</a:t>
            </a:r>
            <a:endParaRPr lang="zh-CN" altLang="en-US" sz="9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F34A5B21-1DDA-FC96-8A22-FF8C025FC8B4}"/>
              </a:ext>
            </a:extLst>
          </p:cNvPr>
          <p:cNvCxnSpPr>
            <a:cxnSpLocks/>
            <a:stCxn id="288" idx="0"/>
            <a:endCxn id="292" idx="2"/>
          </p:cNvCxnSpPr>
          <p:nvPr/>
        </p:nvCxnSpPr>
        <p:spPr>
          <a:xfrm flipV="1">
            <a:off x="7011175" y="265832"/>
            <a:ext cx="914" cy="123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B81F890F-2116-70F1-DC60-B234FC7303F9}"/>
                  </a:ext>
                </a:extLst>
              </p:cNvPr>
              <p:cNvSpPr txBox="1"/>
              <p:nvPr/>
            </p:nvSpPr>
            <p:spPr>
              <a:xfrm>
                <a:off x="3559045" y="3539344"/>
                <a:ext cx="425310" cy="239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zh-CN" altLang="en-US" sz="9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B81F890F-2116-70F1-DC60-B234FC730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045" y="3539344"/>
                <a:ext cx="425310" cy="239532"/>
              </a:xfrm>
              <a:prstGeom prst="rect">
                <a:avLst/>
              </a:prstGeom>
              <a:blipFill>
                <a:blip r:embed="rId2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04D1C735-F3DE-6C28-A79F-CAC460599583}"/>
                  </a:ext>
                </a:extLst>
              </p:cNvPr>
              <p:cNvSpPr txBox="1"/>
              <p:nvPr/>
            </p:nvSpPr>
            <p:spPr>
              <a:xfrm>
                <a:off x="8002613" y="3539344"/>
                <a:ext cx="400939" cy="239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9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N</a:t>
                </a:r>
                <a:endParaRPr lang="zh-CN" altLang="en-US" sz="9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04D1C735-F3DE-6C28-A79F-CAC46059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613" y="3539344"/>
                <a:ext cx="400939" cy="239532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文本框 295">
            <a:extLst>
              <a:ext uri="{FF2B5EF4-FFF2-40B4-BE49-F238E27FC236}">
                <a16:creationId xmlns:a16="http://schemas.microsoft.com/office/drawing/2014/main" id="{92C1868F-B2DB-9643-E975-E3BB0556807E}"/>
              </a:ext>
            </a:extLst>
          </p:cNvPr>
          <p:cNvSpPr txBox="1"/>
          <p:nvPr/>
        </p:nvSpPr>
        <p:spPr>
          <a:xfrm>
            <a:off x="4493667" y="6441733"/>
            <a:ext cx="697279" cy="20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ea typeface="仿宋" panose="02010609060101010101" pitchFamily="49" charset="-122"/>
              </a:rPr>
              <a:t>Inputs</a:t>
            </a:r>
            <a:endParaRPr lang="zh-CN" altLang="en-US" sz="7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E0F75117-CD98-4450-F838-55C5BE8804DF}"/>
              </a:ext>
            </a:extLst>
          </p:cNvPr>
          <p:cNvSpPr txBox="1"/>
          <p:nvPr/>
        </p:nvSpPr>
        <p:spPr>
          <a:xfrm>
            <a:off x="6533970" y="6447505"/>
            <a:ext cx="864126" cy="31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ea typeface="仿宋" panose="02010609060101010101" pitchFamily="49" charset="-122"/>
              </a:rPr>
              <a:t>Outputs</a:t>
            </a:r>
          </a:p>
          <a:p>
            <a:pPr algn="ctr"/>
            <a:r>
              <a:rPr lang="en-US" altLang="zh-CN" sz="700" dirty="0">
                <a:latin typeface="Times New Roman" panose="02020603050405020304" pitchFamily="18" charset="0"/>
                <a:ea typeface="仿宋" panose="02010609060101010101" pitchFamily="49" charset="-122"/>
              </a:rPr>
              <a:t>(shifted right)</a:t>
            </a:r>
            <a:endParaRPr lang="zh-CN" altLang="en-US" sz="7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1D99CAE6-7BEB-267E-26BE-D72FF0655F65}"/>
              </a:ext>
            </a:extLst>
          </p:cNvPr>
          <p:cNvCxnSpPr>
            <a:cxnSpLocks/>
            <a:stCxn id="296" idx="0"/>
            <a:endCxn id="279" idx="2"/>
          </p:cNvCxnSpPr>
          <p:nvPr/>
        </p:nvCxnSpPr>
        <p:spPr>
          <a:xfrm flipV="1">
            <a:off x="4842307" y="6273737"/>
            <a:ext cx="74" cy="16799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648141C0-092A-C38A-11AF-CDD4755D9A02}"/>
              </a:ext>
            </a:extLst>
          </p:cNvPr>
          <p:cNvCxnSpPr>
            <a:cxnSpLocks/>
            <a:stCxn id="297" idx="0"/>
            <a:endCxn id="280" idx="2"/>
          </p:cNvCxnSpPr>
          <p:nvPr/>
        </p:nvCxnSpPr>
        <p:spPr>
          <a:xfrm flipV="1">
            <a:off x="6966034" y="6273738"/>
            <a:ext cx="1342" cy="1737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1A625E89-BF54-B6D4-F68F-5637D64737FF}"/>
              </a:ext>
            </a:extLst>
          </p:cNvPr>
          <p:cNvSpPr txBox="1"/>
          <p:nvPr/>
        </p:nvSpPr>
        <p:spPr>
          <a:xfrm>
            <a:off x="3688621" y="5754587"/>
            <a:ext cx="712075" cy="38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Positional Encoding</a:t>
            </a:r>
            <a:endParaRPr lang="zh-CN" altLang="en-US" sz="9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E2728D5A-3D9C-3D97-BA92-5E50881F9146}"/>
              </a:ext>
            </a:extLst>
          </p:cNvPr>
          <p:cNvSpPr txBox="1"/>
          <p:nvPr/>
        </p:nvSpPr>
        <p:spPr>
          <a:xfrm>
            <a:off x="7466436" y="5772959"/>
            <a:ext cx="668060" cy="38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Positional Encoding</a:t>
            </a:r>
            <a:endParaRPr lang="zh-CN" altLang="en-US" sz="9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76" name="矩形: 圆角 375">
            <a:extLst>
              <a:ext uri="{FF2B5EF4-FFF2-40B4-BE49-F238E27FC236}">
                <a16:creationId xmlns:a16="http://schemas.microsoft.com/office/drawing/2014/main" id="{E9CA3564-B3F3-9D3D-EDD5-8F86ABC14CA9}"/>
              </a:ext>
            </a:extLst>
          </p:cNvPr>
          <p:cNvSpPr/>
          <p:nvPr/>
        </p:nvSpPr>
        <p:spPr>
          <a:xfrm>
            <a:off x="4170586" y="3388301"/>
            <a:ext cx="1438955" cy="2101465"/>
          </a:xfrm>
          <a:prstGeom prst="roundRect">
            <a:avLst>
              <a:gd name="adj" fmla="val 7208"/>
            </a:avLst>
          </a:prstGeom>
          <a:solidFill>
            <a:srgbClr val="FFE2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EE3AE127-7A6B-463E-3136-03E0A6924D92}"/>
              </a:ext>
            </a:extLst>
          </p:cNvPr>
          <p:cNvSpPr/>
          <p:nvPr/>
        </p:nvSpPr>
        <p:spPr>
          <a:xfrm>
            <a:off x="6304058" y="3382516"/>
            <a:ext cx="1435661" cy="2101467"/>
          </a:xfrm>
          <a:prstGeom prst="roundRect">
            <a:avLst>
              <a:gd name="adj" fmla="val 7208"/>
            </a:avLst>
          </a:prstGeom>
          <a:solidFill>
            <a:srgbClr val="FFE2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79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EDE420F1-1873-3F17-205B-53F0CD944666}"/>
              </a:ext>
            </a:extLst>
          </p:cNvPr>
          <p:cNvGrpSpPr/>
          <p:nvPr/>
        </p:nvGrpSpPr>
        <p:grpSpPr>
          <a:xfrm>
            <a:off x="1906057" y="4246791"/>
            <a:ext cx="187498" cy="185152"/>
            <a:chOff x="4688600" y="2706326"/>
            <a:chExt cx="540048" cy="589202"/>
          </a:xfrm>
        </p:grpSpPr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37F5ADFD-C457-26C0-0A8B-EF6EF414F6D9}"/>
                </a:ext>
              </a:extLst>
            </p:cNvPr>
            <p:cNvSpPr/>
            <p:nvPr/>
          </p:nvSpPr>
          <p:spPr>
            <a:xfrm>
              <a:off x="4688600" y="2706326"/>
              <a:ext cx="540048" cy="58920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89" name="弧形 288">
              <a:extLst>
                <a:ext uri="{FF2B5EF4-FFF2-40B4-BE49-F238E27FC236}">
                  <a16:creationId xmlns:a16="http://schemas.microsoft.com/office/drawing/2014/main" id="{B8AC9BB7-222B-2719-9B05-11056736CB2A}"/>
                </a:ext>
              </a:extLst>
            </p:cNvPr>
            <p:cNvSpPr/>
            <p:nvPr/>
          </p:nvSpPr>
          <p:spPr>
            <a:xfrm>
              <a:off x="4688600" y="2917824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90" name="弧形 289">
              <a:extLst>
                <a:ext uri="{FF2B5EF4-FFF2-40B4-BE49-F238E27FC236}">
                  <a16:creationId xmlns:a16="http://schemas.microsoft.com/office/drawing/2014/main" id="{1D6EEA73-14B6-2954-3585-403FB0602F4C}"/>
                </a:ext>
              </a:extLst>
            </p:cNvPr>
            <p:cNvSpPr/>
            <p:nvPr/>
          </p:nvSpPr>
          <p:spPr>
            <a:xfrm rot="10800000">
              <a:off x="4958599" y="2916300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50E7ECD0-7C0A-0F84-0F0F-2E4698148364}"/>
              </a:ext>
            </a:extLst>
          </p:cNvPr>
          <p:cNvCxnSpPr>
            <a:cxnSpLocks/>
            <a:stCxn id="376" idx="0"/>
            <a:endCxn id="704" idx="2"/>
          </p:cNvCxnSpPr>
          <p:nvPr/>
        </p:nvCxnSpPr>
        <p:spPr>
          <a:xfrm flipV="1">
            <a:off x="2359314" y="4162311"/>
            <a:ext cx="804" cy="116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: 圆角 374">
            <a:extLst>
              <a:ext uri="{FF2B5EF4-FFF2-40B4-BE49-F238E27FC236}">
                <a16:creationId xmlns:a16="http://schemas.microsoft.com/office/drawing/2014/main" id="{3035183F-A52E-63DD-8D9C-51E7CFD7E99C}"/>
              </a:ext>
            </a:extLst>
          </p:cNvPr>
          <p:cNvSpPr/>
          <p:nvPr/>
        </p:nvSpPr>
        <p:spPr>
          <a:xfrm>
            <a:off x="1853850" y="4515406"/>
            <a:ext cx="1010928" cy="271193"/>
          </a:xfrm>
          <a:prstGeom prst="roundRect">
            <a:avLst>
              <a:gd name="adj" fmla="val 9749"/>
            </a:avLst>
          </a:prstGeom>
          <a:solidFill>
            <a:srgbClr val="FCE0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Input Embedding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76" name="椭圆 375">
            <a:extLst>
              <a:ext uri="{FF2B5EF4-FFF2-40B4-BE49-F238E27FC236}">
                <a16:creationId xmlns:a16="http://schemas.microsoft.com/office/drawing/2014/main" id="{52491ED8-1A26-0875-7CF6-75BEC3F646DA}"/>
              </a:ext>
            </a:extLst>
          </p:cNvPr>
          <p:cNvSpPr/>
          <p:nvPr/>
        </p:nvSpPr>
        <p:spPr>
          <a:xfrm>
            <a:off x="2304163" y="4278702"/>
            <a:ext cx="110302" cy="1122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900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256008B7-0926-7325-6836-0CC02F29C7AB}"/>
              </a:ext>
            </a:extLst>
          </p:cNvPr>
          <p:cNvCxnSpPr>
            <a:cxnSpLocks/>
            <a:stCxn id="375" idx="0"/>
            <a:endCxn id="376" idx="4"/>
          </p:cNvCxnSpPr>
          <p:nvPr/>
        </p:nvCxnSpPr>
        <p:spPr>
          <a:xfrm flipV="1">
            <a:off x="2359314" y="4390937"/>
            <a:ext cx="0" cy="12446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箭头连接符 377">
            <a:extLst>
              <a:ext uri="{FF2B5EF4-FFF2-40B4-BE49-F238E27FC236}">
                <a16:creationId xmlns:a16="http://schemas.microsoft.com/office/drawing/2014/main" id="{66192947-359D-ED74-2426-A068E81282AC}"/>
              </a:ext>
            </a:extLst>
          </p:cNvPr>
          <p:cNvCxnSpPr>
            <a:cxnSpLocks/>
            <a:stCxn id="288" idx="6"/>
            <a:endCxn id="376" idx="2"/>
          </p:cNvCxnSpPr>
          <p:nvPr/>
        </p:nvCxnSpPr>
        <p:spPr>
          <a:xfrm flipV="1">
            <a:off x="2093556" y="4334820"/>
            <a:ext cx="210607" cy="4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文本框 379">
            <a:extLst>
              <a:ext uri="{FF2B5EF4-FFF2-40B4-BE49-F238E27FC236}">
                <a16:creationId xmlns:a16="http://schemas.microsoft.com/office/drawing/2014/main" id="{522ECDE9-9423-687E-C1C7-FC249C915C6D}"/>
              </a:ext>
            </a:extLst>
          </p:cNvPr>
          <p:cNvSpPr txBox="1"/>
          <p:nvPr/>
        </p:nvSpPr>
        <p:spPr>
          <a:xfrm>
            <a:off x="2011365" y="4953366"/>
            <a:ext cx="697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Inputs</a:t>
            </a:r>
            <a:endParaRPr lang="zh-CN" altLang="en-US" sz="9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81" name="直接箭头连接符 380">
            <a:extLst>
              <a:ext uri="{FF2B5EF4-FFF2-40B4-BE49-F238E27FC236}">
                <a16:creationId xmlns:a16="http://schemas.microsoft.com/office/drawing/2014/main" id="{2D20AE86-CFAE-0FD0-B97C-9B3EBCFE140C}"/>
              </a:ext>
            </a:extLst>
          </p:cNvPr>
          <p:cNvCxnSpPr>
            <a:cxnSpLocks/>
            <a:stCxn id="380" idx="0"/>
            <a:endCxn id="375" idx="2"/>
          </p:cNvCxnSpPr>
          <p:nvPr/>
        </p:nvCxnSpPr>
        <p:spPr>
          <a:xfrm flipH="1" flipV="1">
            <a:off x="2359314" y="4786599"/>
            <a:ext cx="691" cy="1667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文本框 381">
            <a:extLst>
              <a:ext uri="{FF2B5EF4-FFF2-40B4-BE49-F238E27FC236}">
                <a16:creationId xmlns:a16="http://schemas.microsoft.com/office/drawing/2014/main" id="{D6C25D50-7C8F-6906-27E0-1BBE9E5DE627}"/>
              </a:ext>
            </a:extLst>
          </p:cNvPr>
          <p:cNvSpPr txBox="1"/>
          <p:nvPr/>
        </p:nvSpPr>
        <p:spPr>
          <a:xfrm>
            <a:off x="1248601" y="4199311"/>
            <a:ext cx="712075" cy="38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Positional Encoding</a:t>
            </a:r>
            <a:endParaRPr lang="zh-CN" altLang="en-US" sz="9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97" name="连接符: 肘形 496">
            <a:extLst>
              <a:ext uri="{FF2B5EF4-FFF2-40B4-BE49-F238E27FC236}">
                <a16:creationId xmlns:a16="http://schemas.microsoft.com/office/drawing/2014/main" id="{F4338B3C-1335-F608-7167-D7C4398C3BD0}"/>
              </a:ext>
            </a:extLst>
          </p:cNvPr>
          <p:cNvCxnSpPr>
            <a:cxnSpLocks/>
            <a:stCxn id="704" idx="0"/>
            <a:endCxn id="710" idx="1"/>
          </p:cNvCxnSpPr>
          <p:nvPr/>
        </p:nvCxnSpPr>
        <p:spPr>
          <a:xfrm rot="16200000" flipH="1">
            <a:off x="2708140" y="2271900"/>
            <a:ext cx="771193" cy="1467238"/>
          </a:xfrm>
          <a:prstGeom prst="bentConnector4">
            <a:avLst>
              <a:gd name="adj1" fmla="val -29642"/>
              <a:gd name="adj2" fmla="val 815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连接符: 肘形 583">
            <a:extLst>
              <a:ext uri="{FF2B5EF4-FFF2-40B4-BE49-F238E27FC236}">
                <a16:creationId xmlns:a16="http://schemas.microsoft.com/office/drawing/2014/main" id="{DF919D38-CFD1-B892-BA8C-87DE3FCC7107}"/>
              </a:ext>
            </a:extLst>
          </p:cNvPr>
          <p:cNvCxnSpPr>
            <a:cxnSpLocks/>
            <a:stCxn id="710" idx="0"/>
            <a:endCxn id="588" idx="2"/>
          </p:cNvCxnSpPr>
          <p:nvPr/>
        </p:nvCxnSpPr>
        <p:spPr>
          <a:xfrm rot="16200000" flipH="1">
            <a:off x="5497390" y="1876773"/>
            <a:ext cx="664655" cy="2150952"/>
          </a:xfrm>
          <a:prstGeom prst="bentConnector5">
            <a:avLst>
              <a:gd name="adj1" fmla="val -34394"/>
              <a:gd name="adj2" fmla="val 63442"/>
              <a:gd name="adj3" fmla="val 1343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8" name="文本框 587">
                <a:extLst>
                  <a:ext uri="{FF2B5EF4-FFF2-40B4-BE49-F238E27FC236}">
                    <a16:creationId xmlns:a16="http://schemas.microsoft.com/office/drawing/2014/main" id="{5A9BB02F-4B2C-10C4-E172-9BED4C181B6B}"/>
                  </a:ext>
                </a:extLst>
              </p:cNvPr>
              <p:cNvSpPr txBox="1"/>
              <p:nvPr/>
            </p:nvSpPr>
            <p:spPr>
              <a:xfrm>
                <a:off x="6556554" y="3030661"/>
                <a:ext cx="69727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zh-CN" altLang="en-US" sz="105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88" name="文本框 587">
                <a:extLst>
                  <a:ext uri="{FF2B5EF4-FFF2-40B4-BE49-F238E27FC236}">
                    <a16:creationId xmlns:a16="http://schemas.microsoft.com/office/drawing/2014/main" id="{5A9BB02F-4B2C-10C4-E172-9BED4C181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554" y="3030661"/>
                <a:ext cx="69727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1" name="连接符: 肘形 590">
            <a:extLst>
              <a:ext uri="{FF2B5EF4-FFF2-40B4-BE49-F238E27FC236}">
                <a16:creationId xmlns:a16="http://schemas.microsoft.com/office/drawing/2014/main" id="{56617C97-4A32-B471-DA2B-F0919E5A44D0}"/>
              </a:ext>
            </a:extLst>
          </p:cNvPr>
          <p:cNvCxnSpPr>
            <a:cxnSpLocks/>
            <a:stCxn id="588" idx="0"/>
            <a:endCxn id="711" idx="2"/>
          </p:cNvCxnSpPr>
          <p:nvPr/>
        </p:nvCxnSpPr>
        <p:spPr>
          <a:xfrm rot="16200000" flipH="1">
            <a:off x="7641766" y="2294088"/>
            <a:ext cx="1101511" cy="2574657"/>
          </a:xfrm>
          <a:prstGeom prst="bentConnector5">
            <a:avLst>
              <a:gd name="adj1" fmla="val -20753"/>
              <a:gd name="adj2" fmla="val 38770"/>
              <a:gd name="adj3" fmla="val 1207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接箭头连接符 607">
            <a:extLst>
              <a:ext uri="{FF2B5EF4-FFF2-40B4-BE49-F238E27FC236}">
                <a16:creationId xmlns:a16="http://schemas.microsoft.com/office/drawing/2014/main" id="{E36C0444-DE64-199E-4D77-244FF890BFCF}"/>
              </a:ext>
            </a:extLst>
          </p:cNvPr>
          <p:cNvCxnSpPr>
            <a:cxnSpLocks/>
          </p:cNvCxnSpPr>
          <p:nvPr/>
        </p:nvCxnSpPr>
        <p:spPr>
          <a:xfrm flipH="1" flipV="1">
            <a:off x="9479850" y="1945453"/>
            <a:ext cx="1013" cy="348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左大括号 614">
            <a:extLst>
              <a:ext uri="{FF2B5EF4-FFF2-40B4-BE49-F238E27FC236}">
                <a16:creationId xmlns:a16="http://schemas.microsoft.com/office/drawing/2014/main" id="{8A9C7B96-0320-EF55-F379-4C1FA003D5A3}"/>
              </a:ext>
            </a:extLst>
          </p:cNvPr>
          <p:cNvSpPr/>
          <p:nvPr/>
        </p:nvSpPr>
        <p:spPr>
          <a:xfrm rot="16200000">
            <a:off x="5820490" y="650435"/>
            <a:ext cx="170991" cy="9083809"/>
          </a:xfrm>
          <a:prstGeom prst="leftBrace">
            <a:avLst>
              <a:gd name="adj1" fmla="val 15837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6" name="文本框 615">
                <a:extLst>
                  <a:ext uri="{FF2B5EF4-FFF2-40B4-BE49-F238E27FC236}">
                    <a16:creationId xmlns:a16="http://schemas.microsoft.com/office/drawing/2014/main" id="{9EA4A80D-9472-F49E-465A-794C9FB7F6BE}"/>
                  </a:ext>
                </a:extLst>
              </p:cNvPr>
              <p:cNvSpPr txBox="1"/>
              <p:nvPr/>
            </p:nvSpPr>
            <p:spPr>
              <a:xfrm>
                <a:off x="5570501" y="5343958"/>
                <a:ext cx="6972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𝑁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16" name="文本框 615">
                <a:extLst>
                  <a:ext uri="{FF2B5EF4-FFF2-40B4-BE49-F238E27FC236}">
                    <a16:creationId xmlns:a16="http://schemas.microsoft.com/office/drawing/2014/main" id="{9EA4A80D-9472-F49E-465A-794C9FB7F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501" y="5343958"/>
                <a:ext cx="69727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4" name="矩形: 圆角 703">
            <a:extLst>
              <a:ext uri="{FF2B5EF4-FFF2-40B4-BE49-F238E27FC236}">
                <a16:creationId xmlns:a16="http://schemas.microsoft.com/office/drawing/2014/main" id="{599C40C7-BD4E-2E13-30FE-698B42B2A594}"/>
              </a:ext>
            </a:extLst>
          </p:cNvPr>
          <p:cNvSpPr/>
          <p:nvPr/>
        </p:nvSpPr>
        <p:spPr>
          <a:xfrm>
            <a:off x="1433232" y="2619923"/>
            <a:ext cx="1853772" cy="1542388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Encoder Block 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10" name="矩形: 圆角 709">
            <a:extLst>
              <a:ext uri="{FF2B5EF4-FFF2-40B4-BE49-F238E27FC236}">
                <a16:creationId xmlns:a16="http://schemas.microsoft.com/office/drawing/2014/main" id="{2DEF2898-CCEF-6E57-95A5-9493FCF3DC02}"/>
              </a:ext>
            </a:extLst>
          </p:cNvPr>
          <p:cNvSpPr/>
          <p:nvPr/>
        </p:nvSpPr>
        <p:spPr>
          <a:xfrm>
            <a:off x="3827356" y="2619922"/>
            <a:ext cx="1853772" cy="1542387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Encoder Block 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矩形: 圆角 710">
                <a:extLst>
                  <a:ext uri="{FF2B5EF4-FFF2-40B4-BE49-F238E27FC236}">
                    <a16:creationId xmlns:a16="http://schemas.microsoft.com/office/drawing/2014/main" id="{A6D201F7-0A4C-1C4E-F133-00B7A7A2AB18}"/>
                  </a:ext>
                </a:extLst>
              </p:cNvPr>
              <p:cNvSpPr/>
              <p:nvPr/>
            </p:nvSpPr>
            <p:spPr>
              <a:xfrm>
                <a:off x="8552965" y="2613845"/>
                <a:ext cx="1853772" cy="1518327"/>
              </a:xfrm>
              <a:prstGeom prst="roundRect">
                <a:avLst>
                  <a:gd name="adj" fmla="val 7208"/>
                </a:avLst>
              </a:prstGeom>
              <a:solidFill>
                <a:srgbClr val="F3F3F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Encoder Block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</m:t>
                    </m:r>
                  </m:oMath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11" name="矩形: 圆角 710">
                <a:extLst>
                  <a:ext uri="{FF2B5EF4-FFF2-40B4-BE49-F238E27FC236}">
                    <a16:creationId xmlns:a16="http://schemas.microsoft.com/office/drawing/2014/main" id="{A6D201F7-0A4C-1C4E-F133-00B7A7A2A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965" y="2613845"/>
                <a:ext cx="1853772" cy="1518327"/>
              </a:xfrm>
              <a:prstGeom prst="roundRect">
                <a:avLst>
                  <a:gd name="adj" fmla="val 7208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53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E1AA18F-6E5C-6E42-16D2-23223D947600}"/>
              </a:ext>
            </a:extLst>
          </p:cNvPr>
          <p:cNvGrpSpPr/>
          <p:nvPr/>
        </p:nvGrpSpPr>
        <p:grpSpPr>
          <a:xfrm>
            <a:off x="2320929" y="3647333"/>
            <a:ext cx="187498" cy="185152"/>
            <a:chOff x="4688600" y="2706326"/>
            <a:chExt cx="540048" cy="58920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85B2B29-03E8-1A90-527D-DC125AD804DF}"/>
                </a:ext>
              </a:extLst>
            </p:cNvPr>
            <p:cNvSpPr/>
            <p:nvPr/>
          </p:nvSpPr>
          <p:spPr>
            <a:xfrm>
              <a:off x="4688600" y="2706326"/>
              <a:ext cx="540048" cy="58920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" name="弧形 5">
              <a:extLst>
                <a:ext uri="{FF2B5EF4-FFF2-40B4-BE49-F238E27FC236}">
                  <a16:creationId xmlns:a16="http://schemas.microsoft.com/office/drawing/2014/main" id="{1C03710E-77B0-A7FB-59BA-F7BDB9377FE1}"/>
                </a:ext>
              </a:extLst>
            </p:cNvPr>
            <p:cNvSpPr/>
            <p:nvPr/>
          </p:nvSpPr>
          <p:spPr>
            <a:xfrm>
              <a:off x="4688600" y="2917824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B6E1C660-5E18-75FF-63D2-6F4BABAB3FDC}"/>
                </a:ext>
              </a:extLst>
            </p:cNvPr>
            <p:cNvSpPr/>
            <p:nvPr/>
          </p:nvSpPr>
          <p:spPr>
            <a:xfrm rot="10800000">
              <a:off x="4958599" y="2916300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AAB179C-4801-5A9F-178D-00236AE25BDF}"/>
              </a:ext>
            </a:extLst>
          </p:cNvPr>
          <p:cNvCxnSpPr>
            <a:cxnSpLocks/>
            <a:stCxn id="10" idx="0"/>
            <a:endCxn id="23" idx="2"/>
          </p:cNvCxnSpPr>
          <p:nvPr/>
        </p:nvCxnSpPr>
        <p:spPr>
          <a:xfrm flipV="1">
            <a:off x="2774186" y="3562853"/>
            <a:ext cx="804" cy="116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BEF1189-CE22-B2A3-D547-81204DA3B752}"/>
              </a:ext>
            </a:extLst>
          </p:cNvPr>
          <p:cNvSpPr/>
          <p:nvPr/>
        </p:nvSpPr>
        <p:spPr>
          <a:xfrm>
            <a:off x="2212750" y="3914719"/>
            <a:ext cx="1123122" cy="271193"/>
          </a:xfrm>
          <a:prstGeom prst="roundRect">
            <a:avLst>
              <a:gd name="adj" fmla="val 9749"/>
            </a:avLst>
          </a:prstGeom>
          <a:solidFill>
            <a:srgbClr val="FCE0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Outputs Embedding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DD3892-DDFF-EE34-41EE-6BF3583448A8}"/>
              </a:ext>
            </a:extLst>
          </p:cNvPr>
          <p:cNvSpPr/>
          <p:nvPr/>
        </p:nvSpPr>
        <p:spPr>
          <a:xfrm>
            <a:off x="2719035" y="3679244"/>
            <a:ext cx="110302" cy="1122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900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D0F05FF-6256-F779-16F6-91A388D08CCA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H="1" flipV="1">
            <a:off x="2774186" y="3791479"/>
            <a:ext cx="125" cy="1232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E02F24-CE77-BA4A-9F02-3A3284097DF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2508428" y="3735362"/>
            <a:ext cx="210607" cy="4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602D1AE-035E-4223-D574-B6011634AC3E}"/>
              </a:ext>
            </a:extLst>
          </p:cNvPr>
          <p:cNvSpPr txBox="1"/>
          <p:nvPr/>
        </p:nvSpPr>
        <p:spPr>
          <a:xfrm>
            <a:off x="2365017" y="4353908"/>
            <a:ext cx="81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Outputs</a:t>
            </a:r>
          </a:p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(shifted right)</a:t>
            </a:r>
            <a:endParaRPr lang="zh-CN" altLang="en-US" sz="9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56FC59-0948-FCB6-3D8C-A8D7DAB9C7DB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2774245" y="4185912"/>
            <a:ext cx="66" cy="16799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F1152D0-E8F6-96AE-1B4A-A6B3DDE3DD1E}"/>
              </a:ext>
            </a:extLst>
          </p:cNvPr>
          <p:cNvSpPr txBox="1"/>
          <p:nvPr/>
        </p:nvSpPr>
        <p:spPr>
          <a:xfrm>
            <a:off x="1608688" y="3621049"/>
            <a:ext cx="712075" cy="38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Positional Encoding</a:t>
            </a:r>
            <a:endParaRPr lang="zh-CN" altLang="en-US" sz="9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4981D09C-F9AA-D306-E242-7364D357C05F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rot="16200000" flipH="1">
            <a:off x="3515690" y="1909429"/>
            <a:ext cx="912723" cy="2394124"/>
          </a:xfrm>
          <a:prstGeom prst="bentConnector5">
            <a:avLst>
              <a:gd name="adj1" fmla="val -25046"/>
              <a:gd name="adj2" fmla="val 46817"/>
              <a:gd name="adj3" fmla="val 1250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E973A5E0-BB8A-6154-B3E5-3658761AF6CA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rot="16200000" flipH="1">
            <a:off x="5984937" y="1834306"/>
            <a:ext cx="532743" cy="2164391"/>
          </a:xfrm>
          <a:prstGeom prst="bentConnector5">
            <a:avLst>
              <a:gd name="adj1" fmla="val -42910"/>
              <a:gd name="adj2" fmla="val 59251"/>
              <a:gd name="adj3" fmla="val 20369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BAD3347-BF02-67C0-0915-B7C9196A600C}"/>
                  </a:ext>
                </a:extLst>
              </p:cNvPr>
              <p:cNvSpPr txBox="1"/>
              <p:nvPr/>
            </p:nvSpPr>
            <p:spPr>
              <a:xfrm>
                <a:off x="6984865" y="2905874"/>
                <a:ext cx="6972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BAD3347-BF02-67C0-0915-B7C9196A6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65" y="2905874"/>
                <a:ext cx="697279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C58367B-186E-9EDA-7EB3-D621B379CF39}"/>
              </a:ext>
            </a:extLst>
          </p:cNvPr>
          <p:cNvCxnSpPr>
            <a:cxnSpLocks/>
            <a:stCxn id="18" idx="0"/>
            <a:endCxn id="25" idx="2"/>
          </p:cNvCxnSpPr>
          <p:nvPr/>
        </p:nvCxnSpPr>
        <p:spPr>
          <a:xfrm rot="16200000" flipH="1">
            <a:off x="8300694" y="1938685"/>
            <a:ext cx="626840" cy="2561218"/>
          </a:xfrm>
          <a:prstGeom prst="bentConnector5">
            <a:avLst>
              <a:gd name="adj1" fmla="val -78003"/>
              <a:gd name="adj2" fmla="val 38711"/>
              <a:gd name="adj3" fmla="val 1364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1F4499C-49BC-85BF-183C-03F80238A28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9894723" y="2207242"/>
            <a:ext cx="0" cy="4127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64FF175-DAEC-BFC8-3D31-205BB0E58407}"/>
              </a:ext>
            </a:extLst>
          </p:cNvPr>
          <p:cNvGrpSpPr/>
          <p:nvPr/>
        </p:nvGrpSpPr>
        <p:grpSpPr>
          <a:xfrm>
            <a:off x="1778953" y="4653436"/>
            <a:ext cx="9083809" cy="544891"/>
            <a:chOff x="1319631" y="5716444"/>
            <a:chExt cx="9083809" cy="544891"/>
          </a:xfrm>
        </p:grpSpPr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0A0EFD7C-BF8D-E753-0A5B-C0EF6B14317A}"/>
                </a:ext>
              </a:extLst>
            </p:cNvPr>
            <p:cNvSpPr/>
            <p:nvPr/>
          </p:nvSpPr>
          <p:spPr>
            <a:xfrm rot="16200000">
              <a:off x="5776040" y="1260035"/>
              <a:ext cx="170991" cy="9083809"/>
            </a:xfrm>
            <a:prstGeom prst="leftBrace">
              <a:avLst>
                <a:gd name="adj1" fmla="val 158376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C93D647-D34F-5A77-3A4F-C67BBC53AFC9}"/>
                    </a:ext>
                  </a:extLst>
                </p:cNvPr>
                <p:cNvSpPr txBox="1"/>
                <p:nvPr/>
              </p:nvSpPr>
              <p:spPr>
                <a:xfrm>
                  <a:off x="5526051" y="5953558"/>
                  <a:ext cx="6972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C93D647-D34F-5A77-3A4F-C67BBC53A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051" y="5953558"/>
                  <a:ext cx="697279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3B114E1-3A60-F972-885C-FE50ADAE45D6}"/>
              </a:ext>
            </a:extLst>
          </p:cNvPr>
          <p:cNvSpPr/>
          <p:nvPr/>
        </p:nvSpPr>
        <p:spPr>
          <a:xfrm>
            <a:off x="1848104" y="2650130"/>
            <a:ext cx="1853772" cy="912723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Decoder Block 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941B8D-B31F-3B3E-91D1-823FA12EB9C3}"/>
              </a:ext>
            </a:extLst>
          </p:cNvPr>
          <p:cNvSpPr/>
          <p:nvPr/>
        </p:nvSpPr>
        <p:spPr>
          <a:xfrm>
            <a:off x="4242228" y="2650130"/>
            <a:ext cx="1853772" cy="912723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Decoder Block 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52E6F89E-B7DA-05F4-0555-6A89DFDBEFA6}"/>
                  </a:ext>
                </a:extLst>
              </p:cNvPr>
              <p:cNvSpPr/>
              <p:nvPr/>
            </p:nvSpPr>
            <p:spPr>
              <a:xfrm>
                <a:off x="8967837" y="2619991"/>
                <a:ext cx="1853772" cy="912723"/>
              </a:xfrm>
              <a:prstGeom prst="roundRect">
                <a:avLst>
                  <a:gd name="adj" fmla="val 7208"/>
                </a:avLst>
              </a:prstGeom>
              <a:solidFill>
                <a:srgbClr val="F3F3F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Decoder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Block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</m:t>
                    </m:r>
                  </m:oMath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52E6F89E-B7DA-05F4-0555-6A89DFDBE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837" y="2619991"/>
                <a:ext cx="1853772" cy="912723"/>
              </a:xfrm>
              <a:prstGeom prst="roundRect">
                <a:avLst>
                  <a:gd name="adj" fmla="val 7208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34863E59-DD96-B374-29F2-1420FECB0662}"/>
              </a:ext>
            </a:extLst>
          </p:cNvPr>
          <p:cNvSpPr txBox="1"/>
          <p:nvPr/>
        </p:nvSpPr>
        <p:spPr>
          <a:xfrm>
            <a:off x="652362" y="2986626"/>
            <a:ext cx="9837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Encoder Outputs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D048111-10CB-6D45-98EF-AF396DAAE434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1636084" y="3102042"/>
            <a:ext cx="212020" cy="4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1AEF517D-AE96-9A20-3F17-D8D43CCF3F58}"/>
              </a:ext>
            </a:extLst>
          </p:cNvPr>
          <p:cNvCxnSpPr>
            <a:cxnSpLocks/>
            <a:stCxn id="27" idx="0"/>
            <a:endCxn id="24" idx="1"/>
          </p:cNvCxnSpPr>
          <p:nvPr/>
        </p:nvCxnSpPr>
        <p:spPr>
          <a:xfrm rot="16200000" flipH="1">
            <a:off x="2633292" y="1497557"/>
            <a:ext cx="119866" cy="3098005"/>
          </a:xfrm>
          <a:prstGeom prst="bentConnector4">
            <a:avLst>
              <a:gd name="adj1" fmla="val -619817"/>
              <a:gd name="adj2" fmla="val 944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428CC4E8-76C8-0399-B607-D33EAB6B1A2A}"/>
              </a:ext>
            </a:extLst>
          </p:cNvPr>
          <p:cNvCxnSpPr>
            <a:cxnSpLocks/>
            <a:stCxn id="27" idx="0"/>
            <a:endCxn id="18" idx="1"/>
          </p:cNvCxnSpPr>
          <p:nvPr/>
        </p:nvCxnSpPr>
        <p:spPr>
          <a:xfrm rot="16200000" flipH="1">
            <a:off x="4035670" y="95179"/>
            <a:ext cx="57748" cy="5840642"/>
          </a:xfrm>
          <a:prstGeom prst="bentConnector4">
            <a:avLst>
              <a:gd name="adj1" fmla="val -1285714"/>
              <a:gd name="adj2" fmla="val 967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24D6D619-8962-DFE9-039D-18463924C270}"/>
              </a:ext>
            </a:extLst>
          </p:cNvPr>
          <p:cNvCxnSpPr>
            <a:cxnSpLocks/>
            <a:stCxn id="27" idx="0"/>
            <a:endCxn id="25" idx="1"/>
          </p:cNvCxnSpPr>
          <p:nvPr/>
        </p:nvCxnSpPr>
        <p:spPr>
          <a:xfrm rot="16200000" flipH="1">
            <a:off x="5011166" y="-880318"/>
            <a:ext cx="89727" cy="7823614"/>
          </a:xfrm>
          <a:prstGeom prst="bentConnector4">
            <a:avLst>
              <a:gd name="adj1" fmla="val -830313"/>
              <a:gd name="adj2" fmla="val 970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3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0" name="直接箭头连接符 549">
            <a:extLst>
              <a:ext uri="{FF2B5EF4-FFF2-40B4-BE49-F238E27FC236}">
                <a16:creationId xmlns:a16="http://schemas.microsoft.com/office/drawing/2014/main" id="{EE0A9961-4F07-0124-8591-5F2F8F9D334E}"/>
              </a:ext>
            </a:extLst>
          </p:cNvPr>
          <p:cNvCxnSpPr>
            <a:cxnSpLocks/>
          </p:cNvCxnSpPr>
          <p:nvPr/>
        </p:nvCxnSpPr>
        <p:spPr>
          <a:xfrm flipV="1">
            <a:off x="5006280" y="4736490"/>
            <a:ext cx="5140" cy="773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直接箭头连接符 550">
            <a:extLst>
              <a:ext uri="{FF2B5EF4-FFF2-40B4-BE49-F238E27FC236}">
                <a16:creationId xmlns:a16="http://schemas.microsoft.com/office/drawing/2014/main" id="{8E21530C-CBF2-E66C-3659-C918D98F367A}"/>
              </a:ext>
            </a:extLst>
          </p:cNvPr>
          <p:cNvCxnSpPr>
            <a:cxnSpLocks/>
          </p:cNvCxnSpPr>
          <p:nvPr/>
        </p:nvCxnSpPr>
        <p:spPr>
          <a:xfrm flipV="1">
            <a:off x="4818521" y="4882599"/>
            <a:ext cx="6045" cy="727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" name="直接箭头连接符 548">
            <a:extLst>
              <a:ext uri="{FF2B5EF4-FFF2-40B4-BE49-F238E27FC236}">
                <a16:creationId xmlns:a16="http://schemas.microsoft.com/office/drawing/2014/main" id="{5BFBA38F-FED4-94DE-795C-AAE981F1255A}"/>
              </a:ext>
            </a:extLst>
          </p:cNvPr>
          <p:cNvCxnSpPr>
            <a:cxnSpLocks/>
          </p:cNvCxnSpPr>
          <p:nvPr/>
        </p:nvCxnSpPr>
        <p:spPr>
          <a:xfrm flipV="1">
            <a:off x="6801112" y="5121596"/>
            <a:ext cx="0" cy="343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直接箭头连接符 547">
            <a:extLst>
              <a:ext uri="{FF2B5EF4-FFF2-40B4-BE49-F238E27FC236}">
                <a16:creationId xmlns:a16="http://schemas.microsoft.com/office/drawing/2014/main" id="{0FADC7F6-F5D2-6138-2E89-EC454849167A}"/>
              </a:ext>
            </a:extLst>
          </p:cNvPr>
          <p:cNvCxnSpPr>
            <a:cxnSpLocks/>
          </p:cNvCxnSpPr>
          <p:nvPr/>
        </p:nvCxnSpPr>
        <p:spPr>
          <a:xfrm flipV="1">
            <a:off x="6614258" y="5267705"/>
            <a:ext cx="0" cy="305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7" name="组合 456">
            <a:extLst>
              <a:ext uri="{FF2B5EF4-FFF2-40B4-BE49-F238E27FC236}">
                <a16:creationId xmlns:a16="http://schemas.microsoft.com/office/drawing/2014/main" id="{861997FE-A818-37AF-E060-B95BF566CDC5}"/>
              </a:ext>
            </a:extLst>
          </p:cNvPr>
          <p:cNvGrpSpPr>
            <a:grpSpLocks noChangeAspect="1"/>
          </p:cNvGrpSpPr>
          <p:nvPr/>
        </p:nvGrpSpPr>
        <p:grpSpPr>
          <a:xfrm>
            <a:off x="4079395" y="733843"/>
            <a:ext cx="3281525" cy="4993063"/>
            <a:chOff x="1290475" y="5734003"/>
            <a:chExt cx="4202034" cy="6393679"/>
          </a:xfrm>
        </p:grpSpPr>
        <p:grpSp>
          <p:nvGrpSpPr>
            <p:cNvPr id="458" name="组合 457">
              <a:extLst>
                <a:ext uri="{FF2B5EF4-FFF2-40B4-BE49-F238E27FC236}">
                  <a16:creationId xmlns:a16="http://schemas.microsoft.com/office/drawing/2014/main" id="{B66969DE-EC47-51DB-6B92-6F49B62A3F6B}"/>
                </a:ext>
              </a:extLst>
            </p:cNvPr>
            <p:cNvGrpSpPr/>
            <p:nvPr/>
          </p:nvGrpSpPr>
          <p:grpSpPr>
            <a:xfrm>
              <a:off x="1759642" y="7190765"/>
              <a:ext cx="3732867" cy="4154052"/>
              <a:chOff x="9425547" y="6974896"/>
              <a:chExt cx="1705141" cy="2118214"/>
            </a:xfrm>
          </p:grpSpPr>
          <p:sp>
            <p:nvSpPr>
              <p:cNvPr id="524" name="矩形: 圆角 523">
                <a:extLst>
                  <a:ext uri="{FF2B5EF4-FFF2-40B4-BE49-F238E27FC236}">
                    <a16:creationId xmlns:a16="http://schemas.microsoft.com/office/drawing/2014/main" id="{E9C63992-6538-2577-A417-05147A26F39D}"/>
                  </a:ext>
                </a:extLst>
              </p:cNvPr>
              <p:cNvSpPr/>
              <p:nvPr/>
            </p:nvSpPr>
            <p:spPr>
              <a:xfrm>
                <a:off x="9425547" y="6974896"/>
                <a:ext cx="1705141" cy="1768085"/>
              </a:xfrm>
              <a:prstGeom prst="roundRect">
                <a:avLst>
                  <a:gd name="adj" fmla="val 6424"/>
                </a:avLst>
              </a:prstGeom>
              <a:solidFill>
                <a:srgbClr val="C5BEDF">
                  <a:alpha val="9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25" name="矩形: 圆角 524">
                <a:extLst>
                  <a:ext uri="{FF2B5EF4-FFF2-40B4-BE49-F238E27FC236}">
                    <a16:creationId xmlns:a16="http://schemas.microsoft.com/office/drawing/2014/main" id="{3F375FD8-A2C9-70FD-60E4-648A28A48CC0}"/>
                  </a:ext>
                </a:extLst>
              </p:cNvPr>
              <p:cNvSpPr/>
              <p:nvPr/>
            </p:nvSpPr>
            <p:spPr>
              <a:xfrm>
                <a:off x="10066219" y="8859368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线性层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Linear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26" name="矩形: 圆角 525">
                <a:extLst>
                  <a:ext uri="{FF2B5EF4-FFF2-40B4-BE49-F238E27FC236}">
                    <a16:creationId xmlns:a16="http://schemas.microsoft.com/office/drawing/2014/main" id="{5457C350-DE69-95A0-3C57-FF5DDE2C5178}"/>
                  </a:ext>
                </a:extLst>
              </p:cNvPr>
              <p:cNvSpPr/>
              <p:nvPr/>
            </p:nvSpPr>
            <p:spPr>
              <a:xfrm>
                <a:off x="9545227" y="8856066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线性层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Linear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27" name="矩形: 圆角 526">
                <a:extLst>
                  <a:ext uri="{FF2B5EF4-FFF2-40B4-BE49-F238E27FC236}">
                    <a16:creationId xmlns:a16="http://schemas.microsoft.com/office/drawing/2014/main" id="{F80873AB-C775-EBE2-E6BB-BFCDE84258F7}"/>
                  </a:ext>
                </a:extLst>
              </p:cNvPr>
              <p:cNvSpPr/>
              <p:nvPr/>
            </p:nvSpPr>
            <p:spPr>
              <a:xfrm>
                <a:off x="10587212" y="8856066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28" name="矩形: 圆角 527">
                <a:extLst>
                  <a:ext uri="{FF2B5EF4-FFF2-40B4-BE49-F238E27FC236}">
                    <a16:creationId xmlns:a16="http://schemas.microsoft.com/office/drawing/2014/main" id="{55B85418-11E1-DADA-5351-4A4B85AB3602}"/>
                  </a:ext>
                </a:extLst>
              </p:cNvPr>
              <p:cNvSpPr/>
              <p:nvPr/>
            </p:nvSpPr>
            <p:spPr>
              <a:xfrm>
                <a:off x="10142033" y="8379196"/>
                <a:ext cx="823547" cy="233742"/>
              </a:xfrm>
              <a:prstGeom prst="roundRect">
                <a:avLst/>
              </a:prstGeom>
              <a:solidFill>
                <a:srgbClr val="C5BED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矩阵乘法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MatMul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29" name="矩形: 圆角 528">
                <a:extLst>
                  <a:ext uri="{FF2B5EF4-FFF2-40B4-BE49-F238E27FC236}">
                    <a16:creationId xmlns:a16="http://schemas.microsoft.com/office/drawing/2014/main" id="{131904FA-02AB-B7A0-F0A9-C4F2F920CD89}"/>
                  </a:ext>
                </a:extLst>
              </p:cNvPr>
              <p:cNvSpPr/>
              <p:nvPr/>
            </p:nvSpPr>
            <p:spPr>
              <a:xfrm>
                <a:off x="10142033" y="8050236"/>
                <a:ext cx="823547" cy="233742"/>
              </a:xfrm>
              <a:prstGeom prst="roundRect">
                <a:avLst/>
              </a:prstGeom>
              <a:solidFill>
                <a:srgbClr val="FDF9C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比例缩小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Scale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30" name="矩形: 圆角 529">
                <a:extLst>
                  <a:ext uri="{FF2B5EF4-FFF2-40B4-BE49-F238E27FC236}">
                    <a16:creationId xmlns:a16="http://schemas.microsoft.com/office/drawing/2014/main" id="{F5EF4D56-EA5F-FF98-9295-A7396A2DA009}"/>
                  </a:ext>
                </a:extLst>
              </p:cNvPr>
              <p:cNvSpPr/>
              <p:nvPr/>
            </p:nvSpPr>
            <p:spPr>
              <a:xfrm>
                <a:off x="10142033" y="7426729"/>
                <a:ext cx="823547" cy="233742"/>
              </a:xfrm>
              <a:prstGeom prst="roundRect">
                <a:avLst/>
              </a:prstGeom>
              <a:solidFill>
                <a:srgbClr val="CCE7C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软最小化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Softmax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31" name="矩形: 圆角 530">
                <a:extLst>
                  <a:ext uri="{FF2B5EF4-FFF2-40B4-BE49-F238E27FC236}">
                    <a16:creationId xmlns:a16="http://schemas.microsoft.com/office/drawing/2014/main" id="{8BCAAA67-3BE5-07B2-3495-63D1403C6FE6}"/>
                  </a:ext>
                </a:extLst>
              </p:cNvPr>
              <p:cNvSpPr/>
              <p:nvPr/>
            </p:nvSpPr>
            <p:spPr>
              <a:xfrm>
                <a:off x="9670336" y="7088992"/>
                <a:ext cx="1057361" cy="233742"/>
              </a:xfrm>
              <a:prstGeom prst="roundRect">
                <a:avLst/>
              </a:prstGeom>
              <a:solidFill>
                <a:srgbClr val="C5BED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矩阵乘法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MatMul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cxnSp>
            <p:nvCxnSpPr>
              <p:cNvPr id="532" name="直接箭头连接符 531">
                <a:extLst>
                  <a:ext uri="{FF2B5EF4-FFF2-40B4-BE49-F238E27FC236}">
                    <a16:creationId xmlns:a16="http://schemas.microsoft.com/office/drawing/2014/main" id="{F6787F4A-7E17-0F26-7397-7FCEBC2347D8}"/>
                  </a:ext>
                </a:extLst>
              </p:cNvPr>
              <p:cNvCxnSpPr>
                <a:cxnSpLocks/>
                <a:stCxn id="530" idx="0"/>
              </p:cNvCxnSpPr>
              <p:nvPr/>
            </p:nvCxnSpPr>
            <p:spPr>
              <a:xfrm flipH="1" flipV="1">
                <a:off x="10553806" y="7320994"/>
                <a:ext cx="1" cy="1057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直接箭头连接符 532">
                <a:extLst>
                  <a:ext uri="{FF2B5EF4-FFF2-40B4-BE49-F238E27FC236}">
                    <a16:creationId xmlns:a16="http://schemas.microsoft.com/office/drawing/2014/main" id="{E536BD4F-FC57-DA2E-BC71-5E2A83B1B8F2}"/>
                  </a:ext>
                </a:extLst>
              </p:cNvPr>
              <p:cNvCxnSpPr>
                <a:cxnSpLocks/>
                <a:stCxn id="526" idx="0"/>
              </p:cNvCxnSpPr>
              <p:nvPr/>
            </p:nvCxnSpPr>
            <p:spPr>
              <a:xfrm flipV="1">
                <a:off x="9762903" y="7326042"/>
                <a:ext cx="0" cy="15300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直接箭头连接符 533">
                <a:extLst>
                  <a:ext uri="{FF2B5EF4-FFF2-40B4-BE49-F238E27FC236}">
                    <a16:creationId xmlns:a16="http://schemas.microsoft.com/office/drawing/2014/main" id="{079107C6-63BC-EC1F-BC75-A79722FBC649}"/>
                  </a:ext>
                </a:extLst>
              </p:cNvPr>
              <p:cNvCxnSpPr>
                <a:stCxn id="525" idx="0"/>
              </p:cNvCxnSpPr>
              <p:nvPr/>
            </p:nvCxnSpPr>
            <p:spPr>
              <a:xfrm flipH="1" flipV="1">
                <a:off x="10283895" y="8622464"/>
                <a:ext cx="1" cy="236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直接箭头连接符 534">
                <a:extLst>
                  <a:ext uri="{FF2B5EF4-FFF2-40B4-BE49-F238E27FC236}">
                    <a16:creationId xmlns:a16="http://schemas.microsoft.com/office/drawing/2014/main" id="{7D999DE0-3728-84ED-D0A7-CCA8301CC7AA}"/>
                  </a:ext>
                </a:extLst>
              </p:cNvPr>
              <p:cNvCxnSpPr>
                <a:stCxn id="527" idx="0"/>
              </p:cNvCxnSpPr>
              <p:nvPr/>
            </p:nvCxnSpPr>
            <p:spPr>
              <a:xfrm flipH="1" flipV="1">
                <a:off x="10804887" y="8625626"/>
                <a:ext cx="1" cy="2304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9" name="文本框 458">
              <a:extLst>
                <a:ext uri="{FF2B5EF4-FFF2-40B4-BE49-F238E27FC236}">
                  <a16:creationId xmlns:a16="http://schemas.microsoft.com/office/drawing/2014/main" id="{E55E0B0E-2D4D-806E-B90B-FC6AD7740D2A}"/>
                </a:ext>
              </a:extLst>
            </p:cNvPr>
            <p:cNvSpPr txBox="1"/>
            <p:nvPr/>
          </p:nvSpPr>
          <p:spPr>
            <a:xfrm>
              <a:off x="4718528" y="10610874"/>
              <a:ext cx="267673" cy="32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Q</a:t>
              </a:r>
              <a:endParaRPr lang="zh-CN" altLang="en-US" sz="10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60" name="文本框 459">
              <a:extLst>
                <a:ext uri="{FF2B5EF4-FFF2-40B4-BE49-F238E27FC236}">
                  <a16:creationId xmlns:a16="http://schemas.microsoft.com/office/drawing/2014/main" id="{32E9AFAA-80DB-5641-FDE2-7BFE5AEEE058}"/>
                </a:ext>
              </a:extLst>
            </p:cNvPr>
            <p:cNvSpPr txBox="1"/>
            <p:nvPr/>
          </p:nvSpPr>
          <p:spPr>
            <a:xfrm>
              <a:off x="3605829" y="10620210"/>
              <a:ext cx="267673" cy="32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K</a:t>
              </a:r>
              <a:endParaRPr lang="zh-CN" altLang="en-US" sz="10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61" name="文本框 460">
              <a:extLst>
                <a:ext uri="{FF2B5EF4-FFF2-40B4-BE49-F238E27FC236}">
                  <a16:creationId xmlns:a16="http://schemas.microsoft.com/office/drawing/2014/main" id="{DB3D4BD5-D1AA-A13C-A463-25CB04300B56}"/>
                </a:ext>
              </a:extLst>
            </p:cNvPr>
            <p:cNvSpPr txBox="1"/>
            <p:nvPr/>
          </p:nvSpPr>
          <p:spPr>
            <a:xfrm>
              <a:off x="2463682" y="10612411"/>
              <a:ext cx="267673" cy="32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V</a:t>
              </a:r>
              <a:endParaRPr lang="zh-CN" altLang="en-US" sz="10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62" name="矩形: 圆角 461">
              <a:extLst>
                <a:ext uri="{FF2B5EF4-FFF2-40B4-BE49-F238E27FC236}">
                  <a16:creationId xmlns:a16="http://schemas.microsoft.com/office/drawing/2014/main" id="{BE95A6F5-45B7-14F1-B70F-0E74FC56B082}"/>
                </a:ext>
              </a:extLst>
            </p:cNvPr>
            <p:cNvSpPr/>
            <p:nvPr/>
          </p:nvSpPr>
          <p:spPr>
            <a:xfrm>
              <a:off x="3328159" y="8676594"/>
              <a:ext cx="1802895" cy="458394"/>
            </a:xfrm>
            <a:prstGeom prst="roundRect">
              <a:avLst/>
            </a:prstGeom>
            <a:solidFill>
              <a:srgbClr val="FACCE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掩码处理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Masking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3C0C52CB-65E4-63E2-96D3-D1482428C771}"/>
                </a:ext>
              </a:extLst>
            </p:cNvPr>
            <p:cNvCxnSpPr>
              <a:stCxn id="462" idx="0"/>
              <a:endCxn id="530" idx="2"/>
            </p:cNvCxnSpPr>
            <p:nvPr/>
          </p:nvCxnSpPr>
          <p:spPr>
            <a:xfrm flipV="1">
              <a:off x="4229608" y="8535254"/>
              <a:ext cx="2" cy="141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>
              <a:extLst>
                <a:ext uri="{FF2B5EF4-FFF2-40B4-BE49-F238E27FC236}">
                  <a16:creationId xmlns:a16="http://schemas.microsoft.com/office/drawing/2014/main" id="{7655D1CE-4095-80F2-A633-200BDA960954}"/>
                </a:ext>
              </a:extLst>
            </p:cNvPr>
            <p:cNvCxnSpPr>
              <a:cxnSpLocks/>
              <a:stCxn id="529" idx="0"/>
              <a:endCxn id="462" idx="2"/>
            </p:cNvCxnSpPr>
            <p:nvPr/>
          </p:nvCxnSpPr>
          <p:spPr>
            <a:xfrm flipH="1" flipV="1">
              <a:off x="4229608" y="9134988"/>
              <a:ext cx="2" cy="1646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>
              <a:extLst>
                <a:ext uri="{FF2B5EF4-FFF2-40B4-BE49-F238E27FC236}">
                  <a16:creationId xmlns:a16="http://schemas.microsoft.com/office/drawing/2014/main" id="{C6BF9BFA-4B6F-3C31-CFB6-8EB0E124422E}"/>
                </a:ext>
              </a:extLst>
            </p:cNvPr>
            <p:cNvCxnSpPr>
              <a:cxnSpLocks/>
              <a:stCxn id="528" idx="0"/>
              <a:endCxn id="529" idx="2"/>
            </p:cNvCxnSpPr>
            <p:nvPr/>
          </p:nvCxnSpPr>
          <p:spPr>
            <a:xfrm flipV="1">
              <a:off x="4229610" y="9758019"/>
              <a:ext cx="0" cy="186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箭头连接符 465">
              <a:extLst>
                <a:ext uri="{FF2B5EF4-FFF2-40B4-BE49-F238E27FC236}">
                  <a16:creationId xmlns:a16="http://schemas.microsoft.com/office/drawing/2014/main" id="{2FB0E2C5-26A0-2597-6E96-438C0D7A7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3445" y="11350734"/>
              <a:ext cx="0" cy="499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9" name="矩形: 圆角 468">
              <a:extLst>
                <a:ext uri="{FF2B5EF4-FFF2-40B4-BE49-F238E27FC236}">
                  <a16:creationId xmlns:a16="http://schemas.microsoft.com/office/drawing/2014/main" id="{FD57ACD1-A272-4576-5245-5A8322C55FBF}"/>
                </a:ext>
              </a:extLst>
            </p:cNvPr>
            <p:cNvSpPr/>
            <p:nvPr/>
          </p:nvSpPr>
          <p:spPr>
            <a:xfrm>
              <a:off x="2424192" y="6470309"/>
              <a:ext cx="1802896" cy="458394"/>
            </a:xfrm>
            <a:prstGeom prst="roundRect">
              <a:avLst/>
            </a:prstGeom>
            <a:solidFill>
              <a:srgbClr val="FDF9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Concat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70" name="矩形: 圆角 469">
              <a:extLst>
                <a:ext uri="{FF2B5EF4-FFF2-40B4-BE49-F238E27FC236}">
                  <a16:creationId xmlns:a16="http://schemas.microsoft.com/office/drawing/2014/main" id="{FCF837D1-E8D8-7DC0-EFEB-37C13DE4F461}"/>
                </a:ext>
              </a:extLst>
            </p:cNvPr>
            <p:cNvSpPr/>
            <p:nvPr/>
          </p:nvSpPr>
          <p:spPr>
            <a:xfrm>
              <a:off x="2421431" y="5734003"/>
              <a:ext cx="1802896" cy="458394"/>
            </a:xfrm>
            <a:prstGeom prst="roundRect">
              <a:avLst/>
            </a:prstGeom>
            <a:solidFill>
              <a:srgbClr val="E8EE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FC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471" name="直接箭头连接符 470">
              <a:extLst>
                <a:ext uri="{FF2B5EF4-FFF2-40B4-BE49-F238E27FC236}">
                  <a16:creationId xmlns:a16="http://schemas.microsoft.com/office/drawing/2014/main" id="{69CC7162-7CFF-5292-08A8-17F152982444}"/>
                </a:ext>
              </a:extLst>
            </p:cNvPr>
            <p:cNvCxnSpPr>
              <a:cxnSpLocks/>
              <a:stCxn id="469" idx="0"/>
              <a:endCxn id="470" idx="2"/>
            </p:cNvCxnSpPr>
            <p:nvPr/>
          </p:nvCxnSpPr>
          <p:spPr>
            <a:xfrm flipH="1" flipV="1">
              <a:off x="3322878" y="6192399"/>
              <a:ext cx="2760" cy="277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箭头连接符 471">
              <a:extLst>
                <a:ext uri="{FF2B5EF4-FFF2-40B4-BE49-F238E27FC236}">
                  <a16:creationId xmlns:a16="http://schemas.microsoft.com/office/drawing/2014/main" id="{A509CC38-CE74-3F67-FEFC-713044C2C7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1139" y="6922208"/>
              <a:ext cx="6491" cy="476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文本框 472">
              <a:extLst>
                <a:ext uri="{FF2B5EF4-FFF2-40B4-BE49-F238E27FC236}">
                  <a16:creationId xmlns:a16="http://schemas.microsoft.com/office/drawing/2014/main" id="{AB103482-D45D-BD46-775C-9DFE26EB0708}"/>
                </a:ext>
              </a:extLst>
            </p:cNvPr>
            <p:cNvSpPr txBox="1"/>
            <p:nvPr/>
          </p:nvSpPr>
          <p:spPr>
            <a:xfrm>
              <a:off x="5190367" y="9033128"/>
              <a:ext cx="267672" cy="47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h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grpSp>
          <p:nvGrpSpPr>
            <p:cNvPr id="475" name="组合 474">
              <a:extLst>
                <a:ext uri="{FF2B5EF4-FFF2-40B4-BE49-F238E27FC236}">
                  <a16:creationId xmlns:a16="http://schemas.microsoft.com/office/drawing/2014/main" id="{A46DCD1C-8D5C-9074-7C3F-60F431842FC8}"/>
                </a:ext>
              </a:extLst>
            </p:cNvPr>
            <p:cNvGrpSpPr/>
            <p:nvPr/>
          </p:nvGrpSpPr>
          <p:grpSpPr>
            <a:xfrm>
              <a:off x="1509034" y="7406116"/>
              <a:ext cx="3732867" cy="4154052"/>
              <a:chOff x="9425547" y="6974896"/>
              <a:chExt cx="1705141" cy="2118214"/>
            </a:xfrm>
          </p:grpSpPr>
          <p:sp>
            <p:nvSpPr>
              <p:cNvPr id="512" name="矩形: 圆角 511">
                <a:extLst>
                  <a:ext uri="{FF2B5EF4-FFF2-40B4-BE49-F238E27FC236}">
                    <a16:creationId xmlns:a16="http://schemas.microsoft.com/office/drawing/2014/main" id="{17B529F7-0B60-F7F5-78E7-D7B9BF0AC4E5}"/>
                  </a:ext>
                </a:extLst>
              </p:cNvPr>
              <p:cNvSpPr/>
              <p:nvPr/>
            </p:nvSpPr>
            <p:spPr>
              <a:xfrm>
                <a:off x="9425547" y="6974896"/>
                <a:ext cx="1705141" cy="1756618"/>
              </a:xfrm>
              <a:prstGeom prst="roundRect">
                <a:avLst>
                  <a:gd name="adj" fmla="val 6424"/>
                </a:avLst>
              </a:prstGeom>
              <a:solidFill>
                <a:srgbClr val="C5BEDF">
                  <a:alpha val="9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13" name="矩形: 圆角 512">
                <a:extLst>
                  <a:ext uri="{FF2B5EF4-FFF2-40B4-BE49-F238E27FC236}">
                    <a16:creationId xmlns:a16="http://schemas.microsoft.com/office/drawing/2014/main" id="{EBD26592-7072-68FC-3DFA-C5E006F7350C}"/>
                  </a:ext>
                </a:extLst>
              </p:cNvPr>
              <p:cNvSpPr/>
              <p:nvPr/>
            </p:nvSpPr>
            <p:spPr>
              <a:xfrm>
                <a:off x="10066219" y="8859368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14" name="矩形: 圆角 513">
                <a:extLst>
                  <a:ext uri="{FF2B5EF4-FFF2-40B4-BE49-F238E27FC236}">
                    <a16:creationId xmlns:a16="http://schemas.microsoft.com/office/drawing/2014/main" id="{ABA4B4E4-04E9-51BB-DEEB-1C893DD5DBF3}"/>
                  </a:ext>
                </a:extLst>
              </p:cNvPr>
              <p:cNvSpPr/>
              <p:nvPr/>
            </p:nvSpPr>
            <p:spPr>
              <a:xfrm>
                <a:off x="9545227" y="8856066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15" name="矩形: 圆角 514">
                <a:extLst>
                  <a:ext uri="{FF2B5EF4-FFF2-40B4-BE49-F238E27FC236}">
                    <a16:creationId xmlns:a16="http://schemas.microsoft.com/office/drawing/2014/main" id="{508CBA02-759D-BA78-B4E9-083690679073}"/>
                  </a:ext>
                </a:extLst>
              </p:cNvPr>
              <p:cNvSpPr/>
              <p:nvPr/>
            </p:nvSpPr>
            <p:spPr>
              <a:xfrm>
                <a:off x="10587212" y="8856066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16" name="矩形: 圆角 515">
                <a:extLst>
                  <a:ext uri="{FF2B5EF4-FFF2-40B4-BE49-F238E27FC236}">
                    <a16:creationId xmlns:a16="http://schemas.microsoft.com/office/drawing/2014/main" id="{8F4EDD7E-3AD9-08D4-78B9-C45DC7CF1CEB}"/>
                  </a:ext>
                </a:extLst>
              </p:cNvPr>
              <p:cNvSpPr/>
              <p:nvPr/>
            </p:nvSpPr>
            <p:spPr>
              <a:xfrm>
                <a:off x="10142033" y="8379196"/>
                <a:ext cx="823547" cy="233742"/>
              </a:xfrm>
              <a:prstGeom prst="roundRect">
                <a:avLst/>
              </a:prstGeom>
              <a:solidFill>
                <a:srgbClr val="C5BED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矩阵乘法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MatMul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17" name="矩形: 圆角 516">
                <a:extLst>
                  <a:ext uri="{FF2B5EF4-FFF2-40B4-BE49-F238E27FC236}">
                    <a16:creationId xmlns:a16="http://schemas.microsoft.com/office/drawing/2014/main" id="{36120BCD-889C-66B4-AD87-24135D5EC9A4}"/>
                  </a:ext>
                </a:extLst>
              </p:cNvPr>
              <p:cNvSpPr/>
              <p:nvPr/>
            </p:nvSpPr>
            <p:spPr>
              <a:xfrm>
                <a:off x="10142033" y="8050236"/>
                <a:ext cx="823547" cy="233742"/>
              </a:xfrm>
              <a:prstGeom prst="roundRect">
                <a:avLst/>
              </a:prstGeom>
              <a:solidFill>
                <a:srgbClr val="FDF9C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比例缩小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Scale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18" name="矩形: 圆角 517">
                <a:extLst>
                  <a:ext uri="{FF2B5EF4-FFF2-40B4-BE49-F238E27FC236}">
                    <a16:creationId xmlns:a16="http://schemas.microsoft.com/office/drawing/2014/main" id="{0DB5FA6E-BB50-164D-7DB9-5E4064941F08}"/>
                  </a:ext>
                </a:extLst>
              </p:cNvPr>
              <p:cNvSpPr/>
              <p:nvPr/>
            </p:nvSpPr>
            <p:spPr>
              <a:xfrm>
                <a:off x="10142033" y="7426729"/>
                <a:ext cx="823547" cy="233742"/>
              </a:xfrm>
              <a:prstGeom prst="roundRect">
                <a:avLst/>
              </a:prstGeom>
              <a:solidFill>
                <a:srgbClr val="CCE7C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软最小化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Softmax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19" name="矩形: 圆角 518">
                <a:extLst>
                  <a:ext uri="{FF2B5EF4-FFF2-40B4-BE49-F238E27FC236}">
                    <a16:creationId xmlns:a16="http://schemas.microsoft.com/office/drawing/2014/main" id="{F0FE0C1B-826E-4A4C-B991-D0EEB656C067}"/>
                  </a:ext>
                </a:extLst>
              </p:cNvPr>
              <p:cNvSpPr/>
              <p:nvPr/>
            </p:nvSpPr>
            <p:spPr>
              <a:xfrm>
                <a:off x="9670336" y="7088992"/>
                <a:ext cx="1057361" cy="233742"/>
              </a:xfrm>
              <a:prstGeom prst="roundRect">
                <a:avLst/>
              </a:prstGeom>
              <a:solidFill>
                <a:srgbClr val="C5BED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矩阵乘法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MatMul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cxnSp>
            <p:nvCxnSpPr>
              <p:cNvPr id="520" name="直接箭头连接符 519">
                <a:extLst>
                  <a:ext uri="{FF2B5EF4-FFF2-40B4-BE49-F238E27FC236}">
                    <a16:creationId xmlns:a16="http://schemas.microsoft.com/office/drawing/2014/main" id="{AF5738C6-5E79-96B1-8233-BAB64DFDF99E}"/>
                  </a:ext>
                </a:extLst>
              </p:cNvPr>
              <p:cNvCxnSpPr>
                <a:cxnSpLocks/>
                <a:stCxn id="518" idx="0"/>
              </p:cNvCxnSpPr>
              <p:nvPr/>
            </p:nvCxnSpPr>
            <p:spPr>
              <a:xfrm flipH="1" flipV="1">
                <a:off x="10553806" y="7320994"/>
                <a:ext cx="1" cy="1057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直接箭头连接符 520">
                <a:extLst>
                  <a:ext uri="{FF2B5EF4-FFF2-40B4-BE49-F238E27FC236}">
                    <a16:creationId xmlns:a16="http://schemas.microsoft.com/office/drawing/2014/main" id="{1CA1027C-B0D8-3F8C-A374-0C15803AD2C6}"/>
                  </a:ext>
                </a:extLst>
              </p:cNvPr>
              <p:cNvCxnSpPr>
                <a:cxnSpLocks/>
                <a:stCxn id="514" idx="0"/>
              </p:cNvCxnSpPr>
              <p:nvPr/>
            </p:nvCxnSpPr>
            <p:spPr>
              <a:xfrm flipV="1">
                <a:off x="9762903" y="7326042"/>
                <a:ext cx="0" cy="15300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直接箭头连接符 521">
                <a:extLst>
                  <a:ext uri="{FF2B5EF4-FFF2-40B4-BE49-F238E27FC236}">
                    <a16:creationId xmlns:a16="http://schemas.microsoft.com/office/drawing/2014/main" id="{EECAD575-EF36-3A77-CFF3-7D40F5C75FCA}"/>
                  </a:ext>
                </a:extLst>
              </p:cNvPr>
              <p:cNvCxnSpPr>
                <a:stCxn id="513" idx="0"/>
              </p:cNvCxnSpPr>
              <p:nvPr/>
            </p:nvCxnSpPr>
            <p:spPr>
              <a:xfrm flipH="1" flipV="1">
                <a:off x="10283895" y="8622464"/>
                <a:ext cx="1" cy="236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直接箭头连接符 522">
                <a:extLst>
                  <a:ext uri="{FF2B5EF4-FFF2-40B4-BE49-F238E27FC236}">
                    <a16:creationId xmlns:a16="http://schemas.microsoft.com/office/drawing/2014/main" id="{2FF5D6DB-BE88-7601-EC20-20D1AFE1F45A}"/>
                  </a:ext>
                </a:extLst>
              </p:cNvPr>
              <p:cNvCxnSpPr>
                <a:stCxn id="515" idx="0"/>
              </p:cNvCxnSpPr>
              <p:nvPr/>
            </p:nvCxnSpPr>
            <p:spPr>
              <a:xfrm flipH="1" flipV="1">
                <a:off x="10804887" y="8625626"/>
                <a:ext cx="1" cy="2304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6" name="文本框 475">
              <a:extLst>
                <a:ext uri="{FF2B5EF4-FFF2-40B4-BE49-F238E27FC236}">
                  <a16:creationId xmlns:a16="http://schemas.microsoft.com/office/drawing/2014/main" id="{D17469B1-E875-6F7A-249B-8B58EA6ADA63}"/>
                </a:ext>
              </a:extLst>
            </p:cNvPr>
            <p:cNvSpPr txBox="1"/>
            <p:nvPr/>
          </p:nvSpPr>
          <p:spPr>
            <a:xfrm>
              <a:off x="4467920" y="10826226"/>
              <a:ext cx="267673" cy="32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Q</a:t>
              </a:r>
              <a:endParaRPr lang="zh-CN" altLang="en-US" sz="10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77" name="文本框 476">
              <a:extLst>
                <a:ext uri="{FF2B5EF4-FFF2-40B4-BE49-F238E27FC236}">
                  <a16:creationId xmlns:a16="http://schemas.microsoft.com/office/drawing/2014/main" id="{DFCD7F96-2851-D9FA-D4E3-6E7D56AD909B}"/>
                </a:ext>
              </a:extLst>
            </p:cNvPr>
            <p:cNvSpPr txBox="1"/>
            <p:nvPr/>
          </p:nvSpPr>
          <p:spPr>
            <a:xfrm>
              <a:off x="3355221" y="10835561"/>
              <a:ext cx="267673" cy="32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K</a:t>
              </a:r>
              <a:endParaRPr lang="zh-CN" altLang="en-US" sz="10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78" name="文本框 477">
              <a:extLst>
                <a:ext uri="{FF2B5EF4-FFF2-40B4-BE49-F238E27FC236}">
                  <a16:creationId xmlns:a16="http://schemas.microsoft.com/office/drawing/2014/main" id="{58F523F9-925B-82EE-ADBD-710C7D65E035}"/>
                </a:ext>
              </a:extLst>
            </p:cNvPr>
            <p:cNvSpPr txBox="1"/>
            <p:nvPr/>
          </p:nvSpPr>
          <p:spPr>
            <a:xfrm>
              <a:off x="2213074" y="10827762"/>
              <a:ext cx="267673" cy="32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V</a:t>
              </a:r>
              <a:endParaRPr lang="zh-CN" altLang="en-US" sz="10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79" name="矩形: 圆角 478">
              <a:extLst>
                <a:ext uri="{FF2B5EF4-FFF2-40B4-BE49-F238E27FC236}">
                  <a16:creationId xmlns:a16="http://schemas.microsoft.com/office/drawing/2014/main" id="{C783C74D-B7CE-BEEB-388C-7262B5783FCF}"/>
                </a:ext>
              </a:extLst>
            </p:cNvPr>
            <p:cNvSpPr/>
            <p:nvPr/>
          </p:nvSpPr>
          <p:spPr>
            <a:xfrm>
              <a:off x="3077551" y="8891945"/>
              <a:ext cx="1802895" cy="458394"/>
            </a:xfrm>
            <a:prstGeom prst="roundRect">
              <a:avLst/>
            </a:prstGeom>
            <a:solidFill>
              <a:srgbClr val="FACCE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掩码处理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Masking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AC9E970C-560E-DDDC-CD0D-26E7A4ACD745}"/>
                </a:ext>
              </a:extLst>
            </p:cNvPr>
            <p:cNvCxnSpPr>
              <a:stCxn id="479" idx="0"/>
              <a:endCxn id="518" idx="2"/>
            </p:cNvCxnSpPr>
            <p:nvPr/>
          </p:nvCxnSpPr>
          <p:spPr>
            <a:xfrm flipV="1">
              <a:off x="3979000" y="8750605"/>
              <a:ext cx="2" cy="141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>
              <a:extLst>
                <a:ext uri="{FF2B5EF4-FFF2-40B4-BE49-F238E27FC236}">
                  <a16:creationId xmlns:a16="http://schemas.microsoft.com/office/drawing/2014/main" id="{6F968D63-8DE1-AA56-E89A-167A5FB304D5}"/>
                </a:ext>
              </a:extLst>
            </p:cNvPr>
            <p:cNvCxnSpPr>
              <a:cxnSpLocks/>
              <a:stCxn id="517" idx="0"/>
              <a:endCxn id="479" idx="2"/>
            </p:cNvCxnSpPr>
            <p:nvPr/>
          </p:nvCxnSpPr>
          <p:spPr>
            <a:xfrm flipH="1" flipV="1">
              <a:off x="3979000" y="9350339"/>
              <a:ext cx="2" cy="1646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>
              <a:extLst>
                <a:ext uri="{FF2B5EF4-FFF2-40B4-BE49-F238E27FC236}">
                  <a16:creationId xmlns:a16="http://schemas.microsoft.com/office/drawing/2014/main" id="{594BA409-EF6B-5010-34E0-95B00D207565}"/>
                </a:ext>
              </a:extLst>
            </p:cNvPr>
            <p:cNvCxnSpPr>
              <a:cxnSpLocks/>
              <a:stCxn id="516" idx="0"/>
              <a:endCxn id="517" idx="2"/>
            </p:cNvCxnSpPr>
            <p:nvPr/>
          </p:nvCxnSpPr>
          <p:spPr>
            <a:xfrm flipV="1">
              <a:off x="3979002" y="9973370"/>
              <a:ext cx="0" cy="186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箭头连接符 482">
              <a:extLst>
                <a:ext uri="{FF2B5EF4-FFF2-40B4-BE49-F238E27FC236}">
                  <a16:creationId xmlns:a16="http://schemas.microsoft.com/office/drawing/2014/main" id="{38CF67E9-4BC5-81C1-2062-A0C5EB07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163" y="6943725"/>
              <a:ext cx="5761" cy="6677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箭头连接符 483">
              <a:extLst>
                <a:ext uri="{FF2B5EF4-FFF2-40B4-BE49-F238E27FC236}">
                  <a16:creationId xmlns:a16="http://schemas.microsoft.com/office/drawing/2014/main" id="{27A0ED14-3E68-691B-0485-AEB404AD1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3290" y="11541750"/>
              <a:ext cx="3416" cy="4365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7" name="直接箭头连接符 486">
              <a:extLst>
                <a:ext uri="{FF2B5EF4-FFF2-40B4-BE49-F238E27FC236}">
                  <a16:creationId xmlns:a16="http://schemas.microsoft.com/office/drawing/2014/main" id="{C06E30D4-0EC8-C583-61F4-4103F46D9B86}"/>
                </a:ext>
              </a:extLst>
            </p:cNvPr>
            <p:cNvCxnSpPr>
              <a:cxnSpLocks/>
              <a:stCxn id="500" idx="3"/>
              <a:endCxn id="524" idx="3"/>
            </p:cNvCxnSpPr>
            <p:nvPr/>
          </p:nvCxnSpPr>
          <p:spPr>
            <a:xfrm flipV="1">
              <a:off x="5023342" y="8924470"/>
              <a:ext cx="469167" cy="409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8" name="组合 487">
              <a:extLst>
                <a:ext uri="{FF2B5EF4-FFF2-40B4-BE49-F238E27FC236}">
                  <a16:creationId xmlns:a16="http://schemas.microsoft.com/office/drawing/2014/main" id="{1804C803-67DB-6165-7ACF-A5D99D780505}"/>
                </a:ext>
              </a:extLst>
            </p:cNvPr>
            <p:cNvGrpSpPr/>
            <p:nvPr/>
          </p:nvGrpSpPr>
          <p:grpSpPr>
            <a:xfrm>
              <a:off x="1290475" y="7580099"/>
              <a:ext cx="3732867" cy="4154052"/>
              <a:chOff x="9425547" y="6974896"/>
              <a:chExt cx="1705141" cy="2118214"/>
            </a:xfrm>
          </p:grpSpPr>
          <p:sp>
            <p:nvSpPr>
              <p:cNvPr id="500" name="矩形: 圆角 499">
                <a:extLst>
                  <a:ext uri="{FF2B5EF4-FFF2-40B4-BE49-F238E27FC236}">
                    <a16:creationId xmlns:a16="http://schemas.microsoft.com/office/drawing/2014/main" id="{58A5DB4D-BB4B-FA71-00DB-E8F3B53CD25E}"/>
                  </a:ext>
                </a:extLst>
              </p:cNvPr>
              <p:cNvSpPr/>
              <p:nvPr/>
            </p:nvSpPr>
            <p:spPr>
              <a:xfrm>
                <a:off x="9425547" y="6974896"/>
                <a:ext cx="1705141" cy="1788458"/>
              </a:xfrm>
              <a:prstGeom prst="roundRect">
                <a:avLst>
                  <a:gd name="adj" fmla="val 6424"/>
                </a:avLst>
              </a:prstGeom>
              <a:solidFill>
                <a:srgbClr val="C5BEDF">
                  <a:alpha val="9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01" name="矩形: 圆角 500">
                <a:extLst>
                  <a:ext uri="{FF2B5EF4-FFF2-40B4-BE49-F238E27FC236}">
                    <a16:creationId xmlns:a16="http://schemas.microsoft.com/office/drawing/2014/main" id="{6F34886E-C9DE-DF1C-98A4-EED9844B11DC}"/>
                  </a:ext>
                </a:extLst>
              </p:cNvPr>
              <p:cNvSpPr/>
              <p:nvPr/>
            </p:nvSpPr>
            <p:spPr>
              <a:xfrm>
                <a:off x="10066220" y="8859368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FC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02" name="矩形: 圆角 501">
                <a:extLst>
                  <a:ext uri="{FF2B5EF4-FFF2-40B4-BE49-F238E27FC236}">
                    <a16:creationId xmlns:a16="http://schemas.microsoft.com/office/drawing/2014/main" id="{BAEBB2AA-210B-E5C2-231B-89441C685168}"/>
                  </a:ext>
                </a:extLst>
              </p:cNvPr>
              <p:cNvSpPr/>
              <p:nvPr/>
            </p:nvSpPr>
            <p:spPr>
              <a:xfrm>
                <a:off x="9545228" y="8856066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FC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03" name="矩形: 圆角 502">
                <a:extLst>
                  <a:ext uri="{FF2B5EF4-FFF2-40B4-BE49-F238E27FC236}">
                    <a16:creationId xmlns:a16="http://schemas.microsoft.com/office/drawing/2014/main" id="{9DEA96FB-733C-8EE2-03C6-689E7ACE836F}"/>
                  </a:ext>
                </a:extLst>
              </p:cNvPr>
              <p:cNvSpPr/>
              <p:nvPr/>
            </p:nvSpPr>
            <p:spPr>
              <a:xfrm>
                <a:off x="10587213" y="8856066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FC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04" name="矩形: 圆角 503">
                <a:extLst>
                  <a:ext uri="{FF2B5EF4-FFF2-40B4-BE49-F238E27FC236}">
                    <a16:creationId xmlns:a16="http://schemas.microsoft.com/office/drawing/2014/main" id="{64056D37-2552-9B1E-E075-539C14070FFA}"/>
                  </a:ext>
                </a:extLst>
              </p:cNvPr>
              <p:cNvSpPr/>
              <p:nvPr/>
            </p:nvSpPr>
            <p:spPr>
              <a:xfrm>
                <a:off x="10142033" y="8379196"/>
                <a:ext cx="823547" cy="233742"/>
              </a:xfrm>
              <a:prstGeom prst="roundRect">
                <a:avLst/>
              </a:prstGeom>
              <a:solidFill>
                <a:srgbClr val="C5BED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MatMul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05" name="矩形: 圆角 504">
                <a:extLst>
                  <a:ext uri="{FF2B5EF4-FFF2-40B4-BE49-F238E27FC236}">
                    <a16:creationId xmlns:a16="http://schemas.microsoft.com/office/drawing/2014/main" id="{719B547B-9298-6FC0-020F-387EC3D704A3}"/>
                  </a:ext>
                </a:extLst>
              </p:cNvPr>
              <p:cNvSpPr/>
              <p:nvPr/>
            </p:nvSpPr>
            <p:spPr>
              <a:xfrm>
                <a:off x="10142033" y="8050236"/>
                <a:ext cx="823547" cy="233742"/>
              </a:xfrm>
              <a:prstGeom prst="roundRect">
                <a:avLst/>
              </a:prstGeom>
              <a:solidFill>
                <a:srgbClr val="FDF9C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Scale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06" name="矩形: 圆角 505">
                <a:extLst>
                  <a:ext uri="{FF2B5EF4-FFF2-40B4-BE49-F238E27FC236}">
                    <a16:creationId xmlns:a16="http://schemas.microsoft.com/office/drawing/2014/main" id="{5F55CD44-1946-9ED7-0D76-1E0638CAA666}"/>
                  </a:ext>
                </a:extLst>
              </p:cNvPr>
              <p:cNvSpPr/>
              <p:nvPr/>
            </p:nvSpPr>
            <p:spPr>
              <a:xfrm>
                <a:off x="10142033" y="7426729"/>
                <a:ext cx="823547" cy="233742"/>
              </a:xfrm>
              <a:prstGeom prst="roundRect">
                <a:avLst/>
              </a:prstGeom>
              <a:solidFill>
                <a:srgbClr val="CCE7C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Softmax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07" name="矩形: 圆角 506">
                <a:extLst>
                  <a:ext uri="{FF2B5EF4-FFF2-40B4-BE49-F238E27FC236}">
                    <a16:creationId xmlns:a16="http://schemas.microsoft.com/office/drawing/2014/main" id="{88E535C5-9C0C-924C-64B6-9F833C372EE4}"/>
                  </a:ext>
                </a:extLst>
              </p:cNvPr>
              <p:cNvSpPr/>
              <p:nvPr/>
            </p:nvSpPr>
            <p:spPr>
              <a:xfrm>
                <a:off x="9670337" y="7088991"/>
                <a:ext cx="1057361" cy="233742"/>
              </a:xfrm>
              <a:prstGeom prst="roundRect">
                <a:avLst/>
              </a:prstGeom>
              <a:solidFill>
                <a:srgbClr val="C5BED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MatMul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cxnSp>
            <p:nvCxnSpPr>
              <p:cNvPr id="508" name="直接箭头连接符 507">
                <a:extLst>
                  <a:ext uri="{FF2B5EF4-FFF2-40B4-BE49-F238E27FC236}">
                    <a16:creationId xmlns:a16="http://schemas.microsoft.com/office/drawing/2014/main" id="{8A2F2AEC-C45D-D2BC-2D39-C14D319C1466}"/>
                  </a:ext>
                </a:extLst>
              </p:cNvPr>
              <p:cNvCxnSpPr>
                <a:cxnSpLocks/>
                <a:stCxn id="506" idx="0"/>
              </p:cNvCxnSpPr>
              <p:nvPr/>
            </p:nvCxnSpPr>
            <p:spPr>
              <a:xfrm flipH="1" flipV="1">
                <a:off x="10553807" y="7320994"/>
                <a:ext cx="1" cy="1057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直接箭头连接符 508">
                <a:extLst>
                  <a:ext uri="{FF2B5EF4-FFF2-40B4-BE49-F238E27FC236}">
                    <a16:creationId xmlns:a16="http://schemas.microsoft.com/office/drawing/2014/main" id="{DCD0C218-A8E5-0076-B847-D6832C4B85F4}"/>
                  </a:ext>
                </a:extLst>
              </p:cNvPr>
              <p:cNvCxnSpPr>
                <a:cxnSpLocks/>
                <a:stCxn id="502" idx="0"/>
              </p:cNvCxnSpPr>
              <p:nvPr/>
            </p:nvCxnSpPr>
            <p:spPr>
              <a:xfrm flipV="1">
                <a:off x="9762904" y="7326042"/>
                <a:ext cx="0" cy="15300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接箭头连接符 509">
                <a:extLst>
                  <a:ext uri="{FF2B5EF4-FFF2-40B4-BE49-F238E27FC236}">
                    <a16:creationId xmlns:a16="http://schemas.microsoft.com/office/drawing/2014/main" id="{5EB8A483-0492-436B-2377-61D38832E8C7}"/>
                  </a:ext>
                </a:extLst>
              </p:cNvPr>
              <p:cNvCxnSpPr>
                <a:stCxn id="501" idx="0"/>
              </p:cNvCxnSpPr>
              <p:nvPr/>
            </p:nvCxnSpPr>
            <p:spPr>
              <a:xfrm flipH="1" flipV="1">
                <a:off x="10283896" y="8622464"/>
                <a:ext cx="1" cy="236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接箭头连接符 510">
                <a:extLst>
                  <a:ext uri="{FF2B5EF4-FFF2-40B4-BE49-F238E27FC236}">
                    <a16:creationId xmlns:a16="http://schemas.microsoft.com/office/drawing/2014/main" id="{A86A8DE7-DFE3-D4C0-1ABA-B6238816B785}"/>
                  </a:ext>
                </a:extLst>
              </p:cNvPr>
              <p:cNvCxnSpPr>
                <a:stCxn id="503" idx="0"/>
              </p:cNvCxnSpPr>
              <p:nvPr/>
            </p:nvCxnSpPr>
            <p:spPr>
              <a:xfrm flipH="1" flipV="1">
                <a:off x="10804888" y="8625626"/>
                <a:ext cx="1" cy="2304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9" name="文本框 488">
              <a:extLst>
                <a:ext uri="{FF2B5EF4-FFF2-40B4-BE49-F238E27FC236}">
                  <a16:creationId xmlns:a16="http://schemas.microsoft.com/office/drawing/2014/main" id="{23B60A08-AD74-8C01-23A9-1AAFD12303BB}"/>
                </a:ext>
              </a:extLst>
            </p:cNvPr>
            <p:cNvSpPr txBox="1"/>
            <p:nvPr/>
          </p:nvSpPr>
          <p:spPr>
            <a:xfrm>
              <a:off x="4288828" y="10743134"/>
              <a:ext cx="267673" cy="354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Q</a:t>
              </a:r>
              <a:endPara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90" name="文本框 489">
              <a:extLst>
                <a:ext uri="{FF2B5EF4-FFF2-40B4-BE49-F238E27FC236}">
                  <a16:creationId xmlns:a16="http://schemas.microsoft.com/office/drawing/2014/main" id="{ACD4594A-201C-BD68-E7A4-4D73773C9FFD}"/>
                </a:ext>
              </a:extLst>
            </p:cNvPr>
            <p:cNvSpPr txBox="1"/>
            <p:nvPr/>
          </p:nvSpPr>
          <p:spPr>
            <a:xfrm>
              <a:off x="3176131" y="10752472"/>
              <a:ext cx="267673" cy="354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K</a:t>
              </a:r>
              <a:endPara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91" name="文本框 490">
              <a:extLst>
                <a:ext uri="{FF2B5EF4-FFF2-40B4-BE49-F238E27FC236}">
                  <a16:creationId xmlns:a16="http://schemas.microsoft.com/office/drawing/2014/main" id="{A42D4C67-2284-90A1-1D97-697860CBB94B}"/>
                </a:ext>
              </a:extLst>
            </p:cNvPr>
            <p:cNvSpPr txBox="1"/>
            <p:nvPr/>
          </p:nvSpPr>
          <p:spPr>
            <a:xfrm>
              <a:off x="2033982" y="10744677"/>
              <a:ext cx="267673" cy="354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V</a:t>
              </a:r>
              <a:endPara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92" name="矩形: 圆角 491">
              <a:extLst>
                <a:ext uri="{FF2B5EF4-FFF2-40B4-BE49-F238E27FC236}">
                  <a16:creationId xmlns:a16="http://schemas.microsoft.com/office/drawing/2014/main" id="{C0E182A3-79F9-6C5C-327C-ADF8EC7E0C76}"/>
                </a:ext>
              </a:extLst>
            </p:cNvPr>
            <p:cNvSpPr/>
            <p:nvPr/>
          </p:nvSpPr>
          <p:spPr>
            <a:xfrm>
              <a:off x="2858994" y="9065927"/>
              <a:ext cx="1802895" cy="458394"/>
            </a:xfrm>
            <a:prstGeom prst="roundRect">
              <a:avLst/>
            </a:prstGeom>
            <a:solidFill>
              <a:srgbClr val="FACCE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Masking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99BF7CD3-98E8-4BB2-664E-539E6CBE7CD9}"/>
                </a:ext>
              </a:extLst>
            </p:cNvPr>
            <p:cNvCxnSpPr>
              <a:stCxn id="492" idx="0"/>
              <a:endCxn id="506" idx="2"/>
            </p:cNvCxnSpPr>
            <p:nvPr/>
          </p:nvCxnSpPr>
          <p:spPr>
            <a:xfrm flipV="1">
              <a:off x="3760443" y="8924588"/>
              <a:ext cx="2" cy="141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08AE101F-7E8B-9B84-2CDF-601B0E38FDCF}"/>
                </a:ext>
              </a:extLst>
            </p:cNvPr>
            <p:cNvCxnSpPr>
              <a:cxnSpLocks/>
              <a:stCxn id="505" idx="0"/>
              <a:endCxn id="492" idx="2"/>
            </p:cNvCxnSpPr>
            <p:nvPr/>
          </p:nvCxnSpPr>
          <p:spPr>
            <a:xfrm flipH="1" flipV="1">
              <a:off x="3760443" y="9524322"/>
              <a:ext cx="2" cy="1646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18B70770-4CBD-FCC6-13DB-D8F75131D644}"/>
                </a:ext>
              </a:extLst>
            </p:cNvPr>
            <p:cNvCxnSpPr>
              <a:cxnSpLocks/>
              <a:stCxn id="504" idx="0"/>
              <a:endCxn id="505" idx="2"/>
            </p:cNvCxnSpPr>
            <p:nvPr/>
          </p:nvCxnSpPr>
          <p:spPr>
            <a:xfrm flipV="1">
              <a:off x="3760444" y="10147353"/>
              <a:ext cx="0" cy="186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箭头连接符 495">
              <a:extLst>
                <a:ext uri="{FF2B5EF4-FFF2-40B4-BE49-F238E27FC236}">
                  <a16:creationId xmlns:a16="http://schemas.microsoft.com/office/drawing/2014/main" id="{0F1DD58D-0548-E4CB-9BB1-D4A34715AF9D}"/>
                </a:ext>
              </a:extLst>
            </p:cNvPr>
            <p:cNvCxnSpPr>
              <a:cxnSpLocks/>
              <a:endCxn id="501" idx="2"/>
            </p:cNvCxnSpPr>
            <p:nvPr/>
          </p:nvCxnSpPr>
          <p:spPr>
            <a:xfrm flipV="1">
              <a:off x="3169558" y="11734150"/>
              <a:ext cx="0" cy="393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直接箭头连接符 498">
              <a:extLst>
                <a:ext uri="{FF2B5EF4-FFF2-40B4-BE49-F238E27FC236}">
                  <a16:creationId xmlns:a16="http://schemas.microsoft.com/office/drawing/2014/main" id="{600AD76C-081C-9A40-CA29-9DACED547C7E}"/>
                </a:ext>
              </a:extLst>
            </p:cNvPr>
            <p:cNvCxnSpPr>
              <a:cxnSpLocks/>
              <a:stCxn id="507" idx="0"/>
            </p:cNvCxnSpPr>
            <p:nvPr/>
          </p:nvCxnSpPr>
          <p:spPr>
            <a:xfrm flipH="1" flipV="1">
              <a:off x="2976563" y="6943725"/>
              <a:ext cx="7180" cy="8601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5" name="直接箭头连接符 544">
            <a:extLst>
              <a:ext uri="{FF2B5EF4-FFF2-40B4-BE49-F238E27FC236}">
                <a16:creationId xmlns:a16="http://schemas.microsoft.com/office/drawing/2014/main" id="{66FCB9CC-AC72-96FE-3415-86D66DBDDEFB}"/>
              </a:ext>
            </a:extLst>
          </p:cNvPr>
          <p:cNvCxnSpPr>
            <a:cxnSpLocks/>
          </p:cNvCxnSpPr>
          <p:nvPr/>
        </p:nvCxnSpPr>
        <p:spPr>
          <a:xfrm flipV="1">
            <a:off x="4646215" y="5405339"/>
            <a:ext cx="0" cy="321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直接箭头连接符 545">
            <a:extLst>
              <a:ext uri="{FF2B5EF4-FFF2-40B4-BE49-F238E27FC236}">
                <a16:creationId xmlns:a16="http://schemas.microsoft.com/office/drawing/2014/main" id="{2C1AFD1E-EE81-2D16-4E1E-FE53F3D40810}"/>
              </a:ext>
            </a:extLst>
          </p:cNvPr>
          <p:cNvCxnSpPr>
            <a:cxnSpLocks/>
          </p:cNvCxnSpPr>
          <p:nvPr/>
        </p:nvCxnSpPr>
        <p:spPr>
          <a:xfrm flipV="1">
            <a:off x="6432137" y="5419582"/>
            <a:ext cx="0" cy="307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1FAC02-58E5-DBEF-E13C-A8FF5521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24" y="147153"/>
            <a:ext cx="6573430" cy="28716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3148E8-1FF5-B6BE-C6FD-6104FE41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03" y="2922169"/>
            <a:ext cx="2871678" cy="28716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AC2EF3-46F9-B987-1508-EC8D18659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033" y="2922169"/>
            <a:ext cx="2871678" cy="2871678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EA566759-6586-1145-8C87-241360FF81E0}"/>
              </a:ext>
            </a:extLst>
          </p:cNvPr>
          <p:cNvGrpSpPr/>
          <p:nvPr/>
        </p:nvGrpSpPr>
        <p:grpSpPr>
          <a:xfrm>
            <a:off x="8391843" y="4761776"/>
            <a:ext cx="367326" cy="263439"/>
            <a:chOff x="8485024" y="5064715"/>
            <a:chExt cx="367326" cy="263439"/>
          </a:xfrm>
        </p:grpSpPr>
        <p:sp>
          <p:nvSpPr>
            <p:cNvPr id="7" name="Google Shape;177;p19">
              <a:extLst>
                <a:ext uri="{FF2B5EF4-FFF2-40B4-BE49-F238E27FC236}">
                  <a16:creationId xmlns:a16="http://schemas.microsoft.com/office/drawing/2014/main" id="{A584F3A0-E230-A802-AB53-B37D07AC8DD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527809" y="5064715"/>
              <a:ext cx="281757" cy="254178"/>
            </a:xfrm>
            <a:prstGeom prst="rect">
              <a:avLst/>
            </a:prstGeom>
            <a:solidFill>
              <a:srgbClr val="FDE72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41130DC-29E8-D396-91F2-B7F0B0FDCACA}"/>
                </a:ext>
              </a:extLst>
            </p:cNvPr>
            <p:cNvSpPr txBox="1"/>
            <p:nvPr/>
          </p:nvSpPr>
          <p:spPr>
            <a:xfrm>
              <a:off x="8485024" y="5074238"/>
              <a:ext cx="3673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0</a:t>
              </a:r>
              <a:endParaRPr lang="zh-CN" altLang="en-US" sz="105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A7BE84B-7AC6-E2AF-63A4-C302C65B4A73}"/>
              </a:ext>
            </a:extLst>
          </p:cNvPr>
          <p:cNvGrpSpPr/>
          <p:nvPr/>
        </p:nvGrpSpPr>
        <p:grpSpPr>
          <a:xfrm>
            <a:off x="8392958" y="5231891"/>
            <a:ext cx="367326" cy="265589"/>
            <a:chOff x="8486139" y="5534830"/>
            <a:chExt cx="367326" cy="265589"/>
          </a:xfrm>
        </p:grpSpPr>
        <p:sp>
          <p:nvSpPr>
            <p:cNvPr id="8" name="Google Shape;177;p19">
              <a:extLst>
                <a:ext uri="{FF2B5EF4-FFF2-40B4-BE49-F238E27FC236}">
                  <a16:creationId xmlns:a16="http://schemas.microsoft.com/office/drawing/2014/main" id="{4C72C8FB-CE00-D9B2-173F-AD333F6A2F2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527809" y="5534830"/>
              <a:ext cx="281757" cy="254178"/>
            </a:xfrm>
            <a:prstGeom prst="rect">
              <a:avLst/>
            </a:prstGeom>
            <a:solidFill>
              <a:srgbClr val="44015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3A5B59-5B75-0A3D-74AF-C87CC0F26A72}"/>
                </a:ext>
              </a:extLst>
            </p:cNvPr>
            <p:cNvSpPr txBox="1"/>
            <p:nvPr/>
          </p:nvSpPr>
          <p:spPr>
            <a:xfrm>
              <a:off x="8486139" y="5546503"/>
              <a:ext cx="3673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1</a:t>
              </a:r>
              <a:endParaRPr lang="zh-CN" alt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4861D38-6616-6ED7-06CA-CFC1F4EAD8CA}"/>
              </a:ext>
            </a:extLst>
          </p:cNvPr>
          <p:cNvSpPr txBox="1"/>
          <p:nvPr/>
        </p:nvSpPr>
        <p:spPr>
          <a:xfrm>
            <a:off x="4374610" y="2810939"/>
            <a:ext cx="274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Source Padding Mask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F5ED85-8D62-6534-7137-6873DBBB4933}"/>
              </a:ext>
            </a:extLst>
          </p:cNvPr>
          <p:cNvSpPr txBox="1"/>
          <p:nvPr/>
        </p:nvSpPr>
        <p:spPr>
          <a:xfrm>
            <a:off x="2898543" y="5639958"/>
            <a:ext cx="274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en-US" altLang="zh-CN" sz="1400" baseline="30000" dirty="0">
                <a:latin typeface="Times New Roman" panose="02020603050405020304" pitchFamily="18" charset="0"/>
                <a:ea typeface="仿宋" panose="02010609060101010101" pitchFamily="49" charset="-122"/>
              </a:rPr>
              <a:t>st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 Source Mask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F74152-FDFA-330C-B275-959597D8D600}"/>
              </a:ext>
            </a:extLst>
          </p:cNvPr>
          <p:cNvSpPr txBox="1"/>
          <p:nvPr/>
        </p:nvSpPr>
        <p:spPr>
          <a:xfrm>
            <a:off x="5646084" y="5639957"/>
            <a:ext cx="274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en-US" altLang="zh-CN" sz="1400" baseline="30000" dirty="0">
                <a:latin typeface="Times New Roman" panose="02020603050405020304" pitchFamily="18" charset="0"/>
                <a:ea typeface="仿宋" panose="02010609060101010101" pitchFamily="49" charset="-122"/>
              </a:rPr>
              <a:t>nd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  Source Mask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88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文本框 390">
            <a:extLst>
              <a:ext uri="{FF2B5EF4-FFF2-40B4-BE49-F238E27FC236}">
                <a16:creationId xmlns:a16="http://schemas.microsoft.com/office/drawing/2014/main" id="{C36F63D3-9657-469E-2640-05A56CA0B429}"/>
              </a:ext>
            </a:extLst>
          </p:cNvPr>
          <p:cNvSpPr txBox="1"/>
          <p:nvPr/>
        </p:nvSpPr>
        <p:spPr>
          <a:xfrm>
            <a:off x="2823401" y="1418998"/>
            <a:ext cx="170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Batch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3" name="矩形: 圆角 392">
            <a:extLst>
              <a:ext uri="{FF2B5EF4-FFF2-40B4-BE49-F238E27FC236}">
                <a16:creationId xmlns:a16="http://schemas.microsoft.com/office/drawing/2014/main" id="{9340C391-F9BD-C2D0-267E-EE612CB7DD95}"/>
              </a:ext>
            </a:extLst>
          </p:cNvPr>
          <p:cNvSpPr/>
          <p:nvPr/>
        </p:nvSpPr>
        <p:spPr>
          <a:xfrm>
            <a:off x="3196976" y="2154334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96" name="矩形: 圆角 395">
            <a:extLst>
              <a:ext uri="{FF2B5EF4-FFF2-40B4-BE49-F238E27FC236}">
                <a16:creationId xmlns:a16="http://schemas.microsoft.com/office/drawing/2014/main" id="{05CF358C-DAC7-798E-0A94-D44A2D85389E}"/>
              </a:ext>
            </a:extLst>
          </p:cNvPr>
          <p:cNvSpPr/>
          <p:nvPr/>
        </p:nvSpPr>
        <p:spPr>
          <a:xfrm>
            <a:off x="3563689" y="2154334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97" name="矩形: 圆角 396">
            <a:extLst>
              <a:ext uri="{FF2B5EF4-FFF2-40B4-BE49-F238E27FC236}">
                <a16:creationId xmlns:a16="http://schemas.microsoft.com/office/drawing/2014/main" id="{BC439F33-122B-4C6A-859F-D9FFD1C94D62}"/>
              </a:ext>
            </a:extLst>
          </p:cNvPr>
          <p:cNvSpPr/>
          <p:nvPr/>
        </p:nvSpPr>
        <p:spPr>
          <a:xfrm>
            <a:off x="3930402" y="2154334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6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98" name="矩形: 圆角 397">
            <a:extLst>
              <a:ext uri="{FF2B5EF4-FFF2-40B4-BE49-F238E27FC236}">
                <a16:creationId xmlns:a16="http://schemas.microsoft.com/office/drawing/2014/main" id="{7FF78781-04B8-2F08-5D5D-5AD1D979B134}"/>
              </a:ext>
            </a:extLst>
          </p:cNvPr>
          <p:cNvSpPr/>
          <p:nvPr/>
        </p:nvSpPr>
        <p:spPr>
          <a:xfrm>
            <a:off x="3196976" y="2492471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99" name="矩形: 圆角 398">
            <a:extLst>
              <a:ext uri="{FF2B5EF4-FFF2-40B4-BE49-F238E27FC236}">
                <a16:creationId xmlns:a16="http://schemas.microsoft.com/office/drawing/2014/main" id="{464F0DA9-3885-F988-A87B-AF4378D492A1}"/>
              </a:ext>
            </a:extLst>
          </p:cNvPr>
          <p:cNvSpPr/>
          <p:nvPr/>
        </p:nvSpPr>
        <p:spPr>
          <a:xfrm>
            <a:off x="3563689" y="2492471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0" name="矩形: 圆角 399">
            <a:extLst>
              <a:ext uri="{FF2B5EF4-FFF2-40B4-BE49-F238E27FC236}">
                <a16:creationId xmlns:a16="http://schemas.microsoft.com/office/drawing/2014/main" id="{1F02FB92-AE38-064C-4F4B-2FBEA40C3B0A}"/>
              </a:ext>
            </a:extLst>
          </p:cNvPr>
          <p:cNvSpPr/>
          <p:nvPr/>
        </p:nvSpPr>
        <p:spPr>
          <a:xfrm>
            <a:off x="3930402" y="2492471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1" name="矩形: 圆角 400">
            <a:extLst>
              <a:ext uri="{FF2B5EF4-FFF2-40B4-BE49-F238E27FC236}">
                <a16:creationId xmlns:a16="http://schemas.microsoft.com/office/drawing/2014/main" id="{DE1C5AE4-2F45-576A-6776-3DBD17EB661E}"/>
              </a:ext>
            </a:extLst>
          </p:cNvPr>
          <p:cNvSpPr/>
          <p:nvPr/>
        </p:nvSpPr>
        <p:spPr>
          <a:xfrm>
            <a:off x="3196976" y="2830608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2" name="矩形: 圆角 401">
            <a:extLst>
              <a:ext uri="{FF2B5EF4-FFF2-40B4-BE49-F238E27FC236}">
                <a16:creationId xmlns:a16="http://schemas.microsoft.com/office/drawing/2014/main" id="{23B6C6EE-BFF1-6770-C1A2-D66CD1E23710}"/>
              </a:ext>
            </a:extLst>
          </p:cNvPr>
          <p:cNvSpPr/>
          <p:nvPr/>
        </p:nvSpPr>
        <p:spPr>
          <a:xfrm>
            <a:off x="3563689" y="2830608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3" name="矩形: 圆角 402">
            <a:extLst>
              <a:ext uri="{FF2B5EF4-FFF2-40B4-BE49-F238E27FC236}">
                <a16:creationId xmlns:a16="http://schemas.microsoft.com/office/drawing/2014/main" id="{13CE5B52-1048-727A-7BFD-B63A2BC318B5}"/>
              </a:ext>
            </a:extLst>
          </p:cNvPr>
          <p:cNvSpPr/>
          <p:nvPr/>
        </p:nvSpPr>
        <p:spPr>
          <a:xfrm>
            <a:off x="3930402" y="2830608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4" name="矩形: 圆角 403">
            <a:extLst>
              <a:ext uri="{FF2B5EF4-FFF2-40B4-BE49-F238E27FC236}">
                <a16:creationId xmlns:a16="http://schemas.microsoft.com/office/drawing/2014/main" id="{D80DBE79-4DE4-881F-044B-D0C90201F145}"/>
              </a:ext>
            </a:extLst>
          </p:cNvPr>
          <p:cNvSpPr/>
          <p:nvPr/>
        </p:nvSpPr>
        <p:spPr>
          <a:xfrm>
            <a:off x="3196976" y="3168745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5" name="矩形: 圆角 404">
            <a:extLst>
              <a:ext uri="{FF2B5EF4-FFF2-40B4-BE49-F238E27FC236}">
                <a16:creationId xmlns:a16="http://schemas.microsoft.com/office/drawing/2014/main" id="{476DD977-5100-D571-C265-646B833E10A6}"/>
              </a:ext>
            </a:extLst>
          </p:cNvPr>
          <p:cNvSpPr/>
          <p:nvPr/>
        </p:nvSpPr>
        <p:spPr>
          <a:xfrm>
            <a:off x="3563689" y="3168745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6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6" name="矩形: 圆角 405">
            <a:extLst>
              <a:ext uri="{FF2B5EF4-FFF2-40B4-BE49-F238E27FC236}">
                <a16:creationId xmlns:a16="http://schemas.microsoft.com/office/drawing/2014/main" id="{8580D6C1-569C-9060-D02C-BC4B8EAF6F04}"/>
              </a:ext>
            </a:extLst>
          </p:cNvPr>
          <p:cNvSpPr/>
          <p:nvPr/>
        </p:nvSpPr>
        <p:spPr>
          <a:xfrm>
            <a:off x="3930402" y="3168745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7" name="矩形: 圆角 406">
            <a:extLst>
              <a:ext uri="{FF2B5EF4-FFF2-40B4-BE49-F238E27FC236}">
                <a16:creationId xmlns:a16="http://schemas.microsoft.com/office/drawing/2014/main" id="{6C4C5D2F-0F4A-213C-5FF5-66B4208A65B5}"/>
              </a:ext>
            </a:extLst>
          </p:cNvPr>
          <p:cNvSpPr/>
          <p:nvPr/>
        </p:nvSpPr>
        <p:spPr>
          <a:xfrm>
            <a:off x="3196976" y="3506882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8" name="矩形: 圆角 407">
            <a:extLst>
              <a:ext uri="{FF2B5EF4-FFF2-40B4-BE49-F238E27FC236}">
                <a16:creationId xmlns:a16="http://schemas.microsoft.com/office/drawing/2014/main" id="{863A0CB2-274A-EBA8-912C-091F5AD935D0}"/>
              </a:ext>
            </a:extLst>
          </p:cNvPr>
          <p:cNvSpPr/>
          <p:nvPr/>
        </p:nvSpPr>
        <p:spPr>
          <a:xfrm>
            <a:off x="3563689" y="3506882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9" name="矩形: 圆角 408">
            <a:extLst>
              <a:ext uri="{FF2B5EF4-FFF2-40B4-BE49-F238E27FC236}">
                <a16:creationId xmlns:a16="http://schemas.microsoft.com/office/drawing/2014/main" id="{A8DB01F0-746F-4E49-04C8-881D46BAED17}"/>
              </a:ext>
            </a:extLst>
          </p:cNvPr>
          <p:cNvSpPr/>
          <p:nvPr/>
        </p:nvSpPr>
        <p:spPr>
          <a:xfrm>
            <a:off x="3930402" y="3506882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10" name="矩形: 圆角 409">
            <a:extLst>
              <a:ext uri="{FF2B5EF4-FFF2-40B4-BE49-F238E27FC236}">
                <a16:creationId xmlns:a16="http://schemas.microsoft.com/office/drawing/2014/main" id="{051EFA14-908E-0C0A-710B-29D098A20B39}"/>
              </a:ext>
            </a:extLst>
          </p:cNvPr>
          <p:cNvSpPr/>
          <p:nvPr/>
        </p:nvSpPr>
        <p:spPr>
          <a:xfrm>
            <a:off x="3196976" y="3845019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11" name="矩形: 圆角 410">
            <a:extLst>
              <a:ext uri="{FF2B5EF4-FFF2-40B4-BE49-F238E27FC236}">
                <a16:creationId xmlns:a16="http://schemas.microsoft.com/office/drawing/2014/main" id="{B20273D3-7339-AFD4-1CDA-DA4FD0E91346}"/>
              </a:ext>
            </a:extLst>
          </p:cNvPr>
          <p:cNvSpPr/>
          <p:nvPr/>
        </p:nvSpPr>
        <p:spPr>
          <a:xfrm>
            <a:off x="3563689" y="3845019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12" name="矩形: 圆角 411">
            <a:extLst>
              <a:ext uri="{FF2B5EF4-FFF2-40B4-BE49-F238E27FC236}">
                <a16:creationId xmlns:a16="http://schemas.microsoft.com/office/drawing/2014/main" id="{68CD3823-0A43-F71B-FF2F-2C756CC1EF06}"/>
              </a:ext>
            </a:extLst>
          </p:cNvPr>
          <p:cNvSpPr/>
          <p:nvPr/>
        </p:nvSpPr>
        <p:spPr>
          <a:xfrm>
            <a:off x="3930402" y="3845019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13" name="左大括号 412">
            <a:extLst>
              <a:ext uri="{FF2B5EF4-FFF2-40B4-BE49-F238E27FC236}">
                <a16:creationId xmlns:a16="http://schemas.microsoft.com/office/drawing/2014/main" id="{BF5ED8FE-E607-F1E2-7078-EEF7D1C25E81}"/>
              </a:ext>
            </a:extLst>
          </p:cNvPr>
          <p:cNvSpPr/>
          <p:nvPr/>
        </p:nvSpPr>
        <p:spPr>
          <a:xfrm rot="5400000">
            <a:off x="3567897" y="1410160"/>
            <a:ext cx="220852" cy="1032923"/>
          </a:xfrm>
          <a:prstGeom prst="leftBrace">
            <a:avLst>
              <a:gd name="adj1" fmla="val 2019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矩形: 圆角 413">
            <a:extLst>
              <a:ext uri="{FF2B5EF4-FFF2-40B4-BE49-F238E27FC236}">
                <a16:creationId xmlns:a16="http://schemas.microsoft.com/office/drawing/2014/main" id="{9B293E34-8C6F-9E09-5C98-CE1990BE203E}"/>
              </a:ext>
            </a:extLst>
          </p:cNvPr>
          <p:cNvSpPr/>
          <p:nvPr/>
        </p:nvSpPr>
        <p:spPr>
          <a:xfrm>
            <a:off x="4533245" y="2154334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15" name="矩形: 圆角 414">
            <a:extLst>
              <a:ext uri="{FF2B5EF4-FFF2-40B4-BE49-F238E27FC236}">
                <a16:creationId xmlns:a16="http://schemas.microsoft.com/office/drawing/2014/main" id="{C950FEEE-ED1D-4337-93DC-CC951BA02BE2}"/>
              </a:ext>
            </a:extLst>
          </p:cNvPr>
          <p:cNvSpPr/>
          <p:nvPr/>
        </p:nvSpPr>
        <p:spPr>
          <a:xfrm>
            <a:off x="4956812" y="2154334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16" name="矩形: 圆角 415">
            <a:extLst>
              <a:ext uri="{FF2B5EF4-FFF2-40B4-BE49-F238E27FC236}">
                <a16:creationId xmlns:a16="http://schemas.microsoft.com/office/drawing/2014/main" id="{25B9A365-243C-A0CD-B8B3-F9F840C136EA}"/>
              </a:ext>
            </a:extLst>
          </p:cNvPr>
          <p:cNvSpPr/>
          <p:nvPr/>
        </p:nvSpPr>
        <p:spPr>
          <a:xfrm>
            <a:off x="4533245" y="2492471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17" name="矩形: 圆角 416">
            <a:extLst>
              <a:ext uri="{FF2B5EF4-FFF2-40B4-BE49-F238E27FC236}">
                <a16:creationId xmlns:a16="http://schemas.microsoft.com/office/drawing/2014/main" id="{B631573C-641F-DE96-C3D7-4D28B1E14626}"/>
              </a:ext>
            </a:extLst>
          </p:cNvPr>
          <p:cNvSpPr/>
          <p:nvPr/>
        </p:nvSpPr>
        <p:spPr>
          <a:xfrm>
            <a:off x="4956812" y="2492471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22" name="矩形: 圆角 421">
            <a:extLst>
              <a:ext uri="{FF2B5EF4-FFF2-40B4-BE49-F238E27FC236}">
                <a16:creationId xmlns:a16="http://schemas.microsoft.com/office/drawing/2014/main" id="{74C2CB3F-866B-6297-0490-DEC7654F1158}"/>
              </a:ext>
            </a:extLst>
          </p:cNvPr>
          <p:cNvSpPr/>
          <p:nvPr/>
        </p:nvSpPr>
        <p:spPr>
          <a:xfrm>
            <a:off x="4533245" y="2830608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23" name="矩形: 圆角 422">
            <a:extLst>
              <a:ext uri="{FF2B5EF4-FFF2-40B4-BE49-F238E27FC236}">
                <a16:creationId xmlns:a16="http://schemas.microsoft.com/office/drawing/2014/main" id="{027964C2-714F-97D4-362D-B810AACFA08E}"/>
              </a:ext>
            </a:extLst>
          </p:cNvPr>
          <p:cNvSpPr/>
          <p:nvPr/>
        </p:nvSpPr>
        <p:spPr>
          <a:xfrm>
            <a:off x="4956812" y="2830608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24" name="矩形: 圆角 423">
            <a:extLst>
              <a:ext uri="{FF2B5EF4-FFF2-40B4-BE49-F238E27FC236}">
                <a16:creationId xmlns:a16="http://schemas.microsoft.com/office/drawing/2014/main" id="{57286AF3-6C90-02E8-D8C1-0381B33033D5}"/>
              </a:ext>
            </a:extLst>
          </p:cNvPr>
          <p:cNvSpPr/>
          <p:nvPr/>
        </p:nvSpPr>
        <p:spPr>
          <a:xfrm>
            <a:off x="4533245" y="3168745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25" name="矩形: 圆角 424">
            <a:extLst>
              <a:ext uri="{FF2B5EF4-FFF2-40B4-BE49-F238E27FC236}">
                <a16:creationId xmlns:a16="http://schemas.microsoft.com/office/drawing/2014/main" id="{F601A06C-487D-DBDD-DB25-1A1FBF603238}"/>
              </a:ext>
            </a:extLst>
          </p:cNvPr>
          <p:cNvSpPr/>
          <p:nvPr/>
        </p:nvSpPr>
        <p:spPr>
          <a:xfrm>
            <a:off x="4956812" y="3168745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26" name="矩形: 圆角 425">
            <a:extLst>
              <a:ext uri="{FF2B5EF4-FFF2-40B4-BE49-F238E27FC236}">
                <a16:creationId xmlns:a16="http://schemas.microsoft.com/office/drawing/2014/main" id="{7506BFD0-47DA-74BD-3D1C-D10003E7C5B4}"/>
              </a:ext>
            </a:extLst>
          </p:cNvPr>
          <p:cNvSpPr/>
          <p:nvPr/>
        </p:nvSpPr>
        <p:spPr>
          <a:xfrm>
            <a:off x="4533245" y="3506882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27" name="矩形: 圆角 426">
            <a:extLst>
              <a:ext uri="{FF2B5EF4-FFF2-40B4-BE49-F238E27FC236}">
                <a16:creationId xmlns:a16="http://schemas.microsoft.com/office/drawing/2014/main" id="{1F469373-0861-E0F2-D58D-079460ABA00D}"/>
              </a:ext>
            </a:extLst>
          </p:cNvPr>
          <p:cNvSpPr/>
          <p:nvPr/>
        </p:nvSpPr>
        <p:spPr>
          <a:xfrm>
            <a:off x="4956812" y="3506882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28" name="矩形: 圆角 427">
            <a:extLst>
              <a:ext uri="{FF2B5EF4-FFF2-40B4-BE49-F238E27FC236}">
                <a16:creationId xmlns:a16="http://schemas.microsoft.com/office/drawing/2014/main" id="{4523885E-4540-68CE-B700-2D6DAFB2E725}"/>
              </a:ext>
            </a:extLst>
          </p:cNvPr>
          <p:cNvSpPr/>
          <p:nvPr/>
        </p:nvSpPr>
        <p:spPr>
          <a:xfrm>
            <a:off x="4533245" y="3845019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29" name="矩形: 圆角 428">
            <a:extLst>
              <a:ext uri="{FF2B5EF4-FFF2-40B4-BE49-F238E27FC236}">
                <a16:creationId xmlns:a16="http://schemas.microsoft.com/office/drawing/2014/main" id="{4B0F4494-E033-27FB-B620-F600D7E5D6BA}"/>
              </a:ext>
            </a:extLst>
          </p:cNvPr>
          <p:cNvSpPr/>
          <p:nvPr/>
        </p:nvSpPr>
        <p:spPr>
          <a:xfrm>
            <a:off x="4956812" y="3845019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30" name="文本框 429">
            <a:extLst>
              <a:ext uri="{FF2B5EF4-FFF2-40B4-BE49-F238E27FC236}">
                <a16:creationId xmlns:a16="http://schemas.microsoft.com/office/drawing/2014/main" id="{307F52CC-D57A-9221-742D-ECF4004BD9F5}"/>
              </a:ext>
            </a:extLst>
          </p:cNvPr>
          <p:cNvSpPr txBox="1"/>
          <p:nvPr/>
        </p:nvSpPr>
        <p:spPr>
          <a:xfrm>
            <a:off x="4014358" y="1809406"/>
            <a:ext cx="170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Mean  STD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32" name="直接箭头连接符 431">
            <a:extLst>
              <a:ext uri="{FF2B5EF4-FFF2-40B4-BE49-F238E27FC236}">
                <a16:creationId xmlns:a16="http://schemas.microsoft.com/office/drawing/2014/main" id="{F560294E-BF24-F9AC-D612-89FCCAE2C6D5}"/>
              </a:ext>
            </a:extLst>
          </p:cNvPr>
          <p:cNvCxnSpPr>
            <a:cxnSpLocks/>
            <a:stCxn id="397" idx="3"/>
            <a:endCxn id="414" idx="1"/>
          </p:cNvCxnSpPr>
          <p:nvPr/>
        </p:nvCxnSpPr>
        <p:spPr>
          <a:xfrm>
            <a:off x="4159673" y="2264759"/>
            <a:ext cx="3735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箭头连接符 435">
            <a:extLst>
              <a:ext uri="{FF2B5EF4-FFF2-40B4-BE49-F238E27FC236}">
                <a16:creationId xmlns:a16="http://schemas.microsoft.com/office/drawing/2014/main" id="{A00FBF1B-0800-8642-86A2-FE1E8DFC9941}"/>
              </a:ext>
            </a:extLst>
          </p:cNvPr>
          <p:cNvCxnSpPr>
            <a:cxnSpLocks/>
          </p:cNvCxnSpPr>
          <p:nvPr/>
        </p:nvCxnSpPr>
        <p:spPr>
          <a:xfrm>
            <a:off x="4159673" y="2602896"/>
            <a:ext cx="3735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箭头连接符 436">
            <a:extLst>
              <a:ext uri="{FF2B5EF4-FFF2-40B4-BE49-F238E27FC236}">
                <a16:creationId xmlns:a16="http://schemas.microsoft.com/office/drawing/2014/main" id="{CC8337B2-4735-2058-1375-A80ED6DC0831}"/>
              </a:ext>
            </a:extLst>
          </p:cNvPr>
          <p:cNvCxnSpPr>
            <a:cxnSpLocks/>
          </p:cNvCxnSpPr>
          <p:nvPr/>
        </p:nvCxnSpPr>
        <p:spPr>
          <a:xfrm>
            <a:off x="4159673" y="2941033"/>
            <a:ext cx="3735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箭头连接符 437">
            <a:extLst>
              <a:ext uri="{FF2B5EF4-FFF2-40B4-BE49-F238E27FC236}">
                <a16:creationId xmlns:a16="http://schemas.microsoft.com/office/drawing/2014/main" id="{B26A5CB3-C774-2C45-CDB3-8F3F61F3AAAF}"/>
              </a:ext>
            </a:extLst>
          </p:cNvPr>
          <p:cNvCxnSpPr>
            <a:cxnSpLocks/>
          </p:cNvCxnSpPr>
          <p:nvPr/>
        </p:nvCxnSpPr>
        <p:spPr>
          <a:xfrm>
            <a:off x="4159673" y="3268896"/>
            <a:ext cx="3735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箭头连接符 438">
            <a:extLst>
              <a:ext uri="{FF2B5EF4-FFF2-40B4-BE49-F238E27FC236}">
                <a16:creationId xmlns:a16="http://schemas.microsoft.com/office/drawing/2014/main" id="{EBABC65F-EE72-C7DE-C873-BF17F759952A}"/>
              </a:ext>
            </a:extLst>
          </p:cNvPr>
          <p:cNvCxnSpPr>
            <a:cxnSpLocks/>
          </p:cNvCxnSpPr>
          <p:nvPr/>
        </p:nvCxnSpPr>
        <p:spPr>
          <a:xfrm>
            <a:off x="4159673" y="3617307"/>
            <a:ext cx="3735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>
            <a:extLst>
              <a:ext uri="{FF2B5EF4-FFF2-40B4-BE49-F238E27FC236}">
                <a16:creationId xmlns:a16="http://schemas.microsoft.com/office/drawing/2014/main" id="{5663CE8C-C883-A347-F729-50143B6E1C76}"/>
              </a:ext>
            </a:extLst>
          </p:cNvPr>
          <p:cNvCxnSpPr>
            <a:cxnSpLocks/>
          </p:cNvCxnSpPr>
          <p:nvPr/>
        </p:nvCxnSpPr>
        <p:spPr>
          <a:xfrm>
            <a:off x="4159673" y="3955444"/>
            <a:ext cx="3735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文本框 440">
            <a:extLst>
              <a:ext uri="{FF2B5EF4-FFF2-40B4-BE49-F238E27FC236}">
                <a16:creationId xmlns:a16="http://schemas.microsoft.com/office/drawing/2014/main" id="{B07D0C56-9EB5-71F2-C185-21BCB9B0F4E8}"/>
              </a:ext>
            </a:extLst>
          </p:cNvPr>
          <p:cNvSpPr txBox="1"/>
          <p:nvPr/>
        </p:nvSpPr>
        <p:spPr>
          <a:xfrm>
            <a:off x="7177407" y="1418771"/>
            <a:ext cx="170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Batch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2" name="矩形: 圆角 441">
            <a:extLst>
              <a:ext uri="{FF2B5EF4-FFF2-40B4-BE49-F238E27FC236}">
                <a16:creationId xmlns:a16="http://schemas.microsoft.com/office/drawing/2014/main" id="{1470FD63-987D-B838-F732-E8BBD246C9F7}"/>
              </a:ext>
            </a:extLst>
          </p:cNvPr>
          <p:cNvSpPr/>
          <p:nvPr/>
        </p:nvSpPr>
        <p:spPr>
          <a:xfrm>
            <a:off x="7550982" y="2154107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43" name="矩形: 圆角 442">
            <a:extLst>
              <a:ext uri="{FF2B5EF4-FFF2-40B4-BE49-F238E27FC236}">
                <a16:creationId xmlns:a16="http://schemas.microsoft.com/office/drawing/2014/main" id="{99F321F9-560E-9602-4E3D-FD8F7E173163}"/>
              </a:ext>
            </a:extLst>
          </p:cNvPr>
          <p:cNvSpPr/>
          <p:nvPr/>
        </p:nvSpPr>
        <p:spPr>
          <a:xfrm>
            <a:off x="7917695" y="2154107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44" name="矩形: 圆角 443">
            <a:extLst>
              <a:ext uri="{FF2B5EF4-FFF2-40B4-BE49-F238E27FC236}">
                <a16:creationId xmlns:a16="http://schemas.microsoft.com/office/drawing/2014/main" id="{0A1D7F46-C704-B9E3-1FB5-2D9D8F59D8E7}"/>
              </a:ext>
            </a:extLst>
          </p:cNvPr>
          <p:cNvSpPr/>
          <p:nvPr/>
        </p:nvSpPr>
        <p:spPr>
          <a:xfrm>
            <a:off x="8284408" y="2154107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6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45" name="矩形: 圆角 444">
            <a:extLst>
              <a:ext uri="{FF2B5EF4-FFF2-40B4-BE49-F238E27FC236}">
                <a16:creationId xmlns:a16="http://schemas.microsoft.com/office/drawing/2014/main" id="{DFAF5EA7-0C1E-5EFB-D145-F6728951DEEA}"/>
              </a:ext>
            </a:extLst>
          </p:cNvPr>
          <p:cNvSpPr/>
          <p:nvPr/>
        </p:nvSpPr>
        <p:spPr>
          <a:xfrm>
            <a:off x="7550982" y="2492244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46" name="矩形: 圆角 445">
            <a:extLst>
              <a:ext uri="{FF2B5EF4-FFF2-40B4-BE49-F238E27FC236}">
                <a16:creationId xmlns:a16="http://schemas.microsoft.com/office/drawing/2014/main" id="{43A5D56F-C034-47EC-8AD3-BA0C4AA39858}"/>
              </a:ext>
            </a:extLst>
          </p:cNvPr>
          <p:cNvSpPr/>
          <p:nvPr/>
        </p:nvSpPr>
        <p:spPr>
          <a:xfrm>
            <a:off x="7917695" y="2492244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47" name="矩形: 圆角 446">
            <a:extLst>
              <a:ext uri="{FF2B5EF4-FFF2-40B4-BE49-F238E27FC236}">
                <a16:creationId xmlns:a16="http://schemas.microsoft.com/office/drawing/2014/main" id="{602CCE4A-BB67-0FEF-A419-67BC7A251316}"/>
              </a:ext>
            </a:extLst>
          </p:cNvPr>
          <p:cNvSpPr/>
          <p:nvPr/>
        </p:nvSpPr>
        <p:spPr>
          <a:xfrm>
            <a:off x="8284408" y="2492244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48" name="矩形: 圆角 447">
            <a:extLst>
              <a:ext uri="{FF2B5EF4-FFF2-40B4-BE49-F238E27FC236}">
                <a16:creationId xmlns:a16="http://schemas.microsoft.com/office/drawing/2014/main" id="{EBA0B448-3D05-22F5-AA36-F9AB301954E9}"/>
              </a:ext>
            </a:extLst>
          </p:cNvPr>
          <p:cNvSpPr/>
          <p:nvPr/>
        </p:nvSpPr>
        <p:spPr>
          <a:xfrm>
            <a:off x="7550982" y="2830381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49" name="矩形: 圆角 448">
            <a:extLst>
              <a:ext uri="{FF2B5EF4-FFF2-40B4-BE49-F238E27FC236}">
                <a16:creationId xmlns:a16="http://schemas.microsoft.com/office/drawing/2014/main" id="{3CED9DF3-C48D-2360-0607-1D9DA8D83683}"/>
              </a:ext>
            </a:extLst>
          </p:cNvPr>
          <p:cNvSpPr/>
          <p:nvPr/>
        </p:nvSpPr>
        <p:spPr>
          <a:xfrm>
            <a:off x="7917695" y="2830381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50" name="矩形: 圆角 449">
            <a:extLst>
              <a:ext uri="{FF2B5EF4-FFF2-40B4-BE49-F238E27FC236}">
                <a16:creationId xmlns:a16="http://schemas.microsoft.com/office/drawing/2014/main" id="{030B1773-04F8-54BF-4FBE-B68967035C87}"/>
              </a:ext>
            </a:extLst>
          </p:cNvPr>
          <p:cNvSpPr/>
          <p:nvPr/>
        </p:nvSpPr>
        <p:spPr>
          <a:xfrm>
            <a:off x="8284408" y="2830381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51" name="矩形: 圆角 450">
            <a:extLst>
              <a:ext uri="{FF2B5EF4-FFF2-40B4-BE49-F238E27FC236}">
                <a16:creationId xmlns:a16="http://schemas.microsoft.com/office/drawing/2014/main" id="{51EF0D87-8B1F-1903-C65A-4A901C73CCB9}"/>
              </a:ext>
            </a:extLst>
          </p:cNvPr>
          <p:cNvSpPr/>
          <p:nvPr/>
        </p:nvSpPr>
        <p:spPr>
          <a:xfrm>
            <a:off x="7550982" y="3168518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52" name="矩形: 圆角 451">
            <a:extLst>
              <a:ext uri="{FF2B5EF4-FFF2-40B4-BE49-F238E27FC236}">
                <a16:creationId xmlns:a16="http://schemas.microsoft.com/office/drawing/2014/main" id="{7CC60EBF-C075-D9A4-813F-13BC4F441960}"/>
              </a:ext>
            </a:extLst>
          </p:cNvPr>
          <p:cNvSpPr/>
          <p:nvPr/>
        </p:nvSpPr>
        <p:spPr>
          <a:xfrm>
            <a:off x="7917695" y="3168518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6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53" name="矩形: 圆角 452">
            <a:extLst>
              <a:ext uri="{FF2B5EF4-FFF2-40B4-BE49-F238E27FC236}">
                <a16:creationId xmlns:a16="http://schemas.microsoft.com/office/drawing/2014/main" id="{7161E8B0-08E8-4EBF-148E-F4E58E490C23}"/>
              </a:ext>
            </a:extLst>
          </p:cNvPr>
          <p:cNvSpPr/>
          <p:nvPr/>
        </p:nvSpPr>
        <p:spPr>
          <a:xfrm>
            <a:off x="8284408" y="3168518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54" name="矩形: 圆角 453">
            <a:extLst>
              <a:ext uri="{FF2B5EF4-FFF2-40B4-BE49-F238E27FC236}">
                <a16:creationId xmlns:a16="http://schemas.microsoft.com/office/drawing/2014/main" id="{C964C3B7-E9D9-2938-9C24-778A51E42EBA}"/>
              </a:ext>
            </a:extLst>
          </p:cNvPr>
          <p:cNvSpPr/>
          <p:nvPr/>
        </p:nvSpPr>
        <p:spPr>
          <a:xfrm>
            <a:off x="7550982" y="3506655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55" name="矩形: 圆角 454">
            <a:extLst>
              <a:ext uri="{FF2B5EF4-FFF2-40B4-BE49-F238E27FC236}">
                <a16:creationId xmlns:a16="http://schemas.microsoft.com/office/drawing/2014/main" id="{67BED840-53FF-BBFC-DDBC-087BF84A125F}"/>
              </a:ext>
            </a:extLst>
          </p:cNvPr>
          <p:cNvSpPr/>
          <p:nvPr/>
        </p:nvSpPr>
        <p:spPr>
          <a:xfrm>
            <a:off x="7917695" y="3506655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56" name="矩形: 圆角 455">
            <a:extLst>
              <a:ext uri="{FF2B5EF4-FFF2-40B4-BE49-F238E27FC236}">
                <a16:creationId xmlns:a16="http://schemas.microsoft.com/office/drawing/2014/main" id="{5CC846EC-1317-D3E3-9BB7-B8CB8B79785F}"/>
              </a:ext>
            </a:extLst>
          </p:cNvPr>
          <p:cNvSpPr/>
          <p:nvPr/>
        </p:nvSpPr>
        <p:spPr>
          <a:xfrm>
            <a:off x="8284408" y="3506655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57" name="矩形: 圆角 456">
            <a:extLst>
              <a:ext uri="{FF2B5EF4-FFF2-40B4-BE49-F238E27FC236}">
                <a16:creationId xmlns:a16="http://schemas.microsoft.com/office/drawing/2014/main" id="{18108EEA-AE37-66DC-60FD-68C5C69CB115}"/>
              </a:ext>
            </a:extLst>
          </p:cNvPr>
          <p:cNvSpPr/>
          <p:nvPr/>
        </p:nvSpPr>
        <p:spPr>
          <a:xfrm>
            <a:off x="7550982" y="3844792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58" name="矩形: 圆角 457">
            <a:extLst>
              <a:ext uri="{FF2B5EF4-FFF2-40B4-BE49-F238E27FC236}">
                <a16:creationId xmlns:a16="http://schemas.microsoft.com/office/drawing/2014/main" id="{A1418C58-E2FD-C393-EDD2-1ED0137FB86E}"/>
              </a:ext>
            </a:extLst>
          </p:cNvPr>
          <p:cNvSpPr/>
          <p:nvPr/>
        </p:nvSpPr>
        <p:spPr>
          <a:xfrm>
            <a:off x="7917695" y="3844792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59" name="矩形: 圆角 458">
            <a:extLst>
              <a:ext uri="{FF2B5EF4-FFF2-40B4-BE49-F238E27FC236}">
                <a16:creationId xmlns:a16="http://schemas.microsoft.com/office/drawing/2014/main" id="{0011925A-1164-8302-A2F7-8D3A7EC86F60}"/>
              </a:ext>
            </a:extLst>
          </p:cNvPr>
          <p:cNvSpPr/>
          <p:nvPr/>
        </p:nvSpPr>
        <p:spPr>
          <a:xfrm>
            <a:off x="8284408" y="3844792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60" name="左大括号 459">
            <a:extLst>
              <a:ext uri="{FF2B5EF4-FFF2-40B4-BE49-F238E27FC236}">
                <a16:creationId xmlns:a16="http://schemas.microsoft.com/office/drawing/2014/main" id="{4A5D4CC0-AA6B-2818-4576-035C1FDD67C8}"/>
              </a:ext>
            </a:extLst>
          </p:cNvPr>
          <p:cNvSpPr/>
          <p:nvPr/>
        </p:nvSpPr>
        <p:spPr>
          <a:xfrm rot="5400000">
            <a:off x="7921903" y="1409933"/>
            <a:ext cx="220852" cy="1032923"/>
          </a:xfrm>
          <a:prstGeom prst="leftBrace">
            <a:avLst>
              <a:gd name="adj1" fmla="val 2019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F381E4C5-A477-A2DF-7B8A-12F5D53BBF25}"/>
              </a:ext>
            </a:extLst>
          </p:cNvPr>
          <p:cNvSpPr txBox="1"/>
          <p:nvPr/>
        </p:nvSpPr>
        <p:spPr>
          <a:xfrm>
            <a:off x="6295299" y="4182929"/>
            <a:ext cx="1709844" cy="7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Mean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STD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0" name="矩形: 圆角 479">
            <a:extLst>
              <a:ext uri="{FF2B5EF4-FFF2-40B4-BE49-F238E27FC236}">
                <a16:creationId xmlns:a16="http://schemas.microsoft.com/office/drawing/2014/main" id="{AABF4179-912D-9F9E-B7B6-63CE2396D543}"/>
              </a:ext>
            </a:extLst>
          </p:cNvPr>
          <p:cNvSpPr/>
          <p:nvPr/>
        </p:nvSpPr>
        <p:spPr>
          <a:xfrm>
            <a:off x="7550220" y="4300215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81" name="矩形: 圆角 480">
            <a:extLst>
              <a:ext uri="{FF2B5EF4-FFF2-40B4-BE49-F238E27FC236}">
                <a16:creationId xmlns:a16="http://schemas.microsoft.com/office/drawing/2014/main" id="{0DF2168B-2D1B-6832-855C-D5574FC2D0CD}"/>
              </a:ext>
            </a:extLst>
          </p:cNvPr>
          <p:cNvSpPr/>
          <p:nvPr/>
        </p:nvSpPr>
        <p:spPr>
          <a:xfrm>
            <a:off x="7916933" y="4300215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82" name="矩形: 圆角 481">
            <a:extLst>
              <a:ext uri="{FF2B5EF4-FFF2-40B4-BE49-F238E27FC236}">
                <a16:creationId xmlns:a16="http://schemas.microsoft.com/office/drawing/2014/main" id="{CD2EF484-14D4-6D0E-BF26-10E1575B3A6E}"/>
              </a:ext>
            </a:extLst>
          </p:cNvPr>
          <p:cNvSpPr/>
          <p:nvPr/>
        </p:nvSpPr>
        <p:spPr>
          <a:xfrm>
            <a:off x="8283646" y="4300215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83" name="矩形: 圆角 482">
            <a:extLst>
              <a:ext uri="{FF2B5EF4-FFF2-40B4-BE49-F238E27FC236}">
                <a16:creationId xmlns:a16="http://schemas.microsoft.com/office/drawing/2014/main" id="{10B762D6-688F-5F2A-4BBA-22FBDC12FC3C}"/>
              </a:ext>
            </a:extLst>
          </p:cNvPr>
          <p:cNvSpPr/>
          <p:nvPr/>
        </p:nvSpPr>
        <p:spPr>
          <a:xfrm>
            <a:off x="7550220" y="4638352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84" name="矩形: 圆角 483">
            <a:extLst>
              <a:ext uri="{FF2B5EF4-FFF2-40B4-BE49-F238E27FC236}">
                <a16:creationId xmlns:a16="http://schemas.microsoft.com/office/drawing/2014/main" id="{3826AFDF-EB71-D7D9-B771-6CE8DD362390}"/>
              </a:ext>
            </a:extLst>
          </p:cNvPr>
          <p:cNvSpPr/>
          <p:nvPr/>
        </p:nvSpPr>
        <p:spPr>
          <a:xfrm>
            <a:off x="7916933" y="4638352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85" name="矩形: 圆角 484">
            <a:extLst>
              <a:ext uri="{FF2B5EF4-FFF2-40B4-BE49-F238E27FC236}">
                <a16:creationId xmlns:a16="http://schemas.microsoft.com/office/drawing/2014/main" id="{045088EF-36B5-683E-9B16-B5F26B692C8B}"/>
              </a:ext>
            </a:extLst>
          </p:cNvPr>
          <p:cNvSpPr/>
          <p:nvPr/>
        </p:nvSpPr>
        <p:spPr>
          <a:xfrm>
            <a:off x="8283646" y="4638352"/>
            <a:ext cx="229271" cy="220850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</a:p>
        </p:txBody>
      </p:sp>
      <p:sp>
        <p:nvSpPr>
          <p:cNvPr id="486" name="左大括号 485">
            <a:extLst>
              <a:ext uri="{FF2B5EF4-FFF2-40B4-BE49-F238E27FC236}">
                <a16:creationId xmlns:a16="http://schemas.microsoft.com/office/drawing/2014/main" id="{E1D8671A-24E5-C52B-1720-C39BDACF1828}"/>
              </a:ext>
            </a:extLst>
          </p:cNvPr>
          <p:cNvSpPr/>
          <p:nvPr/>
        </p:nvSpPr>
        <p:spPr>
          <a:xfrm>
            <a:off x="2844206" y="2154472"/>
            <a:ext cx="229271" cy="1948548"/>
          </a:xfrm>
          <a:prstGeom prst="leftBrace">
            <a:avLst>
              <a:gd name="adj1" fmla="val 2019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3F1784A0-F4DD-0154-BE4D-EB6996DA484F}"/>
              </a:ext>
            </a:extLst>
          </p:cNvPr>
          <p:cNvSpPr txBox="1"/>
          <p:nvPr/>
        </p:nvSpPr>
        <p:spPr>
          <a:xfrm>
            <a:off x="1624574" y="2948860"/>
            <a:ext cx="170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Length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88" name="直接箭头连接符 487">
            <a:extLst>
              <a:ext uri="{FF2B5EF4-FFF2-40B4-BE49-F238E27FC236}">
                <a16:creationId xmlns:a16="http://schemas.microsoft.com/office/drawing/2014/main" id="{C4A80D46-4D67-54DB-9962-53EAEA8239A5}"/>
              </a:ext>
            </a:extLst>
          </p:cNvPr>
          <p:cNvCxnSpPr>
            <a:cxnSpLocks/>
            <a:stCxn id="457" idx="2"/>
            <a:endCxn id="480" idx="0"/>
          </p:cNvCxnSpPr>
          <p:nvPr/>
        </p:nvCxnSpPr>
        <p:spPr>
          <a:xfrm flipH="1">
            <a:off x="7664856" y="4065642"/>
            <a:ext cx="762" cy="234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接箭头连接符 491">
            <a:extLst>
              <a:ext uri="{FF2B5EF4-FFF2-40B4-BE49-F238E27FC236}">
                <a16:creationId xmlns:a16="http://schemas.microsoft.com/office/drawing/2014/main" id="{88A3C452-D1F1-A756-A670-2919C3CA0D02}"/>
              </a:ext>
            </a:extLst>
          </p:cNvPr>
          <p:cNvCxnSpPr>
            <a:cxnSpLocks/>
          </p:cNvCxnSpPr>
          <p:nvPr/>
        </p:nvCxnSpPr>
        <p:spPr>
          <a:xfrm flipH="1">
            <a:off x="8030806" y="4065642"/>
            <a:ext cx="762" cy="234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接箭头连接符 492">
            <a:extLst>
              <a:ext uri="{FF2B5EF4-FFF2-40B4-BE49-F238E27FC236}">
                <a16:creationId xmlns:a16="http://schemas.microsoft.com/office/drawing/2014/main" id="{0A075907-2194-C388-9C3A-2F4B06347CE0}"/>
              </a:ext>
            </a:extLst>
          </p:cNvPr>
          <p:cNvCxnSpPr>
            <a:cxnSpLocks/>
          </p:cNvCxnSpPr>
          <p:nvPr/>
        </p:nvCxnSpPr>
        <p:spPr>
          <a:xfrm flipH="1">
            <a:off x="8404378" y="4065642"/>
            <a:ext cx="762" cy="234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文本框 493">
            <a:extLst>
              <a:ext uri="{FF2B5EF4-FFF2-40B4-BE49-F238E27FC236}">
                <a16:creationId xmlns:a16="http://schemas.microsoft.com/office/drawing/2014/main" id="{6EBD3B75-FE91-28F1-6767-B9A7063911F6}"/>
              </a:ext>
            </a:extLst>
          </p:cNvPr>
          <p:cNvSpPr txBox="1"/>
          <p:nvPr/>
        </p:nvSpPr>
        <p:spPr>
          <a:xfrm>
            <a:off x="3161861" y="5371873"/>
            <a:ext cx="170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Batch Normalization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5" name="文本框 494">
            <a:extLst>
              <a:ext uri="{FF2B5EF4-FFF2-40B4-BE49-F238E27FC236}">
                <a16:creationId xmlns:a16="http://schemas.microsoft.com/office/drawing/2014/main" id="{FC371136-1074-D122-6651-0A4402BB6ECD}"/>
              </a:ext>
            </a:extLst>
          </p:cNvPr>
          <p:cNvSpPr txBox="1"/>
          <p:nvPr/>
        </p:nvSpPr>
        <p:spPr>
          <a:xfrm>
            <a:off x="7176137" y="5368713"/>
            <a:ext cx="170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Layer Normalization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97" name="直接连接符 496">
            <a:extLst>
              <a:ext uri="{FF2B5EF4-FFF2-40B4-BE49-F238E27FC236}">
                <a16:creationId xmlns:a16="http://schemas.microsoft.com/office/drawing/2014/main" id="{576EF078-8913-C847-485F-54256B6BBC6D}"/>
              </a:ext>
            </a:extLst>
          </p:cNvPr>
          <p:cNvCxnSpPr/>
          <p:nvPr/>
        </p:nvCxnSpPr>
        <p:spPr>
          <a:xfrm>
            <a:off x="3073477" y="2438400"/>
            <a:ext cx="236529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连接符 497">
            <a:extLst>
              <a:ext uri="{FF2B5EF4-FFF2-40B4-BE49-F238E27FC236}">
                <a16:creationId xmlns:a16="http://schemas.microsoft.com/office/drawing/2014/main" id="{CE6C815C-68AA-E496-4737-26A6BA3043BB}"/>
              </a:ext>
            </a:extLst>
          </p:cNvPr>
          <p:cNvCxnSpPr/>
          <p:nvPr/>
        </p:nvCxnSpPr>
        <p:spPr>
          <a:xfrm>
            <a:off x="3073477" y="2786062"/>
            <a:ext cx="236529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接连接符 498">
            <a:extLst>
              <a:ext uri="{FF2B5EF4-FFF2-40B4-BE49-F238E27FC236}">
                <a16:creationId xmlns:a16="http://schemas.microsoft.com/office/drawing/2014/main" id="{48A74E0D-C1FC-DDB9-D163-F4740A7ADA57}"/>
              </a:ext>
            </a:extLst>
          </p:cNvPr>
          <p:cNvCxnSpPr/>
          <p:nvPr/>
        </p:nvCxnSpPr>
        <p:spPr>
          <a:xfrm>
            <a:off x="3073477" y="3105150"/>
            <a:ext cx="236529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连接符 499">
            <a:extLst>
              <a:ext uri="{FF2B5EF4-FFF2-40B4-BE49-F238E27FC236}">
                <a16:creationId xmlns:a16="http://schemas.microsoft.com/office/drawing/2014/main" id="{F9C017F0-9580-9998-2F1A-0810EB051A55}"/>
              </a:ext>
            </a:extLst>
          </p:cNvPr>
          <p:cNvCxnSpPr/>
          <p:nvPr/>
        </p:nvCxnSpPr>
        <p:spPr>
          <a:xfrm>
            <a:off x="3063672" y="3429000"/>
            <a:ext cx="236529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连接符 500">
            <a:extLst>
              <a:ext uri="{FF2B5EF4-FFF2-40B4-BE49-F238E27FC236}">
                <a16:creationId xmlns:a16="http://schemas.microsoft.com/office/drawing/2014/main" id="{B3F831AC-EDD7-3CD9-16CA-F3CE92E2EDA7}"/>
              </a:ext>
            </a:extLst>
          </p:cNvPr>
          <p:cNvCxnSpPr/>
          <p:nvPr/>
        </p:nvCxnSpPr>
        <p:spPr>
          <a:xfrm>
            <a:off x="3073477" y="3776663"/>
            <a:ext cx="236529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连接符 502">
            <a:extLst>
              <a:ext uri="{FF2B5EF4-FFF2-40B4-BE49-F238E27FC236}">
                <a16:creationId xmlns:a16="http://schemas.microsoft.com/office/drawing/2014/main" id="{14CF4CF4-FBB0-1D68-B17F-374CFE93012E}"/>
              </a:ext>
            </a:extLst>
          </p:cNvPr>
          <p:cNvCxnSpPr>
            <a:cxnSpLocks/>
          </p:cNvCxnSpPr>
          <p:nvPr/>
        </p:nvCxnSpPr>
        <p:spPr>
          <a:xfrm>
            <a:off x="7845502" y="2087429"/>
            <a:ext cx="0" cy="2832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接连接符 506">
            <a:extLst>
              <a:ext uri="{FF2B5EF4-FFF2-40B4-BE49-F238E27FC236}">
                <a16:creationId xmlns:a16="http://schemas.microsoft.com/office/drawing/2014/main" id="{D8F89C04-B465-B116-399C-A18C42CFAD76}"/>
              </a:ext>
            </a:extLst>
          </p:cNvPr>
          <p:cNvCxnSpPr>
            <a:cxnSpLocks/>
          </p:cNvCxnSpPr>
          <p:nvPr/>
        </p:nvCxnSpPr>
        <p:spPr>
          <a:xfrm>
            <a:off x="8236027" y="2090538"/>
            <a:ext cx="0" cy="28322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56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BA494C-1A1D-1ED5-96AD-6A95C027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13" y="182150"/>
            <a:ext cx="3890103" cy="29175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89B52C-3F5F-6C57-6F03-E22C865BFD0A}"/>
              </a:ext>
            </a:extLst>
          </p:cNvPr>
          <p:cNvSpPr txBox="1"/>
          <p:nvPr/>
        </p:nvSpPr>
        <p:spPr>
          <a:xfrm>
            <a:off x="1176043" y="5999940"/>
            <a:ext cx="170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English-to-Deutsch 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3927AB-C3C0-5C53-7AB0-7C57CF760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127" y="182150"/>
            <a:ext cx="3890103" cy="29175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A67AC3-57FE-C3D0-062B-0237D4FDA785}"/>
              </a:ext>
            </a:extLst>
          </p:cNvPr>
          <p:cNvSpPr txBox="1"/>
          <p:nvPr/>
        </p:nvSpPr>
        <p:spPr>
          <a:xfrm>
            <a:off x="5237256" y="6004197"/>
            <a:ext cx="170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English-to-French 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4AD76AA-A730-7347-7C1A-6F42349C1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230" y="182150"/>
            <a:ext cx="3890103" cy="291757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A3385CF-F1E5-53AB-A8A3-C200A2D245A8}"/>
              </a:ext>
            </a:extLst>
          </p:cNvPr>
          <p:cNvSpPr txBox="1"/>
          <p:nvPr/>
        </p:nvSpPr>
        <p:spPr>
          <a:xfrm>
            <a:off x="9127359" y="5999939"/>
            <a:ext cx="1709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English-to-Chinese 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D1F23EF-E87D-150A-DFEF-E53AF47379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13" y="3099727"/>
            <a:ext cx="3889865" cy="29173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BC365D-652B-9D1E-F600-DAE492B70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6889" y="3099727"/>
            <a:ext cx="3889864" cy="291739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3510924-DBCB-51EE-F477-E64E2EBBA9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7927" y="3096750"/>
            <a:ext cx="3889865" cy="291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232</Words>
  <Application>Microsoft Office PowerPoint</Application>
  <PresentationFormat>宽屏</PresentationFormat>
  <Paragraphs>162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Mirrich Wang</dc:creator>
  <cp:lastModifiedBy>Mirrich Wang</cp:lastModifiedBy>
  <cp:revision>46</cp:revision>
  <dcterms:created xsi:type="dcterms:W3CDTF">2023-12-17T07:31:57Z</dcterms:created>
  <dcterms:modified xsi:type="dcterms:W3CDTF">2023-12-29T08:19:07Z</dcterms:modified>
</cp:coreProperties>
</file>