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6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20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39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3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96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94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6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0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3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8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1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3CB8B-4B46-41AF-BB88-27C9957CA472}" type="datetimeFigureOut">
              <a:rPr lang="zh-CN" altLang="en-US" smtClean="0"/>
              <a:t>2024/1/24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DCAA7-B8E8-46ED-B391-36B29E48A8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59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6EFD1-8D7F-D7D4-E01F-135751833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750" y="1382713"/>
            <a:ext cx="8826500" cy="2387600"/>
          </a:xfrm>
        </p:spPr>
        <p:txBody>
          <a:bodyPr anchor="ctr">
            <a:no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 Tabu Search Algorithm for Solving a Bicriteria Flexible Job Shop Scheduling Problem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E2B61-D145-FD2C-3345-1C061CE2E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89438"/>
            <a:ext cx="6858000" cy="1655762"/>
          </a:xfrm>
        </p:spPr>
        <p:txBody>
          <a:bodyPr anchor="ctr"/>
          <a:lstStyle/>
          <a:p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王茗琛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Mingchen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</a:p>
          <a:p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澳门科技大学">
            <a:extLst>
              <a:ext uri="{FF2B5EF4-FFF2-40B4-BE49-F238E27FC236}">
                <a16:creationId xmlns:a16="http://schemas.microsoft.com/office/drawing/2014/main" id="{C3607ED5-5180-507C-BBD0-E5A5643F6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7950"/>
            <a:ext cx="2895600" cy="70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84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14A1E-C8EF-D056-060C-95E3D9E9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CA4FD-0168-634A-7449-FA9CC539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1025"/>
            <a:ext cx="7886700" cy="4351338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6" descr="澳门科技大学">
            <a:extLst>
              <a:ext uri="{FF2B5EF4-FFF2-40B4-BE49-F238E27FC236}">
                <a16:creationId xmlns:a16="http://schemas.microsoft.com/office/drawing/2014/main" id="{57F00386-41EF-D95E-361D-2E1DAC7B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07950"/>
            <a:ext cx="2895600" cy="704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612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17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A Tabu Search Algorithm for Solving a Bicriteria Flexible Job Shop Scheduling Problem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Tabu Search Algorithm For Solving A Bicriteria Flexible Job Shopscheduling Problem</dc:title>
  <dc:creator>Mirrich Wang</dc:creator>
  <cp:lastModifiedBy>Mirrich Wang</cp:lastModifiedBy>
  <cp:revision>8</cp:revision>
  <dcterms:created xsi:type="dcterms:W3CDTF">2024-01-24T05:32:56Z</dcterms:created>
  <dcterms:modified xsi:type="dcterms:W3CDTF">2024-01-24T06:33:41Z</dcterms:modified>
</cp:coreProperties>
</file>