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57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14A8B-C8F1-43AD-94A6-3B3E52B30498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EF12E-0F34-496B-A7BF-D9FB8658C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2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EF12E-0F34-496B-A7BF-D9FB8658C7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5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EF12E-0F34-496B-A7BF-D9FB8658C7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67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41D3-5712-3644-6581-BC85E5B7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5F39A5-4864-CD6C-EA46-6C0C5A4C4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76FC2-60F2-272E-3EEC-B9C9C72D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EF01-E6A1-4946-A7F7-432FA14ECAD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C1878-292A-7F30-EA0B-C908276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097DE-0EAB-278A-C4BB-BFB7F6F9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3458-5274-4ADA-80B2-4E5B1C71C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10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87497-201D-18F6-6BA7-AD2E1A83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85C93-40A2-0041-1C7A-A91093E98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91BB1-ABE1-86EB-8A42-62505BFA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EF01-E6A1-4946-A7F7-432FA14ECAD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2F7F7-776D-EB52-AC72-15EEDDBB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DA6C4-872C-86B4-34C9-B976BCCD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3458-5274-4ADA-80B2-4E5B1C71C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32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A67ADF-8D09-9C63-E2B0-167870464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28DC37-FE45-74ED-ABA3-4D8885589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3760F-EEFE-DC09-A4D7-C991492E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EF01-E6A1-4946-A7F7-432FA14ECAD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F4F62-7BDA-2617-06E0-1FFEC474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70C9C-5330-3083-23A7-D8C74CFE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3458-5274-4ADA-80B2-4E5B1C71C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7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6B3FD-FD70-7CE7-48AA-51908D9D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A90C5-4683-88A5-5F20-3865262C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CE977-CC94-E536-3670-8131FEA1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EF01-E6A1-4946-A7F7-432FA14ECAD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0EF1F-11B5-B61A-FDE2-99C8F0A2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79F1F-EC5F-A3C3-794B-1F8CD64C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3458-5274-4ADA-80B2-4E5B1C71C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2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89F75-579A-459C-78DB-6C43BAEB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B359B-F3DB-2880-A76E-BCD8C0CD1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B97AD-84A6-C52C-8FBC-F46CD38C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EF01-E6A1-4946-A7F7-432FA14ECAD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9A72F-574E-3316-D571-08169EDE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8A8D9-246A-2E02-C7CA-C2D5F27C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3458-5274-4ADA-80B2-4E5B1C71C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76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1F4BF-D92C-2552-61F5-020AB42B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8A695-EBCE-1C8B-25D2-F99AC70F1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BFB6B-4DCF-1E6C-1251-659F5A76C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76F5E-C9B8-93E6-97A1-DF4F49CB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EF01-E6A1-4946-A7F7-432FA14ECAD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6A4A9C-B4D1-E833-924A-64F130F7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A6F16-72D8-12A5-50EE-A7703756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3458-5274-4ADA-80B2-4E5B1C71C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B258C-5A77-7818-9832-4CCD6745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7D02C-C814-1CCA-D0E0-3D59A0C7F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429AA4-595F-E7FB-3FC5-560DBB1C9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18BAD5-FFCE-9475-977A-FB0F202B5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334417-3A61-B1E6-9121-54473B9D1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361BEE-9F46-9959-CE40-E6F8AEA3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EF01-E6A1-4946-A7F7-432FA14ECAD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A0E0B4-9364-8543-2AE2-CE0E17CF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D47FC6-E8D3-8EC1-59EA-0AF4D92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3458-5274-4ADA-80B2-4E5B1C71C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4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C6369-E36A-9866-9CA5-F71ADB4F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DBA112-37A3-1BA6-FA34-8606AEAB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EF01-E6A1-4946-A7F7-432FA14ECAD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BF41E4-3F64-F76A-F250-01047319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F6A7FC-672B-E9F4-2FDF-15481ECC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3458-5274-4ADA-80B2-4E5B1C71C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EA54E8-BBDA-3A72-EB10-4C6525CF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EF01-E6A1-4946-A7F7-432FA14ECAD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D952D3-6A38-6D45-8903-B6CBD1B4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2356A9-BC5C-BA69-B870-65C0B5BF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3458-5274-4ADA-80B2-4E5B1C71C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32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ADA90-DCD2-E26B-DA05-1720648C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5E340-E45E-D8CC-EED8-3E27E072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C3926B-9BCF-7A76-6B2C-774DAF388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3A910-52A8-83AD-3E0A-A270BC86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EF01-E6A1-4946-A7F7-432FA14ECAD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8402A6-493B-649D-D5E5-80F5BF7D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1FD80-4E47-8704-E797-54EC0F7E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3458-5274-4ADA-80B2-4E5B1C71C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1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EC1A6-E007-FE39-EE9B-22B9A6B1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7220E0-0B2B-75D8-9ABE-B6E59132D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12CDB-1319-5750-00F8-C019C8CAC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6F86A-C206-7C7D-FDCB-A266377A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EF01-E6A1-4946-A7F7-432FA14ECAD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C5A92-3FA5-BD94-A9E9-DEA69495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175A02-567A-5A4E-1AC0-A3D33D8B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3458-5274-4ADA-80B2-4E5B1C71C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1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AC5B0E-3BF9-A0A5-721E-CC742815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DE9C5-5AE9-D79A-B722-51165424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D4717-288A-31EA-8379-25DD9459A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EF01-E6A1-4946-A7F7-432FA14ECAD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5F5AC-E2EC-A4DF-76F5-1F0C8612F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916A6-E774-6882-2EF2-B6B9C82C4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3458-5274-4ADA-80B2-4E5B1C71C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5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.jpg"/><Relationship Id="rId15" Type="http://schemas.openxmlformats.org/officeDocument/2006/relationships/image" Target="../media/image39.png"/><Relationship Id="rId10" Type="http://schemas.openxmlformats.org/officeDocument/2006/relationships/image" Target="../media/image37.png"/><Relationship Id="rId4" Type="http://schemas.openxmlformats.org/officeDocument/2006/relationships/image" Target="../media/image2.jp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53.png"/><Relationship Id="rId3" Type="http://schemas.openxmlformats.org/officeDocument/2006/relationships/image" Target="../media/image46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7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2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7.pn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71.png"/><Relationship Id="rId23" Type="http://schemas.openxmlformats.org/officeDocument/2006/relationships/image" Target="../media/image77.png"/><Relationship Id="rId10" Type="http://schemas.openxmlformats.org/officeDocument/2006/relationships/image" Target="../media/image66.png"/><Relationship Id="rId19" Type="http://schemas.openxmlformats.org/officeDocument/2006/relationships/image" Target="../media/image74.png"/><Relationship Id="rId4" Type="http://schemas.openxmlformats.org/officeDocument/2006/relationships/image" Target="../media/image49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g"/><Relationship Id="rId3" Type="http://schemas.openxmlformats.org/officeDocument/2006/relationships/image" Target="../media/image63.jpg"/><Relationship Id="rId7" Type="http://schemas.openxmlformats.org/officeDocument/2006/relationships/image" Target="../media/image67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g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873DA3B-D9BD-B4F8-9D99-4900A843A41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8194108" y="1337698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6BC0DCA-CA39-CAF2-69D3-F36A71595AD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879791" y="1330684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BC6B114-2413-568C-A869-9363FED941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405173" y="1691236"/>
            <a:ext cx="57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A9694921-C4DA-1D04-45CC-FA242EA0277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340617" y="1691815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9D05D621-6DE1-E9CB-2565-31B2229F347B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972861" y="1691236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54E994CB-6635-3279-7010-8D4A49BA2AC8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712537" y="1691236"/>
            <a:ext cx="0" cy="288000"/>
          </a:xfrm>
          <a:prstGeom prst="straightConnector1">
            <a:avLst/>
          </a:prstGeom>
          <a:ln w="1905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C9544D2-DCE6-7C38-07A3-F5AF07A91F07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026292" y="1694988"/>
            <a:ext cx="621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02299068-6E30-1BCD-B537-0D4539660FEC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654180" y="1691236"/>
            <a:ext cx="4356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图片 132">
            <a:extLst>
              <a:ext uri="{FF2B5EF4-FFF2-40B4-BE49-F238E27FC236}">
                <a16:creationId xmlns:a16="http://schemas.microsoft.com/office/drawing/2014/main" id="{8F6C4983-7DF4-0579-ED3C-F81C2CE0B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3282" r="2086" b="2614"/>
          <a:stretch/>
        </p:blipFill>
        <p:spPr>
          <a:xfrm>
            <a:off x="2759256" y="4139798"/>
            <a:ext cx="1021115" cy="1082510"/>
          </a:xfrm>
          <a:prstGeom prst="rect">
            <a:avLst/>
          </a:prstGeom>
          <a:ln w="19050">
            <a:solidFill>
              <a:schemeClr val="tx1"/>
            </a:solidFill>
          </a:ln>
          <a:scene3d>
            <a:camera prst="isometricBottomDown">
              <a:rot lat="3262746" lon="18121248" rev="18444824"/>
            </a:camera>
            <a:lightRig rig="threePt" dir="t"/>
          </a:scene3d>
        </p:spPr>
      </p:pic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C1FF864F-1437-D1E2-B57C-9658559E3F1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294033" y="3808171"/>
            <a:ext cx="0" cy="823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28">
            <a:extLst>
              <a:ext uri="{FF2B5EF4-FFF2-40B4-BE49-F238E27FC236}">
                <a16:creationId xmlns:a16="http://schemas.microsoft.com/office/drawing/2014/main" id="{B33FFC95-AEF6-2864-AF47-1516E0EFAF26}"/>
              </a:ext>
            </a:extLst>
          </p:cNvPr>
          <p:cNvSpPr txBox="1">
            <a:spLocks noChangeAspect="1"/>
          </p:cNvSpPr>
          <p:nvPr/>
        </p:nvSpPr>
        <p:spPr>
          <a:xfrm>
            <a:off x="3256764" y="4015036"/>
            <a:ext cx="87178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6">
                <a:extLst>
                  <a:ext uri="{FF2B5EF4-FFF2-40B4-BE49-F238E27FC236}">
                    <a16:creationId xmlns:a16="http://schemas.microsoft.com/office/drawing/2014/main" id="{A22DCC81-C55D-571C-EA3C-7175C0EA4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777916" y="5113427"/>
                <a:ext cx="10489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3×</m:t>
                      </m:r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𝐻</m:t>
                      </m:r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𝑊</m:t>
                      </m:r>
                    </m:oMath>
                  </m:oMathPara>
                </a14:m>
                <a:endParaRPr lang="zh-CN" altLang="en-US" sz="1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6" name="文本框 6">
                <a:extLst>
                  <a:ext uri="{FF2B5EF4-FFF2-40B4-BE49-F238E27FC236}">
                    <a16:creationId xmlns:a16="http://schemas.microsoft.com/office/drawing/2014/main" id="{A22DCC81-C55D-571C-EA3C-7175C0EA4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16" y="5113427"/>
                <a:ext cx="1048995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8">
                <a:extLst>
                  <a:ext uri="{FF2B5EF4-FFF2-40B4-BE49-F238E27FC236}">
                    <a16:creationId xmlns:a16="http://schemas.microsoft.com/office/drawing/2014/main" id="{5A055E8A-C455-C4B0-558C-5BFEAD4075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453063" y="3386782"/>
                <a:ext cx="1203523" cy="351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𝑑</m:t>
                      </m:r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zh-CN" altLang="en-US" sz="1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7" name="文本框 8">
                <a:extLst>
                  <a:ext uri="{FF2B5EF4-FFF2-40B4-BE49-F238E27FC236}">
                    <a16:creationId xmlns:a16="http://schemas.microsoft.com/office/drawing/2014/main" id="{5A055E8A-C455-C4B0-558C-5BFEAD407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063" y="3386782"/>
                <a:ext cx="1203523" cy="351635"/>
              </a:xfrm>
              <a:prstGeom prst="rect">
                <a:avLst/>
              </a:prstGeom>
              <a:blipFill>
                <a:blip r:embed="rId4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EC2E4F5A-B6D8-E4FA-E4B1-0F13996F75A9}"/>
              </a:ext>
            </a:extLst>
          </p:cNvPr>
          <p:cNvSpPr>
            <a:spLocks noChangeAspect="1"/>
          </p:cNvSpPr>
          <p:nvPr/>
        </p:nvSpPr>
        <p:spPr>
          <a:xfrm>
            <a:off x="6531367" y="1933881"/>
            <a:ext cx="2053653" cy="2381579"/>
          </a:xfrm>
          <a:prstGeom prst="roundRect">
            <a:avLst>
              <a:gd name="adj" fmla="val 5314"/>
            </a:avLst>
          </a:prstGeom>
          <a:solidFill>
            <a:srgbClr val="E1EFD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Decoder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944BE94-D429-41D4-D4E8-CAA2D66C3913}"/>
              </a:ext>
            </a:extLst>
          </p:cNvPr>
          <p:cNvSpPr>
            <a:spLocks noChangeAspect="1"/>
          </p:cNvSpPr>
          <p:nvPr/>
        </p:nvSpPr>
        <p:spPr>
          <a:xfrm>
            <a:off x="4597390" y="4607446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CE07EBA-BF71-D0D9-4AB6-D05E8F7E8C49}"/>
              </a:ext>
            </a:extLst>
          </p:cNvPr>
          <p:cNvSpPr>
            <a:spLocks noChangeAspect="1"/>
          </p:cNvSpPr>
          <p:nvPr/>
        </p:nvSpPr>
        <p:spPr>
          <a:xfrm>
            <a:off x="5225470" y="4609894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D057B58-C4D1-1051-8F4E-19DB695C1664}"/>
              </a:ext>
            </a:extLst>
          </p:cNvPr>
          <p:cNvSpPr>
            <a:spLocks noChangeAspect="1"/>
          </p:cNvSpPr>
          <p:nvPr/>
        </p:nvSpPr>
        <p:spPr>
          <a:xfrm>
            <a:off x="5857714" y="4609893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2" name="双括号 141">
            <a:extLst>
              <a:ext uri="{FF2B5EF4-FFF2-40B4-BE49-F238E27FC236}">
                <a16:creationId xmlns:a16="http://schemas.microsoft.com/office/drawing/2014/main" id="{F0FD771F-6C3E-5C16-B12D-7721D01729B7}"/>
              </a:ext>
            </a:extLst>
          </p:cNvPr>
          <p:cNvSpPr>
            <a:spLocks noChangeAspect="1"/>
          </p:cNvSpPr>
          <p:nvPr/>
        </p:nvSpPr>
        <p:spPr>
          <a:xfrm>
            <a:off x="4168919" y="4545345"/>
            <a:ext cx="2055824" cy="403714"/>
          </a:xfrm>
          <a:prstGeom prst="bracketPair">
            <a:avLst>
              <a:gd name="adj" fmla="val 221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0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B1A65003-9B93-0FBC-0DD2-8DC73AAE6876}"/>
              </a:ext>
            </a:extLst>
          </p:cNvPr>
          <p:cNvCxnSpPr>
            <a:cxnSpLocks noChangeAspect="1"/>
            <a:stCxn id="159" idx="0"/>
          </p:cNvCxnSpPr>
          <p:nvPr/>
        </p:nvCxnSpPr>
        <p:spPr>
          <a:xfrm flipH="1" flipV="1">
            <a:off x="4414698" y="4315461"/>
            <a:ext cx="57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7B5ACB9F-E81E-A10F-BD2B-79582EA2531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350142" y="4316040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5BE5B4E7-1CA2-741C-9584-44E7DA7E57F6}"/>
              </a:ext>
            </a:extLst>
          </p:cNvPr>
          <p:cNvCxnSpPr>
            <a:cxnSpLocks noChangeAspect="1"/>
            <a:stCxn id="141" idx="0"/>
          </p:cNvCxnSpPr>
          <p:nvPr/>
        </p:nvCxnSpPr>
        <p:spPr>
          <a:xfrm flipV="1">
            <a:off x="5982386" y="431546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B858B04A-B095-A18A-539E-F1A93EA5CDD0}"/>
              </a:ext>
            </a:extLst>
          </p:cNvPr>
          <p:cNvSpPr>
            <a:spLocks noChangeAspect="1"/>
          </p:cNvSpPr>
          <p:nvPr/>
        </p:nvSpPr>
        <p:spPr>
          <a:xfrm>
            <a:off x="4178505" y="1936573"/>
            <a:ext cx="2028529" cy="2372455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8" name="文本框 230">
            <a:extLst>
              <a:ext uri="{FF2B5EF4-FFF2-40B4-BE49-F238E27FC236}">
                <a16:creationId xmlns:a16="http://schemas.microsoft.com/office/drawing/2014/main" id="{E284166A-B228-FA7F-C1E0-D3368C462A14}"/>
              </a:ext>
            </a:extLst>
          </p:cNvPr>
          <p:cNvSpPr txBox="1">
            <a:spLocks noChangeAspect="1"/>
          </p:cNvSpPr>
          <p:nvPr/>
        </p:nvSpPr>
        <p:spPr>
          <a:xfrm>
            <a:off x="6752113" y="5085727"/>
            <a:ext cx="161215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Object Queries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EFC06D94-2D7F-F913-9299-FD88EF2780F6}"/>
              </a:ext>
            </a:extLst>
          </p:cNvPr>
          <p:cNvGrpSpPr/>
          <p:nvPr/>
        </p:nvGrpSpPr>
        <p:grpSpPr>
          <a:xfrm>
            <a:off x="2691691" y="1300677"/>
            <a:ext cx="870499" cy="1015166"/>
            <a:chOff x="1216775" y="2716897"/>
            <a:chExt cx="870499" cy="1015166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FE6C8809-2D2F-801E-09A6-F0EED77C6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4041" y="3098858"/>
              <a:ext cx="793233" cy="6332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BottomDown">
                <a:rot lat="3107388" lon="17920162" rev="183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AE3F60CD-D981-78AC-7539-E2EEC1D4DE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6137" y="2920960"/>
              <a:ext cx="793233" cy="6332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BottomDown">
                <a:rot lat="3107388" lon="17920162" rev="183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D691426F-5543-8FBA-C0A6-9794B6B7C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6775" y="2716897"/>
              <a:ext cx="793233" cy="6332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BottomDown">
                <a:rot lat="3107388" lon="17920162" rev="183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EB3FA682-C6F3-E80D-EB26-88D4F0F4A834}"/>
              </a:ext>
            </a:extLst>
          </p:cNvPr>
          <p:cNvGrpSpPr/>
          <p:nvPr/>
        </p:nvGrpSpPr>
        <p:grpSpPr>
          <a:xfrm>
            <a:off x="2672453" y="2562966"/>
            <a:ext cx="871814" cy="949135"/>
            <a:chOff x="1194294" y="4134261"/>
            <a:chExt cx="871814" cy="949135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09A9AA5B-8F11-4DFA-962C-2EFF6DD196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9122" y="4487108"/>
              <a:ext cx="746986" cy="596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isometricBottomDown">
                <a:rot lat="3107388" lon="17920162" rev="183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4F252C8C-9C42-DB6D-ABEE-098D7D219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1807" y="4324293"/>
              <a:ext cx="746986" cy="596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isometricBottomDown">
                <a:rot lat="3107388" lon="17920162" rev="183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C87D99E6-FED4-3682-679B-6AA20D48A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4294" y="4134261"/>
              <a:ext cx="746986" cy="596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isometricBottomDown">
                <a:rot lat="3107388" lon="17920162" rev="183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2B5D9593-BEDB-D587-FC55-66902F01D494}"/>
              </a:ext>
            </a:extLst>
          </p:cNvPr>
          <p:cNvSpPr>
            <a:spLocks noChangeAspect="1"/>
          </p:cNvSpPr>
          <p:nvPr/>
        </p:nvSpPr>
        <p:spPr>
          <a:xfrm>
            <a:off x="4911145" y="4609894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525FDF1C-8E89-E0DA-EEF9-B660E3B59E70}"/>
              </a:ext>
            </a:extLst>
          </p:cNvPr>
          <p:cNvSpPr>
            <a:spLocks noChangeAspect="1"/>
          </p:cNvSpPr>
          <p:nvPr/>
        </p:nvSpPr>
        <p:spPr>
          <a:xfrm>
            <a:off x="5543389" y="4609893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D0337BC-B265-B6AE-8AA4-E1D402B8872F}"/>
              </a:ext>
            </a:extLst>
          </p:cNvPr>
          <p:cNvSpPr>
            <a:spLocks noChangeAspect="1"/>
          </p:cNvSpPr>
          <p:nvPr/>
        </p:nvSpPr>
        <p:spPr>
          <a:xfrm>
            <a:off x="4290596" y="4606251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24262104-CFA1-5AB9-C880-7066DD01AFE4}"/>
              </a:ext>
            </a:extLst>
          </p:cNvPr>
          <p:cNvCxnSpPr>
            <a:cxnSpLocks noChangeAspect="1"/>
            <a:stCxn id="139" idx="0"/>
          </p:cNvCxnSpPr>
          <p:nvPr/>
        </p:nvCxnSpPr>
        <p:spPr>
          <a:xfrm flipV="1">
            <a:off x="4722062" y="4315461"/>
            <a:ext cx="0" cy="288000"/>
          </a:xfrm>
          <a:prstGeom prst="straightConnector1">
            <a:avLst/>
          </a:prstGeom>
          <a:ln w="1905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67814CB1-2755-71C7-FF27-19067E67251B}"/>
              </a:ext>
            </a:extLst>
          </p:cNvPr>
          <p:cNvCxnSpPr>
            <a:cxnSpLocks noChangeAspect="1"/>
            <a:stCxn id="157" idx="0"/>
          </p:cNvCxnSpPr>
          <p:nvPr/>
        </p:nvCxnSpPr>
        <p:spPr>
          <a:xfrm flipV="1">
            <a:off x="5035817" y="4319213"/>
            <a:ext cx="621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336F14B1-C4B5-9093-5E93-53F248629086}"/>
              </a:ext>
            </a:extLst>
          </p:cNvPr>
          <p:cNvCxnSpPr>
            <a:cxnSpLocks noChangeAspect="1"/>
            <a:stCxn id="158" idx="0"/>
          </p:cNvCxnSpPr>
          <p:nvPr/>
        </p:nvCxnSpPr>
        <p:spPr>
          <a:xfrm flipV="1">
            <a:off x="5668061" y="4315461"/>
            <a:ext cx="0" cy="294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8D89E8D7-E6C5-AD61-70A7-2FFEE7B12A12}"/>
              </a:ext>
            </a:extLst>
          </p:cNvPr>
          <p:cNvSpPr>
            <a:spLocks noChangeAspect="1"/>
          </p:cNvSpPr>
          <p:nvPr/>
        </p:nvSpPr>
        <p:spPr>
          <a:xfrm>
            <a:off x="4587865" y="1426091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1E7E7C11-E1B6-0052-6979-6BB9005F8C59}"/>
              </a:ext>
            </a:extLst>
          </p:cNvPr>
          <p:cNvSpPr>
            <a:spLocks noChangeAspect="1"/>
          </p:cNvSpPr>
          <p:nvPr/>
        </p:nvSpPr>
        <p:spPr>
          <a:xfrm>
            <a:off x="5215945" y="1428539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EA9C75B-7788-5A17-CEBC-D327B95EE126}"/>
              </a:ext>
            </a:extLst>
          </p:cNvPr>
          <p:cNvSpPr>
            <a:spLocks noChangeAspect="1"/>
          </p:cNvSpPr>
          <p:nvPr/>
        </p:nvSpPr>
        <p:spPr>
          <a:xfrm>
            <a:off x="5848189" y="1428538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6" name="双括号 165">
            <a:extLst>
              <a:ext uri="{FF2B5EF4-FFF2-40B4-BE49-F238E27FC236}">
                <a16:creationId xmlns:a16="http://schemas.microsoft.com/office/drawing/2014/main" id="{E0E7AE67-22DE-417B-0FB1-6B332C58B57B}"/>
              </a:ext>
            </a:extLst>
          </p:cNvPr>
          <p:cNvSpPr>
            <a:spLocks noChangeAspect="1"/>
          </p:cNvSpPr>
          <p:nvPr/>
        </p:nvSpPr>
        <p:spPr>
          <a:xfrm>
            <a:off x="4168919" y="1356746"/>
            <a:ext cx="2028528" cy="403714"/>
          </a:xfrm>
          <a:prstGeom prst="bracketPair">
            <a:avLst>
              <a:gd name="adj" fmla="val 221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31E36578-AD2E-6984-F308-568678DCE15B}"/>
              </a:ext>
            </a:extLst>
          </p:cNvPr>
          <p:cNvSpPr>
            <a:spLocks noChangeAspect="1"/>
          </p:cNvSpPr>
          <p:nvPr/>
        </p:nvSpPr>
        <p:spPr>
          <a:xfrm>
            <a:off x="4901620" y="1428539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72723A3B-8E7D-9CB8-8789-024DC05B9049}"/>
              </a:ext>
            </a:extLst>
          </p:cNvPr>
          <p:cNvSpPr>
            <a:spLocks noChangeAspect="1"/>
          </p:cNvSpPr>
          <p:nvPr/>
        </p:nvSpPr>
        <p:spPr>
          <a:xfrm>
            <a:off x="5533864" y="1428538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FFE46BB1-275A-B426-4CA0-1276B3C21866}"/>
              </a:ext>
            </a:extLst>
          </p:cNvPr>
          <p:cNvSpPr>
            <a:spLocks noChangeAspect="1"/>
          </p:cNvSpPr>
          <p:nvPr/>
        </p:nvSpPr>
        <p:spPr>
          <a:xfrm>
            <a:off x="4281071" y="1424896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216">
                <a:extLst>
                  <a:ext uri="{FF2B5EF4-FFF2-40B4-BE49-F238E27FC236}">
                    <a16:creationId xmlns:a16="http://schemas.microsoft.com/office/drawing/2014/main" id="{4E7A35E9-CEFA-7810-C0AE-DD70F6032B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533308" y="2191736"/>
                <a:ext cx="1140302" cy="351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𝑑</m:t>
                      </m:r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zh-CN" altLang="en-US" sz="1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0" name="文本框 216">
                <a:extLst>
                  <a:ext uri="{FF2B5EF4-FFF2-40B4-BE49-F238E27FC236}">
                    <a16:creationId xmlns:a16="http://schemas.microsoft.com/office/drawing/2014/main" id="{4E7A35E9-CEFA-7810-C0AE-DD70F6032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308" y="2191736"/>
                <a:ext cx="1140302" cy="351635"/>
              </a:xfrm>
              <a:prstGeom prst="rect">
                <a:avLst/>
              </a:prstGeom>
              <a:blipFill>
                <a:blip r:embed="rId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1240C778-B981-DAD8-39AD-0C183B867D68}"/>
              </a:ext>
            </a:extLst>
          </p:cNvPr>
          <p:cNvCxnSpPr>
            <a:cxnSpLocks noChangeAspect="1"/>
            <a:stCxn id="166" idx="3"/>
            <a:endCxn id="138" idx="1"/>
          </p:cNvCxnSpPr>
          <p:nvPr/>
        </p:nvCxnSpPr>
        <p:spPr>
          <a:xfrm>
            <a:off x="6197447" y="1558603"/>
            <a:ext cx="333920" cy="15660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80125BC4-B38E-D4F5-A102-F7DDDB6D4B31}"/>
              </a:ext>
            </a:extLst>
          </p:cNvPr>
          <p:cNvCxnSpPr>
            <a:cxnSpLocks noChangeAspect="1"/>
            <a:stCxn id="3" idx="0"/>
            <a:endCxn id="138" idx="2"/>
          </p:cNvCxnSpPr>
          <p:nvPr/>
        </p:nvCxnSpPr>
        <p:spPr>
          <a:xfrm flipH="1" flipV="1">
            <a:off x="7558194" y="4315460"/>
            <a:ext cx="2308" cy="227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262">
            <a:extLst>
              <a:ext uri="{FF2B5EF4-FFF2-40B4-BE49-F238E27FC236}">
                <a16:creationId xmlns:a16="http://schemas.microsoft.com/office/drawing/2014/main" id="{09008341-FCE7-9267-9D7E-0F3499C6A624}"/>
              </a:ext>
            </a:extLst>
          </p:cNvPr>
          <p:cNvSpPr txBox="1">
            <a:spLocks noChangeAspect="1"/>
          </p:cNvSpPr>
          <p:nvPr/>
        </p:nvSpPr>
        <p:spPr>
          <a:xfrm>
            <a:off x="2897931" y="4908475"/>
            <a:ext cx="80896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Input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81" name="文本框 273">
            <a:extLst>
              <a:ext uri="{FF2B5EF4-FFF2-40B4-BE49-F238E27FC236}">
                <a16:creationId xmlns:a16="http://schemas.microsoft.com/office/drawing/2014/main" id="{AE9BEDEB-2D49-F844-3406-44C226F56CB8}"/>
              </a:ext>
            </a:extLst>
          </p:cNvPr>
          <p:cNvSpPr txBox="1">
            <a:spLocks noChangeAspect="1"/>
          </p:cNvSpPr>
          <p:nvPr/>
        </p:nvSpPr>
        <p:spPr>
          <a:xfrm>
            <a:off x="4389413" y="5089937"/>
            <a:ext cx="161215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Flatten Token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681719DE-013F-EB00-AE79-48F9EB72324E}"/>
              </a:ext>
            </a:extLst>
          </p:cNvPr>
          <p:cNvSpPr>
            <a:spLocks noChangeAspect="1"/>
          </p:cNvSpPr>
          <p:nvPr/>
        </p:nvSpPr>
        <p:spPr>
          <a:xfrm>
            <a:off x="6593589" y="1458553"/>
            <a:ext cx="566448" cy="214030"/>
          </a:xfrm>
          <a:prstGeom prst="roundRect">
            <a:avLst/>
          </a:prstGeom>
          <a:solidFill>
            <a:srgbClr val="DAE2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FFN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83" name="文本框 279">
            <a:extLst>
              <a:ext uri="{FF2B5EF4-FFF2-40B4-BE49-F238E27FC236}">
                <a16:creationId xmlns:a16="http://schemas.microsoft.com/office/drawing/2014/main" id="{8B344E18-63D0-B04A-3626-31D35A37722F}"/>
              </a:ext>
            </a:extLst>
          </p:cNvPr>
          <p:cNvSpPr txBox="1">
            <a:spLocks noChangeAspect="1"/>
          </p:cNvSpPr>
          <p:nvPr/>
        </p:nvSpPr>
        <p:spPr>
          <a:xfrm>
            <a:off x="4389413" y="1126270"/>
            <a:ext cx="161215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Encoder Output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93" name="文本框 106">
            <a:extLst>
              <a:ext uri="{FF2B5EF4-FFF2-40B4-BE49-F238E27FC236}">
                <a16:creationId xmlns:a16="http://schemas.microsoft.com/office/drawing/2014/main" id="{4B589CBD-50B2-43EC-2FA7-ED6A5A32724D}"/>
              </a:ext>
            </a:extLst>
          </p:cNvPr>
          <p:cNvSpPr txBox="1">
            <a:spLocks noChangeAspect="1"/>
          </p:cNvSpPr>
          <p:nvPr/>
        </p:nvSpPr>
        <p:spPr>
          <a:xfrm>
            <a:off x="6596567" y="1135278"/>
            <a:ext cx="566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Class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21" name="右大括号 220">
            <a:extLst>
              <a:ext uri="{FF2B5EF4-FFF2-40B4-BE49-F238E27FC236}">
                <a16:creationId xmlns:a16="http://schemas.microsoft.com/office/drawing/2014/main" id="{BF73221C-407F-9DC2-21DF-1AA1B62B5610}"/>
              </a:ext>
            </a:extLst>
          </p:cNvPr>
          <p:cNvSpPr>
            <a:spLocks noChangeAspect="1"/>
          </p:cNvSpPr>
          <p:nvPr/>
        </p:nvSpPr>
        <p:spPr>
          <a:xfrm>
            <a:off x="3786208" y="1330684"/>
            <a:ext cx="307172" cy="201572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0" dirty="0"/>
          </a:p>
        </p:txBody>
      </p:sp>
      <p:sp>
        <p:nvSpPr>
          <p:cNvPr id="224" name="文本框 3">
            <a:extLst>
              <a:ext uri="{FF2B5EF4-FFF2-40B4-BE49-F238E27FC236}">
                <a16:creationId xmlns:a16="http://schemas.microsoft.com/office/drawing/2014/main" id="{0F9A84E1-BA9F-05C9-D327-1BADB941F809}"/>
              </a:ext>
            </a:extLst>
          </p:cNvPr>
          <p:cNvSpPr txBox="1">
            <a:spLocks noChangeAspect="1"/>
          </p:cNvSpPr>
          <p:nvPr/>
        </p:nvSpPr>
        <p:spPr>
          <a:xfrm>
            <a:off x="2359459" y="1136998"/>
            <a:ext cx="154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Positional Encoding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057AEE0-CC34-54C1-F926-34B6FCAECD23}"/>
              </a:ext>
            </a:extLst>
          </p:cNvPr>
          <p:cNvGrpSpPr/>
          <p:nvPr/>
        </p:nvGrpSpPr>
        <p:grpSpPr>
          <a:xfrm>
            <a:off x="6602935" y="4543215"/>
            <a:ext cx="1915134" cy="365260"/>
            <a:chOff x="6660805" y="5702831"/>
            <a:chExt cx="1915134" cy="36526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4E28585-7218-DBA1-DC7E-2EB4CC756D36}"/>
                </a:ext>
              </a:extLst>
            </p:cNvPr>
            <p:cNvSpPr/>
            <p:nvPr/>
          </p:nvSpPr>
          <p:spPr>
            <a:xfrm>
              <a:off x="6660805" y="5702831"/>
              <a:ext cx="1915134" cy="3652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E99E861-8CF6-EE34-5C18-082026E265FD}"/>
                </a:ext>
              </a:extLst>
            </p:cNvPr>
            <p:cNvSpPr>
              <a:spLocks/>
            </p:cNvSpPr>
            <p:nvPr/>
          </p:nvSpPr>
          <p:spPr>
            <a:xfrm>
              <a:off x="7269533" y="5756730"/>
              <a:ext cx="249344" cy="253759"/>
            </a:xfrm>
            <a:prstGeom prst="rect">
              <a:avLst/>
            </a:prstGeom>
            <a:solidFill>
              <a:srgbClr val="6FC68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E5EDE81-1835-EC60-8236-8C789F5A8DE2}"/>
                </a:ext>
              </a:extLst>
            </p:cNvPr>
            <p:cNvSpPr>
              <a:spLocks/>
            </p:cNvSpPr>
            <p:nvPr/>
          </p:nvSpPr>
          <p:spPr>
            <a:xfrm>
              <a:off x="8170381" y="5756730"/>
              <a:ext cx="249344" cy="253759"/>
            </a:xfrm>
            <a:prstGeom prst="rect">
              <a:avLst/>
            </a:prstGeom>
            <a:solidFill>
              <a:srgbClr val="3688E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AD24AB2-7667-731A-E38C-3F09C715DB80}"/>
                </a:ext>
              </a:extLst>
            </p:cNvPr>
            <p:cNvSpPr>
              <a:spLocks/>
            </p:cNvSpPr>
            <p:nvPr/>
          </p:nvSpPr>
          <p:spPr>
            <a:xfrm>
              <a:off x="6819953" y="5756730"/>
              <a:ext cx="249344" cy="253759"/>
            </a:xfrm>
            <a:prstGeom prst="rect">
              <a:avLst/>
            </a:prstGeom>
            <a:solidFill>
              <a:srgbClr val="F2607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540D8CD-EA36-90C8-3496-92FF3384A358}"/>
                </a:ext>
              </a:extLst>
            </p:cNvPr>
            <p:cNvSpPr>
              <a:spLocks/>
            </p:cNvSpPr>
            <p:nvPr/>
          </p:nvSpPr>
          <p:spPr>
            <a:xfrm>
              <a:off x="7721731" y="5757458"/>
              <a:ext cx="249344" cy="253759"/>
            </a:xfrm>
            <a:prstGeom prst="rect">
              <a:avLst/>
            </a:prstGeom>
            <a:solidFill>
              <a:srgbClr val="DEAD2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3A1F280-03B5-11B4-C345-CD6304A538E5}"/>
              </a:ext>
            </a:extLst>
          </p:cNvPr>
          <p:cNvSpPr>
            <a:spLocks noChangeAspect="1"/>
          </p:cNvSpPr>
          <p:nvPr/>
        </p:nvSpPr>
        <p:spPr>
          <a:xfrm>
            <a:off x="7913205" y="1444760"/>
            <a:ext cx="566448" cy="214030"/>
          </a:xfrm>
          <a:prstGeom prst="roundRect">
            <a:avLst/>
          </a:prstGeom>
          <a:solidFill>
            <a:srgbClr val="DAE2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FFN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7982F298-8644-6215-460D-E70AD9B0728F}"/>
              </a:ext>
            </a:extLst>
          </p:cNvPr>
          <p:cNvCxnSpPr>
            <a:cxnSpLocks/>
            <a:stCxn id="138" idx="0"/>
            <a:endCxn id="182" idx="2"/>
          </p:cNvCxnSpPr>
          <p:nvPr/>
        </p:nvCxnSpPr>
        <p:spPr>
          <a:xfrm rot="16200000" flipV="1">
            <a:off x="7086855" y="1462541"/>
            <a:ext cx="261298" cy="6813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3D24A484-3A33-75CA-2AF6-15EE3B4BF26C}"/>
              </a:ext>
            </a:extLst>
          </p:cNvPr>
          <p:cNvCxnSpPr>
            <a:cxnSpLocks/>
            <a:stCxn id="138" idx="0"/>
            <a:endCxn id="21" idx="2"/>
          </p:cNvCxnSpPr>
          <p:nvPr/>
        </p:nvCxnSpPr>
        <p:spPr>
          <a:xfrm rot="5400000" flipH="1" flipV="1">
            <a:off x="7739766" y="1477219"/>
            <a:ext cx="275091" cy="6382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106">
            <a:extLst>
              <a:ext uri="{FF2B5EF4-FFF2-40B4-BE49-F238E27FC236}">
                <a16:creationId xmlns:a16="http://schemas.microsoft.com/office/drawing/2014/main" id="{079A78C0-8263-9F3A-DD22-5872AA5FC8E2}"/>
              </a:ext>
            </a:extLst>
          </p:cNvPr>
          <p:cNvSpPr txBox="1">
            <a:spLocks noChangeAspect="1"/>
          </p:cNvSpPr>
          <p:nvPr/>
        </p:nvSpPr>
        <p:spPr>
          <a:xfrm>
            <a:off x="7509793" y="1135277"/>
            <a:ext cx="1371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Bounding Box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2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4AC413-1DA7-10A7-012A-D90095AA4A52}"/>
                  </a:ext>
                </a:extLst>
              </p:cNvPr>
              <p:cNvSpPr txBox="1"/>
              <p:nvPr/>
            </p:nvSpPr>
            <p:spPr>
              <a:xfrm rot="5400000">
                <a:off x="481845" y="3478626"/>
                <a:ext cx="1543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Input</a:t>
                </a:r>
                <a:r>
                  <a:rPr lang="zh-CN" altLang="en-US" sz="12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Image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3×224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224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4AC413-1DA7-10A7-012A-D90095AA4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81845" y="3478626"/>
                <a:ext cx="1543152" cy="461665"/>
              </a:xfrm>
              <a:prstGeom prst="rect">
                <a:avLst/>
              </a:prstGeom>
              <a:blipFill>
                <a:blip r:embed="rId2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3B63E3-1630-5B42-EAF5-F2345B34E05C}"/>
                  </a:ext>
                </a:extLst>
              </p:cNvPr>
              <p:cNvSpPr txBox="1"/>
              <p:nvPr/>
            </p:nvSpPr>
            <p:spPr>
              <a:xfrm>
                <a:off x="2785090" y="2473563"/>
                <a:ext cx="1563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Conv2_x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56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3B63E3-1630-5B42-EAF5-F2345B34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090" y="2473563"/>
                <a:ext cx="1563345" cy="461665"/>
              </a:xfrm>
              <a:prstGeom prst="rect">
                <a:avLst/>
              </a:prstGeom>
              <a:blipFill>
                <a:blip r:embed="rId3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CAC9609-0C6A-D24C-F531-342014F62671}"/>
                  </a:ext>
                </a:extLst>
              </p:cNvPr>
              <p:cNvSpPr txBox="1"/>
              <p:nvPr/>
            </p:nvSpPr>
            <p:spPr>
              <a:xfrm>
                <a:off x="6597080" y="2459278"/>
                <a:ext cx="17528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Conv4_x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14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14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CAC9609-0C6A-D24C-F531-342014F62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80" y="2459278"/>
                <a:ext cx="175289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7B3DA55-2B22-8E81-6000-ECE13BDE3E1C}"/>
                  </a:ext>
                </a:extLst>
              </p:cNvPr>
              <p:cNvSpPr txBox="1"/>
              <p:nvPr/>
            </p:nvSpPr>
            <p:spPr>
              <a:xfrm>
                <a:off x="4767517" y="2446078"/>
                <a:ext cx="1563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Conv3_x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28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7B3DA55-2B22-8E81-6000-ECE13BDE3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17" y="2446078"/>
                <a:ext cx="156334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Google Shape;7073;p73">
                <a:extLst>
                  <a:ext uri="{FF2B5EF4-FFF2-40B4-BE49-F238E27FC236}">
                    <a16:creationId xmlns:a16="http://schemas.microsoft.com/office/drawing/2014/main" id="{0BB5787D-2082-BC25-AB40-213D1EF1CADA}"/>
                  </a:ext>
                </a:extLst>
              </p:cNvPr>
              <p:cNvSpPr txBox="1"/>
              <p:nvPr/>
            </p:nvSpPr>
            <p:spPr>
              <a:xfrm>
                <a:off x="2906296" y="3061053"/>
                <a:ext cx="306967" cy="1289007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1@64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5" name="Google Shape;7073;p73">
                <a:extLst>
                  <a:ext uri="{FF2B5EF4-FFF2-40B4-BE49-F238E27FC236}">
                    <a16:creationId xmlns:a16="http://schemas.microsoft.com/office/drawing/2014/main" id="{0BB5787D-2082-BC25-AB40-213D1EF1C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296" y="3061053"/>
                <a:ext cx="306967" cy="1289007"/>
              </a:xfrm>
              <a:prstGeom prst="rect">
                <a:avLst/>
              </a:prstGeom>
              <a:blipFill>
                <a:blip r:embed="rId6"/>
                <a:stretch>
                  <a:fillRect l="-15094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Google Shape;7073;p73">
                <a:extLst>
                  <a:ext uri="{FF2B5EF4-FFF2-40B4-BE49-F238E27FC236}">
                    <a16:creationId xmlns:a16="http://schemas.microsoft.com/office/drawing/2014/main" id="{9BAB0BEE-CDD4-8B9C-A6F3-5386CADF4E28}"/>
                  </a:ext>
                </a:extLst>
              </p:cNvPr>
              <p:cNvSpPr txBox="1"/>
              <p:nvPr/>
            </p:nvSpPr>
            <p:spPr>
              <a:xfrm>
                <a:off x="3378658" y="3061053"/>
                <a:ext cx="306967" cy="1289007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3@64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6" name="Google Shape;7073;p73">
                <a:extLst>
                  <a:ext uri="{FF2B5EF4-FFF2-40B4-BE49-F238E27FC236}">
                    <a16:creationId xmlns:a16="http://schemas.microsoft.com/office/drawing/2014/main" id="{9BAB0BEE-CDD4-8B9C-A6F3-5386CADF4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58" y="3061053"/>
                <a:ext cx="306967" cy="1289007"/>
              </a:xfrm>
              <a:prstGeom prst="rect">
                <a:avLst/>
              </a:prstGeom>
              <a:blipFill>
                <a:blip r:embed="rId7"/>
                <a:stretch>
                  <a:fillRect l="-1481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Google Shape;7073;p73">
                <a:extLst>
                  <a:ext uri="{FF2B5EF4-FFF2-40B4-BE49-F238E27FC236}">
                    <a16:creationId xmlns:a16="http://schemas.microsoft.com/office/drawing/2014/main" id="{6082F2E2-B869-4B54-348C-F1C82BF5C9A4}"/>
                  </a:ext>
                </a:extLst>
              </p:cNvPr>
              <p:cNvSpPr txBox="1"/>
              <p:nvPr/>
            </p:nvSpPr>
            <p:spPr>
              <a:xfrm>
                <a:off x="3851020" y="3061053"/>
                <a:ext cx="306967" cy="1289007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1@256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7" name="Google Shape;7073;p73">
                <a:extLst>
                  <a:ext uri="{FF2B5EF4-FFF2-40B4-BE49-F238E27FC236}">
                    <a16:creationId xmlns:a16="http://schemas.microsoft.com/office/drawing/2014/main" id="{6082F2E2-B869-4B54-348C-F1C82BF5C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0" y="3061053"/>
                <a:ext cx="306967" cy="1289007"/>
              </a:xfrm>
              <a:prstGeom prst="rect">
                <a:avLst/>
              </a:prstGeom>
              <a:blipFill>
                <a:blip r:embed="rId8"/>
                <a:stretch>
                  <a:fillRect l="-15094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D0A95A1-1A82-522E-7D82-C3669D4F93EF}"/>
              </a:ext>
            </a:extLst>
          </p:cNvPr>
          <p:cNvCxnSpPr>
            <a:cxnSpLocks/>
            <a:stCxn id="20" idx="3"/>
            <a:endCxn id="35" idx="1"/>
          </p:cNvCxnSpPr>
          <p:nvPr/>
        </p:nvCxnSpPr>
        <p:spPr>
          <a:xfrm flipV="1">
            <a:off x="2590514" y="3705557"/>
            <a:ext cx="315782" cy="48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DEE0A04-59DA-384E-149D-7FF87C4E5F8B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3213264" y="3705556"/>
            <a:ext cx="165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2E4AE52-93C7-4A7E-9704-FFD90B30E9B6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3685625" y="3705556"/>
            <a:ext cx="165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8E2DAD1-ADB2-5EDC-ACC0-7954092E4446}"/>
              </a:ext>
            </a:extLst>
          </p:cNvPr>
          <p:cNvCxnSpPr>
            <a:cxnSpLocks/>
            <a:stCxn id="37" idx="3"/>
            <a:endCxn id="103" idx="1"/>
          </p:cNvCxnSpPr>
          <p:nvPr/>
        </p:nvCxnSpPr>
        <p:spPr>
          <a:xfrm>
            <a:off x="4157987" y="3705557"/>
            <a:ext cx="75612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7A2A0F93-2294-9418-68C8-EF1D66F970E0}"/>
              </a:ext>
            </a:extLst>
          </p:cNvPr>
          <p:cNvCxnSpPr>
            <a:cxnSpLocks/>
            <a:stCxn id="35" idx="1"/>
            <a:endCxn id="43" idx="0"/>
          </p:cNvCxnSpPr>
          <p:nvPr/>
        </p:nvCxnSpPr>
        <p:spPr>
          <a:xfrm rot="10800000" flipH="1">
            <a:off x="2906296" y="3619585"/>
            <a:ext cx="1423190" cy="85972"/>
          </a:xfrm>
          <a:prstGeom prst="bentConnector4">
            <a:avLst>
              <a:gd name="adj1" fmla="val -7808"/>
              <a:gd name="adj2" fmla="val 89369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32F39B0-7A15-7CE5-1090-3BDA2BE8C73A}"/>
              </a:ext>
            </a:extLst>
          </p:cNvPr>
          <p:cNvSpPr>
            <a:spLocks noChangeAspect="1"/>
          </p:cNvSpPr>
          <p:nvPr/>
        </p:nvSpPr>
        <p:spPr>
          <a:xfrm>
            <a:off x="4249583" y="3619585"/>
            <a:ext cx="159805" cy="1568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B1D5D97-C480-11B5-91A2-D0781EFB5EBC}"/>
                  </a:ext>
                </a:extLst>
              </p:cNvPr>
              <p:cNvSpPr txBox="1"/>
              <p:nvPr/>
            </p:nvSpPr>
            <p:spPr>
              <a:xfrm>
                <a:off x="3378658" y="4546950"/>
                <a:ext cx="307664" cy="25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B1D5D97-C480-11B5-91A2-D0781EFB5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58" y="4546950"/>
                <a:ext cx="307664" cy="255548"/>
              </a:xfrm>
              <a:prstGeom prst="rect">
                <a:avLst/>
              </a:prstGeom>
              <a:blipFill>
                <a:blip r:embed="rId9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右大括号 44">
            <a:extLst>
              <a:ext uri="{FF2B5EF4-FFF2-40B4-BE49-F238E27FC236}">
                <a16:creationId xmlns:a16="http://schemas.microsoft.com/office/drawing/2014/main" id="{2D25DCE0-DDD2-CB1A-E496-34C95A995FA4}"/>
              </a:ext>
            </a:extLst>
          </p:cNvPr>
          <p:cNvSpPr/>
          <p:nvPr/>
        </p:nvSpPr>
        <p:spPr>
          <a:xfrm rot="5400000">
            <a:off x="3460621" y="3788810"/>
            <a:ext cx="193802" cy="13841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212E96-635A-AEA0-2841-86D96541BA08}"/>
                  </a:ext>
                </a:extLst>
              </p:cNvPr>
              <p:cNvSpPr txBox="1"/>
              <p:nvPr/>
            </p:nvSpPr>
            <p:spPr>
              <a:xfrm>
                <a:off x="8637203" y="2476530"/>
                <a:ext cx="17528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Conv5_x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7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212E96-635A-AEA0-2841-86D96541B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203" y="2476530"/>
                <a:ext cx="175289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Google Shape;7073;p73">
                <a:extLst>
                  <a:ext uri="{FF2B5EF4-FFF2-40B4-BE49-F238E27FC236}">
                    <a16:creationId xmlns:a16="http://schemas.microsoft.com/office/drawing/2014/main" id="{67273735-5008-55F7-A515-A2654218B435}"/>
                  </a:ext>
                </a:extLst>
              </p:cNvPr>
              <p:cNvSpPr txBox="1"/>
              <p:nvPr/>
            </p:nvSpPr>
            <p:spPr>
              <a:xfrm>
                <a:off x="4914107" y="3061054"/>
                <a:ext cx="306968" cy="1289007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1@128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103" name="Google Shape;7073;p73">
                <a:extLst>
                  <a:ext uri="{FF2B5EF4-FFF2-40B4-BE49-F238E27FC236}">
                    <a16:creationId xmlns:a16="http://schemas.microsoft.com/office/drawing/2014/main" id="{67273735-5008-55F7-A515-A2654218B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107" y="3061054"/>
                <a:ext cx="306968" cy="1289007"/>
              </a:xfrm>
              <a:prstGeom prst="rect">
                <a:avLst/>
              </a:prstGeom>
              <a:blipFill>
                <a:blip r:embed="rId11"/>
                <a:stretch>
                  <a:fillRect l="-15094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Google Shape;7073;p73">
                <a:extLst>
                  <a:ext uri="{FF2B5EF4-FFF2-40B4-BE49-F238E27FC236}">
                    <a16:creationId xmlns:a16="http://schemas.microsoft.com/office/drawing/2014/main" id="{BAEF3981-FD07-1DD4-D7FA-0BBD6C96DE0E}"/>
                  </a:ext>
                </a:extLst>
              </p:cNvPr>
              <p:cNvSpPr txBox="1"/>
              <p:nvPr/>
            </p:nvSpPr>
            <p:spPr>
              <a:xfrm>
                <a:off x="5386469" y="3061054"/>
                <a:ext cx="306968" cy="1289007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3@128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104" name="Google Shape;7073;p73">
                <a:extLst>
                  <a:ext uri="{FF2B5EF4-FFF2-40B4-BE49-F238E27FC236}">
                    <a16:creationId xmlns:a16="http://schemas.microsoft.com/office/drawing/2014/main" id="{BAEF3981-FD07-1DD4-D7FA-0BBD6C9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469" y="3061054"/>
                <a:ext cx="306968" cy="1289007"/>
              </a:xfrm>
              <a:prstGeom prst="rect">
                <a:avLst/>
              </a:prstGeom>
              <a:blipFill>
                <a:blip r:embed="rId12"/>
                <a:stretch>
                  <a:fillRect l="-16981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Google Shape;7073;p73">
                <a:extLst>
                  <a:ext uri="{FF2B5EF4-FFF2-40B4-BE49-F238E27FC236}">
                    <a16:creationId xmlns:a16="http://schemas.microsoft.com/office/drawing/2014/main" id="{E1BEE589-5F25-B9C7-FD4A-6011B43B70B9}"/>
                  </a:ext>
                </a:extLst>
              </p:cNvPr>
              <p:cNvSpPr txBox="1"/>
              <p:nvPr/>
            </p:nvSpPr>
            <p:spPr>
              <a:xfrm>
                <a:off x="5858832" y="3061054"/>
                <a:ext cx="306968" cy="1289007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1@512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105" name="Google Shape;7073;p73">
                <a:extLst>
                  <a:ext uri="{FF2B5EF4-FFF2-40B4-BE49-F238E27FC236}">
                    <a16:creationId xmlns:a16="http://schemas.microsoft.com/office/drawing/2014/main" id="{E1BEE589-5F25-B9C7-FD4A-6011B43B7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832" y="3061054"/>
                <a:ext cx="306968" cy="1289007"/>
              </a:xfrm>
              <a:prstGeom prst="rect">
                <a:avLst/>
              </a:prstGeom>
              <a:blipFill>
                <a:blip r:embed="rId13"/>
                <a:stretch>
                  <a:fillRect l="-15094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F731668-164D-14E5-FDAD-CA1038D3CED4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5221075" y="3705557"/>
            <a:ext cx="1653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1C6D146-7936-47B1-8F0F-05ED08BE5962}"/>
              </a:ext>
            </a:extLst>
          </p:cNvPr>
          <p:cNvCxnSpPr>
            <a:cxnSpLocks/>
            <a:stCxn id="104" idx="3"/>
            <a:endCxn id="105" idx="1"/>
          </p:cNvCxnSpPr>
          <p:nvPr/>
        </p:nvCxnSpPr>
        <p:spPr>
          <a:xfrm>
            <a:off x="5693437" y="3705557"/>
            <a:ext cx="1653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3BB88135-02BC-A047-39A4-E856933FD9AE}"/>
              </a:ext>
            </a:extLst>
          </p:cNvPr>
          <p:cNvCxnSpPr>
            <a:cxnSpLocks/>
            <a:stCxn id="105" idx="3"/>
            <a:endCxn id="116" idx="1"/>
          </p:cNvCxnSpPr>
          <p:nvPr/>
        </p:nvCxnSpPr>
        <p:spPr>
          <a:xfrm>
            <a:off x="6165800" y="3705558"/>
            <a:ext cx="751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F4F52F5A-63C5-0DF0-EEE9-99A8494F2BE9}"/>
              </a:ext>
            </a:extLst>
          </p:cNvPr>
          <p:cNvCxnSpPr>
            <a:cxnSpLocks/>
            <a:stCxn id="103" idx="1"/>
            <a:endCxn id="111" idx="0"/>
          </p:cNvCxnSpPr>
          <p:nvPr/>
        </p:nvCxnSpPr>
        <p:spPr>
          <a:xfrm rot="10800000" flipH="1">
            <a:off x="4914107" y="3619586"/>
            <a:ext cx="1423192" cy="85972"/>
          </a:xfrm>
          <a:prstGeom prst="bentConnector4">
            <a:avLst>
              <a:gd name="adj1" fmla="val -16042"/>
              <a:gd name="adj2" fmla="val 89369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F9E89AE7-C5FA-BA07-302D-A8412E3F8A31}"/>
              </a:ext>
            </a:extLst>
          </p:cNvPr>
          <p:cNvSpPr>
            <a:spLocks noChangeAspect="1"/>
          </p:cNvSpPr>
          <p:nvPr/>
        </p:nvSpPr>
        <p:spPr>
          <a:xfrm>
            <a:off x="6257396" y="3619586"/>
            <a:ext cx="159805" cy="1568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84AE723C-A006-8DE5-42D7-161C3109B15A}"/>
                  </a:ext>
                </a:extLst>
              </p:cNvPr>
              <p:cNvSpPr txBox="1"/>
              <p:nvPr/>
            </p:nvSpPr>
            <p:spPr>
              <a:xfrm>
                <a:off x="5386469" y="4546950"/>
                <a:ext cx="39600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84AE723C-A006-8DE5-42D7-161C3109B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469" y="4546950"/>
                <a:ext cx="396002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右大括号 112">
            <a:extLst>
              <a:ext uri="{FF2B5EF4-FFF2-40B4-BE49-F238E27FC236}">
                <a16:creationId xmlns:a16="http://schemas.microsoft.com/office/drawing/2014/main" id="{6D2847B3-9895-8861-64C7-9264A176F1AC}"/>
              </a:ext>
            </a:extLst>
          </p:cNvPr>
          <p:cNvSpPr/>
          <p:nvPr/>
        </p:nvSpPr>
        <p:spPr>
          <a:xfrm rot="5400000">
            <a:off x="5468433" y="3788809"/>
            <a:ext cx="193802" cy="138412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Google Shape;7073;p73">
                <a:extLst>
                  <a:ext uri="{FF2B5EF4-FFF2-40B4-BE49-F238E27FC236}">
                    <a16:creationId xmlns:a16="http://schemas.microsoft.com/office/drawing/2014/main" id="{4DD06325-1394-F42D-75A3-E26D72223E0B}"/>
                  </a:ext>
                </a:extLst>
              </p:cNvPr>
              <p:cNvSpPr txBox="1"/>
              <p:nvPr/>
            </p:nvSpPr>
            <p:spPr>
              <a:xfrm>
                <a:off x="6917547" y="3061054"/>
                <a:ext cx="306968" cy="1289007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1@256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116" name="Google Shape;7073;p73">
                <a:extLst>
                  <a:ext uri="{FF2B5EF4-FFF2-40B4-BE49-F238E27FC236}">
                    <a16:creationId xmlns:a16="http://schemas.microsoft.com/office/drawing/2014/main" id="{4DD06325-1394-F42D-75A3-E26D72223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547" y="3061054"/>
                <a:ext cx="306968" cy="1289007"/>
              </a:xfrm>
              <a:prstGeom prst="rect">
                <a:avLst/>
              </a:prstGeom>
              <a:blipFill>
                <a:blip r:embed="rId15"/>
                <a:stretch>
                  <a:fillRect l="-15094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7073;p73">
                <a:extLst>
                  <a:ext uri="{FF2B5EF4-FFF2-40B4-BE49-F238E27FC236}">
                    <a16:creationId xmlns:a16="http://schemas.microsoft.com/office/drawing/2014/main" id="{58233188-F697-8AEB-A2D8-3B803F310482}"/>
                  </a:ext>
                </a:extLst>
              </p:cNvPr>
              <p:cNvSpPr txBox="1"/>
              <p:nvPr/>
            </p:nvSpPr>
            <p:spPr>
              <a:xfrm>
                <a:off x="7389909" y="3061054"/>
                <a:ext cx="306968" cy="1289007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3@256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117" name="Google Shape;7073;p73">
                <a:extLst>
                  <a:ext uri="{FF2B5EF4-FFF2-40B4-BE49-F238E27FC236}">
                    <a16:creationId xmlns:a16="http://schemas.microsoft.com/office/drawing/2014/main" id="{58233188-F697-8AEB-A2D8-3B803F310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909" y="3061054"/>
                <a:ext cx="306968" cy="1289007"/>
              </a:xfrm>
              <a:prstGeom prst="rect">
                <a:avLst/>
              </a:prstGeom>
              <a:blipFill>
                <a:blip r:embed="rId16"/>
                <a:stretch>
                  <a:fillRect l="-1481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Google Shape;7073;p73">
                <a:extLst>
                  <a:ext uri="{FF2B5EF4-FFF2-40B4-BE49-F238E27FC236}">
                    <a16:creationId xmlns:a16="http://schemas.microsoft.com/office/drawing/2014/main" id="{A9ACCFF9-3546-CCA9-4BB1-5832FCED4628}"/>
                  </a:ext>
                </a:extLst>
              </p:cNvPr>
              <p:cNvSpPr txBox="1"/>
              <p:nvPr/>
            </p:nvSpPr>
            <p:spPr>
              <a:xfrm>
                <a:off x="7862271" y="3061054"/>
                <a:ext cx="306968" cy="1289007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1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1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</a:t>
                </a:r>
                <a:r>
                  <a:rPr lang="en-US" altLang="zh-CN" sz="11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1@1024</m:t>
                    </m:r>
                  </m:oMath>
                </a14:m>
                <a:endParaRPr sz="11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118" name="Google Shape;7073;p73">
                <a:extLst>
                  <a:ext uri="{FF2B5EF4-FFF2-40B4-BE49-F238E27FC236}">
                    <a16:creationId xmlns:a16="http://schemas.microsoft.com/office/drawing/2014/main" id="{A9ACCFF9-3546-CCA9-4BB1-5832FCED4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271" y="3061054"/>
                <a:ext cx="306968" cy="1289007"/>
              </a:xfrm>
              <a:prstGeom prst="rect">
                <a:avLst/>
              </a:prstGeom>
              <a:blipFill>
                <a:blip r:embed="rId17"/>
                <a:stretch>
                  <a:fillRect l="-9434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45723BC-6B0B-F3D0-2DDB-FD13B7B811BF}"/>
              </a:ext>
            </a:extLst>
          </p:cNvPr>
          <p:cNvCxnSpPr>
            <a:cxnSpLocks/>
            <a:stCxn id="116" idx="3"/>
            <a:endCxn id="117" idx="1"/>
          </p:cNvCxnSpPr>
          <p:nvPr/>
        </p:nvCxnSpPr>
        <p:spPr>
          <a:xfrm>
            <a:off x="7224515" y="3705557"/>
            <a:ext cx="1653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8271B065-4718-D39E-71D4-F386F50BE93A}"/>
              </a:ext>
            </a:extLst>
          </p:cNvPr>
          <p:cNvCxnSpPr>
            <a:cxnSpLocks/>
            <a:stCxn id="117" idx="3"/>
            <a:endCxn id="118" idx="1"/>
          </p:cNvCxnSpPr>
          <p:nvPr/>
        </p:nvCxnSpPr>
        <p:spPr>
          <a:xfrm>
            <a:off x="7696877" y="3705557"/>
            <a:ext cx="1653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8383953-1B90-56CB-4C25-C27D3E9A87E2}"/>
              </a:ext>
            </a:extLst>
          </p:cNvPr>
          <p:cNvCxnSpPr>
            <a:cxnSpLocks/>
            <a:stCxn id="118" idx="3"/>
            <a:endCxn id="129" idx="1"/>
          </p:cNvCxnSpPr>
          <p:nvPr/>
        </p:nvCxnSpPr>
        <p:spPr>
          <a:xfrm flipV="1">
            <a:off x="8169239" y="3701182"/>
            <a:ext cx="683949" cy="4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470E5A43-16C8-0369-3E9A-2FEE1D754B7D}"/>
              </a:ext>
            </a:extLst>
          </p:cNvPr>
          <p:cNvCxnSpPr>
            <a:cxnSpLocks/>
            <a:stCxn id="116" idx="1"/>
            <a:endCxn id="124" idx="0"/>
          </p:cNvCxnSpPr>
          <p:nvPr/>
        </p:nvCxnSpPr>
        <p:spPr>
          <a:xfrm rot="10800000" flipH="1">
            <a:off x="6917547" y="3619586"/>
            <a:ext cx="1423192" cy="85972"/>
          </a:xfrm>
          <a:prstGeom prst="bentConnector4">
            <a:avLst>
              <a:gd name="adj1" fmla="val -17624"/>
              <a:gd name="adj2" fmla="val 89369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69916140-414D-EEAE-8EE2-142235CF15E8}"/>
              </a:ext>
            </a:extLst>
          </p:cNvPr>
          <p:cNvSpPr>
            <a:spLocks noChangeAspect="1"/>
          </p:cNvSpPr>
          <p:nvPr/>
        </p:nvSpPr>
        <p:spPr>
          <a:xfrm>
            <a:off x="8260836" y="3619586"/>
            <a:ext cx="159805" cy="1568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37D8C703-63B4-C26B-D35C-9886DB83F092}"/>
                  </a:ext>
                </a:extLst>
              </p:cNvPr>
              <p:cNvSpPr txBox="1"/>
              <p:nvPr/>
            </p:nvSpPr>
            <p:spPr>
              <a:xfrm>
                <a:off x="7389909" y="4537714"/>
                <a:ext cx="39600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37D8C703-63B4-C26B-D35C-9886DB83F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909" y="4537714"/>
                <a:ext cx="396002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右大括号 125">
            <a:extLst>
              <a:ext uri="{FF2B5EF4-FFF2-40B4-BE49-F238E27FC236}">
                <a16:creationId xmlns:a16="http://schemas.microsoft.com/office/drawing/2014/main" id="{45823B29-7B72-55B3-586E-9E7D39DB5472}"/>
              </a:ext>
            </a:extLst>
          </p:cNvPr>
          <p:cNvSpPr/>
          <p:nvPr/>
        </p:nvSpPr>
        <p:spPr>
          <a:xfrm rot="5400000">
            <a:off x="7471873" y="3779573"/>
            <a:ext cx="193802" cy="138412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Google Shape;7073;p73">
                <a:extLst>
                  <a:ext uri="{FF2B5EF4-FFF2-40B4-BE49-F238E27FC236}">
                    <a16:creationId xmlns:a16="http://schemas.microsoft.com/office/drawing/2014/main" id="{F2C64E3B-7FE3-9238-EFD3-2988D1E8D050}"/>
                  </a:ext>
                </a:extLst>
              </p:cNvPr>
              <p:cNvSpPr txBox="1"/>
              <p:nvPr/>
            </p:nvSpPr>
            <p:spPr>
              <a:xfrm>
                <a:off x="8853187" y="3056678"/>
                <a:ext cx="306968" cy="1289007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1@512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129" name="Google Shape;7073;p73">
                <a:extLst>
                  <a:ext uri="{FF2B5EF4-FFF2-40B4-BE49-F238E27FC236}">
                    <a16:creationId xmlns:a16="http://schemas.microsoft.com/office/drawing/2014/main" id="{F2C64E3B-7FE3-9238-EFD3-2988D1E8D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187" y="3056678"/>
                <a:ext cx="306968" cy="1289007"/>
              </a:xfrm>
              <a:prstGeom prst="rect">
                <a:avLst/>
              </a:prstGeom>
              <a:blipFill>
                <a:blip r:embed="rId19"/>
                <a:stretch>
                  <a:fillRect l="-1481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Google Shape;7073;p73">
                <a:extLst>
                  <a:ext uri="{FF2B5EF4-FFF2-40B4-BE49-F238E27FC236}">
                    <a16:creationId xmlns:a16="http://schemas.microsoft.com/office/drawing/2014/main" id="{8CFC6B85-CB76-FDCE-39BD-24050C7893EE}"/>
                  </a:ext>
                </a:extLst>
              </p:cNvPr>
              <p:cNvSpPr txBox="1"/>
              <p:nvPr/>
            </p:nvSpPr>
            <p:spPr>
              <a:xfrm>
                <a:off x="9325550" y="3056678"/>
                <a:ext cx="306968" cy="1289007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3@512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130" name="Google Shape;7073;p73">
                <a:extLst>
                  <a:ext uri="{FF2B5EF4-FFF2-40B4-BE49-F238E27FC236}">
                    <a16:creationId xmlns:a16="http://schemas.microsoft.com/office/drawing/2014/main" id="{8CFC6B85-CB76-FDCE-39BD-24050C789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550" y="3056678"/>
                <a:ext cx="306968" cy="1289007"/>
              </a:xfrm>
              <a:prstGeom prst="rect">
                <a:avLst/>
              </a:prstGeom>
              <a:blipFill>
                <a:blip r:embed="rId20"/>
                <a:stretch>
                  <a:fillRect l="-15094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Google Shape;7073;p73">
                <a:extLst>
                  <a:ext uri="{FF2B5EF4-FFF2-40B4-BE49-F238E27FC236}">
                    <a16:creationId xmlns:a16="http://schemas.microsoft.com/office/drawing/2014/main" id="{5CBE61E0-84F0-2C39-3635-9215A905931C}"/>
                  </a:ext>
                </a:extLst>
              </p:cNvPr>
              <p:cNvSpPr txBox="1"/>
              <p:nvPr/>
            </p:nvSpPr>
            <p:spPr>
              <a:xfrm>
                <a:off x="9797912" y="3056678"/>
                <a:ext cx="306968" cy="1289007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1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1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</a:t>
                </a:r>
                <a:r>
                  <a:rPr lang="en-US" altLang="zh-CN" sz="11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1@2048</m:t>
                    </m:r>
                  </m:oMath>
                </a14:m>
                <a:endParaRPr sz="11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131" name="Google Shape;7073;p73">
                <a:extLst>
                  <a:ext uri="{FF2B5EF4-FFF2-40B4-BE49-F238E27FC236}">
                    <a16:creationId xmlns:a16="http://schemas.microsoft.com/office/drawing/2014/main" id="{5CBE61E0-84F0-2C39-3635-9215A9059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912" y="3056678"/>
                <a:ext cx="306968" cy="1289007"/>
              </a:xfrm>
              <a:prstGeom prst="rect">
                <a:avLst/>
              </a:prstGeom>
              <a:blipFill>
                <a:blip r:embed="rId21"/>
                <a:stretch>
                  <a:fillRect l="-9259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E2D32BBD-F18B-D914-F5BA-36E36F8E74D2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9160155" y="3701181"/>
            <a:ext cx="1653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4E2BD71C-8C32-2B56-E632-30A84CE0103D}"/>
              </a:ext>
            </a:extLst>
          </p:cNvPr>
          <p:cNvCxnSpPr>
            <a:cxnSpLocks/>
            <a:stCxn id="130" idx="3"/>
            <a:endCxn id="131" idx="1"/>
          </p:cNvCxnSpPr>
          <p:nvPr/>
        </p:nvCxnSpPr>
        <p:spPr>
          <a:xfrm>
            <a:off x="9632517" y="3701181"/>
            <a:ext cx="1653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71109E89-D00D-86AA-D6F4-799EABDEF9A3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10104880" y="3701181"/>
            <a:ext cx="4710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8CAF4D40-2B3A-71BB-761D-9274B9BED3E5}"/>
              </a:ext>
            </a:extLst>
          </p:cNvPr>
          <p:cNvCxnSpPr>
            <a:cxnSpLocks/>
            <a:stCxn id="129" idx="1"/>
            <a:endCxn id="137" idx="0"/>
          </p:cNvCxnSpPr>
          <p:nvPr/>
        </p:nvCxnSpPr>
        <p:spPr>
          <a:xfrm rot="10800000" flipH="1">
            <a:off x="8853187" y="3615210"/>
            <a:ext cx="1423192" cy="85972"/>
          </a:xfrm>
          <a:prstGeom prst="bentConnector4">
            <a:avLst>
              <a:gd name="adj1" fmla="val -16245"/>
              <a:gd name="adj2" fmla="val 89369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15CB1191-21E5-CC7F-F763-D7BBCCA18E91}"/>
              </a:ext>
            </a:extLst>
          </p:cNvPr>
          <p:cNvSpPr>
            <a:spLocks noChangeAspect="1"/>
          </p:cNvSpPr>
          <p:nvPr/>
        </p:nvSpPr>
        <p:spPr>
          <a:xfrm>
            <a:off x="10196476" y="3615210"/>
            <a:ext cx="159805" cy="1568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34C3EA58-5FF8-6C3D-EA66-AB6BD70B4EF7}"/>
                  </a:ext>
                </a:extLst>
              </p:cNvPr>
              <p:cNvSpPr txBox="1"/>
              <p:nvPr/>
            </p:nvSpPr>
            <p:spPr>
              <a:xfrm>
                <a:off x="9325550" y="4533338"/>
                <a:ext cx="39600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34C3EA58-5FF8-6C3D-EA66-AB6BD70B4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550" y="4533338"/>
                <a:ext cx="396002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右大括号 138">
            <a:extLst>
              <a:ext uri="{FF2B5EF4-FFF2-40B4-BE49-F238E27FC236}">
                <a16:creationId xmlns:a16="http://schemas.microsoft.com/office/drawing/2014/main" id="{2AE824FA-53CB-D9FE-998E-A24501117A96}"/>
              </a:ext>
            </a:extLst>
          </p:cNvPr>
          <p:cNvSpPr/>
          <p:nvPr/>
        </p:nvSpPr>
        <p:spPr>
          <a:xfrm rot="5400000">
            <a:off x="9407513" y="3775196"/>
            <a:ext cx="193802" cy="138412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7073;p73">
                <a:extLst>
                  <a:ext uri="{FF2B5EF4-FFF2-40B4-BE49-F238E27FC236}">
                    <a16:creationId xmlns:a16="http://schemas.microsoft.com/office/drawing/2014/main" id="{860E107E-5F8E-1F90-BA0E-041943DDADE1}"/>
                  </a:ext>
                </a:extLst>
              </p:cNvPr>
              <p:cNvSpPr txBox="1"/>
              <p:nvPr/>
            </p:nvSpPr>
            <p:spPr>
              <a:xfrm>
                <a:off x="2283547" y="3065914"/>
                <a:ext cx="306968" cy="128900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MaxPool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3×3, 2</m:t>
                    </m:r>
                  </m:oMath>
                </a14:m>
                <a:endParaRPr sz="11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0" name="Google Shape;7073;p73">
                <a:extLst>
                  <a:ext uri="{FF2B5EF4-FFF2-40B4-BE49-F238E27FC236}">
                    <a16:creationId xmlns:a16="http://schemas.microsoft.com/office/drawing/2014/main" id="{860E107E-5F8E-1F90-BA0E-041943DDA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547" y="3065914"/>
                <a:ext cx="306968" cy="1289007"/>
              </a:xfrm>
              <a:prstGeom prst="rect">
                <a:avLst/>
              </a:prstGeom>
              <a:blipFill>
                <a:blip r:embed="rId23"/>
                <a:stretch>
                  <a:fillRect l="-11321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20BB556-0942-0EE4-9CDA-049ABB76EFA7}"/>
                  </a:ext>
                </a:extLst>
              </p:cNvPr>
              <p:cNvSpPr txBox="1"/>
              <p:nvPr/>
            </p:nvSpPr>
            <p:spPr>
              <a:xfrm>
                <a:off x="1130252" y="2480942"/>
                <a:ext cx="1563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Conv1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112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20BB556-0942-0EE4-9CDA-049ABB76E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52" y="2480942"/>
                <a:ext cx="1563345" cy="461665"/>
              </a:xfrm>
              <a:prstGeom prst="rect">
                <a:avLst/>
              </a:prstGeom>
              <a:blipFill>
                <a:blip r:embed="rId24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Google Shape;7073;p73">
                <a:extLst>
                  <a:ext uri="{FF2B5EF4-FFF2-40B4-BE49-F238E27FC236}">
                    <a16:creationId xmlns:a16="http://schemas.microsoft.com/office/drawing/2014/main" id="{7E8EFBDC-6D1A-96F0-1573-57CA5272F2BA}"/>
                  </a:ext>
                </a:extLst>
              </p:cNvPr>
              <p:cNvSpPr txBox="1"/>
              <p:nvPr/>
            </p:nvSpPr>
            <p:spPr>
              <a:xfrm>
                <a:off x="1749205" y="3065914"/>
                <a:ext cx="306968" cy="1289007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1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1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</a:t>
                </a:r>
                <a:r>
                  <a:rPr lang="en-US" altLang="zh-CN" sz="11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7</m:t>
                    </m:r>
                    <m:r>
                      <a:rPr lang="en-US" altLang="zh-CN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7@64</m:t>
                    </m:r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2</m:t>
                    </m:r>
                  </m:oMath>
                </a14:m>
                <a:endParaRPr sz="11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4" name="Google Shape;7073;p73">
                <a:extLst>
                  <a:ext uri="{FF2B5EF4-FFF2-40B4-BE49-F238E27FC236}">
                    <a16:creationId xmlns:a16="http://schemas.microsoft.com/office/drawing/2014/main" id="{7E8EFBDC-6D1A-96F0-1573-57CA5272F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05" y="3065914"/>
                <a:ext cx="306968" cy="1289007"/>
              </a:xfrm>
              <a:prstGeom prst="rect">
                <a:avLst/>
              </a:prstGeom>
              <a:blipFill>
                <a:blip r:embed="rId25"/>
                <a:stretch>
                  <a:fillRect l="-9434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EDB6D0A-7536-1EFD-65C6-4362094619B3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>
            <a:off x="2056173" y="3710418"/>
            <a:ext cx="2273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7073;p73">
                <a:extLst>
                  <a:ext uri="{FF2B5EF4-FFF2-40B4-BE49-F238E27FC236}">
                    <a16:creationId xmlns:a16="http://schemas.microsoft.com/office/drawing/2014/main" id="{1C2C4870-0982-8D12-6C38-6D1077F5F699}"/>
                  </a:ext>
                </a:extLst>
              </p:cNvPr>
              <p:cNvSpPr txBox="1"/>
              <p:nvPr/>
            </p:nvSpPr>
            <p:spPr>
              <a:xfrm>
                <a:off x="10571692" y="3065914"/>
                <a:ext cx="306968" cy="128900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MaxPool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3×3, 2</m:t>
                    </m:r>
                  </m:oMath>
                </a14:m>
                <a:endParaRPr sz="11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0" name="Google Shape;7073;p73">
                <a:extLst>
                  <a:ext uri="{FF2B5EF4-FFF2-40B4-BE49-F238E27FC236}">
                    <a16:creationId xmlns:a16="http://schemas.microsoft.com/office/drawing/2014/main" id="{1C2C4870-0982-8D12-6C38-6D1077F5F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692" y="3065914"/>
                <a:ext cx="306968" cy="1289007"/>
              </a:xfrm>
              <a:prstGeom prst="rect">
                <a:avLst/>
              </a:prstGeom>
              <a:blipFill>
                <a:blip r:embed="rId26"/>
                <a:stretch>
                  <a:fillRect l="-9259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Google Shape;7073;p73">
            <a:extLst>
              <a:ext uri="{FF2B5EF4-FFF2-40B4-BE49-F238E27FC236}">
                <a16:creationId xmlns:a16="http://schemas.microsoft.com/office/drawing/2014/main" id="{916D2E26-1617-9B0A-A5BE-928EB563E6CE}"/>
              </a:ext>
            </a:extLst>
          </p:cNvPr>
          <p:cNvSpPr txBox="1"/>
          <p:nvPr/>
        </p:nvSpPr>
        <p:spPr>
          <a:xfrm>
            <a:off x="11109181" y="3063483"/>
            <a:ext cx="306968" cy="1289007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/>
              </a:rPr>
              <a:t>FC</a:t>
            </a:r>
            <a:endParaRPr sz="1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A35F741-EBEC-D78B-2FF5-9150C3D906C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10878660" y="3707987"/>
            <a:ext cx="230521" cy="2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7D8A5CA-3A07-2F2E-58F7-B61D7ADCCE9C}"/>
              </a:ext>
            </a:extLst>
          </p:cNvPr>
          <p:cNvCxnSpPr>
            <a:cxnSpLocks/>
            <a:stCxn id="7" idx="0"/>
            <a:endCxn id="24" idx="1"/>
          </p:cNvCxnSpPr>
          <p:nvPr/>
        </p:nvCxnSpPr>
        <p:spPr>
          <a:xfrm>
            <a:off x="1484254" y="3709459"/>
            <a:ext cx="264951" cy="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8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4DBBEC-2C10-C0A5-9F5E-9357384B8BEF}"/>
              </a:ext>
            </a:extLst>
          </p:cNvPr>
          <p:cNvSpPr>
            <a:spLocks noChangeAspect="1"/>
          </p:cNvSpPr>
          <p:nvPr/>
        </p:nvSpPr>
        <p:spPr>
          <a:xfrm>
            <a:off x="3160799" y="3428999"/>
            <a:ext cx="2190751" cy="2457545"/>
          </a:xfrm>
          <a:prstGeom prst="roundRect">
            <a:avLst>
              <a:gd name="adj" fmla="val 680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787A5FD-FEDC-C166-70FC-691E05B4B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288537" y="5365352"/>
                <a:ext cx="19136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Source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Padding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Mask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640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×640</m:t>
                          </m:r>
                        </m:e>
                      </m:d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787A5FD-FEDC-C166-70FC-691E05B4B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537" y="5365352"/>
                <a:ext cx="1913695" cy="523220"/>
              </a:xfrm>
              <a:prstGeom prst="rect">
                <a:avLst/>
              </a:prstGeom>
              <a:blipFill>
                <a:blip r:embed="rId3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9C237130-1176-0EC7-D932-1D4DD1B4C132}"/>
              </a:ext>
            </a:extLst>
          </p:cNvPr>
          <p:cNvSpPr>
            <a:spLocks noChangeAspect="1"/>
          </p:cNvSpPr>
          <p:nvPr/>
        </p:nvSpPr>
        <p:spPr>
          <a:xfrm>
            <a:off x="512406" y="3429000"/>
            <a:ext cx="2190750" cy="2457545"/>
          </a:xfrm>
          <a:prstGeom prst="roundRect">
            <a:avLst>
              <a:gd name="adj" fmla="val 680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2FB35AD-146E-59BC-EAA1-4E5917EC2156}"/>
              </a:ext>
            </a:extLst>
          </p:cNvPr>
          <p:cNvSpPr>
            <a:spLocks noChangeAspect="1"/>
          </p:cNvSpPr>
          <p:nvPr/>
        </p:nvSpPr>
        <p:spPr>
          <a:xfrm>
            <a:off x="512406" y="465931"/>
            <a:ext cx="2190750" cy="2457545"/>
          </a:xfrm>
          <a:prstGeom prst="roundRect">
            <a:avLst>
              <a:gd name="adj" fmla="val 680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D1597E-7B8C-5F27-4336-9F350A5A9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66" y="828769"/>
            <a:ext cx="1818229" cy="1213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620DC4-9877-C7D0-33F7-0FF7B74E1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16" y="3541176"/>
            <a:ext cx="1363672" cy="1818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1462A0-07BF-6EB2-7A2C-56E6E78F2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5092" y="2333656"/>
                <a:ext cx="13528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Source Image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640×427</m:t>
                          </m:r>
                        </m:e>
                      </m:d>
                    </m:oMath>
                  </m:oMathPara>
                </a14:m>
                <a:endParaRPr lang="en-US" altLang="zh-CN" sz="1400" b="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1462A0-07BF-6EB2-7A2C-56E6E78F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92" y="2333656"/>
                <a:ext cx="1352813" cy="523220"/>
              </a:xfrm>
              <a:prstGeom prst="rect">
                <a:avLst/>
              </a:prstGeom>
              <a:blipFill>
                <a:blip r:embed="rId6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9EAA79-E9B4-D536-7F63-C75469916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81607" y="5326691"/>
                <a:ext cx="14738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Source Image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480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×640</m:t>
                          </m:r>
                        </m:e>
                      </m:d>
                    </m:oMath>
                  </m:oMathPara>
                </a14:m>
                <a:endParaRPr lang="en-US" altLang="zh-CN" sz="1400" b="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9EAA79-E9B4-D536-7F63-C75469916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07" y="5326691"/>
                <a:ext cx="1473891" cy="523220"/>
              </a:xfrm>
              <a:prstGeom prst="rect">
                <a:avLst/>
              </a:prstGeom>
              <a:blipFill>
                <a:blip r:embed="rId7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71876E51-C367-4800-6D3E-B694E761B2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91" y="3558885"/>
            <a:ext cx="1822137" cy="18221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E83F061B-EEC7-5436-EFEC-78F155221B01}"/>
              </a:ext>
            </a:extLst>
          </p:cNvPr>
          <p:cNvGrpSpPr/>
          <p:nvPr/>
        </p:nvGrpSpPr>
        <p:grpSpPr>
          <a:xfrm>
            <a:off x="3160799" y="465931"/>
            <a:ext cx="2190751" cy="2457546"/>
            <a:chOff x="4371970" y="638090"/>
            <a:chExt cx="2190751" cy="2457545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377E874-34B7-4E73-D490-FBEFBC9F9C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1970" y="638090"/>
              <a:ext cx="2190751" cy="2457545"/>
            </a:xfrm>
            <a:prstGeom prst="roundRect">
              <a:avLst>
                <a:gd name="adj" fmla="val 680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773AD1F-11BD-E9C3-2EDB-B408BFD4C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32" y="743716"/>
              <a:ext cx="1818230" cy="18182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2F1BBFF9-8EF2-51C9-B47C-A4B40555208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505812" y="2556520"/>
                  <a:ext cx="189835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Source Padding Mask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640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×640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2F1BBFF9-8EF2-51C9-B47C-A4B4055520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812" y="2556520"/>
                  <a:ext cx="1898358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641" t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ED96A8E-3F7B-3E57-6110-E1800E872A94}"/>
              </a:ext>
            </a:extLst>
          </p:cNvPr>
          <p:cNvGrpSpPr/>
          <p:nvPr/>
        </p:nvGrpSpPr>
        <p:grpSpPr>
          <a:xfrm>
            <a:off x="7369100" y="462659"/>
            <a:ext cx="1793586" cy="2441650"/>
            <a:chOff x="7913841" y="496101"/>
            <a:chExt cx="1793586" cy="244165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CD6429DE-2680-1C54-974E-69BF418E1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3841" y="496101"/>
              <a:ext cx="1793586" cy="2441650"/>
            </a:xfrm>
            <a:prstGeom prst="roundRect">
              <a:avLst>
                <a:gd name="adj" fmla="val 680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5AFD32A-3DEC-C445-EE6F-1DF3CFCD0A6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132819" y="2367098"/>
                  <a:ext cx="135281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Feature Mask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5AFD32A-3DEC-C445-EE6F-1DF3CFCD0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819" y="2367098"/>
                  <a:ext cx="1352813" cy="523220"/>
                </a:xfrm>
                <a:prstGeom prst="rect">
                  <a:avLst/>
                </a:prstGeom>
                <a:blipFill>
                  <a:blip r:embed="rId11"/>
                  <a:stretch>
                    <a:fillRect t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81A2EF74-290B-B048-472E-AC26D7236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2772" y="810443"/>
              <a:ext cx="1353600" cy="13536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BC5F318-A4D4-D723-9611-88C349836878}"/>
              </a:ext>
            </a:extLst>
          </p:cNvPr>
          <p:cNvGrpSpPr/>
          <p:nvPr/>
        </p:nvGrpSpPr>
        <p:grpSpPr>
          <a:xfrm>
            <a:off x="7367692" y="3427525"/>
            <a:ext cx="1793586" cy="2457545"/>
            <a:chOff x="7915076" y="3561378"/>
            <a:chExt cx="1793586" cy="2457545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EC9A8E66-4C79-9F09-063B-D58BB456DA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5076" y="3561378"/>
              <a:ext cx="1793586" cy="2457545"/>
            </a:xfrm>
            <a:prstGeom prst="roundRect">
              <a:avLst>
                <a:gd name="adj" fmla="val 680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5258BC1-BCCE-F1F3-7EB7-0F85CAAC93E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154406" y="5462347"/>
                  <a:ext cx="135281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Feature Mask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20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×20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5258BC1-BCCE-F1F3-7EB7-0F85CAAC9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4406" y="5462347"/>
                  <a:ext cx="1352813" cy="523220"/>
                </a:xfrm>
                <a:prstGeom prst="rect">
                  <a:avLst/>
                </a:prstGeom>
                <a:blipFill>
                  <a:blip r:embed="rId13"/>
                  <a:stretch>
                    <a:fillRect t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4004E449-EF9B-CC25-3841-310687DFF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9025" y="3978339"/>
              <a:ext cx="1352812" cy="135281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4A2C6E5F-39E5-B8ED-AFD5-96AACAE42A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297" y="2765027"/>
            <a:ext cx="1352812" cy="1352812"/>
          </a:xfrm>
          <a:prstGeom prst="rect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3264000" lon="18120000" rev="18444000"/>
            </a:camera>
            <a:lightRig rig="threePt" dir="t"/>
          </a:scene3d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4F1048E-E893-C810-CA06-F0A83EF418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280" y="2484343"/>
            <a:ext cx="1353600" cy="1353600"/>
          </a:xfrm>
          <a:prstGeom prst="rect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3264000" lon="18120000" rev="18444000"/>
            </a:camera>
            <a:lightRig rig="threePt" dir="t"/>
          </a:scene3d>
        </p:spPr>
      </p:pic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761F00D7-8CF5-064B-BA75-653E5755E933}"/>
              </a:ext>
            </a:extLst>
          </p:cNvPr>
          <p:cNvCxnSpPr>
            <a:cxnSpLocks/>
            <a:stCxn id="4" idx="3"/>
            <a:endCxn id="111" idx="1"/>
          </p:cNvCxnSpPr>
          <p:nvPr/>
        </p:nvCxnSpPr>
        <p:spPr>
          <a:xfrm flipV="1">
            <a:off x="5351550" y="3191594"/>
            <a:ext cx="392705" cy="14661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62698BE5-7DDA-A8DD-1229-9C4B74CA1AF8}"/>
              </a:ext>
            </a:extLst>
          </p:cNvPr>
          <p:cNvCxnSpPr>
            <a:cxnSpLocks/>
            <a:stCxn id="14" idx="3"/>
            <a:endCxn id="111" idx="1"/>
          </p:cNvCxnSpPr>
          <p:nvPr/>
        </p:nvCxnSpPr>
        <p:spPr>
          <a:xfrm>
            <a:off x="5351550" y="1694704"/>
            <a:ext cx="392705" cy="14968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A4841D9-C31D-4CCA-92A6-417DC1990736}"/>
              </a:ext>
            </a:extLst>
          </p:cNvPr>
          <p:cNvGrpSpPr/>
          <p:nvPr/>
        </p:nvGrpSpPr>
        <p:grpSpPr>
          <a:xfrm>
            <a:off x="10108308" y="4702538"/>
            <a:ext cx="1353601" cy="1182532"/>
            <a:chOff x="9722497" y="935517"/>
            <a:chExt cx="1353601" cy="1182532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EF989C1D-0223-6A59-DD19-86A6B744D118}"/>
                </a:ext>
              </a:extLst>
            </p:cNvPr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17125" y="1046460"/>
              <a:ext cx="360000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F6CEFBBA-BDC6-4805-D194-73C8380AD60F}"/>
                </a:ext>
              </a:extLst>
            </p:cNvPr>
            <p:cNvPicPr>
              <a:picLocks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930269" y="1646699"/>
              <a:ext cx="360000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8DBE3B2-A095-C1C6-D7F5-D7912DC2FB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77125" y="1072571"/>
              <a:ext cx="640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False</a:t>
              </a:r>
              <a:endPara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5F88BF2-A7B3-8CC5-2B87-870EBF35F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77125" y="1665031"/>
              <a:ext cx="572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True</a:t>
              </a:r>
              <a:endPara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643DD97-1420-920B-B44F-D7616B04AA62}"/>
                </a:ext>
              </a:extLst>
            </p:cNvPr>
            <p:cNvSpPr/>
            <p:nvPr/>
          </p:nvSpPr>
          <p:spPr>
            <a:xfrm>
              <a:off x="9722497" y="935517"/>
              <a:ext cx="1353601" cy="1182532"/>
            </a:xfrm>
            <a:prstGeom prst="rect">
              <a:avLst/>
            </a:prstGeom>
            <a:noFill/>
            <a:ln w="19050">
              <a:solidFill>
                <a:srgbClr val="7C7C7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D430190-0D66-0EE6-956C-F5EE019A9270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2703156" y="1694704"/>
            <a:ext cx="4576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C15FD54-939D-029B-8BBD-2E14885F7554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703156" y="4657772"/>
            <a:ext cx="45764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B8C14DB4-408C-D767-1AF2-A32A5DB5702D}"/>
              </a:ext>
            </a:extLst>
          </p:cNvPr>
          <p:cNvCxnSpPr>
            <a:cxnSpLocks/>
            <a:stCxn id="111" idx="3"/>
            <a:endCxn id="30" idx="1"/>
          </p:cNvCxnSpPr>
          <p:nvPr/>
        </p:nvCxnSpPr>
        <p:spPr>
          <a:xfrm>
            <a:off x="7052084" y="3191594"/>
            <a:ext cx="315608" cy="14647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E9ADEE6C-9DE9-D8D8-63DF-2F847D4768E2}"/>
              </a:ext>
            </a:extLst>
          </p:cNvPr>
          <p:cNvCxnSpPr>
            <a:cxnSpLocks/>
            <a:stCxn id="111" idx="3"/>
            <a:endCxn id="26" idx="1"/>
          </p:cNvCxnSpPr>
          <p:nvPr/>
        </p:nvCxnSpPr>
        <p:spPr>
          <a:xfrm flipV="1">
            <a:off x="7052084" y="1683484"/>
            <a:ext cx="317016" cy="15081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0C4C97C4-62A8-8A31-E107-57B84B9796A8}"/>
              </a:ext>
            </a:extLst>
          </p:cNvPr>
          <p:cNvSpPr>
            <a:spLocks noChangeAspect="1"/>
          </p:cNvSpPr>
          <p:nvPr/>
        </p:nvSpPr>
        <p:spPr>
          <a:xfrm>
            <a:off x="5744255" y="2423096"/>
            <a:ext cx="1307829" cy="1536995"/>
          </a:xfrm>
          <a:prstGeom prst="roundRect">
            <a:avLst>
              <a:gd name="adj" fmla="val 835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EFFB198-A7FE-DDED-C1F7-23EFFE96C5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108308" y="3964986"/>
                <a:ext cx="13528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Feature Masks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2×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20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×20</m:t>
                          </m:r>
                        </m:e>
                      </m:d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EFFB198-A7FE-DDED-C1F7-23EFFE96C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308" y="3964986"/>
                <a:ext cx="1352813" cy="523220"/>
              </a:xfrm>
              <a:prstGeom prst="rect">
                <a:avLst/>
              </a:prstGeom>
              <a:blipFill>
                <a:blip r:embed="rId16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91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1ADB145-0F19-76D0-C13C-6454478BE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141" y="1159032"/>
            <a:ext cx="3401575" cy="3401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D5FD7A-B481-F162-1DBD-FCCE31BAC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04" y="1382970"/>
            <a:ext cx="3401575" cy="3401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440024-D14C-C20B-761A-322E788DD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43" y="1159036"/>
            <a:ext cx="3401575" cy="3401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64FF8E-9745-1931-78AB-454638931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15" y="1382972"/>
            <a:ext cx="3401575" cy="3401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42857E-60CB-1172-F9E5-85FB332CC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10" y="1606908"/>
            <a:ext cx="3401575" cy="3401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C08A64-97C3-F607-D004-36B244A2B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6908"/>
            <a:ext cx="3401575" cy="3401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C33FF7-2FC2-F483-1574-626375B6B6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299" t="11371" r="4558" b="6065"/>
          <a:stretch/>
        </p:blipFill>
        <p:spPr>
          <a:xfrm>
            <a:off x="9982498" y="1056401"/>
            <a:ext cx="863997" cy="4161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9E073D-514B-9AAC-76E5-376CA861F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173038" y="5104566"/>
                <a:ext cx="3247498" cy="71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Cumulative sum in the ordinate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×20×20)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9E073D-514B-9AAC-76E5-376CA861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038" y="5104566"/>
                <a:ext cx="3247498" cy="715389"/>
              </a:xfrm>
              <a:prstGeom prst="rect">
                <a:avLst/>
              </a:prstGeom>
              <a:blipFill>
                <a:blip r:embed="rId5"/>
                <a:stretch>
                  <a:fillRect t="-847" b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78A6B8B-0EF7-C344-81CF-46226938E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38948" y="5097703"/>
                <a:ext cx="3247498" cy="71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Cumulative sum in the abscissa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×20×20)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78A6B8B-0EF7-C344-81CF-46226938E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48" y="5097703"/>
                <a:ext cx="3247498" cy="715389"/>
              </a:xfrm>
              <a:prstGeom prst="rect">
                <a:avLst/>
              </a:prstGeom>
              <a:blipFill>
                <a:blip r:embed="rId6"/>
                <a:stretch>
                  <a:fillRect t="-1695" b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30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F6AFD2-6CC7-7633-1066-0C67F1C4F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5"/>
          <a:stretch/>
        </p:blipFill>
        <p:spPr>
          <a:xfrm>
            <a:off x="12465163" y="620695"/>
            <a:ext cx="5668273" cy="6167535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7232D7-2896-C080-1577-C447483B9322}"/>
              </a:ext>
            </a:extLst>
          </p:cNvPr>
          <p:cNvSpPr/>
          <p:nvPr/>
        </p:nvSpPr>
        <p:spPr>
          <a:xfrm>
            <a:off x="2546679" y="4799249"/>
            <a:ext cx="2761566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A207AC3-F62B-7BFB-8885-829FBE68803C}"/>
              </a:ext>
            </a:extLst>
          </p:cNvPr>
          <p:cNvSpPr/>
          <p:nvPr/>
        </p:nvSpPr>
        <p:spPr>
          <a:xfrm>
            <a:off x="2546679" y="4198785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Norm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2901670-86B9-6AD3-1497-7F9FD90A16B1}"/>
              </a:ext>
            </a:extLst>
          </p:cNvPr>
          <p:cNvSpPr/>
          <p:nvPr/>
        </p:nvSpPr>
        <p:spPr>
          <a:xfrm>
            <a:off x="2546679" y="2795889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Norm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3198DBD-1CBF-4C50-8D06-D293F58D624B}"/>
              </a:ext>
            </a:extLst>
          </p:cNvPr>
          <p:cNvSpPr/>
          <p:nvPr/>
        </p:nvSpPr>
        <p:spPr>
          <a:xfrm>
            <a:off x="2546679" y="3339203"/>
            <a:ext cx="2761566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F797A2-D10C-7AB9-A83D-31A84420AF1B}"/>
              </a:ext>
            </a:extLst>
          </p:cNvPr>
          <p:cNvSpPr txBox="1"/>
          <p:nvPr/>
        </p:nvSpPr>
        <p:spPr>
          <a:xfrm>
            <a:off x="2610412" y="6546601"/>
            <a:ext cx="261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Image Token Features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9033EB1-8281-40BE-ABF0-1F3A26D4E9EE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918799" y="5164509"/>
            <a:ext cx="8663" cy="138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9C437C77-5C31-8D3B-71A0-FCF694F0F4F2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V="1">
            <a:off x="2534138" y="4393956"/>
            <a:ext cx="1405864" cy="1380782"/>
          </a:xfrm>
          <a:prstGeom prst="bentConnector4">
            <a:avLst>
              <a:gd name="adj1" fmla="val 1047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286D87B-B650-24E1-B398-CC56B15EA9EC}"/>
              </a:ext>
            </a:extLst>
          </p:cNvPr>
          <p:cNvCxnSpPr>
            <a:cxnSpLocks/>
          </p:cNvCxnSpPr>
          <p:nvPr/>
        </p:nvCxnSpPr>
        <p:spPr>
          <a:xfrm flipV="1">
            <a:off x="3124881" y="5164509"/>
            <a:ext cx="0" cy="610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FEBC862-4AC5-8198-DBD2-C574F32CA0F2}"/>
              </a:ext>
            </a:extLst>
          </p:cNvPr>
          <p:cNvCxnSpPr>
            <a:cxnSpLocks/>
          </p:cNvCxnSpPr>
          <p:nvPr/>
        </p:nvCxnSpPr>
        <p:spPr>
          <a:xfrm flipV="1">
            <a:off x="4667542" y="5164508"/>
            <a:ext cx="0" cy="610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FF1BD5C-A02B-5420-34E9-EB77E72FD4DD}"/>
              </a:ext>
            </a:extLst>
          </p:cNvPr>
          <p:cNvCxnSpPr/>
          <p:nvPr/>
        </p:nvCxnSpPr>
        <p:spPr>
          <a:xfrm>
            <a:off x="3927461" y="5775372"/>
            <a:ext cx="740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04CB4E-E07C-4EA8-5769-9EDB29E3EF0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3927462" y="4564045"/>
            <a:ext cx="0" cy="235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2C4A298-47A9-38CB-D348-68017ED8569D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3927462" y="3704463"/>
            <a:ext cx="0" cy="494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31D954-BD07-BAE2-6E59-5EC08E508BC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927462" y="3161149"/>
            <a:ext cx="0" cy="178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58D3EF1-A223-2940-169C-84D4A94B3461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16200000" flipV="1">
            <a:off x="2626938" y="2898260"/>
            <a:ext cx="1220266" cy="1380783"/>
          </a:xfrm>
          <a:prstGeom prst="bentConnector4">
            <a:avLst>
              <a:gd name="adj1" fmla="val 18319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A003FCA-469D-13A1-7F6B-1743ECC5E85F}"/>
              </a:ext>
            </a:extLst>
          </p:cNvPr>
          <p:cNvSpPr/>
          <p:nvPr/>
        </p:nvSpPr>
        <p:spPr>
          <a:xfrm>
            <a:off x="2070982" y="2531575"/>
            <a:ext cx="3479858" cy="3486517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1530EAF-D374-3363-B9A9-399E1C001A3C}"/>
                  </a:ext>
                </a:extLst>
              </p:cNvPr>
              <p:cNvSpPr txBox="1"/>
              <p:nvPr/>
            </p:nvSpPr>
            <p:spPr>
              <a:xfrm>
                <a:off x="2068449" y="2520814"/>
                <a:ext cx="7928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𝑒𝑛𝑐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1530EAF-D374-3363-B9A9-399E1C001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9" y="2520814"/>
                <a:ext cx="79287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28987F8E-C44A-2CB3-EB8C-409BE0ED7FD8}"/>
              </a:ext>
            </a:extLst>
          </p:cNvPr>
          <p:cNvSpPr txBox="1"/>
          <p:nvPr/>
        </p:nvSpPr>
        <p:spPr>
          <a:xfrm>
            <a:off x="1947322" y="2190858"/>
            <a:ext cx="914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Encoder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CABC8D-751D-1918-DC2D-02339EF64873}"/>
              </a:ext>
            </a:extLst>
          </p:cNvPr>
          <p:cNvGrpSpPr/>
          <p:nvPr/>
        </p:nvGrpSpPr>
        <p:grpSpPr>
          <a:xfrm>
            <a:off x="5784552" y="6129805"/>
            <a:ext cx="391329" cy="398172"/>
            <a:chOff x="4688600" y="2670429"/>
            <a:chExt cx="540049" cy="62509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0BCCD31-4828-B0CD-AB9E-188B62125B2C}"/>
                </a:ext>
              </a:extLst>
            </p:cNvPr>
            <p:cNvSpPr/>
            <p:nvPr/>
          </p:nvSpPr>
          <p:spPr>
            <a:xfrm>
              <a:off x="4688601" y="2670429"/>
              <a:ext cx="540048" cy="6250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83874A45-553F-5214-C0EE-A4FB81A3DC65}"/>
                </a:ext>
              </a:extLst>
            </p:cNvPr>
            <p:cNvSpPr/>
            <p:nvPr/>
          </p:nvSpPr>
          <p:spPr>
            <a:xfrm>
              <a:off x="4688600" y="2917824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B5CAF076-0CB0-A74E-B683-5016859377C9}"/>
                </a:ext>
              </a:extLst>
            </p:cNvPr>
            <p:cNvSpPr/>
            <p:nvPr/>
          </p:nvSpPr>
          <p:spPr>
            <a:xfrm rot="10800000">
              <a:off x="4958599" y="2916300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F2B0BB40-E65D-632F-41DE-38D59696A8EC}"/>
              </a:ext>
            </a:extLst>
          </p:cNvPr>
          <p:cNvSpPr/>
          <p:nvPr/>
        </p:nvSpPr>
        <p:spPr>
          <a:xfrm>
            <a:off x="3823618" y="5433237"/>
            <a:ext cx="207687" cy="2039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B2200B1-8475-4269-2075-4127DF55488C}"/>
              </a:ext>
            </a:extLst>
          </p:cNvPr>
          <p:cNvSpPr/>
          <p:nvPr/>
        </p:nvSpPr>
        <p:spPr>
          <a:xfrm>
            <a:off x="4563698" y="5436358"/>
            <a:ext cx="207687" cy="2039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3A2EE5A-DC2E-8103-2AFE-78A642A339E4}"/>
              </a:ext>
            </a:extLst>
          </p:cNvPr>
          <p:cNvCxnSpPr>
            <a:cxnSpLocks/>
            <a:stCxn id="23" idx="0"/>
            <a:endCxn id="27" idx="6"/>
          </p:cNvCxnSpPr>
          <p:nvPr/>
        </p:nvCxnSpPr>
        <p:spPr>
          <a:xfrm rot="16200000" flipV="1">
            <a:off x="5080057" y="5229645"/>
            <a:ext cx="591489" cy="120883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CB57107-4846-5E24-0D09-9B68B045028D}"/>
              </a:ext>
            </a:extLst>
          </p:cNvPr>
          <p:cNvSpPr txBox="1"/>
          <p:nvPr/>
        </p:nvSpPr>
        <p:spPr>
          <a:xfrm>
            <a:off x="2899282" y="5143627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6237063-D17A-EBCB-1478-63D0A4528646}"/>
              </a:ext>
            </a:extLst>
          </p:cNvPr>
          <p:cNvSpPr txBox="1"/>
          <p:nvPr/>
        </p:nvSpPr>
        <p:spPr>
          <a:xfrm>
            <a:off x="3703779" y="5134101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6E0941B-E5CF-66A6-9A16-292DA310E889}"/>
              </a:ext>
            </a:extLst>
          </p:cNvPr>
          <p:cNvSpPr txBox="1"/>
          <p:nvPr/>
        </p:nvSpPr>
        <p:spPr>
          <a:xfrm>
            <a:off x="4440311" y="5121869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356CE2D-3AAC-A3A2-3387-79D405E3EE4B}"/>
              </a:ext>
            </a:extLst>
          </p:cNvPr>
          <p:cNvCxnSpPr>
            <a:cxnSpLocks/>
          </p:cNvCxnSpPr>
          <p:nvPr/>
        </p:nvCxnSpPr>
        <p:spPr>
          <a:xfrm flipV="1">
            <a:off x="4934046" y="5383478"/>
            <a:ext cx="0" cy="154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ADECFDF-56EA-625D-4965-EEBC5FEDDCB2}"/>
              </a:ext>
            </a:extLst>
          </p:cNvPr>
          <p:cNvCxnSpPr>
            <a:cxnSpLocks/>
          </p:cNvCxnSpPr>
          <p:nvPr/>
        </p:nvCxnSpPr>
        <p:spPr>
          <a:xfrm>
            <a:off x="4740825" y="5386185"/>
            <a:ext cx="202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2C6E893-7B2E-5BF0-A9C8-4F205892D617}"/>
              </a:ext>
            </a:extLst>
          </p:cNvPr>
          <p:cNvCxnSpPr>
            <a:cxnSpLocks/>
          </p:cNvCxnSpPr>
          <p:nvPr/>
        </p:nvCxnSpPr>
        <p:spPr>
          <a:xfrm flipV="1">
            <a:off x="4413338" y="5383477"/>
            <a:ext cx="0" cy="1548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535B332-A5B0-4778-A286-EF99132C71EE}"/>
              </a:ext>
            </a:extLst>
          </p:cNvPr>
          <p:cNvCxnSpPr>
            <a:cxnSpLocks/>
          </p:cNvCxnSpPr>
          <p:nvPr/>
        </p:nvCxnSpPr>
        <p:spPr>
          <a:xfrm>
            <a:off x="4403812" y="5383478"/>
            <a:ext cx="202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弧形 35">
            <a:extLst>
              <a:ext uri="{FF2B5EF4-FFF2-40B4-BE49-F238E27FC236}">
                <a16:creationId xmlns:a16="http://schemas.microsoft.com/office/drawing/2014/main" id="{542C652E-505E-D2BD-31F3-D7624637AE4F}"/>
              </a:ext>
            </a:extLst>
          </p:cNvPr>
          <p:cNvSpPr/>
          <p:nvPr/>
        </p:nvSpPr>
        <p:spPr>
          <a:xfrm>
            <a:off x="4605825" y="5295393"/>
            <a:ext cx="138506" cy="182823"/>
          </a:xfrm>
          <a:prstGeom prst="arc">
            <a:avLst>
              <a:gd name="adj1" fmla="val 10900933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59C98D0-E5E9-02C7-C78D-02A04768149A}"/>
              </a:ext>
            </a:extLst>
          </p:cNvPr>
          <p:cNvCxnSpPr>
            <a:cxnSpLocks/>
            <a:endCxn id="26" idx="6"/>
          </p:cNvCxnSpPr>
          <p:nvPr/>
        </p:nvCxnSpPr>
        <p:spPr>
          <a:xfrm flipH="1">
            <a:off x="4031305" y="5539958"/>
            <a:ext cx="3820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18B41FE-FD20-C4C0-1392-7271587CC4B8}"/>
              </a:ext>
            </a:extLst>
          </p:cNvPr>
          <p:cNvSpPr txBox="1"/>
          <p:nvPr/>
        </p:nvSpPr>
        <p:spPr>
          <a:xfrm>
            <a:off x="5013043" y="6546601"/>
            <a:ext cx="191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Positional Encoding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2D5C31A-CB62-F2CD-3D9D-27AD5DF36A28}"/>
              </a:ext>
            </a:extLst>
          </p:cNvPr>
          <p:cNvGrpSpPr/>
          <p:nvPr/>
        </p:nvGrpSpPr>
        <p:grpSpPr>
          <a:xfrm>
            <a:off x="7348603" y="6181341"/>
            <a:ext cx="1915134" cy="365260"/>
            <a:chOff x="6660805" y="5702831"/>
            <a:chExt cx="1915134" cy="36526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19B98441-FE79-09B3-DC03-E7F4007DE980}"/>
                </a:ext>
              </a:extLst>
            </p:cNvPr>
            <p:cNvSpPr/>
            <p:nvPr/>
          </p:nvSpPr>
          <p:spPr>
            <a:xfrm>
              <a:off x="6660805" y="5702831"/>
              <a:ext cx="1915134" cy="3652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6410054-6872-9EFF-7B0F-C3E12CF21D88}"/>
                </a:ext>
              </a:extLst>
            </p:cNvPr>
            <p:cNvSpPr>
              <a:spLocks/>
            </p:cNvSpPr>
            <p:nvPr/>
          </p:nvSpPr>
          <p:spPr>
            <a:xfrm>
              <a:off x="7269533" y="5756730"/>
              <a:ext cx="249344" cy="253759"/>
            </a:xfrm>
            <a:prstGeom prst="rect">
              <a:avLst/>
            </a:prstGeom>
            <a:solidFill>
              <a:srgbClr val="6FC68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0C8FED7-877B-A235-C857-23C66BBE057B}"/>
                </a:ext>
              </a:extLst>
            </p:cNvPr>
            <p:cNvSpPr>
              <a:spLocks/>
            </p:cNvSpPr>
            <p:nvPr/>
          </p:nvSpPr>
          <p:spPr>
            <a:xfrm>
              <a:off x="8170381" y="5756730"/>
              <a:ext cx="249344" cy="253759"/>
            </a:xfrm>
            <a:prstGeom prst="rect">
              <a:avLst/>
            </a:prstGeom>
            <a:solidFill>
              <a:srgbClr val="3688E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71964C6-96E5-F928-27C0-4B5F5AEA3622}"/>
                </a:ext>
              </a:extLst>
            </p:cNvPr>
            <p:cNvSpPr>
              <a:spLocks/>
            </p:cNvSpPr>
            <p:nvPr/>
          </p:nvSpPr>
          <p:spPr>
            <a:xfrm>
              <a:off x="6819953" y="5756730"/>
              <a:ext cx="249344" cy="253759"/>
            </a:xfrm>
            <a:prstGeom prst="rect">
              <a:avLst/>
            </a:prstGeom>
            <a:solidFill>
              <a:srgbClr val="F2607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AC38851-16C9-355C-6D8A-D9EB435DF9B0}"/>
                </a:ext>
              </a:extLst>
            </p:cNvPr>
            <p:cNvSpPr>
              <a:spLocks/>
            </p:cNvSpPr>
            <p:nvPr/>
          </p:nvSpPr>
          <p:spPr>
            <a:xfrm>
              <a:off x="7721731" y="5757458"/>
              <a:ext cx="249344" cy="253759"/>
            </a:xfrm>
            <a:prstGeom prst="rect">
              <a:avLst/>
            </a:prstGeom>
            <a:solidFill>
              <a:srgbClr val="DEAD2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EFC0E57-E082-FC25-AE5C-C788F955B932}"/>
              </a:ext>
            </a:extLst>
          </p:cNvPr>
          <p:cNvSpPr/>
          <p:nvPr/>
        </p:nvSpPr>
        <p:spPr>
          <a:xfrm>
            <a:off x="6928178" y="4799249"/>
            <a:ext cx="2761566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CBCD088-16AF-74FB-6F45-8C986A94A53D}"/>
              </a:ext>
            </a:extLst>
          </p:cNvPr>
          <p:cNvSpPr/>
          <p:nvPr/>
        </p:nvSpPr>
        <p:spPr>
          <a:xfrm>
            <a:off x="6928178" y="4274985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Norm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985E7A4-87CF-B576-5ED7-3887698A3266}"/>
              </a:ext>
            </a:extLst>
          </p:cNvPr>
          <p:cNvSpPr/>
          <p:nvPr/>
        </p:nvSpPr>
        <p:spPr>
          <a:xfrm>
            <a:off x="6928178" y="2697464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Norm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F82F371-F2B1-8D6D-F7AA-9F89ABDB4038}"/>
              </a:ext>
            </a:extLst>
          </p:cNvPr>
          <p:cNvSpPr/>
          <p:nvPr/>
        </p:nvSpPr>
        <p:spPr>
          <a:xfrm>
            <a:off x="6928178" y="3231253"/>
            <a:ext cx="2761566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93AE181-BDF3-CF72-B58B-C8357362A889}"/>
              </a:ext>
            </a:extLst>
          </p:cNvPr>
          <p:cNvCxnSpPr>
            <a:cxnSpLocks/>
            <a:stCxn id="40" idx="0"/>
            <a:endCxn id="45" idx="2"/>
          </p:cNvCxnSpPr>
          <p:nvPr/>
        </p:nvCxnSpPr>
        <p:spPr>
          <a:xfrm flipV="1">
            <a:off x="8306170" y="5164509"/>
            <a:ext cx="2791" cy="1016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84095DC-C38D-44AF-2540-B5A0F004D03C}"/>
              </a:ext>
            </a:extLst>
          </p:cNvPr>
          <p:cNvCxnSpPr>
            <a:cxnSpLocks/>
            <a:endCxn id="46" idx="1"/>
          </p:cNvCxnSpPr>
          <p:nvPr/>
        </p:nvCxnSpPr>
        <p:spPr>
          <a:xfrm rot="10800000">
            <a:off x="6928178" y="4457615"/>
            <a:ext cx="1380782" cy="1329664"/>
          </a:xfrm>
          <a:prstGeom prst="bentConnector3">
            <a:avLst>
              <a:gd name="adj1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9FCCE67-2F54-123A-E247-4DBCC0BB6D6F}"/>
              </a:ext>
            </a:extLst>
          </p:cNvPr>
          <p:cNvCxnSpPr>
            <a:cxnSpLocks/>
          </p:cNvCxnSpPr>
          <p:nvPr/>
        </p:nvCxnSpPr>
        <p:spPr>
          <a:xfrm flipV="1">
            <a:off x="7506380" y="5164509"/>
            <a:ext cx="0" cy="610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70AA43D-EE2A-29D4-2DE7-E2BC16DF5745}"/>
              </a:ext>
            </a:extLst>
          </p:cNvPr>
          <p:cNvCxnSpPr>
            <a:cxnSpLocks/>
          </p:cNvCxnSpPr>
          <p:nvPr/>
        </p:nvCxnSpPr>
        <p:spPr>
          <a:xfrm flipV="1">
            <a:off x="9049041" y="5174033"/>
            <a:ext cx="0" cy="610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85C4B00-524A-0D89-E91D-5BB8479090B9}"/>
              </a:ext>
            </a:extLst>
          </p:cNvPr>
          <p:cNvCxnSpPr/>
          <p:nvPr/>
        </p:nvCxnSpPr>
        <p:spPr>
          <a:xfrm>
            <a:off x="8308960" y="5784897"/>
            <a:ext cx="740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F6F53FA-3A5E-479D-B23B-F8717FA98060}"/>
              </a:ext>
            </a:extLst>
          </p:cNvPr>
          <p:cNvCxnSpPr>
            <a:stCxn id="45" idx="0"/>
            <a:endCxn id="46" idx="2"/>
          </p:cNvCxnSpPr>
          <p:nvPr/>
        </p:nvCxnSpPr>
        <p:spPr>
          <a:xfrm flipV="1">
            <a:off x="8308961" y="4640245"/>
            <a:ext cx="0" cy="159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677AE1F-F6C2-05E3-0350-DC928BFD33A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8308961" y="3062724"/>
            <a:ext cx="0" cy="16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93A5E3B5-D40C-3A87-D074-5169FE19196D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V="1">
            <a:off x="6916364" y="2891909"/>
            <a:ext cx="1404415" cy="1380786"/>
          </a:xfrm>
          <a:prstGeom prst="bentConnector4">
            <a:avLst>
              <a:gd name="adj1" fmla="val 9587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1C622634-38EB-E1C9-C791-36BF7768D294}"/>
              </a:ext>
            </a:extLst>
          </p:cNvPr>
          <p:cNvSpPr/>
          <p:nvPr/>
        </p:nvSpPr>
        <p:spPr>
          <a:xfrm>
            <a:off x="6452481" y="1246357"/>
            <a:ext cx="3479858" cy="4686761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1BAD96-A2E1-3039-1BFE-7AF77FABD114}"/>
                  </a:ext>
                </a:extLst>
              </p:cNvPr>
              <p:cNvSpPr txBox="1"/>
              <p:nvPr/>
            </p:nvSpPr>
            <p:spPr>
              <a:xfrm>
                <a:off x="6434070" y="1201125"/>
                <a:ext cx="7362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𝑑𝑒𝑐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1BAD96-A2E1-3039-1BFE-7AF77FABD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070" y="1201125"/>
                <a:ext cx="73629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9832CF21-8D6F-A58F-C399-34CC96C5A83A}"/>
              </a:ext>
            </a:extLst>
          </p:cNvPr>
          <p:cNvSpPr txBox="1"/>
          <p:nvPr/>
        </p:nvSpPr>
        <p:spPr>
          <a:xfrm>
            <a:off x="6378710" y="941813"/>
            <a:ext cx="96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Decoder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3222D5-6E2E-F139-882B-1ABB1E18F572}"/>
              </a:ext>
            </a:extLst>
          </p:cNvPr>
          <p:cNvSpPr/>
          <p:nvPr/>
        </p:nvSpPr>
        <p:spPr>
          <a:xfrm>
            <a:off x="8205117" y="5433237"/>
            <a:ext cx="207687" cy="2039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665C31C-5BAC-793F-392C-E430E9E58FD0}"/>
              </a:ext>
            </a:extLst>
          </p:cNvPr>
          <p:cNvSpPr/>
          <p:nvPr/>
        </p:nvSpPr>
        <p:spPr>
          <a:xfrm>
            <a:off x="8945197" y="5436358"/>
            <a:ext cx="207687" cy="2039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E36A01B0-211F-83B0-D16A-F1F5D06D522E}"/>
              </a:ext>
            </a:extLst>
          </p:cNvPr>
          <p:cNvCxnSpPr>
            <a:cxnSpLocks/>
            <a:stCxn id="40" idx="0"/>
            <a:endCxn id="61" idx="6"/>
          </p:cNvCxnSpPr>
          <p:nvPr/>
        </p:nvCxnSpPr>
        <p:spPr>
          <a:xfrm rot="5400000" flipH="1" flipV="1">
            <a:off x="8408015" y="5436472"/>
            <a:ext cx="643025" cy="846714"/>
          </a:xfrm>
          <a:prstGeom prst="bentConnector4">
            <a:avLst>
              <a:gd name="adj1" fmla="val 20346"/>
              <a:gd name="adj2" fmla="val 2259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9C8A894-6D33-8FC5-956E-CE6E431D3D90}"/>
              </a:ext>
            </a:extLst>
          </p:cNvPr>
          <p:cNvSpPr txBox="1"/>
          <p:nvPr/>
        </p:nvSpPr>
        <p:spPr>
          <a:xfrm>
            <a:off x="7280781" y="5143627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FB57F61-5F99-AA8E-F5E1-16761E41268F}"/>
              </a:ext>
            </a:extLst>
          </p:cNvPr>
          <p:cNvSpPr txBox="1"/>
          <p:nvPr/>
        </p:nvSpPr>
        <p:spPr>
          <a:xfrm>
            <a:off x="8085278" y="5134101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3A02DE0-DAAB-3BD4-4B5E-4C68020BAA32}"/>
              </a:ext>
            </a:extLst>
          </p:cNvPr>
          <p:cNvSpPr txBox="1"/>
          <p:nvPr/>
        </p:nvSpPr>
        <p:spPr>
          <a:xfrm>
            <a:off x="8821810" y="5121869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1F10B5B-E13C-60F2-01BB-3A11152B96FD}"/>
              </a:ext>
            </a:extLst>
          </p:cNvPr>
          <p:cNvCxnSpPr>
            <a:cxnSpLocks/>
            <a:stCxn id="47" idx="0"/>
            <a:endCxn id="92" idx="2"/>
          </p:cNvCxnSpPr>
          <p:nvPr/>
        </p:nvCxnSpPr>
        <p:spPr>
          <a:xfrm flipV="1">
            <a:off x="8308961" y="2340103"/>
            <a:ext cx="3559" cy="3573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94F5A9D-083D-AAF0-D1E9-862D60074606}"/>
              </a:ext>
            </a:extLst>
          </p:cNvPr>
          <p:cNvSpPr txBox="1"/>
          <p:nvPr/>
        </p:nvSpPr>
        <p:spPr>
          <a:xfrm>
            <a:off x="7004133" y="6550925"/>
            <a:ext cx="261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Object Queries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152D07E-E094-625D-716C-3694BD29CC80}"/>
              </a:ext>
            </a:extLst>
          </p:cNvPr>
          <p:cNvCxnSpPr>
            <a:cxnSpLocks/>
          </p:cNvCxnSpPr>
          <p:nvPr/>
        </p:nvCxnSpPr>
        <p:spPr>
          <a:xfrm flipV="1">
            <a:off x="9039709" y="3601216"/>
            <a:ext cx="0" cy="555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338C0B5-D249-8B8D-029A-500CF031256D}"/>
              </a:ext>
            </a:extLst>
          </p:cNvPr>
          <p:cNvCxnSpPr/>
          <p:nvPr/>
        </p:nvCxnSpPr>
        <p:spPr>
          <a:xfrm>
            <a:off x="8299628" y="4148580"/>
            <a:ext cx="740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F289119A-549F-14E6-D119-BBD43734C1BB}"/>
              </a:ext>
            </a:extLst>
          </p:cNvPr>
          <p:cNvSpPr/>
          <p:nvPr/>
        </p:nvSpPr>
        <p:spPr>
          <a:xfrm>
            <a:off x="8205117" y="3775992"/>
            <a:ext cx="207687" cy="2039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64BAB839-88AE-7820-A7CA-2724BEDE620B}"/>
              </a:ext>
            </a:extLst>
          </p:cNvPr>
          <p:cNvSpPr/>
          <p:nvPr/>
        </p:nvSpPr>
        <p:spPr>
          <a:xfrm>
            <a:off x="8945197" y="3779113"/>
            <a:ext cx="207687" cy="2039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1C1F0D9-6551-ED7C-CD42-4BF8578679AB}"/>
              </a:ext>
            </a:extLst>
          </p:cNvPr>
          <p:cNvCxnSpPr>
            <a:stCxn id="70" idx="0"/>
            <a:endCxn id="48" idx="2"/>
          </p:cNvCxnSpPr>
          <p:nvPr/>
        </p:nvCxnSpPr>
        <p:spPr>
          <a:xfrm flipV="1">
            <a:off x="8308961" y="3596513"/>
            <a:ext cx="0" cy="179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7BAC723-12C9-F8EF-04CD-BBB9A78B6D51}"/>
              </a:ext>
            </a:extLst>
          </p:cNvPr>
          <p:cNvCxnSpPr>
            <a:cxnSpLocks/>
          </p:cNvCxnSpPr>
          <p:nvPr/>
        </p:nvCxnSpPr>
        <p:spPr>
          <a:xfrm flipV="1">
            <a:off x="7506380" y="3602985"/>
            <a:ext cx="0" cy="274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弧形 73">
            <a:extLst>
              <a:ext uri="{FF2B5EF4-FFF2-40B4-BE49-F238E27FC236}">
                <a16:creationId xmlns:a16="http://schemas.microsoft.com/office/drawing/2014/main" id="{E575C338-F8CD-1224-81BB-D05250B21A95}"/>
              </a:ext>
            </a:extLst>
          </p:cNvPr>
          <p:cNvSpPr/>
          <p:nvPr/>
        </p:nvSpPr>
        <p:spPr>
          <a:xfrm>
            <a:off x="6636645" y="3953751"/>
            <a:ext cx="138506" cy="182823"/>
          </a:xfrm>
          <a:prstGeom prst="arc">
            <a:avLst>
              <a:gd name="adj1" fmla="val 10900933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022E0D2A-22F6-4FDE-E403-58C5BAF854AC}"/>
              </a:ext>
            </a:extLst>
          </p:cNvPr>
          <p:cNvCxnSpPr>
            <a:cxnSpLocks/>
            <a:stCxn id="74" idx="2"/>
            <a:endCxn id="70" idx="4"/>
          </p:cNvCxnSpPr>
          <p:nvPr/>
        </p:nvCxnSpPr>
        <p:spPr>
          <a:xfrm rot="5400000" flipH="1" flipV="1">
            <a:off x="7509428" y="3245631"/>
            <a:ext cx="65255" cy="1533810"/>
          </a:xfrm>
          <a:prstGeom prst="bentConnector3">
            <a:avLst>
              <a:gd name="adj1" fmla="val 58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D912A077-ADA3-4D5E-D4A4-D966824FF64B}"/>
              </a:ext>
            </a:extLst>
          </p:cNvPr>
          <p:cNvCxnSpPr>
            <a:cxnSpLocks/>
            <a:stCxn id="74" idx="0"/>
            <a:endCxn id="23" idx="0"/>
          </p:cNvCxnSpPr>
          <p:nvPr/>
        </p:nvCxnSpPr>
        <p:spPr>
          <a:xfrm rot="5400000">
            <a:off x="5265102" y="4758245"/>
            <a:ext cx="2086676" cy="656445"/>
          </a:xfrm>
          <a:prstGeom prst="bentConnector3">
            <a:avLst>
              <a:gd name="adj1" fmla="val 1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弧形 76">
            <a:extLst>
              <a:ext uri="{FF2B5EF4-FFF2-40B4-BE49-F238E27FC236}">
                <a16:creationId xmlns:a16="http://schemas.microsoft.com/office/drawing/2014/main" id="{53464AF4-6245-82D4-4563-07793EA6CD8C}"/>
              </a:ext>
            </a:extLst>
          </p:cNvPr>
          <p:cNvSpPr/>
          <p:nvPr/>
        </p:nvSpPr>
        <p:spPr>
          <a:xfrm>
            <a:off x="6636645" y="3786524"/>
            <a:ext cx="138506" cy="182823"/>
          </a:xfrm>
          <a:prstGeom prst="arc">
            <a:avLst>
              <a:gd name="adj1" fmla="val 10900933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A0E1CAB-4140-3471-5694-CD017370F69E}"/>
              </a:ext>
            </a:extLst>
          </p:cNvPr>
          <p:cNvCxnSpPr>
            <a:cxnSpLocks/>
            <a:stCxn id="77" idx="2"/>
            <a:endCxn id="70" idx="2"/>
          </p:cNvCxnSpPr>
          <p:nvPr/>
        </p:nvCxnSpPr>
        <p:spPr>
          <a:xfrm>
            <a:off x="6775151" y="3877936"/>
            <a:ext cx="1429966" cy="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507B380D-C45D-456B-0028-D7498BC3C967}"/>
              </a:ext>
            </a:extLst>
          </p:cNvPr>
          <p:cNvCxnSpPr>
            <a:cxnSpLocks/>
            <a:stCxn id="77" idx="0"/>
            <a:endCxn id="7" idx="0"/>
          </p:cNvCxnSpPr>
          <p:nvPr/>
        </p:nvCxnSpPr>
        <p:spPr>
          <a:xfrm rot="5400000" flipH="1">
            <a:off x="4742055" y="1981296"/>
            <a:ext cx="1080013" cy="2709200"/>
          </a:xfrm>
          <a:prstGeom prst="bentConnector5">
            <a:avLst>
              <a:gd name="adj1" fmla="val -882"/>
              <a:gd name="adj2" fmla="val 24173"/>
              <a:gd name="adj3" fmla="val 1573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DE676275-2C37-F1DB-097A-16E47E328DD3}"/>
              </a:ext>
            </a:extLst>
          </p:cNvPr>
          <p:cNvCxnSpPr>
            <a:cxnSpLocks/>
            <a:stCxn id="40" idx="0"/>
            <a:endCxn id="71" idx="6"/>
          </p:cNvCxnSpPr>
          <p:nvPr/>
        </p:nvCxnSpPr>
        <p:spPr>
          <a:xfrm rot="5400000" flipH="1" flipV="1">
            <a:off x="7579392" y="4607849"/>
            <a:ext cx="2300270" cy="846714"/>
          </a:xfrm>
          <a:prstGeom prst="bentConnector4">
            <a:avLst>
              <a:gd name="adj1" fmla="val 5755"/>
              <a:gd name="adj2" fmla="val 2259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BE57614-F98B-BAC1-6C8B-38D928E60E08}"/>
              </a:ext>
            </a:extLst>
          </p:cNvPr>
          <p:cNvGrpSpPr/>
          <p:nvPr/>
        </p:nvGrpSpPr>
        <p:grpSpPr>
          <a:xfrm>
            <a:off x="8403279" y="5286521"/>
            <a:ext cx="912267" cy="244565"/>
            <a:chOff x="3164432" y="4591503"/>
            <a:chExt cx="912267" cy="244565"/>
          </a:xfrm>
        </p:grpSpPr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3C819EC9-836B-DA22-F5FB-878E25DCE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173" y="4679588"/>
              <a:ext cx="0" cy="1548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6A8D2C4-F651-5EF3-4A84-0EB2E0AE86F9}"/>
                </a:ext>
              </a:extLst>
            </p:cNvPr>
            <p:cNvCxnSpPr>
              <a:cxnSpLocks/>
            </p:cNvCxnSpPr>
            <p:nvPr/>
          </p:nvCxnSpPr>
          <p:spPr>
            <a:xfrm>
              <a:off x="3873952" y="4682295"/>
              <a:ext cx="2027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9578DA1-B3D6-0D52-F221-B5DE268FB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465" y="4679587"/>
              <a:ext cx="0" cy="1548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701E999D-6535-F354-4FC8-CF4CCEC4A6EE}"/>
                </a:ext>
              </a:extLst>
            </p:cNvPr>
            <p:cNvCxnSpPr>
              <a:cxnSpLocks/>
            </p:cNvCxnSpPr>
            <p:nvPr/>
          </p:nvCxnSpPr>
          <p:spPr>
            <a:xfrm>
              <a:off x="3536939" y="4679588"/>
              <a:ext cx="2027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弧形 85">
              <a:extLst>
                <a:ext uri="{FF2B5EF4-FFF2-40B4-BE49-F238E27FC236}">
                  <a16:creationId xmlns:a16="http://schemas.microsoft.com/office/drawing/2014/main" id="{88B1E29B-C481-0319-329A-D00A2131FFFF}"/>
                </a:ext>
              </a:extLst>
            </p:cNvPr>
            <p:cNvSpPr/>
            <p:nvPr/>
          </p:nvSpPr>
          <p:spPr>
            <a:xfrm>
              <a:off x="3738952" y="4591503"/>
              <a:ext cx="138506" cy="182823"/>
            </a:xfrm>
            <a:prstGeom prst="arc">
              <a:avLst>
                <a:gd name="adj1" fmla="val 1090093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66E41F29-4C3E-0FA7-3A6F-5C04016417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432" y="4836068"/>
              <a:ext cx="3820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63A6CF03-B8F1-834B-B254-4042B9648A70}"/>
              </a:ext>
            </a:extLst>
          </p:cNvPr>
          <p:cNvSpPr txBox="1"/>
          <p:nvPr/>
        </p:nvSpPr>
        <p:spPr>
          <a:xfrm>
            <a:off x="7280781" y="3591498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831AB77-4158-03A5-1655-54B4B2B2DEAD}"/>
              </a:ext>
            </a:extLst>
          </p:cNvPr>
          <p:cNvSpPr txBox="1"/>
          <p:nvPr/>
        </p:nvSpPr>
        <p:spPr>
          <a:xfrm>
            <a:off x="8085278" y="3581972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BC502D5-3583-FD1B-303E-45DB2884C7D4}"/>
              </a:ext>
            </a:extLst>
          </p:cNvPr>
          <p:cNvSpPr txBox="1"/>
          <p:nvPr/>
        </p:nvSpPr>
        <p:spPr>
          <a:xfrm>
            <a:off x="8821810" y="3569740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0BD1812-4862-E04B-3E4F-B7CB71043951}"/>
              </a:ext>
            </a:extLst>
          </p:cNvPr>
          <p:cNvSpPr/>
          <p:nvPr/>
        </p:nvSpPr>
        <p:spPr>
          <a:xfrm>
            <a:off x="6930515" y="1450579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Norm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02D38F2-0420-1438-8C1B-C7DD0D82923F}"/>
              </a:ext>
            </a:extLst>
          </p:cNvPr>
          <p:cNvSpPr/>
          <p:nvPr/>
        </p:nvSpPr>
        <p:spPr>
          <a:xfrm>
            <a:off x="6931737" y="1974843"/>
            <a:ext cx="2761566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05FA431-D8CD-3C59-68A6-EA9178A6B136}"/>
              </a:ext>
            </a:extLst>
          </p:cNvPr>
          <p:cNvCxnSpPr>
            <a:cxnSpLocks/>
            <a:stCxn id="92" idx="0"/>
            <a:endCxn id="91" idx="2"/>
          </p:cNvCxnSpPr>
          <p:nvPr/>
        </p:nvCxnSpPr>
        <p:spPr>
          <a:xfrm flipH="1" flipV="1">
            <a:off x="8311298" y="1815839"/>
            <a:ext cx="1222" cy="159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2E5BDD30-6EC4-C17A-9E9D-34C0D86FDD1B}"/>
              </a:ext>
            </a:extLst>
          </p:cNvPr>
          <p:cNvCxnSpPr>
            <a:cxnSpLocks/>
            <a:stCxn id="47" idx="0"/>
            <a:endCxn id="91" idx="1"/>
          </p:cNvCxnSpPr>
          <p:nvPr/>
        </p:nvCxnSpPr>
        <p:spPr>
          <a:xfrm rot="16200000" flipV="1">
            <a:off x="7087611" y="1476114"/>
            <a:ext cx="1064255" cy="1378446"/>
          </a:xfrm>
          <a:prstGeom prst="bentConnector4">
            <a:avLst>
              <a:gd name="adj1" fmla="val 8603"/>
              <a:gd name="adj2" fmla="val 11675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B53ACF16-C73C-E381-799B-E5142501641F}"/>
              </a:ext>
            </a:extLst>
          </p:cNvPr>
          <p:cNvSpPr/>
          <p:nvPr/>
        </p:nvSpPr>
        <p:spPr>
          <a:xfrm>
            <a:off x="7170774" y="580843"/>
            <a:ext cx="700608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FFN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CB2CCCF4-E281-9A6B-0C17-87DAC80D6436}"/>
              </a:ext>
            </a:extLst>
          </p:cNvPr>
          <p:cNvSpPr/>
          <p:nvPr/>
        </p:nvSpPr>
        <p:spPr>
          <a:xfrm>
            <a:off x="8729527" y="575881"/>
            <a:ext cx="700608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FFN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" name="连接符: 肘形 1">
            <a:extLst>
              <a:ext uri="{FF2B5EF4-FFF2-40B4-BE49-F238E27FC236}">
                <a16:creationId xmlns:a16="http://schemas.microsoft.com/office/drawing/2014/main" id="{D5F49C9E-DB13-0B79-DF0C-6C721331706F}"/>
              </a:ext>
            </a:extLst>
          </p:cNvPr>
          <p:cNvCxnSpPr>
            <a:cxnSpLocks/>
            <a:stCxn id="91" idx="0"/>
            <a:endCxn id="96" idx="2"/>
          </p:cNvCxnSpPr>
          <p:nvPr/>
        </p:nvCxnSpPr>
        <p:spPr>
          <a:xfrm rot="16200000" flipV="1">
            <a:off x="7663950" y="803231"/>
            <a:ext cx="504476" cy="790220"/>
          </a:xfrm>
          <a:prstGeom prst="bentConnector3">
            <a:avLst>
              <a:gd name="adj1" fmla="val 6402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6647CBF9-8B2A-C8AA-61ED-7FEFE50240B1}"/>
              </a:ext>
            </a:extLst>
          </p:cNvPr>
          <p:cNvCxnSpPr>
            <a:cxnSpLocks/>
            <a:stCxn id="91" idx="0"/>
            <a:endCxn id="97" idx="2"/>
          </p:cNvCxnSpPr>
          <p:nvPr/>
        </p:nvCxnSpPr>
        <p:spPr>
          <a:xfrm rot="5400000" flipH="1" flipV="1">
            <a:off x="8440845" y="811594"/>
            <a:ext cx="509438" cy="768533"/>
          </a:xfrm>
          <a:prstGeom prst="bentConnector3">
            <a:avLst>
              <a:gd name="adj1" fmla="val 6295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1BFA789-93CD-DBF2-5E34-468D93308098}"/>
              </a:ext>
            </a:extLst>
          </p:cNvPr>
          <p:cNvSpPr txBox="1"/>
          <p:nvPr/>
        </p:nvSpPr>
        <p:spPr>
          <a:xfrm>
            <a:off x="7057719" y="127008"/>
            <a:ext cx="96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Class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9514D5D-2C77-F0D3-E7E9-9BC5B29D80DD}"/>
              </a:ext>
            </a:extLst>
          </p:cNvPr>
          <p:cNvSpPr txBox="1"/>
          <p:nvPr/>
        </p:nvSpPr>
        <p:spPr>
          <a:xfrm>
            <a:off x="8342086" y="127008"/>
            <a:ext cx="1621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Bounding Box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9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68C93B0-BA75-6302-76DC-FA6DEE4DB27F}"/>
              </a:ext>
            </a:extLst>
          </p:cNvPr>
          <p:cNvSpPr/>
          <p:nvPr/>
        </p:nvSpPr>
        <p:spPr>
          <a:xfrm>
            <a:off x="2422277" y="3188284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2B371E8-0F36-B022-D6F1-2E6B00AD05BE}"/>
              </a:ext>
            </a:extLst>
          </p:cNvPr>
          <p:cNvSpPr/>
          <p:nvPr/>
        </p:nvSpPr>
        <p:spPr>
          <a:xfrm>
            <a:off x="3416347" y="2460555"/>
            <a:ext cx="776765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Concat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07C9F0A-3A65-F65B-924A-945C1C122A02}"/>
              </a:ext>
            </a:extLst>
          </p:cNvPr>
          <p:cNvSpPr/>
          <p:nvPr/>
        </p:nvSpPr>
        <p:spPr>
          <a:xfrm>
            <a:off x="3335599" y="1915471"/>
            <a:ext cx="947444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FC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A21FC84-A910-1CB2-6213-BEFF60307DAC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3804730" y="2264547"/>
            <a:ext cx="4591" cy="196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08D890-437B-093A-2D71-EF6C823708FA}"/>
              </a:ext>
            </a:extLst>
          </p:cNvPr>
          <p:cNvSpPr/>
          <p:nvPr/>
        </p:nvSpPr>
        <p:spPr>
          <a:xfrm>
            <a:off x="3501940" y="3973978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D5909FF-B687-0C84-40E9-5FB6B9550901}"/>
              </a:ext>
            </a:extLst>
          </p:cNvPr>
          <p:cNvSpPr/>
          <p:nvPr/>
        </p:nvSpPr>
        <p:spPr>
          <a:xfrm>
            <a:off x="2417346" y="3977651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A40A4CB-B52A-CE46-2EB0-8860943D1C11}"/>
              </a:ext>
            </a:extLst>
          </p:cNvPr>
          <p:cNvSpPr/>
          <p:nvPr/>
        </p:nvSpPr>
        <p:spPr>
          <a:xfrm>
            <a:off x="4586535" y="3979394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2909CC7-1D57-8CF3-3BD7-C5CA4FE7346F}"/>
              </a:ext>
            </a:extLst>
          </p:cNvPr>
          <p:cNvCxnSpPr>
            <a:cxnSpLocks/>
          </p:cNvCxnSpPr>
          <p:nvPr/>
        </p:nvCxnSpPr>
        <p:spPr>
          <a:xfrm flipV="1">
            <a:off x="3981480" y="2808212"/>
            <a:ext cx="0" cy="371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57A5C9-2516-79B6-AEFE-A157E8BDB93E}"/>
                  </a:ext>
                </a:extLst>
              </p:cNvPr>
              <p:cNvSpPr txBox="1"/>
              <p:nvPr/>
            </p:nvSpPr>
            <p:spPr>
              <a:xfrm>
                <a:off x="5463015" y="3454683"/>
                <a:ext cx="320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57A5C9-2516-79B6-AEFE-A157E8BD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15" y="3454683"/>
                <a:ext cx="3203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150DCE7-545C-670A-576E-25FA719979D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809321" y="1549007"/>
            <a:ext cx="0" cy="366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1B3658-1C2B-F082-E7BA-2EE751EBD613}"/>
              </a:ext>
            </a:extLst>
          </p:cNvPr>
          <p:cNvSpPr/>
          <p:nvPr/>
        </p:nvSpPr>
        <p:spPr>
          <a:xfrm>
            <a:off x="8312094" y="4014984"/>
            <a:ext cx="949028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D3989DC-D434-847A-3249-E78D6A9FF646}"/>
              </a:ext>
            </a:extLst>
          </p:cNvPr>
          <p:cNvSpPr/>
          <p:nvPr/>
        </p:nvSpPr>
        <p:spPr>
          <a:xfrm>
            <a:off x="8399918" y="3523708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AB48853-7DD7-2126-7717-C094688D348E}"/>
              </a:ext>
            </a:extLst>
          </p:cNvPr>
          <p:cNvSpPr/>
          <p:nvPr/>
        </p:nvSpPr>
        <p:spPr>
          <a:xfrm>
            <a:off x="8366485" y="2592548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3E04D19-9657-ECF6-0A54-AD9446D9DD58}"/>
              </a:ext>
            </a:extLst>
          </p:cNvPr>
          <p:cNvSpPr/>
          <p:nvPr/>
        </p:nvSpPr>
        <p:spPr>
          <a:xfrm>
            <a:off x="6991956" y="2059463"/>
            <a:ext cx="2386640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614FCCD-4A9D-C4F3-0F0E-5A947F27B200}"/>
              </a:ext>
            </a:extLst>
          </p:cNvPr>
          <p:cNvCxnSpPr>
            <a:cxnSpLocks/>
          </p:cNvCxnSpPr>
          <p:nvPr/>
        </p:nvCxnSpPr>
        <p:spPr>
          <a:xfrm flipV="1">
            <a:off x="7495241" y="2417061"/>
            <a:ext cx="11307" cy="2300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E488C7B-F074-ACE7-636A-CD4284B0E95D}"/>
              </a:ext>
            </a:extLst>
          </p:cNvPr>
          <p:cNvSpPr/>
          <p:nvPr/>
        </p:nvSpPr>
        <p:spPr>
          <a:xfrm>
            <a:off x="8199882" y="3058128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Masking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691AF42-8AC1-AD01-D5A5-DAAAC5D4F625}"/>
                  </a:ext>
                </a:extLst>
              </p:cNvPr>
              <p:cNvSpPr txBox="1"/>
              <p:nvPr/>
            </p:nvSpPr>
            <p:spPr>
              <a:xfrm>
                <a:off x="9125225" y="4317499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𝑄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691AF42-8AC1-AD01-D5A5-DAAAC5D4F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225" y="4317499"/>
                <a:ext cx="315142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1DFA783-EFAC-CFA4-30A1-099655F06B83}"/>
              </a:ext>
            </a:extLst>
          </p:cNvPr>
          <p:cNvCxnSpPr>
            <a:cxnSpLocks/>
          </p:cNvCxnSpPr>
          <p:nvPr/>
        </p:nvCxnSpPr>
        <p:spPr>
          <a:xfrm flipV="1">
            <a:off x="8442045" y="4353706"/>
            <a:ext cx="0" cy="348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63B52B-D22E-F5FA-0B6F-04853BE17BC0}"/>
              </a:ext>
            </a:extLst>
          </p:cNvPr>
          <p:cNvCxnSpPr>
            <a:cxnSpLocks/>
          </p:cNvCxnSpPr>
          <p:nvPr/>
        </p:nvCxnSpPr>
        <p:spPr>
          <a:xfrm flipV="1">
            <a:off x="9158290" y="4363037"/>
            <a:ext cx="2767" cy="344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8E74CE0-F11D-FDB0-9B28-FF33FB3C5BF9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H="1" flipV="1">
            <a:off x="8786276" y="3872784"/>
            <a:ext cx="332" cy="1422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A4DF0D5-DAD5-1BDB-66F9-E4AFB06FC29A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H="1" flipV="1">
            <a:off x="8786125" y="3407204"/>
            <a:ext cx="151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A43A480-85D8-C46A-3836-1FD463A1A27A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H="1" flipV="1">
            <a:off x="8785248" y="2941624"/>
            <a:ext cx="877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585F59A-03AB-367C-AA87-852008183342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8785248" y="2417061"/>
            <a:ext cx="0" cy="175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BF39C40-140D-79D6-A6D4-1B083002175B}"/>
                  </a:ext>
                </a:extLst>
              </p:cNvPr>
              <p:cNvSpPr txBox="1"/>
              <p:nvPr/>
            </p:nvSpPr>
            <p:spPr>
              <a:xfrm>
                <a:off x="8428173" y="4320958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BF39C40-140D-79D6-A6D4-1B0830021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173" y="4320958"/>
                <a:ext cx="3151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DD6AC22-E480-9EF8-5E11-4E45EDCF1DDC}"/>
                  </a:ext>
                </a:extLst>
              </p:cNvPr>
              <p:cNvSpPr txBox="1"/>
              <p:nvPr/>
            </p:nvSpPr>
            <p:spPr>
              <a:xfrm>
                <a:off x="7446596" y="4314436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𝑉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DD6AC22-E480-9EF8-5E11-4E45EDCF1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596" y="4314436"/>
                <a:ext cx="31514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1D6100-4295-6973-FB0B-51485598E9E9}"/>
              </a:ext>
            </a:extLst>
          </p:cNvPr>
          <p:cNvCxnSpPr>
            <a:stCxn id="17" idx="0"/>
          </p:cNvCxnSpPr>
          <p:nvPr/>
        </p:nvCxnSpPr>
        <p:spPr>
          <a:xfrm flipV="1">
            <a:off x="8185276" y="1682419"/>
            <a:ext cx="0" cy="377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7DB665B-BBB0-C2A6-918C-89DF7FEAD562}"/>
              </a:ext>
            </a:extLst>
          </p:cNvPr>
          <p:cNvSpPr/>
          <p:nvPr/>
        </p:nvSpPr>
        <p:spPr>
          <a:xfrm>
            <a:off x="6598175" y="1543147"/>
            <a:ext cx="3284641" cy="3359407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8B47832-BEDA-BF78-8ECD-E66DD885BF77}"/>
              </a:ext>
            </a:extLst>
          </p:cNvPr>
          <p:cNvCxnSpPr>
            <a:cxnSpLocks/>
          </p:cNvCxnSpPr>
          <p:nvPr/>
        </p:nvCxnSpPr>
        <p:spPr>
          <a:xfrm flipV="1">
            <a:off x="2877534" y="3679810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D11D028-BF44-41A5-A837-C861C8B434D8}"/>
              </a:ext>
            </a:extLst>
          </p:cNvPr>
          <p:cNvCxnSpPr>
            <a:cxnSpLocks/>
          </p:cNvCxnSpPr>
          <p:nvPr/>
        </p:nvCxnSpPr>
        <p:spPr>
          <a:xfrm flipV="1">
            <a:off x="3962128" y="3676635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646106C-10BA-0808-31A7-5D98874C44C9}"/>
              </a:ext>
            </a:extLst>
          </p:cNvPr>
          <p:cNvCxnSpPr>
            <a:cxnSpLocks/>
          </p:cNvCxnSpPr>
          <p:nvPr/>
        </p:nvCxnSpPr>
        <p:spPr>
          <a:xfrm flipV="1">
            <a:off x="5046723" y="3686160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ECDBE37-0E7F-FCB3-1772-3C8F9A1EE6BB}"/>
              </a:ext>
            </a:extLst>
          </p:cNvPr>
          <p:cNvSpPr/>
          <p:nvPr/>
        </p:nvSpPr>
        <p:spPr>
          <a:xfrm>
            <a:off x="2328868" y="3274782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CDF310C-F6FD-D0DB-CE78-4F22D07311DE}"/>
              </a:ext>
            </a:extLst>
          </p:cNvPr>
          <p:cNvSpPr/>
          <p:nvPr/>
        </p:nvSpPr>
        <p:spPr>
          <a:xfrm>
            <a:off x="3399005" y="405570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14DF05A-7F5A-4DCA-B401-7118717194EC}"/>
              </a:ext>
            </a:extLst>
          </p:cNvPr>
          <p:cNvSpPr/>
          <p:nvPr/>
        </p:nvSpPr>
        <p:spPr>
          <a:xfrm>
            <a:off x="2323937" y="406414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15EB84D-6CED-13E1-F0B5-18615CD352FD}"/>
              </a:ext>
            </a:extLst>
          </p:cNvPr>
          <p:cNvSpPr/>
          <p:nvPr/>
        </p:nvSpPr>
        <p:spPr>
          <a:xfrm>
            <a:off x="4493126" y="406589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1C35D63-80CD-0CBB-93A8-52ABEF7F38C6}"/>
              </a:ext>
            </a:extLst>
          </p:cNvPr>
          <p:cNvCxnSpPr>
            <a:cxnSpLocks/>
          </p:cNvCxnSpPr>
          <p:nvPr/>
        </p:nvCxnSpPr>
        <p:spPr>
          <a:xfrm flipV="1">
            <a:off x="3888071" y="2808212"/>
            <a:ext cx="0" cy="457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7EDCB36-B9C5-A349-7259-E90ADEC42865}"/>
              </a:ext>
            </a:extLst>
          </p:cNvPr>
          <p:cNvCxnSpPr>
            <a:cxnSpLocks/>
          </p:cNvCxnSpPr>
          <p:nvPr/>
        </p:nvCxnSpPr>
        <p:spPr>
          <a:xfrm flipV="1">
            <a:off x="2784125" y="3766308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0A710C6-013A-A5BB-73C1-4DF07125891D}"/>
              </a:ext>
            </a:extLst>
          </p:cNvPr>
          <p:cNvCxnSpPr>
            <a:cxnSpLocks/>
          </p:cNvCxnSpPr>
          <p:nvPr/>
        </p:nvCxnSpPr>
        <p:spPr>
          <a:xfrm flipV="1">
            <a:off x="3868719" y="3763133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A439612-3C58-1E2C-3DAE-99AA6F2BC088}"/>
              </a:ext>
            </a:extLst>
          </p:cNvPr>
          <p:cNvCxnSpPr>
            <a:cxnSpLocks/>
          </p:cNvCxnSpPr>
          <p:nvPr/>
        </p:nvCxnSpPr>
        <p:spPr>
          <a:xfrm flipV="1">
            <a:off x="4953314" y="3772658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8F901B4-385D-7A10-1B5C-7B8745B61849}"/>
              </a:ext>
            </a:extLst>
          </p:cNvPr>
          <p:cNvSpPr/>
          <p:nvPr/>
        </p:nvSpPr>
        <p:spPr>
          <a:xfrm>
            <a:off x="2247761" y="3386655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 Dot-product Attention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159229E-DF78-1FC4-15CF-369869AE477D}"/>
              </a:ext>
            </a:extLst>
          </p:cNvPr>
          <p:cNvSpPr/>
          <p:nvPr/>
        </p:nvSpPr>
        <p:spPr>
          <a:xfrm>
            <a:off x="3327424" y="417234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FC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0C1C963B-EF43-0858-F33E-8D862A6824FE}"/>
              </a:ext>
            </a:extLst>
          </p:cNvPr>
          <p:cNvSpPr/>
          <p:nvPr/>
        </p:nvSpPr>
        <p:spPr>
          <a:xfrm>
            <a:off x="2242830" y="417602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FC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98E43C-D30E-6ECE-EFA1-91B9A89F639A}"/>
              </a:ext>
            </a:extLst>
          </p:cNvPr>
          <p:cNvSpPr/>
          <p:nvPr/>
        </p:nvSpPr>
        <p:spPr>
          <a:xfrm>
            <a:off x="4412019" y="4177765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FC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E8E25A1-CD51-5CC0-E368-15FED773D0EE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3787611" y="2813425"/>
            <a:ext cx="1029" cy="573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D60A661-29EC-BFDC-91BF-6D3F3891849C}"/>
              </a:ext>
            </a:extLst>
          </p:cNvPr>
          <p:cNvCxnSpPr>
            <a:cxnSpLocks/>
          </p:cNvCxnSpPr>
          <p:nvPr/>
        </p:nvCxnSpPr>
        <p:spPr>
          <a:xfrm flipV="1">
            <a:off x="2703018" y="387818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646AD3A-71FC-87DC-213B-1874C9B339AB}"/>
              </a:ext>
            </a:extLst>
          </p:cNvPr>
          <p:cNvCxnSpPr>
            <a:cxnSpLocks/>
          </p:cNvCxnSpPr>
          <p:nvPr/>
        </p:nvCxnSpPr>
        <p:spPr>
          <a:xfrm flipV="1">
            <a:off x="3797138" y="3879773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40894EC-6590-15AD-3C76-51720EB847FE}"/>
              </a:ext>
            </a:extLst>
          </p:cNvPr>
          <p:cNvCxnSpPr>
            <a:cxnSpLocks/>
          </p:cNvCxnSpPr>
          <p:nvPr/>
        </p:nvCxnSpPr>
        <p:spPr>
          <a:xfrm flipV="1">
            <a:off x="4872207" y="388453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右大括号 49">
            <a:extLst>
              <a:ext uri="{FF2B5EF4-FFF2-40B4-BE49-F238E27FC236}">
                <a16:creationId xmlns:a16="http://schemas.microsoft.com/office/drawing/2014/main" id="{635D2C19-EB0B-9531-7711-B64216030267}"/>
              </a:ext>
            </a:extLst>
          </p:cNvPr>
          <p:cNvSpPr/>
          <p:nvPr/>
        </p:nvSpPr>
        <p:spPr>
          <a:xfrm rot="1984886">
            <a:off x="5418542" y="3395489"/>
            <a:ext cx="96197" cy="42096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5BEE864-DB4D-0ED4-1C9F-188A36626506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4872207" y="4526841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692D9DC-174E-33A0-86D9-C0218C2CEC10}"/>
              </a:ext>
            </a:extLst>
          </p:cNvPr>
          <p:cNvCxnSpPr>
            <a:cxnSpLocks/>
          </p:cNvCxnSpPr>
          <p:nvPr/>
        </p:nvCxnSpPr>
        <p:spPr>
          <a:xfrm flipV="1">
            <a:off x="3787612" y="4521425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E0493A2-3321-1037-61B9-8A474BFB9454}"/>
              </a:ext>
            </a:extLst>
          </p:cNvPr>
          <p:cNvCxnSpPr>
            <a:cxnSpLocks/>
          </p:cNvCxnSpPr>
          <p:nvPr/>
        </p:nvCxnSpPr>
        <p:spPr>
          <a:xfrm flipV="1">
            <a:off x="2703018" y="4521425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BE993DA-79BB-542C-CB01-3AF253B4982A}"/>
              </a:ext>
            </a:extLst>
          </p:cNvPr>
          <p:cNvSpPr txBox="1"/>
          <p:nvPr/>
        </p:nvSpPr>
        <p:spPr>
          <a:xfrm>
            <a:off x="6489267" y="1174974"/>
            <a:ext cx="238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Scaled Dot-product 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0EA93EF-25D1-6B2E-37CE-73EFEE242BBC}"/>
                  </a:ext>
                </a:extLst>
              </p:cNvPr>
              <p:cNvSpPr txBox="1"/>
              <p:nvPr/>
            </p:nvSpPr>
            <p:spPr>
              <a:xfrm>
                <a:off x="2654740" y="4527864"/>
                <a:ext cx="4288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0EA93EF-25D1-6B2E-37CE-73EFEE242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740" y="4527864"/>
                <a:ext cx="42888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453BCDD-07CC-A740-E547-62709009768C}"/>
                  </a:ext>
                </a:extLst>
              </p:cNvPr>
              <p:cNvSpPr txBox="1"/>
              <p:nvPr/>
            </p:nvSpPr>
            <p:spPr>
              <a:xfrm>
                <a:off x="3765295" y="4520208"/>
                <a:ext cx="1042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𝑃𝐸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453BCDD-07CC-A740-E547-627090097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295" y="4520208"/>
                <a:ext cx="104277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3434DCD-3AC0-1255-8BB8-D1A120F716D5}"/>
                  </a:ext>
                </a:extLst>
              </p:cNvPr>
              <p:cNvSpPr txBox="1"/>
              <p:nvPr/>
            </p:nvSpPr>
            <p:spPr>
              <a:xfrm>
                <a:off x="4853094" y="4514617"/>
                <a:ext cx="946156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𝑃𝐸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3434DCD-3AC0-1255-8BB8-D1A120F71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94" y="4514617"/>
                <a:ext cx="946156" cy="3243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63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>
            <a:extLst>
              <a:ext uri="{FF2B5EF4-FFF2-40B4-BE49-F238E27FC236}">
                <a16:creationId xmlns:a16="http://schemas.microsoft.com/office/drawing/2014/main" id="{414F99B9-764A-330B-E2DD-51CBB7315A9E}"/>
              </a:ext>
            </a:extLst>
          </p:cNvPr>
          <p:cNvSpPr>
            <a:spLocks noChangeAspect="1"/>
          </p:cNvSpPr>
          <p:nvPr/>
        </p:nvSpPr>
        <p:spPr>
          <a:xfrm>
            <a:off x="1751200" y="2242798"/>
            <a:ext cx="2287180" cy="3749044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43ACF53D-048E-55DC-8857-E0A713DF1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80" y="290389"/>
            <a:ext cx="1586018" cy="9564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48" name="文本框 230">
            <a:extLst>
              <a:ext uri="{FF2B5EF4-FFF2-40B4-BE49-F238E27FC236}">
                <a16:creationId xmlns:a16="http://schemas.microsoft.com/office/drawing/2014/main" id="{E284166A-B228-FA7F-C1E0-D3368C462A14}"/>
              </a:ext>
            </a:extLst>
          </p:cNvPr>
          <p:cNvSpPr txBox="1">
            <a:spLocks noChangeAspect="1"/>
          </p:cNvSpPr>
          <p:nvPr/>
        </p:nvSpPr>
        <p:spPr>
          <a:xfrm>
            <a:off x="2088710" y="6527102"/>
            <a:ext cx="1612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Decoder Outputs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84" name="箭头: 下 183">
            <a:extLst>
              <a:ext uri="{FF2B5EF4-FFF2-40B4-BE49-F238E27FC236}">
                <a16:creationId xmlns:a16="http://schemas.microsoft.com/office/drawing/2014/main" id="{0254793D-577F-58BC-253C-045BB053ACAD}"/>
              </a:ext>
            </a:extLst>
          </p:cNvPr>
          <p:cNvSpPr>
            <a:spLocks noChangeAspect="1"/>
          </p:cNvSpPr>
          <p:nvPr/>
        </p:nvSpPr>
        <p:spPr>
          <a:xfrm rot="10800000">
            <a:off x="2763214" y="1261684"/>
            <a:ext cx="224280" cy="365382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0">
              <a:solidFill>
                <a:schemeClr val="tx1"/>
              </a:solidFill>
            </a:endParaRPr>
          </a:p>
        </p:txBody>
      </p:sp>
      <p:pic>
        <p:nvPicPr>
          <p:cNvPr id="185" name="图片 184">
            <a:extLst>
              <a:ext uri="{FF2B5EF4-FFF2-40B4-BE49-F238E27FC236}">
                <a16:creationId xmlns:a16="http://schemas.microsoft.com/office/drawing/2014/main" id="{D2D4CD08-D0EC-0F82-22F1-194479753F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" t="2859" r="2119" b="3678"/>
          <a:stretch/>
        </p:blipFill>
        <p:spPr>
          <a:xfrm>
            <a:off x="3488733" y="1740665"/>
            <a:ext cx="360929" cy="30613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86" name="图片 185">
            <a:extLst>
              <a:ext uri="{FF2B5EF4-FFF2-40B4-BE49-F238E27FC236}">
                <a16:creationId xmlns:a16="http://schemas.microsoft.com/office/drawing/2014/main" id="{68BF48D6-CDFD-B58D-AB58-B03319CA06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2649" r="2192" b="3888"/>
          <a:stretch/>
        </p:blipFill>
        <p:spPr>
          <a:xfrm>
            <a:off x="2978517" y="1739489"/>
            <a:ext cx="365987" cy="30849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490FAAD1-FF8D-A9CD-BE1E-162301151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33467" r="42274" b="23465"/>
          <a:stretch/>
        </p:blipFill>
        <p:spPr>
          <a:xfrm>
            <a:off x="2476368" y="1739853"/>
            <a:ext cx="365987" cy="30849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88" name="图片 187">
            <a:extLst>
              <a:ext uri="{FF2B5EF4-FFF2-40B4-BE49-F238E27FC236}">
                <a16:creationId xmlns:a16="http://schemas.microsoft.com/office/drawing/2014/main" id="{18F14741-F0CC-B7B8-54F1-5D61A677210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7" t="49163" r="10961" b="14682"/>
          <a:stretch/>
        </p:blipFill>
        <p:spPr>
          <a:xfrm>
            <a:off x="1977662" y="1737719"/>
            <a:ext cx="365987" cy="30849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93" name="文本框 106">
            <a:extLst>
              <a:ext uri="{FF2B5EF4-FFF2-40B4-BE49-F238E27FC236}">
                <a16:creationId xmlns:a16="http://schemas.microsoft.com/office/drawing/2014/main" id="{4B589CBD-50B2-43EC-2FA7-ED6A5A32724D}"/>
              </a:ext>
            </a:extLst>
          </p:cNvPr>
          <p:cNvSpPr txBox="1">
            <a:spLocks noChangeAspect="1"/>
          </p:cNvSpPr>
          <p:nvPr/>
        </p:nvSpPr>
        <p:spPr>
          <a:xfrm>
            <a:off x="2928304" y="1337266"/>
            <a:ext cx="154513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Pixel-Wise Argmax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1FDCD430-78BC-52B1-E268-C8E82D7BA1DF}"/>
              </a:ext>
            </a:extLst>
          </p:cNvPr>
          <p:cNvSpPr>
            <a:spLocks noChangeAspect="1"/>
          </p:cNvSpPr>
          <p:nvPr/>
        </p:nvSpPr>
        <p:spPr>
          <a:xfrm>
            <a:off x="1838429" y="5484416"/>
            <a:ext cx="2059508" cy="28950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Convolutional Multi-head Attention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BB7976ED-6D29-5F2B-0475-0528F6BF10DA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649341" y="5783256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2C187448-58C5-FEC8-1820-D37FDD9B76E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650197" y="5792791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499B0A16-DD4A-88C4-BF2D-98DF716E368A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154500" y="5783256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8959A3D0-A6A8-37A4-BBCE-B9EB4E7A7062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163566" y="5783256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3F827E46-A68B-50BA-1F02-7F63042BDBE5}"/>
              </a:ext>
            </a:extLst>
          </p:cNvPr>
          <p:cNvSpPr>
            <a:spLocks noChangeAspect="1"/>
          </p:cNvSpPr>
          <p:nvPr/>
        </p:nvSpPr>
        <p:spPr>
          <a:xfrm>
            <a:off x="1838429" y="5074675"/>
            <a:ext cx="2059508" cy="289500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Concatenate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矩形: 圆角 200">
                <a:extLst>
                  <a:ext uri="{FF2B5EF4-FFF2-40B4-BE49-F238E27FC236}">
                    <a16:creationId xmlns:a16="http://schemas.microsoft.com/office/drawing/2014/main" id="{6681C437-86D9-0260-71F7-E388F2D240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9784" y="4686439"/>
                <a:ext cx="2067785" cy="2895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None/>
                </a:pPr>
                <a14:m>
                  <m:oMath xmlns:m="http://schemas.openxmlformats.org/officeDocument/2006/math">
                    <m:r>
                      <a:rPr lang="en-US" altLang="zh-CN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2</m:t>
                    </m:r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×(</m:t>
                    </m:r>
                  </m:oMath>
                </a14:m>
                <a:r>
                  <a:rPr lang="en-US" altLang="zh-CN" sz="11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</a:t>
                </a:r>
                <a14:m>
                  <m:oMath xmlns:m="http://schemas.openxmlformats.org/officeDocument/2006/math">
                    <m:r>
                      <a:rPr lang="en-US" altLang="zh-CN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3+ </m:t>
                    </m:r>
                  </m:oMath>
                </a14:m>
                <a:r>
                  <a:rPr lang="en-US" altLang="zh-CN" sz="11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GN</a:t>
                </a:r>
                <a14:m>
                  <m:oMath xmlns:m="http://schemas.openxmlformats.org/officeDocument/2006/math">
                    <m:r>
                      <a:rPr lang="en-US" altLang="zh-CN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1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1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ReLU)</a:t>
                </a:r>
              </a:p>
            </p:txBody>
          </p:sp>
        </mc:Choice>
        <mc:Fallback xmlns="">
          <p:sp>
            <p:nvSpPr>
              <p:cNvPr id="201" name="矩形: 圆角 200">
                <a:extLst>
                  <a:ext uri="{FF2B5EF4-FFF2-40B4-BE49-F238E27FC236}">
                    <a16:creationId xmlns:a16="http://schemas.microsoft.com/office/drawing/2014/main" id="{6681C437-86D9-0260-71F7-E388F2D24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784" y="4686439"/>
                <a:ext cx="2067785" cy="289500"/>
              </a:xfrm>
              <a:prstGeom prst="roundRect">
                <a:avLst/>
              </a:prstGeom>
              <a:blipFill>
                <a:blip r:embed="rId8"/>
                <a:stretch>
                  <a:fillRect b="-6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矩形: 圆角 201">
                <a:extLst>
                  <a:ext uri="{FF2B5EF4-FFF2-40B4-BE49-F238E27FC236}">
                    <a16:creationId xmlns:a16="http://schemas.microsoft.com/office/drawing/2014/main" id="{D1FC81DD-5314-C316-7801-C689027A56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8817" y="4299341"/>
                <a:ext cx="2067785" cy="27894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None/>
                </a:pPr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2x</a:t>
                </a:r>
                <a:r>
                  <a:rPr lang="zh-CN" altLang="en-US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up</a:t>
                </a:r>
                <a14:m>
                  <m:oMath xmlns:m="http://schemas.openxmlformats.org/officeDocument/2006/math">
                    <m:r>
                      <a:rPr lang="en-US" altLang="zh-CN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 </m:t>
                    </m:r>
                  </m:oMath>
                </a14:m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add</a:t>
                </a:r>
              </a:p>
            </p:txBody>
          </p:sp>
        </mc:Choice>
        <mc:Fallback xmlns="">
          <p:sp>
            <p:nvSpPr>
              <p:cNvPr id="202" name="矩形: 圆角 201">
                <a:extLst>
                  <a:ext uri="{FF2B5EF4-FFF2-40B4-BE49-F238E27FC236}">
                    <a16:creationId xmlns:a16="http://schemas.microsoft.com/office/drawing/2014/main" id="{D1FC81DD-5314-C316-7801-C689027A5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17" y="4299341"/>
                <a:ext cx="2067785" cy="278941"/>
              </a:xfrm>
              <a:prstGeom prst="roundRect">
                <a:avLst/>
              </a:prstGeom>
              <a:blipFill>
                <a:blip r:embed="rId9"/>
                <a:stretch>
                  <a:fillRect b="-1224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39DEF8F7-B2C5-1A74-2E1A-2854DE7E5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38429" y="3914902"/>
                <a:ext cx="2067785" cy="2895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None/>
                </a:pPr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 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3+ </m:t>
                    </m:r>
                  </m:oMath>
                </a14:m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GN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ReLU</a:t>
                </a:r>
              </a:p>
            </p:txBody>
          </p:sp>
        </mc:Choice>
        <mc:Fallback xmlns=""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39DEF8F7-B2C5-1A74-2E1A-2854DE7E5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429" y="3914902"/>
                <a:ext cx="2067785" cy="289500"/>
              </a:xfrm>
              <a:prstGeom prst="roundRect">
                <a:avLst/>
              </a:prstGeom>
              <a:blipFill>
                <a:blip r:embed="rId10"/>
                <a:stretch>
                  <a:fillRect b="-78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矩形: 圆角 203">
                <a:extLst>
                  <a:ext uri="{FF2B5EF4-FFF2-40B4-BE49-F238E27FC236}">
                    <a16:creationId xmlns:a16="http://schemas.microsoft.com/office/drawing/2014/main" id="{7691BB48-01DE-ACAF-F433-E8992C97C8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38429" y="3511852"/>
                <a:ext cx="2067785" cy="27894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None/>
                </a:pPr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2x</a:t>
                </a:r>
                <a:r>
                  <a:rPr lang="zh-CN" altLang="en-US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up</a:t>
                </a:r>
                <a14:m>
                  <m:oMath xmlns:m="http://schemas.openxmlformats.org/officeDocument/2006/math">
                    <m:r>
                      <a:rPr lang="en-US" altLang="zh-CN" sz="12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 </m:t>
                    </m:r>
                  </m:oMath>
                </a14:m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add</a:t>
                </a:r>
              </a:p>
            </p:txBody>
          </p:sp>
        </mc:Choice>
        <mc:Fallback xmlns="">
          <p:sp>
            <p:nvSpPr>
              <p:cNvPr id="204" name="矩形: 圆角 203">
                <a:extLst>
                  <a:ext uri="{FF2B5EF4-FFF2-40B4-BE49-F238E27FC236}">
                    <a16:creationId xmlns:a16="http://schemas.microsoft.com/office/drawing/2014/main" id="{7691BB48-01DE-ACAF-F433-E8992C97C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429" y="3511852"/>
                <a:ext cx="2067785" cy="278941"/>
              </a:xfrm>
              <a:prstGeom prst="roundRect">
                <a:avLst/>
              </a:prstGeom>
              <a:blipFill>
                <a:blip r:embed="rId11"/>
                <a:stretch>
                  <a:fillRect b="-1020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矩形: 圆角 204">
                <a:extLst>
                  <a:ext uri="{FF2B5EF4-FFF2-40B4-BE49-F238E27FC236}">
                    <a16:creationId xmlns:a16="http://schemas.microsoft.com/office/drawing/2014/main" id="{E86A4E7A-51AB-0427-5B3A-1B29A4E992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48041" y="3117888"/>
                <a:ext cx="2067785" cy="2895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None/>
                </a:pPr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 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3+ </m:t>
                    </m:r>
                  </m:oMath>
                </a14:m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GN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ReLU</a:t>
                </a:r>
              </a:p>
            </p:txBody>
          </p:sp>
        </mc:Choice>
        <mc:Fallback xmlns="">
          <p:sp>
            <p:nvSpPr>
              <p:cNvPr id="205" name="矩形: 圆角 204">
                <a:extLst>
                  <a:ext uri="{FF2B5EF4-FFF2-40B4-BE49-F238E27FC236}">
                    <a16:creationId xmlns:a16="http://schemas.microsoft.com/office/drawing/2014/main" id="{E86A4E7A-51AB-0427-5B3A-1B29A4E99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041" y="3117888"/>
                <a:ext cx="2067785" cy="289500"/>
              </a:xfrm>
              <a:prstGeom prst="roundRect">
                <a:avLst/>
              </a:prstGeom>
              <a:blipFill>
                <a:blip r:embed="rId12"/>
                <a:stretch>
                  <a:fillRect b="-980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DC1DBCB0-6C63-C183-194C-31F5C4B4ED4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659362" y="2042050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7025B2C7-AF63-BBD9-C3B5-0A7C459E891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660218" y="2051585"/>
            <a:ext cx="1667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5041040F-BFBC-00F8-F914-CBBE3A3291A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164521" y="2042050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CFE6D4C2-FA5F-A3AC-A73C-5250163A02B3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173587" y="2042050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矩形: 圆角 209">
                <a:extLst>
                  <a:ext uri="{FF2B5EF4-FFF2-40B4-BE49-F238E27FC236}">
                    <a16:creationId xmlns:a16="http://schemas.microsoft.com/office/drawing/2014/main" id="{F3FA9A1D-DE80-5062-523D-9140E995B0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38429" y="2740211"/>
                <a:ext cx="2067785" cy="27894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None/>
                </a:pPr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2x</a:t>
                </a:r>
                <a:r>
                  <a:rPr lang="zh-CN" altLang="en-US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up</a:t>
                </a:r>
                <a14:m>
                  <m:oMath xmlns:m="http://schemas.openxmlformats.org/officeDocument/2006/math">
                    <m:r>
                      <a:rPr lang="en-US" altLang="zh-CN" sz="12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 </m:t>
                    </m:r>
                  </m:oMath>
                </a14:m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add</a:t>
                </a:r>
              </a:p>
            </p:txBody>
          </p:sp>
        </mc:Choice>
        <mc:Fallback xmlns="">
          <p:sp>
            <p:nvSpPr>
              <p:cNvPr id="210" name="矩形: 圆角 209">
                <a:extLst>
                  <a:ext uri="{FF2B5EF4-FFF2-40B4-BE49-F238E27FC236}">
                    <a16:creationId xmlns:a16="http://schemas.microsoft.com/office/drawing/2014/main" id="{F3FA9A1D-DE80-5062-523D-9140E995B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429" y="2740211"/>
                <a:ext cx="2067785" cy="278941"/>
              </a:xfrm>
              <a:prstGeom prst="roundRect">
                <a:avLst/>
              </a:prstGeom>
              <a:blipFill>
                <a:blip r:embed="rId13"/>
                <a:stretch>
                  <a:fillRect b="-125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矩形: 圆角 210">
                <a:extLst>
                  <a:ext uri="{FF2B5EF4-FFF2-40B4-BE49-F238E27FC236}">
                    <a16:creationId xmlns:a16="http://schemas.microsoft.com/office/drawing/2014/main" id="{6E55FAC4-598A-9053-CEA0-409FB48476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48041" y="2346247"/>
                <a:ext cx="2067785" cy="2895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None/>
                </a:pPr>
                <a:r>
                  <a:rPr lang="en-US" altLang="zh-CN" sz="95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</a:t>
                </a:r>
                <a14:m>
                  <m:oMath xmlns:m="http://schemas.openxmlformats.org/officeDocument/2006/math">
                    <m:r>
                      <a:rPr lang="en-US" altLang="zh-CN" sz="95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95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9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9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3+ </m:t>
                    </m:r>
                  </m:oMath>
                </a14:m>
                <a:r>
                  <a:rPr lang="en-US" altLang="zh-CN" sz="95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GN </a:t>
                </a:r>
                <a14:m>
                  <m:oMath xmlns:m="http://schemas.openxmlformats.org/officeDocument/2006/math">
                    <m:r>
                      <a:rPr lang="en-US" altLang="zh-CN" sz="95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sz="95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 ReLU </a:t>
                </a:r>
                <a14:m>
                  <m:oMath xmlns:m="http://schemas.openxmlformats.org/officeDocument/2006/math">
                    <m:r>
                      <a:rPr lang="en-US" altLang="zh-CN" sz="95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sz="95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 Conv</a:t>
                </a:r>
                <a14:m>
                  <m:oMath xmlns:m="http://schemas.openxmlformats.org/officeDocument/2006/math">
                    <m:r>
                      <a:rPr lang="en-US" altLang="zh-CN" sz="95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95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9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95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</m:oMath>
                </a14:m>
                <a:endParaRPr lang="en-US" altLang="zh-CN" sz="950" b="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1" name="矩形: 圆角 210">
                <a:extLst>
                  <a:ext uri="{FF2B5EF4-FFF2-40B4-BE49-F238E27FC236}">
                    <a16:creationId xmlns:a16="http://schemas.microsoft.com/office/drawing/2014/main" id="{6E55FAC4-598A-9053-CEA0-409FB4847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041" y="2346247"/>
                <a:ext cx="2067785" cy="289500"/>
              </a:xfrm>
              <a:prstGeom prst="roundRect">
                <a:avLst/>
              </a:prstGeom>
              <a:blipFill>
                <a:blip r:embed="rId14"/>
                <a:stretch>
                  <a:fillRect t="-14000" b="-20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CD3804BE-FC96-D5FA-6210-666F8B01F68E}"/>
              </a:ext>
            </a:extLst>
          </p:cNvPr>
          <p:cNvCxnSpPr>
            <a:cxnSpLocks noChangeAspect="1"/>
          </p:cNvCxnSpPr>
          <p:nvPr/>
        </p:nvCxnSpPr>
        <p:spPr>
          <a:xfrm>
            <a:off x="1416038" y="5214277"/>
            <a:ext cx="3119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CE58965-247C-002D-341E-6662A0F60669}"/>
              </a:ext>
            </a:extLst>
          </p:cNvPr>
          <p:cNvSpPr txBox="1"/>
          <p:nvPr/>
        </p:nvSpPr>
        <p:spPr>
          <a:xfrm>
            <a:off x="843426" y="2740211"/>
            <a:ext cx="63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Conv2</a:t>
            </a:r>
            <a:endParaRPr lang="en-US" altLang="zh-CN" sz="12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17A84C-CACC-C28F-2053-D7276DA3A0CE}"/>
              </a:ext>
            </a:extLst>
          </p:cNvPr>
          <p:cNvSpPr txBox="1"/>
          <p:nvPr/>
        </p:nvSpPr>
        <p:spPr>
          <a:xfrm>
            <a:off x="722686" y="4287310"/>
            <a:ext cx="87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Conv4</a:t>
            </a:r>
            <a:endParaRPr lang="en-US" altLang="zh-CN" sz="12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D01CA0-C239-5C27-F302-02F1D2046946}"/>
              </a:ext>
            </a:extLst>
          </p:cNvPr>
          <p:cNvSpPr txBox="1"/>
          <p:nvPr/>
        </p:nvSpPr>
        <p:spPr>
          <a:xfrm>
            <a:off x="758908" y="3483693"/>
            <a:ext cx="788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Conv3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F721AD-B96F-CCBC-B704-A8C52CADCD12}"/>
              </a:ext>
            </a:extLst>
          </p:cNvPr>
          <p:cNvSpPr txBox="1"/>
          <p:nvPr/>
        </p:nvSpPr>
        <p:spPr>
          <a:xfrm>
            <a:off x="758908" y="5045317"/>
            <a:ext cx="81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Conv5</a:t>
            </a:r>
            <a:endParaRPr lang="en-US" altLang="zh-CN" sz="12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4F73A75-EE84-31D4-44A8-21AFDC9201E9}"/>
              </a:ext>
            </a:extLst>
          </p:cNvPr>
          <p:cNvGrpSpPr/>
          <p:nvPr/>
        </p:nvGrpSpPr>
        <p:grpSpPr>
          <a:xfrm>
            <a:off x="1905142" y="6149046"/>
            <a:ext cx="1915134" cy="365260"/>
            <a:chOff x="6660805" y="5702831"/>
            <a:chExt cx="1915134" cy="36526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76B602D-29F8-B1FB-991B-5C103F1DBDD3}"/>
                </a:ext>
              </a:extLst>
            </p:cNvPr>
            <p:cNvSpPr/>
            <p:nvPr/>
          </p:nvSpPr>
          <p:spPr>
            <a:xfrm>
              <a:off x="6660805" y="5702831"/>
              <a:ext cx="1915134" cy="3652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8796A6-2206-75C3-8362-87AE98131E5A}"/>
                </a:ext>
              </a:extLst>
            </p:cNvPr>
            <p:cNvSpPr>
              <a:spLocks/>
            </p:cNvSpPr>
            <p:nvPr/>
          </p:nvSpPr>
          <p:spPr>
            <a:xfrm>
              <a:off x="7269533" y="5756730"/>
              <a:ext cx="249344" cy="253759"/>
            </a:xfrm>
            <a:prstGeom prst="rect">
              <a:avLst/>
            </a:prstGeom>
            <a:solidFill>
              <a:srgbClr val="6FC68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E4DB2B3-B8BA-5954-CC50-8A02A4902A5B}"/>
                </a:ext>
              </a:extLst>
            </p:cNvPr>
            <p:cNvSpPr>
              <a:spLocks/>
            </p:cNvSpPr>
            <p:nvPr/>
          </p:nvSpPr>
          <p:spPr>
            <a:xfrm>
              <a:off x="8170381" y="5756730"/>
              <a:ext cx="249344" cy="253759"/>
            </a:xfrm>
            <a:prstGeom prst="rect">
              <a:avLst/>
            </a:prstGeom>
            <a:solidFill>
              <a:srgbClr val="3688E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35D3225-D2E3-9CE1-FB06-A816CE4198DC}"/>
                </a:ext>
              </a:extLst>
            </p:cNvPr>
            <p:cNvSpPr>
              <a:spLocks/>
            </p:cNvSpPr>
            <p:nvPr/>
          </p:nvSpPr>
          <p:spPr>
            <a:xfrm>
              <a:off x="6819953" y="5756730"/>
              <a:ext cx="249344" cy="253759"/>
            </a:xfrm>
            <a:prstGeom prst="rect">
              <a:avLst/>
            </a:prstGeom>
            <a:solidFill>
              <a:srgbClr val="F2607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3BB8CC-BEE8-33C5-B007-F22957842520}"/>
                </a:ext>
              </a:extLst>
            </p:cNvPr>
            <p:cNvSpPr>
              <a:spLocks/>
            </p:cNvSpPr>
            <p:nvPr/>
          </p:nvSpPr>
          <p:spPr>
            <a:xfrm>
              <a:off x="7721731" y="5757458"/>
              <a:ext cx="249344" cy="253759"/>
            </a:xfrm>
            <a:prstGeom prst="rect">
              <a:avLst/>
            </a:prstGeom>
            <a:solidFill>
              <a:srgbClr val="DEAD2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sp>
        <p:nvSpPr>
          <p:cNvPr id="13" name="文本框 230">
            <a:extLst>
              <a:ext uri="{FF2B5EF4-FFF2-40B4-BE49-F238E27FC236}">
                <a16:creationId xmlns:a16="http://schemas.microsoft.com/office/drawing/2014/main" id="{0C8E7D5D-4616-CA76-03EB-5672D8D21BCB}"/>
              </a:ext>
            </a:extLst>
          </p:cNvPr>
          <p:cNvSpPr txBox="1">
            <a:spLocks noChangeAspect="1"/>
          </p:cNvSpPr>
          <p:nvPr/>
        </p:nvSpPr>
        <p:spPr>
          <a:xfrm>
            <a:off x="3988277" y="5513019"/>
            <a:ext cx="1612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Encoder Outputs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8404455-6A81-C0DA-A4F4-3AE02ABF7E03}"/>
              </a:ext>
            </a:extLst>
          </p:cNvPr>
          <p:cNvSpPr/>
          <p:nvPr/>
        </p:nvSpPr>
        <p:spPr>
          <a:xfrm>
            <a:off x="6784114" y="1474707"/>
            <a:ext cx="3346650" cy="1775877"/>
          </a:xfrm>
          <a:prstGeom prst="roundRect">
            <a:avLst>
              <a:gd name="adj" fmla="val 102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1949E1-B482-F03E-401F-E57232009CC4}"/>
              </a:ext>
            </a:extLst>
          </p:cNvPr>
          <p:cNvSpPr/>
          <p:nvPr/>
        </p:nvSpPr>
        <p:spPr>
          <a:xfrm>
            <a:off x="8067502" y="1693250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DED16A9-E094-596C-B5DF-1BD71FEE7596}"/>
              </a:ext>
            </a:extLst>
          </p:cNvPr>
          <p:cNvSpPr/>
          <p:nvPr/>
        </p:nvSpPr>
        <p:spPr>
          <a:xfrm>
            <a:off x="7903068" y="2180846"/>
            <a:ext cx="1166394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掩码（可选）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76E330E-9195-9A06-E4E0-39B55E717563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8486265" y="2529922"/>
            <a:ext cx="0" cy="13159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90FB10F-4E7A-2CE3-0B16-CDFA9F17C57A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8486265" y="2042326"/>
            <a:ext cx="0" cy="1385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686BB9A-E08D-6760-332C-A9BE9D55461E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486265" y="1132084"/>
            <a:ext cx="0" cy="561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9C98E82-C1E8-51F6-A19D-36EB1509AAD5}"/>
              </a:ext>
            </a:extLst>
          </p:cNvPr>
          <p:cNvSpPr/>
          <p:nvPr/>
        </p:nvSpPr>
        <p:spPr>
          <a:xfrm>
            <a:off x="8011751" y="2661520"/>
            <a:ext cx="949028" cy="349076"/>
          </a:xfrm>
          <a:prstGeom prst="roundRect">
            <a:avLst>
              <a:gd name="adj" fmla="val 13643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矩阵乘法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1377754D-0F26-179C-204E-847E512A86FC}"/>
              </a:ext>
            </a:extLst>
          </p:cNvPr>
          <p:cNvCxnSpPr>
            <a:cxnSpLocks/>
            <a:endCxn id="20" idx="1"/>
          </p:cNvCxnSpPr>
          <p:nvPr/>
        </p:nvCxnSpPr>
        <p:spPr>
          <a:xfrm rot="5400000" flipH="1" flipV="1">
            <a:off x="7268815" y="2925324"/>
            <a:ext cx="832201" cy="6536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36F6F06-A392-28C3-0686-EBEE6522FD71}"/>
              </a:ext>
            </a:extLst>
          </p:cNvPr>
          <p:cNvCxnSpPr>
            <a:cxnSpLocks/>
            <a:endCxn id="20" idx="3"/>
          </p:cNvCxnSpPr>
          <p:nvPr/>
        </p:nvCxnSpPr>
        <p:spPr>
          <a:xfrm rot="16200000" flipV="1">
            <a:off x="8757816" y="3039021"/>
            <a:ext cx="830588" cy="4246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4447567-9E74-2CA4-720C-B3D13F6ECA4E}"/>
              </a:ext>
            </a:extLst>
          </p:cNvPr>
          <p:cNvSpPr/>
          <p:nvPr/>
        </p:nvSpPr>
        <p:spPr>
          <a:xfrm>
            <a:off x="6651737" y="1675932"/>
            <a:ext cx="3346650" cy="1775877"/>
          </a:xfrm>
          <a:prstGeom prst="roundRect">
            <a:avLst>
              <a:gd name="adj" fmla="val 102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CAC66E3-94DC-B133-F526-55F43A0F6B9D}"/>
              </a:ext>
            </a:extLst>
          </p:cNvPr>
          <p:cNvSpPr/>
          <p:nvPr/>
        </p:nvSpPr>
        <p:spPr>
          <a:xfrm>
            <a:off x="7935125" y="1894475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0AE58E2-644B-44ED-4217-D764A97E4244}"/>
              </a:ext>
            </a:extLst>
          </p:cNvPr>
          <p:cNvSpPr/>
          <p:nvPr/>
        </p:nvSpPr>
        <p:spPr>
          <a:xfrm>
            <a:off x="7770691" y="2382071"/>
            <a:ext cx="1166394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掩码（可选）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3F2DD3B-B1C9-F68B-D185-8A7F2BA4707B}"/>
              </a:ext>
            </a:extLst>
          </p:cNvPr>
          <p:cNvCxnSpPr>
            <a:cxnSpLocks/>
            <a:stCxn id="29" idx="0"/>
            <a:endCxn id="25" idx="2"/>
          </p:cNvCxnSpPr>
          <p:nvPr/>
        </p:nvCxnSpPr>
        <p:spPr>
          <a:xfrm flipV="1">
            <a:off x="8353888" y="2731147"/>
            <a:ext cx="0" cy="13159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FCFCE33-6782-B05D-4D2F-A0F58E25EB60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8353888" y="2243551"/>
            <a:ext cx="0" cy="1385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F55949B-CD0F-052D-C6BE-9F072BA2FF0E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353888" y="1132084"/>
            <a:ext cx="0" cy="762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9D1E95B-7A45-5A9E-6B6E-5138EB03208F}"/>
              </a:ext>
            </a:extLst>
          </p:cNvPr>
          <p:cNvSpPr/>
          <p:nvPr/>
        </p:nvSpPr>
        <p:spPr>
          <a:xfrm>
            <a:off x="7879374" y="2862745"/>
            <a:ext cx="949028" cy="349076"/>
          </a:xfrm>
          <a:prstGeom prst="roundRect">
            <a:avLst>
              <a:gd name="adj" fmla="val 13643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矩阵乘法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B311AC7F-DE7A-B868-FCA0-D8988D994226}"/>
              </a:ext>
            </a:extLst>
          </p:cNvPr>
          <p:cNvCxnSpPr>
            <a:cxnSpLocks/>
            <a:endCxn id="29" idx="1"/>
          </p:cNvCxnSpPr>
          <p:nvPr/>
        </p:nvCxnSpPr>
        <p:spPr>
          <a:xfrm rot="5400000" flipH="1" flipV="1">
            <a:off x="7136438" y="3126549"/>
            <a:ext cx="832201" cy="6536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5B2B0DA-AF98-9DD7-02A5-3BDFEEAD0C63}"/>
              </a:ext>
            </a:extLst>
          </p:cNvPr>
          <p:cNvCxnSpPr>
            <a:cxnSpLocks/>
            <a:endCxn id="29" idx="3"/>
          </p:cNvCxnSpPr>
          <p:nvPr/>
        </p:nvCxnSpPr>
        <p:spPr>
          <a:xfrm rot="16200000" flipV="1">
            <a:off x="8625439" y="3240246"/>
            <a:ext cx="830588" cy="4246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64190BD-7556-467D-0497-80B2DF875BDB}"/>
              </a:ext>
            </a:extLst>
          </p:cNvPr>
          <p:cNvCxnSpPr>
            <a:cxnSpLocks/>
            <a:stCxn id="34" idx="0"/>
            <a:endCxn id="70" idx="2"/>
          </p:cNvCxnSpPr>
          <p:nvPr/>
        </p:nvCxnSpPr>
        <p:spPr>
          <a:xfrm flipV="1">
            <a:off x="7081645" y="5045506"/>
            <a:ext cx="0" cy="445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6BAAE4-773A-25D3-E555-4572A21A071F}"/>
              </a:ext>
            </a:extLst>
          </p:cNvPr>
          <p:cNvGrpSpPr/>
          <p:nvPr/>
        </p:nvGrpSpPr>
        <p:grpSpPr>
          <a:xfrm>
            <a:off x="6124078" y="5490679"/>
            <a:ext cx="1915134" cy="365260"/>
            <a:chOff x="6660805" y="5702831"/>
            <a:chExt cx="1915134" cy="36526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C4128175-A4F2-60FF-E259-5F398BFCCBEC}"/>
                </a:ext>
              </a:extLst>
            </p:cNvPr>
            <p:cNvSpPr/>
            <p:nvPr/>
          </p:nvSpPr>
          <p:spPr>
            <a:xfrm>
              <a:off x="6660805" y="5702831"/>
              <a:ext cx="1915134" cy="3652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D3CF756-3098-AE0A-0222-664A4B169C27}"/>
                </a:ext>
              </a:extLst>
            </p:cNvPr>
            <p:cNvSpPr>
              <a:spLocks/>
            </p:cNvSpPr>
            <p:nvPr/>
          </p:nvSpPr>
          <p:spPr>
            <a:xfrm>
              <a:off x="7269533" y="5756730"/>
              <a:ext cx="249344" cy="253759"/>
            </a:xfrm>
            <a:prstGeom prst="rect">
              <a:avLst/>
            </a:prstGeom>
            <a:solidFill>
              <a:srgbClr val="6FC68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456129B-2DF0-76B3-25D1-C28A9C0BB176}"/>
                </a:ext>
              </a:extLst>
            </p:cNvPr>
            <p:cNvSpPr>
              <a:spLocks/>
            </p:cNvSpPr>
            <p:nvPr/>
          </p:nvSpPr>
          <p:spPr>
            <a:xfrm>
              <a:off x="8170381" y="5756730"/>
              <a:ext cx="249344" cy="253759"/>
            </a:xfrm>
            <a:prstGeom prst="rect">
              <a:avLst/>
            </a:prstGeom>
            <a:solidFill>
              <a:srgbClr val="3688E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3C3D235-3E12-A71E-38A2-226118FCD13D}"/>
                </a:ext>
              </a:extLst>
            </p:cNvPr>
            <p:cNvSpPr>
              <a:spLocks/>
            </p:cNvSpPr>
            <p:nvPr/>
          </p:nvSpPr>
          <p:spPr>
            <a:xfrm>
              <a:off x="6819953" y="5756730"/>
              <a:ext cx="249344" cy="253759"/>
            </a:xfrm>
            <a:prstGeom prst="rect">
              <a:avLst/>
            </a:prstGeom>
            <a:solidFill>
              <a:srgbClr val="F2607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78B1C28-6E5F-EE01-7946-5FCD279DA540}"/>
                </a:ext>
              </a:extLst>
            </p:cNvPr>
            <p:cNvSpPr>
              <a:spLocks/>
            </p:cNvSpPr>
            <p:nvPr/>
          </p:nvSpPr>
          <p:spPr>
            <a:xfrm>
              <a:off x="7721731" y="5757458"/>
              <a:ext cx="249344" cy="253759"/>
            </a:xfrm>
            <a:prstGeom prst="rect">
              <a:avLst/>
            </a:prstGeom>
            <a:solidFill>
              <a:srgbClr val="DEAD2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8AF70F5-9B5F-6D40-31FF-EEEFB2D65396}"/>
                  </a:ext>
                </a:extLst>
              </p:cNvPr>
              <p:cNvSpPr txBox="1"/>
              <p:nvPr/>
            </p:nvSpPr>
            <p:spPr>
              <a:xfrm>
                <a:off x="8379269" y="5659043"/>
                <a:ext cx="1490752" cy="715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Encoder Outputs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×(</m:t>
                          </m:r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den>
                          </m:f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8AF70F5-9B5F-6D40-31FF-EEEFB2D65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269" y="5659043"/>
                <a:ext cx="1490752" cy="715645"/>
              </a:xfrm>
              <a:prstGeom prst="rect">
                <a:avLst/>
              </a:prstGeom>
              <a:blipFill>
                <a:blip r:embed="rId15"/>
                <a:stretch>
                  <a:fillRect t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88EE4787-6A82-7B94-E1FA-C175D110B5B2}"/>
                  </a:ext>
                </a:extLst>
              </p:cNvPr>
              <p:cNvSpPr/>
              <p:nvPr/>
            </p:nvSpPr>
            <p:spPr>
              <a:xfrm>
                <a:off x="8595805" y="4706513"/>
                <a:ext cx="1052503" cy="34907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 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88EE4787-6A82-7B94-E1FA-C175D110B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805" y="4706513"/>
                <a:ext cx="1052503" cy="349076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4C22767-C6F7-C864-6E90-90A8093BD74E}"/>
                  </a:ext>
                </a:extLst>
              </p:cNvPr>
              <p:cNvSpPr txBox="1"/>
              <p:nvPr/>
            </p:nvSpPr>
            <p:spPr>
              <a:xfrm>
                <a:off x="6339038" y="5897780"/>
                <a:ext cx="1419288" cy="539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Decoder Outputs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4C22767-C6F7-C864-6E90-90A8093BD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038" y="5897780"/>
                <a:ext cx="1419288" cy="539828"/>
              </a:xfrm>
              <a:prstGeom prst="rect">
                <a:avLst/>
              </a:prstGeom>
              <a:blipFill>
                <a:blip r:embed="rId17"/>
                <a:stretch>
                  <a:fillRect t="-1124" b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A9F8BE5-8874-C03F-63F7-0D8A2FE81908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H="1" flipV="1">
            <a:off x="9122057" y="5055589"/>
            <a:ext cx="2588" cy="603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A896685-DADC-19A9-D762-E42CDBAA4561}"/>
              </a:ext>
            </a:extLst>
          </p:cNvPr>
          <p:cNvSpPr/>
          <p:nvPr/>
        </p:nvSpPr>
        <p:spPr>
          <a:xfrm>
            <a:off x="6784114" y="4083414"/>
            <a:ext cx="595764" cy="3490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Split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9BF6528-43C0-ECE1-90C9-82209B640754}"/>
              </a:ext>
            </a:extLst>
          </p:cNvPr>
          <p:cNvSpPr/>
          <p:nvPr/>
        </p:nvSpPr>
        <p:spPr>
          <a:xfrm>
            <a:off x="8824173" y="4081801"/>
            <a:ext cx="595765" cy="3490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Split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578903C-DA53-6E1C-0298-A5E017423AB4}"/>
              </a:ext>
            </a:extLst>
          </p:cNvPr>
          <p:cNvCxnSpPr>
            <a:cxnSpLocks/>
            <a:stCxn id="40" idx="0"/>
            <a:endCxn id="44" idx="2"/>
          </p:cNvCxnSpPr>
          <p:nvPr/>
        </p:nvCxnSpPr>
        <p:spPr>
          <a:xfrm flipH="1" flipV="1">
            <a:off x="9122056" y="4430877"/>
            <a:ext cx="1" cy="275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822BF7D-187A-B627-6499-875262666514}"/>
              </a:ext>
            </a:extLst>
          </p:cNvPr>
          <p:cNvCxnSpPr>
            <a:cxnSpLocks/>
            <a:stCxn id="70" idx="0"/>
            <a:endCxn id="43" idx="2"/>
          </p:cNvCxnSpPr>
          <p:nvPr/>
        </p:nvCxnSpPr>
        <p:spPr>
          <a:xfrm flipV="1">
            <a:off x="7081645" y="4432490"/>
            <a:ext cx="351" cy="263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8ED962E-A70F-97C0-4288-364BB791F580}"/>
              </a:ext>
            </a:extLst>
          </p:cNvPr>
          <p:cNvSpPr/>
          <p:nvPr/>
        </p:nvSpPr>
        <p:spPr>
          <a:xfrm>
            <a:off x="6515702" y="1893585"/>
            <a:ext cx="3346650" cy="1775877"/>
          </a:xfrm>
          <a:prstGeom prst="roundRect">
            <a:avLst>
              <a:gd name="adj" fmla="val 102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6ADD769C-8582-A787-EC69-F28FB87470C8}"/>
              </a:ext>
            </a:extLst>
          </p:cNvPr>
          <p:cNvSpPr/>
          <p:nvPr/>
        </p:nvSpPr>
        <p:spPr>
          <a:xfrm>
            <a:off x="7791418" y="2108405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A678201-7CC2-6947-9D5B-A03C16789470}"/>
              </a:ext>
            </a:extLst>
          </p:cNvPr>
          <p:cNvSpPr/>
          <p:nvPr/>
        </p:nvSpPr>
        <p:spPr>
          <a:xfrm>
            <a:off x="7626984" y="2596001"/>
            <a:ext cx="1166394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Masking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1416FFD-B10D-D544-D444-5911B5EE2F85}"/>
                  </a:ext>
                </a:extLst>
              </p:cNvPr>
              <p:cNvSpPr txBox="1"/>
              <p:nvPr/>
            </p:nvSpPr>
            <p:spPr>
              <a:xfrm>
                <a:off x="8874901" y="3195306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𝑄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1416FFD-B10D-D544-D444-5911B5EE2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901" y="3195306"/>
                <a:ext cx="315142" cy="307777"/>
              </a:xfrm>
              <a:prstGeom prst="rect">
                <a:avLst/>
              </a:prstGeom>
              <a:blipFill>
                <a:blip r:embed="rId1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8F5C215-908C-F2A3-43D3-2F5374E91C8B}"/>
              </a:ext>
            </a:extLst>
          </p:cNvPr>
          <p:cNvCxnSpPr>
            <a:cxnSpLocks/>
            <a:stCxn id="55" idx="0"/>
            <a:endCxn id="49" idx="2"/>
          </p:cNvCxnSpPr>
          <p:nvPr/>
        </p:nvCxnSpPr>
        <p:spPr>
          <a:xfrm flipV="1">
            <a:off x="8210181" y="2945077"/>
            <a:ext cx="0" cy="13159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2C6969B-A624-6473-5106-1CA8A1FAE260}"/>
              </a:ext>
            </a:extLst>
          </p:cNvPr>
          <p:cNvCxnSpPr>
            <a:cxnSpLocks/>
            <a:stCxn id="49" idx="0"/>
            <a:endCxn id="48" idx="2"/>
          </p:cNvCxnSpPr>
          <p:nvPr/>
        </p:nvCxnSpPr>
        <p:spPr>
          <a:xfrm flipV="1">
            <a:off x="8210181" y="2457481"/>
            <a:ext cx="0" cy="1385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79EF10A-DAB1-48E6-939A-75CF4E357251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8210181" y="1132084"/>
            <a:ext cx="0" cy="976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9F0C98D-6329-337C-35F0-EF84BF45EC99}"/>
                  </a:ext>
                </a:extLst>
              </p:cNvPr>
              <p:cNvSpPr txBox="1"/>
              <p:nvPr/>
            </p:nvSpPr>
            <p:spPr>
              <a:xfrm>
                <a:off x="7018543" y="3213114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9F0C98D-6329-337C-35F0-EF84BF45E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543" y="3213114"/>
                <a:ext cx="315142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927C73F-6295-769D-5C93-B238CB283A00}"/>
              </a:ext>
            </a:extLst>
          </p:cNvPr>
          <p:cNvSpPr/>
          <p:nvPr/>
        </p:nvSpPr>
        <p:spPr>
          <a:xfrm>
            <a:off x="7735667" y="3076675"/>
            <a:ext cx="949028" cy="349076"/>
          </a:xfrm>
          <a:prstGeom prst="roundRect">
            <a:avLst>
              <a:gd name="adj" fmla="val 13643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7604A4B8-6045-6BED-ADEE-EA8BA78C956D}"/>
              </a:ext>
            </a:extLst>
          </p:cNvPr>
          <p:cNvCxnSpPr>
            <a:cxnSpLocks/>
            <a:stCxn id="43" idx="0"/>
            <a:endCxn id="55" idx="1"/>
          </p:cNvCxnSpPr>
          <p:nvPr/>
        </p:nvCxnSpPr>
        <p:spPr>
          <a:xfrm rot="5400000" flipH="1" flipV="1">
            <a:off x="6992731" y="3340479"/>
            <a:ext cx="832201" cy="6536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A79D8CC8-34D0-02B8-EF37-BE16342CD320}"/>
              </a:ext>
            </a:extLst>
          </p:cNvPr>
          <p:cNvCxnSpPr>
            <a:cxnSpLocks/>
            <a:stCxn id="44" idx="0"/>
            <a:endCxn id="55" idx="3"/>
          </p:cNvCxnSpPr>
          <p:nvPr/>
        </p:nvCxnSpPr>
        <p:spPr>
          <a:xfrm rot="16200000" flipV="1">
            <a:off x="8488082" y="3447826"/>
            <a:ext cx="830588" cy="4373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弧形 57">
            <a:extLst>
              <a:ext uri="{FF2B5EF4-FFF2-40B4-BE49-F238E27FC236}">
                <a16:creationId xmlns:a16="http://schemas.microsoft.com/office/drawing/2014/main" id="{2F67B47A-9DFE-CB18-C343-E9FD30235270}"/>
              </a:ext>
            </a:extLst>
          </p:cNvPr>
          <p:cNvSpPr/>
          <p:nvPr/>
        </p:nvSpPr>
        <p:spPr>
          <a:xfrm rot="4489004">
            <a:off x="6830181" y="3574747"/>
            <a:ext cx="466162" cy="360710"/>
          </a:xfrm>
          <a:prstGeom prst="arc">
            <a:avLst>
              <a:gd name="adj1" fmla="val 19148148"/>
              <a:gd name="adj2" fmla="val 5615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弧形 58">
            <a:extLst>
              <a:ext uri="{FF2B5EF4-FFF2-40B4-BE49-F238E27FC236}">
                <a16:creationId xmlns:a16="http://schemas.microsoft.com/office/drawing/2014/main" id="{8430FBDA-68E2-31AD-47C3-A72BFDBDCBDD}"/>
              </a:ext>
            </a:extLst>
          </p:cNvPr>
          <p:cNvSpPr/>
          <p:nvPr/>
        </p:nvSpPr>
        <p:spPr>
          <a:xfrm rot="4489004">
            <a:off x="8851067" y="3560954"/>
            <a:ext cx="466162" cy="360710"/>
          </a:xfrm>
          <a:prstGeom prst="arc">
            <a:avLst>
              <a:gd name="adj1" fmla="val 19148148"/>
              <a:gd name="adj2" fmla="val 5615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弧形 59">
            <a:extLst>
              <a:ext uri="{FF2B5EF4-FFF2-40B4-BE49-F238E27FC236}">
                <a16:creationId xmlns:a16="http://schemas.microsoft.com/office/drawing/2014/main" id="{9CCA123E-4CF4-CFD5-4DAA-B740375E73BB}"/>
              </a:ext>
            </a:extLst>
          </p:cNvPr>
          <p:cNvSpPr/>
          <p:nvPr/>
        </p:nvSpPr>
        <p:spPr>
          <a:xfrm rot="4489004">
            <a:off x="6981183" y="3466359"/>
            <a:ext cx="466162" cy="360710"/>
          </a:xfrm>
          <a:prstGeom prst="arc">
            <a:avLst>
              <a:gd name="adj1" fmla="val 17523636"/>
              <a:gd name="adj2" fmla="val 5615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弧形 60">
            <a:extLst>
              <a:ext uri="{FF2B5EF4-FFF2-40B4-BE49-F238E27FC236}">
                <a16:creationId xmlns:a16="http://schemas.microsoft.com/office/drawing/2014/main" id="{D364B7DB-4C74-C732-325F-E582A88E94EF}"/>
              </a:ext>
            </a:extLst>
          </p:cNvPr>
          <p:cNvSpPr/>
          <p:nvPr/>
        </p:nvSpPr>
        <p:spPr>
          <a:xfrm rot="4489004">
            <a:off x="9007999" y="3458654"/>
            <a:ext cx="466162" cy="360710"/>
          </a:xfrm>
          <a:prstGeom prst="arc">
            <a:avLst>
              <a:gd name="adj1" fmla="val 17523636"/>
              <a:gd name="adj2" fmla="val 5615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4E3AF13-229B-6876-9557-2A335A39983A}"/>
                  </a:ext>
                </a:extLst>
              </p:cNvPr>
              <p:cNvSpPr txBox="1"/>
              <p:nvPr/>
            </p:nvSpPr>
            <p:spPr>
              <a:xfrm>
                <a:off x="10079359" y="2442112"/>
                <a:ext cx="320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4E3AF13-229B-6876-9557-2A335A399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359" y="2442112"/>
                <a:ext cx="3203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右大括号 62">
            <a:extLst>
              <a:ext uri="{FF2B5EF4-FFF2-40B4-BE49-F238E27FC236}">
                <a16:creationId xmlns:a16="http://schemas.microsoft.com/office/drawing/2014/main" id="{BEAB3879-9FF3-40E4-25C3-4A07B2F848D5}"/>
              </a:ext>
            </a:extLst>
          </p:cNvPr>
          <p:cNvSpPr/>
          <p:nvPr/>
        </p:nvSpPr>
        <p:spPr>
          <a:xfrm rot="1984886">
            <a:off x="9974641" y="2382918"/>
            <a:ext cx="96197" cy="42096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496A6EB-C83D-0FFB-5B84-3D89A3120915}"/>
                  </a:ext>
                </a:extLst>
              </p:cNvPr>
              <p:cNvSpPr txBox="1"/>
              <p:nvPr/>
            </p:nvSpPr>
            <p:spPr>
              <a:xfrm>
                <a:off x="7459249" y="558287"/>
                <a:ext cx="1754964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496A6EB-C83D-0FFB-5B84-3D89A3120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49" y="558287"/>
                <a:ext cx="1754964" cy="495649"/>
              </a:xfrm>
              <a:prstGeom prst="rect">
                <a:avLst/>
              </a:prstGeom>
              <a:blipFill>
                <a:blip r:embed="rId21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E9A4019-5D6C-2CF6-71C6-BEC0A6E2DCC1}"/>
                  </a:ext>
                </a:extLst>
              </p:cNvPr>
              <p:cNvSpPr txBox="1"/>
              <p:nvPr/>
            </p:nvSpPr>
            <p:spPr>
              <a:xfrm>
                <a:off x="5597280" y="3994758"/>
                <a:ext cx="1352550" cy="441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E9A4019-5D6C-2CF6-71C6-BEC0A6E2D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80" y="3994758"/>
                <a:ext cx="1352550" cy="441724"/>
              </a:xfrm>
              <a:prstGeom prst="rect">
                <a:avLst/>
              </a:prstGeom>
              <a:blipFill>
                <a:blip r:embed="rId22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BCCF7B3-047D-7E4B-B683-F63B10E7117E}"/>
              </a:ext>
            </a:extLst>
          </p:cNvPr>
          <p:cNvSpPr/>
          <p:nvPr/>
        </p:nvSpPr>
        <p:spPr>
          <a:xfrm>
            <a:off x="6621457" y="4696430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EFDD991-592E-7595-60D9-B91EC431057E}"/>
                  </a:ext>
                </a:extLst>
              </p:cNvPr>
              <p:cNvSpPr txBox="1"/>
              <p:nvPr/>
            </p:nvSpPr>
            <p:spPr>
              <a:xfrm>
                <a:off x="5837963" y="4927673"/>
                <a:ext cx="763474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EFDD991-592E-7595-60D9-B91EC4310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963" y="4927673"/>
                <a:ext cx="763474" cy="32438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B8A7F72C-4037-7026-E76A-98FF7FCFC838}"/>
                  </a:ext>
                </a:extLst>
              </p:cNvPr>
              <p:cNvSpPr txBox="1"/>
              <p:nvPr/>
            </p:nvSpPr>
            <p:spPr>
              <a:xfrm>
                <a:off x="9437730" y="4007456"/>
                <a:ext cx="1480396" cy="442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×(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B8A7F72C-4037-7026-E76A-98FF7FCFC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0" y="4007456"/>
                <a:ext cx="1480396" cy="442942"/>
              </a:xfrm>
              <a:prstGeom prst="rect">
                <a:avLst/>
              </a:prstGeom>
              <a:blipFill>
                <a:blip r:embed="rId24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AE6485C-DF95-917E-0154-B27257F79587}"/>
                  </a:ext>
                </a:extLst>
              </p:cNvPr>
              <p:cNvSpPr txBox="1"/>
              <p:nvPr/>
            </p:nvSpPr>
            <p:spPr>
              <a:xfrm>
                <a:off x="9576996" y="4657123"/>
                <a:ext cx="1352550" cy="4380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×(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AE6485C-DF95-917E-0154-B27257F79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996" y="4657123"/>
                <a:ext cx="1352550" cy="43806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D45875D-52E3-ED22-756A-033F7A921173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906214" y="5646825"/>
            <a:ext cx="3061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72B044-12B6-987C-B266-C3E4017688DB}"/>
              </a:ext>
            </a:extLst>
          </p:cNvPr>
          <p:cNvCxnSpPr>
            <a:cxnSpLocks noChangeAspect="1"/>
          </p:cNvCxnSpPr>
          <p:nvPr/>
        </p:nvCxnSpPr>
        <p:spPr>
          <a:xfrm>
            <a:off x="1439249" y="4437290"/>
            <a:ext cx="3119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53018C03-063B-2912-5C9E-38AC90D8FAD8}"/>
              </a:ext>
            </a:extLst>
          </p:cNvPr>
          <p:cNvCxnSpPr>
            <a:cxnSpLocks noChangeAspect="1"/>
          </p:cNvCxnSpPr>
          <p:nvPr/>
        </p:nvCxnSpPr>
        <p:spPr>
          <a:xfrm>
            <a:off x="1439248" y="3636439"/>
            <a:ext cx="3119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3DA5D4D-3EE5-279D-59CD-F4BBE9EF3F62}"/>
              </a:ext>
            </a:extLst>
          </p:cNvPr>
          <p:cNvCxnSpPr>
            <a:cxnSpLocks noChangeAspect="1"/>
          </p:cNvCxnSpPr>
          <p:nvPr/>
        </p:nvCxnSpPr>
        <p:spPr>
          <a:xfrm>
            <a:off x="1431158" y="2878710"/>
            <a:ext cx="3119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B261AF0B-B096-3965-8E75-93D5D060FB24}"/>
              </a:ext>
            </a:extLst>
          </p:cNvPr>
          <p:cNvSpPr/>
          <p:nvPr/>
        </p:nvSpPr>
        <p:spPr>
          <a:xfrm>
            <a:off x="5814205" y="1392195"/>
            <a:ext cx="5115041" cy="5045413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CD19474-6A33-C324-3C88-59A5A8B5712E}"/>
              </a:ext>
            </a:extLst>
          </p:cNvPr>
          <p:cNvSpPr txBox="1">
            <a:spLocks noChangeAspect="1"/>
          </p:cNvSpPr>
          <p:nvPr/>
        </p:nvSpPr>
        <p:spPr>
          <a:xfrm>
            <a:off x="5694812" y="1137201"/>
            <a:ext cx="251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Convolutional Multi-head Attention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6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D76C32-5E47-185F-039E-850059361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68" y="0"/>
            <a:ext cx="7214992" cy="40814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655F8C-6B7A-BF69-07A6-F1FDA4B18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28875" cy="3252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E24FE7-215B-7C46-9B5F-7A56751EE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7163"/>
            <a:ext cx="4918075" cy="35393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DD527C-65AD-C5F4-7215-81C32BC45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67" y="4110038"/>
            <a:ext cx="4046350" cy="26965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4AFD7F-9563-4D88-2728-41B1767F7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609" y="4110038"/>
            <a:ext cx="3130550" cy="26965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0765C4-4CBF-B8DA-5FBF-CDA976E570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67" y="0"/>
            <a:ext cx="2451108" cy="18517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4B6F96-E4B7-B55E-8D3F-551AF488F2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67" y="1866900"/>
            <a:ext cx="2451108" cy="13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3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391</Words>
  <Application>Microsoft Office PowerPoint</Application>
  <PresentationFormat>宽屏</PresentationFormat>
  <Paragraphs>173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Mirrich Wang</dc:creator>
  <cp:lastModifiedBy>Mirrich Wang</cp:lastModifiedBy>
  <cp:revision>41</cp:revision>
  <dcterms:created xsi:type="dcterms:W3CDTF">2023-12-25T06:49:34Z</dcterms:created>
  <dcterms:modified xsi:type="dcterms:W3CDTF">2023-12-27T06:44:49Z</dcterms:modified>
</cp:coreProperties>
</file>