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3" r:id="rId2"/>
    <p:sldId id="262" r:id="rId3"/>
    <p:sldId id="256" r:id="rId4"/>
    <p:sldId id="269" r:id="rId5"/>
    <p:sldId id="267" r:id="rId6"/>
    <p:sldId id="264" r:id="rId7"/>
    <p:sldId id="258" r:id="rId8"/>
    <p:sldId id="257" r:id="rId9"/>
    <p:sldId id="268" r:id="rId10"/>
    <p:sldId id="270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BE7"/>
    <a:srgbClr val="D7D7D7"/>
    <a:srgbClr val="92CCDB"/>
    <a:srgbClr val="D0CECE"/>
    <a:srgbClr val="FFFFFF"/>
    <a:srgbClr val="C5E0B4"/>
    <a:srgbClr val="FBE5D6"/>
    <a:srgbClr val="F2F2F2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3505" autoAdjust="0"/>
  </p:normalViewPr>
  <p:slideViewPr>
    <p:cSldViewPr snapToGrid="0">
      <p:cViewPr>
        <p:scale>
          <a:sx n="100" d="100"/>
          <a:sy n="100" d="100"/>
        </p:scale>
        <p:origin x="139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34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1EAF4-CA00-E728-8E3D-CAFA7D40E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B27CC-DADA-0ABE-B0B0-310E4FBAA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932595-810F-6CBA-2D1E-5E89833AE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Conv-module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2D60-3930-F7EE-7ECD-17195416E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5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Decoder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Cross attention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OSVTF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Flowing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3B356-9276-64BC-DDBB-C5E398659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674E62-BACF-B59A-79C6-576BA7D50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9CA753-56B2-BC47-582A-CF062626F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Backbone ex. ResNet-50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74CB22-98A8-5DCF-FEB9-CD66E2A42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0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bottleneck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5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Fpn</a:t>
            </a:r>
            <a:r>
              <a:rPr lang="en-US" altLang="zh-CN" dirty="0"/>
              <a:t> fusion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Holistic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 Head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34670-069D-2AFA-59F1-0E6E8342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4A300D-123E-FF78-59BB-F53D3C32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F8CAC3-466E-A169-B450-170CD46DE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Conv-module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72C3-6F00-A98D-37AC-9AA8CFE5E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1150.png"/><Relationship Id="rId18" Type="http://schemas.openxmlformats.org/officeDocument/2006/relationships/image" Target="../media/image120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12" Type="http://schemas.openxmlformats.org/officeDocument/2006/relationships/image" Target="../media/image1140.png"/><Relationship Id="rId17" Type="http://schemas.openxmlformats.org/officeDocument/2006/relationships/image" Target="../media/image11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8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30.png"/><Relationship Id="rId5" Type="http://schemas.openxmlformats.org/officeDocument/2006/relationships/image" Target="../media/image1070.png"/><Relationship Id="rId15" Type="http://schemas.openxmlformats.org/officeDocument/2006/relationships/image" Target="../media/image1170.png"/><Relationship Id="rId10" Type="http://schemas.openxmlformats.org/officeDocument/2006/relationships/image" Target="../media/image1120.png"/><Relationship Id="rId19" Type="http://schemas.openxmlformats.org/officeDocument/2006/relationships/image" Target="../media/image1210.png"/><Relationship Id="rId4" Type="http://schemas.openxmlformats.org/officeDocument/2006/relationships/image" Target="../media/image1060.png"/><Relationship Id="rId9" Type="http://schemas.openxmlformats.org/officeDocument/2006/relationships/image" Target="../media/image1110.png"/><Relationship Id="rId14" Type="http://schemas.openxmlformats.org/officeDocument/2006/relationships/image" Target="../media/image1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1.tif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32.png"/><Relationship Id="rId5" Type="http://schemas.openxmlformats.org/officeDocument/2006/relationships/image" Target="../media/image3.tiff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5.tiff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64">
            <a:extLst>
              <a:ext uri="{FF2B5EF4-FFF2-40B4-BE49-F238E27FC236}">
                <a16:creationId xmlns:a16="http://schemas.microsoft.com/office/drawing/2014/main" id="{1D6149B4-2CB4-6172-553D-1ECDDE97725C}"/>
              </a:ext>
            </a:extLst>
          </p:cNvPr>
          <p:cNvSpPr/>
          <p:nvPr/>
        </p:nvSpPr>
        <p:spPr>
          <a:xfrm>
            <a:off x="3664261" y="565242"/>
            <a:ext cx="2817704" cy="2804601"/>
          </a:xfrm>
          <a:prstGeom prst="roundRect">
            <a:avLst>
              <a:gd name="adj" fmla="val 732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714" y="3059169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59971" y="1628989"/>
            <a:ext cx="143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>
            <a:fillRect/>
          </a:stretch>
        </p:blipFill>
        <p:spPr>
          <a:xfrm>
            <a:off x="1271352" y="795591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>
            <a:fillRect/>
          </a:stretch>
        </p:blipFill>
        <p:spPr>
          <a:xfrm>
            <a:off x="1271351" y="2345143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Google Shape;6736;p68"/>
          <p:cNvSpPr/>
          <p:nvPr/>
        </p:nvSpPr>
        <p:spPr>
          <a:xfrm>
            <a:off x="7544922" y="2516620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矩形: 圆角 1069"/>
          <p:cNvSpPr/>
          <p:nvPr/>
        </p:nvSpPr>
        <p:spPr>
          <a:xfrm>
            <a:off x="7333026" y="1757855"/>
            <a:ext cx="1064713" cy="295339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Google Shape;6736;p68"/>
          <p:cNvSpPr/>
          <p:nvPr/>
        </p:nvSpPr>
        <p:spPr>
          <a:xfrm>
            <a:off x="7486259" y="838576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矩形: 圆角 1104"/>
          <p:cNvSpPr/>
          <p:nvPr/>
        </p:nvSpPr>
        <p:spPr>
          <a:xfrm>
            <a:off x="9688977" y="1431851"/>
            <a:ext cx="1064712" cy="9801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sp>
        <p:nvSpPr>
          <p:cNvPr id="5" name="矩形: 圆角 520"/>
          <p:cNvSpPr/>
          <p:nvPr/>
        </p:nvSpPr>
        <p:spPr>
          <a:xfrm>
            <a:off x="4879094" y="700332"/>
            <a:ext cx="392707" cy="2333131"/>
          </a:xfrm>
          <a:prstGeom prst="roundRect">
            <a:avLst>
              <a:gd name="adj" fmla="val 158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6" name="矩形: 圆角 64"/>
          <p:cNvSpPr/>
          <p:nvPr/>
        </p:nvSpPr>
        <p:spPr>
          <a:xfrm>
            <a:off x="3804257" y="701521"/>
            <a:ext cx="394834" cy="2335464"/>
          </a:xfrm>
          <a:prstGeom prst="roundRect">
            <a:avLst>
              <a:gd name="adj" fmla="val 1160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11" name="矩形: 圆角 424"/>
          <p:cNvSpPr/>
          <p:nvPr/>
        </p:nvSpPr>
        <p:spPr>
          <a:xfrm>
            <a:off x="4342739" y="700332"/>
            <a:ext cx="392708" cy="2333131"/>
          </a:xfrm>
          <a:prstGeom prst="roundRect">
            <a:avLst>
              <a:gd name="adj" fmla="val 1453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: 圆角 634"/>
          <p:cNvSpPr/>
          <p:nvPr/>
        </p:nvSpPr>
        <p:spPr>
          <a:xfrm>
            <a:off x="5436256" y="700332"/>
            <a:ext cx="392708" cy="2333131"/>
          </a:xfrm>
          <a:prstGeom prst="roundRect">
            <a:avLst>
              <a:gd name="adj" fmla="val 15018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矩形: 圆角 521"/>
          <p:cNvSpPr/>
          <p:nvPr/>
        </p:nvSpPr>
        <p:spPr>
          <a:xfrm>
            <a:off x="5945375" y="698158"/>
            <a:ext cx="389619" cy="2333131"/>
          </a:xfrm>
          <a:prstGeom prst="roundRect">
            <a:avLst>
              <a:gd name="adj" fmla="val 1173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305F2C-FA58-4604-D6B1-58DC50526902}"/>
              </a:ext>
            </a:extLst>
          </p:cNvPr>
          <p:cNvSpPr txBox="1"/>
          <p:nvPr/>
        </p:nvSpPr>
        <p:spPr>
          <a:xfrm>
            <a:off x="4314499" y="3031289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OSVTF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85ACE85-1AF7-36AA-64F6-75BE01F762D6}"/>
              </a:ext>
            </a:extLst>
          </p:cNvPr>
          <p:cNvSpPr/>
          <p:nvPr/>
        </p:nvSpPr>
        <p:spPr>
          <a:xfrm>
            <a:off x="3109009" y="1036320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E0B9912-1B08-40DD-1C39-7A258544482A}"/>
              </a:ext>
            </a:extLst>
          </p:cNvPr>
          <p:cNvSpPr/>
          <p:nvPr/>
        </p:nvSpPr>
        <p:spPr>
          <a:xfrm>
            <a:off x="3111579" y="2605341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84663D-74E6-9905-EF90-85E79D3EDD93}"/>
              </a:ext>
            </a:extLst>
          </p:cNvPr>
          <p:cNvSpPr/>
          <p:nvPr/>
        </p:nvSpPr>
        <p:spPr>
          <a:xfrm>
            <a:off x="6561241" y="1041749"/>
            <a:ext cx="919507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50CFF5A-AE77-A523-91E2-C32FD0DA08E6}"/>
              </a:ext>
            </a:extLst>
          </p:cNvPr>
          <p:cNvSpPr/>
          <p:nvPr/>
        </p:nvSpPr>
        <p:spPr>
          <a:xfrm>
            <a:off x="6566751" y="2605341"/>
            <a:ext cx="91950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64">
            <a:extLst>
              <a:ext uri="{FF2B5EF4-FFF2-40B4-BE49-F238E27FC236}">
                <a16:creationId xmlns:a16="http://schemas.microsoft.com/office/drawing/2014/main" id="{C075FDCA-7791-39A1-F4F6-80E0D2EC15F9}"/>
              </a:ext>
            </a:extLst>
          </p:cNvPr>
          <p:cNvSpPr/>
          <p:nvPr/>
        </p:nvSpPr>
        <p:spPr>
          <a:xfrm>
            <a:off x="3664261" y="3726087"/>
            <a:ext cx="2817704" cy="2804601"/>
          </a:xfrm>
          <a:prstGeom prst="roundRect">
            <a:avLst>
              <a:gd name="adj" fmla="val 7322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37FB6B-EBCD-851D-683A-AEC0456F1B08}"/>
              </a:ext>
            </a:extLst>
          </p:cNvPr>
          <p:cNvSpPr txBox="1"/>
          <p:nvPr/>
        </p:nvSpPr>
        <p:spPr>
          <a:xfrm>
            <a:off x="1379862" y="5448375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EFD38E6D-3E2D-F30C-9DA0-51079F957D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>
            <a:fillRect/>
          </a:stretch>
        </p:blipFill>
        <p:spPr>
          <a:xfrm>
            <a:off x="1273499" y="4734349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Google Shape;6736;p68">
            <a:extLst>
              <a:ext uri="{FF2B5EF4-FFF2-40B4-BE49-F238E27FC236}">
                <a16:creationId xmlns:a16="http://schemas.microsoft.com/office/drawing/2014/main" id="{66495C9A-A35D-86BD-89B0-3DCF9D5160C2}"/>
              </a:ext>
            </a:extLst>
          </p:cNvPr>
          <p:cNvSpPr/>
          <p:nvPr/>
        </p:nvSpPr>
        <p:spPr>
          <a:xfrm>
            <a:off x="7005788" y="487727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矩形: 圆角 1104">
            <a:extLst>
              <a:ext uri="{FF2B5EF4-FFF2-40B4-BE49-F238E27FC236}">
                <a16:creationId xmlns:a16="http://schemas.microsoft.com/office/drawing/2014/main" id="{596F6227-BBEE-7432-150C-354D7C6E5602}"/>
              </a:ext>
            </a:extLst>
          </p:cNvPr>
          <p:cNvSpPr/>
          <p:nvPr/>
        </p:nvSpPr>
        <p:spPr>
          <a:xfrm>
            <a:off x="9733945" y="4606882"/>
            <a:ext cx="1064712" cy="9801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sp>
        <p:nvSpPr>
          <p:cNvPr id="60" name="矩形: 圆角 520">
            <a:extLst>
              <a:ext uri="{FF2B5EF4-FFF2-40B4-BE49-F238E27FC236}">
                <a16:creationId xmlns:a16="http://schemas.microsoft.com/office/drawing/2014/main" id="{14D648CF-7D17-64A1-AAA1-1274F7030BBB}"/>
              </a:ext>
            </a:extLst>
          </p:cNvPr>
          <p:cNvSpPr/>
          <p:nvPr/>
        </p:nvSpPr>
        <p:spPr>
          <a:xfrm>
            <a:off x="4879094" y="3861177"/>
            <a:ext cx="392707" cy="2333131"/>
          </a:xfrm>
          <a:prstGeom prst="roundRect">
            <a:avLst>
              <a:gd name="adj" fmla="val 158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1" name="矩形: 圆角 64">
            <a:extLst>
              <a:ext uri="{FF2B5EF4-FFF2-40B4-BE49-F238E27FC236}">
                <a16:creationId xmlns:a16="http://schemas.microsoft.com/office/drawing/2014/main" id="{066892AC-19DD-EA23-BE4A-B8471F422136}"/>
              </a:ext>
            </a:extLst>
          </p:cNvPr>
          <p:cNvSpPr/>
          <p:nvPr/>
        </p:nvSpPr>
        <p:spPr>
          <a:xfrm>
            <a:off x="3804257" y="3862366"/>
            <a:ext cx="394834" cy="2335464"/>
          </a:xfrm>
          <a:prstGeom prst="roundRect">
            <a:avLst>
              <a:gd name="adj" fmla="val 1160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: 圆角 424">
            <a:extLst>
              <a:ext uri="{FF2B5EF4-FFF2-40B4-BE49-F238E27FC236}">
                <a16:creationId xmlns:a16="http://schemas.microsoft.com/office/drawing/2014/main" id="{589E40D3-AFBE-1B3A-F37C-6D1E54A3F8A9}"/>
              </a:ext>
            </a:extLst>
          </p:cNvPr>
          <p:cNvSpPr/>
          <p:nvPr/>
        </p:nvSpPr>
        <p:spPr>
          <a:xfrm>
            <a:off x="4342739" y="3861177"/>
            <a:ext cx="392708" cy="2333131"/>
          </a:xfrm>
          <a:prstGeom prst="roundRect">
            <a:avLst>
              <a:gd name="adj" fmla="val 1453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: 圆角 634">
            <a:extLst>
              <a:ext uri="{FF2B5EF4-FFF2-40B4-BE49-F238E27FC236}">
                <a16:creationId xmlns:a16="http://schemas.microsoft.com/office/drawing/2014/main" id="{7A1EAE7E-04E2-F65C-47BD-D102E44871CF}"/>
              </a:ext>
            </a:extLst>
          </p:cNvPr>
          <p:cNvSpPr/>
          <p:nvPr/>
        </p:nvSpPr>
        <p:spPr>
          <a:xfrm>
            <a:off x="5436256" y="3861177"/>
            <a:ext cx="392708" cy="2333131"/>
          </a:xfrm>
          <a:prstGeom prst="roundRect">
            <a:avLst>
              <a:gd name="adj" fmla="val 15018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" name="矩形: 圆角 521">
            <a:extLst>
              <a:ext uri="{FF2B5EF4-FFF2-40B4-BE49-F238E27FC236}">
                <a16:creationId xmlns:a16="http://schemas.microsoft.com/office/drawing/2014/main" id="{8630C84D-D691-A950-11F6-325339244C97}"/>
              </a:ext>
            </a:extLst>
          </p:cNvPr>
          <p:cNvSpPr/>
          <p:nvPr/>
        </p:nvSpPr>
        <p:spPr>
          <a:xfrm>
            <a:off x="5945375" y="3859003"/>
            <a:ext cx="389619" cy="2333131"/>
          </a:xfrm>
          <a:prstGeom prst="roundRect">
            <a:avLst>
              <a:gd name="adj" fmla="val 1173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C847CC2-2680-6825-5669-9386E24DFA32}"/>
              </a:ext>
            </a:extLst>
          </p:cNvPr>
          <p:cNvSpPr txBox="1"/>
          <p:nvPr/>
        </p:nvSpPr>
        <p:spPr>
          <a:xfrm>
            <a:off x="4314499" y="6192134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OSVTF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90AFA1-A1E8-7037-0856-53EF40B805C7}"/>
              </a:ext>
            </a:extLst>
          </p:cNvPr>
          <p:cNvSpPr/>
          <p:nvPr/>
        </p:nvSpPr>
        <p:spPr>
          <a:xfrm>
            <a:off x="3113727" y="4994547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6594F531-BA73-5AA5-A51A-764B18A47119}"/>
              </a:ext>
            </a:extLst>
          </p:cNvPr>
          <p:cNvSpPr/>
          <p:nvPr/>
        </p:nvSpPr>
        <p:spPr>
          <a:xfrm>
            <a:off x="6563372" y="4994546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521">
            <a:extLst>
              <a:ext uri="{FF2B5EF4-FFF2-40B4-BE49-F238E27FC236}">
                <a16:creationId xmlns:a16="http://schemas.microsoft.com/office/drawing/2014/main" id="{FF40E40C-10A6-8CD6-E4C8-B42703E46982}"/>
              </a:ext>
            </a:extLst>
          </p:cNvPr>
          <p:cNvSpPr/>
          <p:nvPr/>
        </p:nvSpPr>
        <p:spPr>
          <a:xfrm>
            <a:off x="8054422" y="4224540"/>
            <a:ext cx="1070090" cy="1740747"/>
          </a:xfrm>
          <a:prstGeom prst="roundRect">
            <a:avLst>
              <a:gd name="adj" fmla="val 1173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Classifier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F4B83834-6F7D-863B-6282-6BAE0971D5D9}"/>
              </a:ext>
            </a:extLst>
          </p:cNvPr>
          <p:cNvSpPr/>
          <p:nvPr/>
        </p:nvSpPr>
        <p:spPr>
          <a:xfrm>
            <a:off x="8478812" y="1799887"/>
            <a:ext cx="1070089" cy="2533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5AB494A2-DFA8-E7FE-C055-E97BACFF3A94}"/>
              </a:ext>
            </a:extLst>
          </p:cNvPr>
          <p:cNvSpPr/>
          <p:nvPr/>
        </p:nvSpPr>
        <p:spPr>
          <a:xfrm>
            <a:off x="9166279" y="4994546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3C037796-7DAC-ABE2-50FF-E6805A9FFAFC}"/>
              </a:ext>
            </a:extLst>
          </p:cNvPr>
          <p:cNvSpPr/>
          <p:nvPr/>
        </p:nvSpPr>
        <p:spPr>
          <a:xfrm rot="5400000">
            <a:off x="7605673" y="1349013"/>
            <a:ext cx="539916" cy="2533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6E9FB43-9D56-CC7A-EBA0-7E4272ADE034}"/>
              </a:ext>
            </a:extLst>
          </p:cNvPr>
          <p:cNvSpPr/>
          <p:nvPr/>
        </p:nvSpPr>
        <p:spPr>
          <a:xfrm rot="16200000">
            <a:off x="7655200" y="2136722"/>
            <a:ext cx="430612" cy="2635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FB62F183-09F1-4BC1-090A-818BF8F10BE6}"/>
              </a:ext>
            </a:extLst>
          </p:cNvPr>
          <p:cNvSpPr/>
          <p:nvPr/>
        </p:nvSpPr>
        <p:spPr>
          <a:xfrm>
            <a:off x="7550111" y="4994546"/>
            <a:ext cx="483428" cy="2953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7F46240-098F-7E4B-30C0-099E9C3D7052}"/>
              </a:ext>
            </a:extLst>
          </p:cNvPr>
          <p:cNvSpPr/>
          <p:nvPr/>
        </p:nvSpPr>
        <p:spPr>
          <a:xfrm>
            <a:off x="936576" y="305699"/>
            <a:ext cx="9984072" cy="321475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098872E-4BD5-B4AA-8F74-804C349E0DAE}"/>
              </a:ext>
            </a:extLst>
          </p:cNvPr>
          <p:cNvSpPr/>
          <p:nvPr/>
        </p:nvSpPr>
        <p:spPr>
          <a:xfrm>
            <a:off x="932372" y="3588056"/>
            <a:ext cx="9984071" cy="3097224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F9DD5D4-F707-DF83-95EE-560218861E9D}"/>
              </a:ext>
            </a:extLst>
          </p:cNvPr>
          <p:cNvSpPr txBox="1"/>
          <p:nvPr/>
        </p:nvSpPr>
        <p:spPr>
          <a:xfrm>
            <a:off x="927596" y="3596953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WD Task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B3DF7AF-81BC-D850-8191-FBC27770B351}"/>
              </a:ext>
            </a:extLst>
          </p:cNvPr>
          <p:cNvSpPr txBox="1"/>
          <p:nvPr/>
        </p:nvSpPr>
        <p:spPr>
          <a:xfrm>
            <a:off x="893033" y="283312"/>
            <a:ext cx="1514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WI Task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09D19-F672-1BC9-4C9B-BED18D7C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2562E6-FFA4-FA8A-EB6F-A4639831CEF9}"/>
                  </a:ext>
                </a:extLst>
              </p:cNvPr>
              <p:cNvSpPr txBox="1"/>
              <p:nvPr/>
            </p:nvSpPr>
            <p:spPr>
              <a:xfrm>
                <a:off x="4025334" y="5838102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2562E6-FFA4-FA8A-EB6F-A4639831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34" y="5838102"/>
                <a:ext cx="12589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3DFE4D9-9AA7-EB8F-FE9B-15B652AF3FE5}"/>
              </a:ext>
            </a:extLst>
          </p:cNvPr>
          <p:cNvCxnSpPr>
            <a:cxnSpLocks/>
          </p:cNvCxnSpPr>
          <p:nvPr/>
        </p:nvCxnSpPr>
        <p:spPr>
          <a:xfrm flipV="1">
            <a:off x="2947745" y="76200"/>
            <a:ext cx="0" cy="655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E6909CAE-4A89-4D63-D26C-1C324186B378}"/>
                  </a:ext>
                </a:extLst>
              </p:cNvPr>
              <p:cNvSpPr txBox="1"/>
              <p:nvPr/>
            </p:nvSpPr>
            <p:spPr>
              <a:xfrm rot="16200000">
                <a:off x="2731783" y="3779199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E6909CAE-4A89-4D63-D26C-1C324186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1783" y="3779199"/>
                <a:ext cx="395205" cy="1603721"/>
              </a:xfrm>
              <a:prstGeom prst="rect">
                <a:avLst/>
              </a:prstGeom>
              <a:blipFill>
                <a:blip r:embed="rId4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A54782CF-4260-E581-DC24-5D050C0B637C}"/>
                  </a:ext>
                </a:extLst>
              </p:cNvPr>
              <p:cNvSpPr txBox="1"/>
              <p:nvPr/>
            </p:nvSpPr>
            <p:spPr>
              <a:xfrm rot="16200000">
                <a:off x="2750142" y="5177193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A54782CF-4260-E581-DC24-5D050C0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0142" y="5177193"/>
                <a:ext cx="395205" cy="1603721"/>
              </a:xfrm>
              <a:prstGeom prst="rect">
                <a:avLst/>
              </a:prstGeom>
              <a:blipFill>
                <a:blip r:embed="rId5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7073;p73">
            <a:extLst>
              <a:ext uri="{FF2B5EF4-FFF2-40B4-BE49-F238E27FC236}">
                <a16:creationId xmlns:a16="http://schemas.microsoft.com/office/drawing/2014/main" id="{91332A47-682D-44B9-21B1-6487E4184BEB}"/>
              </a:ext>
            </a:extLst>
          </p:cNvPr>
          <p:cNvSpPr txBox="1"/>
          <p:nvPr/>
        </p:nvSpPr>
        <p:spPr>
          <a:xfrm rot="16200000">
            <a:off x="2731783" y="4488527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32" name="Google Shape;7073;p73">
            <a:extLst>
              <a:ext uri="{FF2B5EF4-FFF2-40B4-BE49-F238E27FC236}">
                <a16:creationId xmlns:a16="http://schemas.microsoft.com/office/drawing/2014/main" id="{16143E08-045F-44CD-712F-80D2FE92A849}"/>
              </a:ext>
            </a:extLst>
          </p:cNvPr>
          <p:cNvSpPr txBox="1"/>
          <p:nvPr/>
        </p:nvSpPr>
        <p:spPr>
          <a:xfrm rot="16200000">
            <a:off x="2750142" y="3124285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E69158-CC9C-3FF9-0C0D-9B2C484DE831}"/>
              </a:ext>
            </a:extLst>
          </p:cNvPr>
          <p:cNvSpPr/>
          <p:nvPr/>
        </p:nvSpPr>
        <p:spPr>
          <a:xfrm>
            <a:off x="1886709" y="3488964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Google Shape;7073;p73">
                <a:extLst>
                  <a:ext uri="{FF2B5EF4-FFF2-40B4-BE49-F238E27FC236}">
                    <a16:creationId xmlns:a16="http://schemas.microsoft.com/office/drawing/2014/main" id="{F8D27DAB-5F51-5079-904C-BC2BF8D1B3C6}"/>
                  </a:ext>
                </a:extLst>
              </p:cNvPr>
              <p:cNvSpPr txBox="1"/>
              <p:nvPr/>
            </p:nvSpPr>
            <p:spPr>
              <a:xfrm rot="16200000">
                <a:off x="2731783" y="1055577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50" name="Google Shape;7073;p73">
                <a:extLst>
                  <a:ext uri="{FF2B5EF4-FFF2-40B4-BE49-F238E27FC236}">
                    <a16:creationId xmlns:a16="http://schemas.microsoft.com/office/drawing/2014/main" id="{F8D27DAB-5F51-5079-904C-BC2BF8D1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1783" y="1055577"/>
                <a:ext cx="395205" cy="1603721"/>
              </a:xfrm>
              <a:prstGeom prst="rect">
                <a:avLst/>
              </a:prstGeom>
              <a:blipFill>
                <a:blip r:embed="rId6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Google Shape;7073;p73">
            <a:extLst>
              <a:ext uri="{FF2B5EF4-FFF2-40B4-BE49-F238E27FC236}">
                <a16:creationId xmlns:a16="http://schemas.microsoft.com/office/drawing/2014/main" id="{4C83D705-8971-9091-5085-37D9ECEEA30E}"/>
              </a:ext>
            </a:extLst>
          </p:cNvPr>
          <p:cNvSpPr txBox="1"/>
          <p:nvPr/>
        </p:nvSpPr>
        <p:spPr>
          <a:xfrm rot="16200000">
            <a:off x="2731785" y="-118639"/>
            <a:ext cx="395205" cy="160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7073;p73">
                <a:extLst>
                  <a:ext uri="{FF2B5EF4-FFF2-40B4-BE49-F238E27FC236}">
                    <a16:creationId xmlns:a16="http://schemas.microsoft.com/office/drawing/2014/main" id="{65331A6D-7071-78D4-B70C-D373689A5CE9}"/>
                  </a:ext>
                </a:extLst>
              </p:cNvPr>
              <p:cNvSpPr txBox="1"/>
              <p:nvPr/>
            </p:nvSpPr>
            <p:spPr>
              <a:xfrm rot="16200000">
                <a:off x="2731783" y="2229792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53" name="Google Shape;7073;p73">
                <a:extLst>
                  <a:ext uri="{FF2B5EF4-FFF2-40B4-BE49-F238E27FC236}">
                    <a16:creationId xmlns:a16="http://schemas.microsoft.com/office/drawing/2014/main" id="{65331A6D-7071-78D4-B70C-D373689A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1783" y="2229792"/>
                <a:ext cx="395205" cy="1603721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Google Shape;7073;p73">
            <a:extLst>
              <a:ext uri="{FF2B5EF4-FFF2-40B4-BE49-F238E27FC236}">
                <a16:creationId xmlns:a16="http://schemas.microsoft.com/office/drawing/2014/main" id="{9189F1E8-0989-7090-7303-1E85B34D2852}"/>
              </a:ext>
            </a:extLst>
          </p:cNvPr>
          <p:cNvSpPr txBox="1"/>
          <p:nvPr/>
        </p:nvSpPr>
        <p:spPr>
          <a:xfrm rot="16200000">
            <a:off x="2731783" y="1642685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55" name="Google Shape;7073;p73">
            <a:extLst>
              <a:ext uri="{FF2B5EF4-FFF2-40B4-BE49-F238E27FC236}">
                <a16:creationId xmlns:a16="http://schemas.microsoft.com/office/drawing/2014/main" id="{0A0115C1-C92D-F07C-B921-26B912E847B6}"/>
              </a:ext>
            </a:extLst>
          </p:cNvPr>
          <p:cNvSpPr txBox="1"/>
          <p:nvPr/>
        </p:nvSpPr>
        <p:spPr>
          <a:xfrm rot="16200000">
            <a:off x="2731785" y="468469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EEE49D-0C54-FCB5-DD57-9F4D609B6716}"/>
              </a:ext>
            </a:extLst>
          </p:cNvPr>
          <p:cNvSpPr/>
          <p:nvPr/>
        </p:nvSpPr>
        <p:spPr>
          <a:xfrm>
            <a:off x="1886709" y="343365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8DE38D3-64E2-7553-3B82-D377B8CE6249}"/>
                  </a:ext>
                </a:extLst>
              </p:cNvPr>
              <p:cNvSpPr txBox="1"/>
              <p:nvPr/>
            </p:nvSpPr>
            <p:spPr>
              <a:xfrm>
                <a:off x="4025335" y="4415334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8DE38D3-64E2-7553-3B82-D377B8CE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35" y="4415334"/>
                <a:ext cx="125899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D21A8C0-D2B5-AEEE-6077-1FD5B4C123FD}"/>
                  </a:ext>
                </a:extLst>
              </p:cNvPr>
              <p:cNvSpPr txBox="1"/>
              <p:nvPr/>
            </p:nvSpPr>
            <p:spPr>
              <a:xfrm>
                <a:off x="4008782" y="2735634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D21A8C0-D2B5-AEEE-6077-1FD5B4C12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82" y="2735634"/>
                <a:ext cx="125899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A69B8A0-6692-E73B-67B4-FC63DDECA521}"/>
                  </a:ext>
                </a:extLst>
              </p:cNvPr>
              <p:cNvSpPr txBox="1"/>
              <p:nvPr/>
            </p:nvSpPr>
            <p:spPr>
              <a:xfrm>
                <a:off x="4008782" y="1614164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A69B8A0-6692-E73B-67B4-FC63DDECA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82" y="1614164"/>
                <a:ext cx="125899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84B060-A6F2-8EC7-1890-41DBB70E84C9}"/>
                  </a:ext>
                </a:extLst>
              </p:cNvPr>
              <p:cNvSpPr txBox="1"/>
              <p:nvPr/>
            </p:nvSpPr>
            <p:spPr>
              <a:xfrm>
                <a:off x="4008782" y="440784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84B060-A6F2-8EC7-1890-41DBB70E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82" y="440784"/>
                <a:ext cx="1258993" cy="5582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47AC99-085F-0305-5C00-5DC51B1BF00B}"/>
                  </a:ext>
                </a:extLst>
              </p:cNvPr>
              <p:cNvSpPr txBox="1"/>
              <p:nvPr/>
            </p:nvSpPr>
            <p:spPr>
              <a:xfrm>
                <a:off x="9440821" y="6035706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47AC99-085F-0305-5C00-5DC51B1B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821" y="6035706"/>
                <a:ext cx="125899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5C8CA43-C0D3-8918-FC57-EA5B6E9AB70F}"/>
              </a:ext>
            </a:extLst>
          </p:cNvPr>
          <p:cNvCxnSpPr>
            <a:cxnSpLocks/>
          </p:cNvCxnSpPr>
          <p:nvPr/>
        </p:nvCxnSpPr>
        <p:spPr>
          <a:xfrm flipV="1">
            <a:off x="8373939" y="75606"/>
            <a:ext cx="0" cy="655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073;p73">
                <a:extLst>
                  <a:ext uri="{FF2B5EF4-FFF2-40B4-BE49-F238E27FC236}">
                    <a16:creationId xmlns:a16="http://schemas.microsoft.com/office/drawing/2014/main" id="{98F7D39B-B669-16A5-CC13-7EDFD454C6E0}"/>
                  </a:ext>
                </a:extLst>
              </p:cNvPr>
              <p:cNvSpPr txBox="1"/>
              <p:nvPr/>
            </p:nvSpPr>
            <p:spPr>
              <a:xfrm rot="16200000">
                <a:off x="8157977" y="4200582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4" name="Google Shape;7073;p73">
                <a:extLst>
                  <a:ext uri="{FF2B5EF4-FFF2-40B4-BE49-F238E27FC236}">
                    <a16:creationId xmlns:a16="http://schemas.microsoft.com/office/drawing/2014/main" id="{98F7D39B-B669-16A5-CC13-7EDFD454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7977" y="4200582"/>
                <a:ext cx="395205" cy="1603721"/>
              </a:xfrm>
              <a:prstGeom prst="rect">
                <a:avLst/>
              </a:prstGeom>
              <a:blipFill>
                <a:blip r:embed="rId13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7073;p73">
            <a:extLst>
              <a:ext uri="{FF2B5EF4-FFF2-40B4-BE49-F238E27FC236}">
                <a16:creationId xmlns:a16="http://schemas.microsoft.com/office/drawing/2014/main" id="{FF19BA14-628F-19D5-88E3-C3A0B1FB8356}"/>
              </a:ext>
            </a:extLst>
          </p:cNvPr>
          <p:cNvSpPr txBox="1"/>
          <p:nvPr/>
        </p:nvSpPr>
        <p:spPr>
          <a:xfrm rot="16200000">
            <a:off x="8157979" y="3026366"/>
            <a:ext cx="395205" cy="160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7073;p73">
                <a:extLst>
                  <a:ext uri="{FF2B5EF4-FFF2-40B4-BE49-F238E27FC236}">
                    <a16:creationId xmlns:a16="http://schemas.microsoft.com/office/drawing/2014/main" id="{1776B8CC-26F1-7CFD-A5CB-7FC6BC085A54}"/>
                  </a:ext>
                </a:extLst>
              </p:cNvPr>
              <p:cNvSpPr txBox="1"/>
              <p:nvPr/>
            </p:nvSpPr>
            <p:spPr>
              <a:xfrm rot="16200000">
                <a:off x="8157977" y="5374797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6" name="Google Shape;7073;p73">
                <a:extLst>
                  <a:ext uri="{FF2B5EF4-FFF2-40B4-BE49-F238E27FC236}">
                    <a16:creationId xmlns:a16="http://schemas.microsoft.com/office/drawing/2014/main" id="{1776B8CC-26F1-7CFD-A5CB-7FC6BC085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7977" y="5374797"/>
                <a:ext cx="395205" cy="1603721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073;p73">
            <a:extLst>
              <a:ext uri="{FF2B5EF4-FFF2-40B4-BE49-F238E27FC236}">
                <a16:creationId xmlns:a16="http://schemas.microsoft.com/office/drawing/2014/main" id="{FECDB31E-B45E-5BB7-418B-71C888E97A2D}"/>
              </a:ext>
            </a:extLst>
          </p:cNvPr>
          <p:cNvSpPr txBox="1"/>
          <p:nvPr/>
        </p:nvSpPr>
        <p:spPr>
          <a:xfrm rot="16200000">
            <a:off x="8157977" y="4787690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9" name="Google Shape;7073;p73">
            <a:extLst>
              <a:ext uri="{FF2B5EF4-FFF2-40B4-BE49-F238E27FC236}">
                <a16:creationId xmlns:a16="http://schemas.microsoft.com/office/drawing/2014/main" id="{721E7AB1-CCCF-EA26-F84B-112FE60ECE3E}"/>
              </a:ext>
            </a:extLst>
          </p:cNvPr>
          <p:cNvSpPr txBox="1"/>
          <p:nvPr/>
        </p:nvSpPr>
        <p:spPr>
          <a:xfrm rot="16200000">
            <a:off x="8157979" y="3613474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554698-6018-6D40-3E18-AAFC528DEBE4}"/>
              </a:ext>
            </a:extLst>
          </p:cNvPr>
          <p:cNvSpPr/>
          <p:nvPr/>
        </p:nvSpPr>
        <p:spPr>
          <a:xfrm>
            <a:off x="7312903" y="3488370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7073;p73">
                <a:extLst>
                  <a:ext uri="{FF2B5EF4-FFF2-40B4-BE49-F238E27FC236}">
                    <a16:creationId xmlns:a16="http://schemas.microsoft.com/office/drawing/2014/main" id="{94AA11D4-82A1-4340-D11F-0FDB96A02EEE}"/>
                  </a:ext>
                </a:extLst>
              </p:cNvPr>
              <p:cNvSpPr txBox="1"/>
              <p:nvPr/>
            </p:nvSpPr>
            <p:spPr>
              <a:xfrm rot="16200000">
                <a:off x="8157977" y="1054983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1" name="Google Shape;7073;p73">
                <a:extLst>
                  <a:ext uri="{FF2B5EF4-FFF2-40B4-BE49-F238E27FC236}">
                    <a16:creationId xmlns:a16="http://schemas.microsoft.com/office/drawing/2014/main" id="{94AA11D4-82A1-4340-D11F-0FDB96A02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7977" y="1054983"/>
                <a:ext cx="395205" cy="1603721"/>
              </a:xfrm>
              <a:prstGeom prst="rect">
                <a:avLst/>
              </a:prstGeom>
              <a:blipFill>
                <a:blip r:embed="rId15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073;p73">
            <a:extLst>
              <a:ext uri="{FF2B5EF4-FFF2-40B4-BE49-F238E27FC236}">
                <a16:creationId xmlns:a16="http://schemas.microsoft.com/office/drawing/2014/main" id="{CB88096F-E1FA-737D-B68F-89EF092849F3}"/>
              </a:ext>
            </a:extLst>
          </p:cNvPr>
          <p:cNvSpPr txBox="1"/>
          <p:nvPr/>
        </p:nvSpPr>
        <p:spPr>
          <a:xfrm rot="16200000">
            <a:off x="8157979" y="-119233"/>
            <a:ext cx="395205" cy="160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7073;p73">
                <a:extLst>
                  <a:ext uri="{FF2B5EF4-FFF2-40B4-BE49-F238E27FC236}">
                    <a16:creationId xmlns:a16="http://schemas.microsoft.com/office/drawing/2014/main" id="{6C0D4EF2-D267-63C7-FAC7-4F5123BE20C1}"/>
                  </a:ext>
                </a:extLst>
              </p:cNvPr>
              <p:cNvSpPr txBox="1"/>
              <p:nvPr/>
            </p:nvSpPr>
            <p:spPr>
              <a:xfrm rot="16200000">
                <a:off x="8157977" y="2229198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3" name="Google Shape;7073;p73">
                <a:extLst>
                  <a:ext uri="{FF2B5EF4-FFF2-40B4-BE49-F238E27FC236}">
                    <a16:creationId xmlns:a16="http://schemas.microsoft.com/office/drawing/2014/main" id="{6C0D4EF2-D267-63C7-FAC7-4F5123BE2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157977" y="2229198"/>
                <a:ext cx="395205" cy="1603721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7073;p73">
            <a:extLst>
              <a:ext uri="{FF2B5EF4-FFF2-40B4-BE49-F238E27FC236}">
                <a16:creationId xmlns:a16="http://schemas.microsoft.com/office/drawing/2014/main" id="{237F67BC-9086-CE4D-EFB3-7CAE3E11C381}"/>
              </a:ext>
            </a:extLst>
          </p:cNvPr>
          <p:cNvSpPr txBox="1"/>
          <p:nvPr/>
        </p:nvSpPr>
        <p:spPr>
          <a:xfrm rot="16200000">
            <a:off x="8157977" y="1642091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5" name="Google Shape;7073;p73">
            <a:extLst>
              <a:ext uri="{FF2B5EF4-FFF2-40B4-BE49-F238E27FC236}">
                <a16:creationId xmlns:a16="http://schemas.microsoft.com/office/drawing/2014/main" id="{4AFF4E77-3EDB-7358-2704-8F068DBE6EF8}"/>
              </a:ext>
            </a:extLst>
          </p:cNvPr>
          <p:cNvSpPr txBox="1"/>
          <p:nvPr/>
        </p:nvSpPr>
        <p:spPr>
          <a:xfrm rot="16200000">
            <a:off x="8157979" y="467875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9AA3D2-114D-6F33-D055-7ACCD8F38BB6}"/>
              </a:ext>
            </a:extLst>
          </p:cNvPr>
          <p:cNvSpPr/>
          <p:nvPr/>
        </p:nvSpPr>
        <p:spPr>
          <a:xfrm>
            <a:off x="7312903" y="342771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375091-6A01-A15C-113B-633664F3C457}"/>
                  </a:ext>
                </a:extLst>
              </p:cNvPr>
              <p:cNvSpPr txBox="1"/>
              <p:nvPr/>
            </p:nvSpPr>
            <p:spPr>
              <a:xfrm>
                <a:off x="9440821" y="4855842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375091-6A01-A15C-113B-633664F3C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821" y="4855842"/>
                <a:ext cx="1258993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104B36-C9E2-B090-B13D-9CCA57870303}"/>
                  </a:ext>
                </a:extLst>
              </p:cNvPr>
              <p:cNvSpPr txBox="1"/>
              <p:nvPr/>
            </p:nvSpPr>
            <p:spPr>
              <a:xfrm>
                <a:off x="9434976" y="3694791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104B36-C9E2-B090-B13D-9CCA5787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76" y="3694791"/>
                <a:ext cx="1258993" cy="5582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F36955-589D-E01A-45C3-453B3A33F247}"/>
                  </a:ext>
                </a:extLst>
              </p:cNvPr>
              <p:cNvSpPr txBox="1"/>
              <p:nvPr/>
            </p:nvSpPr>
            <p:spPr>
              <a:xfrm>
                <a:off x="9434976" y="2786950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F36955-589D-E01A-45C3-453B3A33F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76" y="2786950"/>
                <a:ext cx="1258993" cy="55823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646F5E-DEF0-E02A-54EA-8645CBD43683}"/>
                  </a:ext>
                </a:extLst>
              </p:cNvPr>
              <p:cNvSpPr txBox="1"/>
              <p:nvPr/>
            </p:nvSpPr>
            <p:spPr>
              <a:xfrm>
                <a:off x="9434976" y="1613570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646F5E-DEF0-E02A-54EA-8645CBD43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76" y="1613570"/>
                <a:ext cx="1258993" cy="5582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228EE8-5D37-E1EE-B96C-0BFD25A038A6}"/>
                  </a:ext>
                </a:extLst>
              </p:cNvPr>
              <p:cNvSpPr txBox="1"/>
              <p:nvPr/>
            </p:nvSpPr>
            <p:spPr>
              <a:xfrm>
                <a:off x="9434976" y="440190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C228EE8-5D37-E1EE-B96C-0BFD25A03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976" y="440190"/>
                <a:ext cx="1258993" cy="5582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头: 右 22">
            <a:extLst>
              <a:ext uri="{FF2B5EF4-FFF2-40B4-BE49-F238E27FC236}">
                <a16:creationId xmlns:a16="http://schemas.microsoft.com/office/drawing/2014/main" id="{A2F30DB6-7AA7-E54D-50BF-B68104AE5AD7}"/>
              </a:ext>
            </a:extLst>
          </p:cNvPr>
          <p:cNvSpPr/>
          <p:nvPr/>
        </p:nvSpPr>
        <p:spPr>
          <a:xfrm>
            <a:off x="5524500" y="3131820"/>
            <a:ext cx="1567072" cy="4988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846166-8F94-E229-B7B5-3FE13CBDE4DE}"/>
              </a:ext>
            </a:extLst>
          </p:cNvPr>
          <p:cNvSpPr txBox="1"/>
          <p:nvPr/>
        </p:nvSpPr>
        <p:spPr>
          <a:xfrm>
            <a:off x="5580705" y="2887521"/>
            <a:ext cx="12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Optimized</a:t>
            </a:r>
          </a:p>
        </p:txBody>
      </p:sp>
    </p:spTree>
    <p:extLst>
      <p:ext uri="{BB962C8B-B14F-4D97-AF65-F5344CB8AC3E}">
        <p14:creationId xmlns:p14="http://schemas.microsoft.com/office/powerpoint/2010/main" val="323739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83694" y="2200021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4950" y="220246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7194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66178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双括号 10"/>
          <p:cNvSpPr/>
          <p:nvPr/>
        </p:nvSpPr>
        <p:spPr>
          <a:xfrm>
            <a:off x="495172" y="2137919"/>
            <a:ext cx="3231451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90625" y="220246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22869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51853" y="220246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70076" y="219882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5021" y="1808739"/>
            <a:ext cx="3479858" cy="764683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7502" y="2198824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03290" y="1776805"/>
                <a:ext cx="2244746" cy="38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90" y="1776805"/>
                <a:ext cx="2244746" cy="384785"/>
              </a:xfrm>
              <a:prstGeom prst="rect">
                <a:avLst/>
              </a:prstGeom>
              <a:blipFill rotWithShape="1">
                <a:blip r:embed="rId3"/>
                <a:stretch>
                  <a:fillRect l="-27" t="-19" r="2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86788" y="1808739"/>
                <a:ext cx="394003" cy="347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88" y="1808739"/>
                <a:ext cx="394003" cy="347275"/>
              </a:xfrm>
              <a:prstGeom prst="rect">
                <a:avLst/>
              </a:prstGeom>
              <a:blipFill rotWithShape="1">
                <a:blip r:embed="rId4"/>
                <a:stretch>
                  <a:fillRect l="-12" t="-75" r="-1087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483694" y="4740617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4950" y="47430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7194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66178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双括号 26"/>
          <p:cNvSpPr/>
          <p:nvPr/>
        </p:nvSpPr>
        <p:spPr>
          <a:xfrm>
            <a:off x="495172" y="4678515"/>
            <a:ext cx="3231451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90625" y="47430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22869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51853" y="47430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0076" y="4739421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5021" y="4641073"/>
            <a:ext cx="3479858" cy="833053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67502" y="4739420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87817" y="5070855"/>
                <a:ext cx="2332954" cy="409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817" y="5070855"/>
                <a:ext cx="2332954" cy="409599"/>
              </a:xfrm>
              <a:prstGeom prst="rect">
                <a:avLst/>
              </a:prstGeom>
              <a:blipFill rotWithShape="1">
                <a:blip r:embed="rId5"/>
                <a:stretch>
                  <a:fillRect l="-16" t="-93" r="1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67502" y="5087802"/>
                <a:ext cx="394003" cy="386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02" y="5087802"/>
                <a:ext cx="394003" cy="386324"/>
              </a:xfrm>
              <a:prstGeom prst="rect">
                <a:avLst/>
              </a:prstGeom>
              <a:blipFill rotWithShape="1">
                <a:blip r:embed="rId6"/>
                <a:stretch>
                  <a:fillRect l="-113" t="-47" r="-10769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-161269" y="3341534"/>
            <a:ext cx="170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</a:t>
            </a:r>
            <a:b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Token</a:t>
            </a:r>
          </a:p>
        </p:txBody>
      </p:sp>
      <p:cxnSp>
        <p:nvCxnSpPr>
          <p:cNvPr id="37" name="直接箭头连接符 36"/>
          <p:cNvCxnSpPr>
            <a:stCxn id="36" idx="0"/>
            <a:endCxn id="18" idx="2"/>
          </p:cNvCxnSpPr>
          <p:nvPr/>
        </p:nvCxnSpPr>
        <p:spPr>
          <a:xfrm flipV="1">
            <a:off x="692174" y="2452583"/>
            <a:ext cx="0" cy="8889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6" idx="2"/>
            <a:endCxn id="33" idx="0"/>
          </p:cNvCxnSpPr>
          <p:nvPr/>
        </p:nvCxnSpPr>
        <p:spPr>
          <a:xfrm>
            <a:off x="692174" y="3926309"/>
            <a:ext cx="0" cy="81311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/>
          <p:cNvSpPr/>
          <p:nvPr/>
        </p:nvSpPr>
        <p:spPr>
          <a:xfrm>
            <a:off x="1084242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089827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/>
          <p:cNvCxnSpPr>
            <a:endCxn id="40" idx="0"/>
          </p:cNvCxnSpPr>
          <p:nvPr/>
        </p:nvCxnSpPr>
        <p:spPr>
          <a:xfrm>
            <a:off x="2266139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1" idx="2"/>
          </p:cNvCxnSpPr>
          <p:nvPr/>
        </p:nvCxnSpPr>
        <p:spPr>
          <a:xfrm flipH="1" flipV="1">
            <a:off x="2271724" y="4158640"/>
            <a:ext cx="1576" cy="476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4241061" y="3094713"/>
            <a:ext cx="2529066" cy="397983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4241060" y="3742451"/>
            <a:ext cx="2529067" cy="416189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/>
          <p:cNvCxnSpPr>
            <a:stCxn id="40" idx="3"/>
            <a:endCxn id="59" idx="1"/>
          </p:cNvCxnSpPr>
          <p:nvPr/>
        </p:nvCxnSpPr>
        <p:spPr>
          <a:xfrm>
            <a:off x="3448036" y="3310066"/>
            <a:ext cx="793024" cy="640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1" idx="3"/>
            <a:endCxn id="54" idx="1"/>
          </p:cNvCxnSpPr>
          <p:nvPr/>
        </p:nvCxnSpPr>
        <p:spPr>
          <a:xfrm flipV="1">
            <a:off x="3453621" y="3293705"/>
            <a:ext cx="787440" cy="682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706039" y="315819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712967" y="383698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3702925" y="4076258"/>
                <a:ext cx="39400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925" y="4076258"/>
                <a:ext cx="394003" cy="426976"/>
              </a:xfrm>
              <a:prstGeom prst="rect">
                <a:avLst/>
              </a:prstGeom>
              <a:blipFill rotWithShape="1">
                <a:blip r:embed="rId7"/>
                <a:stretch>
                  <a:fillRect l="-61" t="-45" r="-1082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3714007" y="2744958"/>
                <a:ext cx="394003" cy="4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007" y="2744958"/>
                <a:ext cx="394003" cy="451790"/>
              </a:xfrm>
              <a:prstGeom prst="rect">
                <a:avLst/>
              </a:prstGeom>
              <a:blipFill rotWithShape="1">
                <a:blip r:embed="rId8"/>
                <a:stretch>
                  <a:fillRect l="-134" t="-108" r="-1074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/>
          <p:cNvCxnSpPr>
            <a:cxnSpLocks/>
            <a:stCxn id="16" idx="3"/>
            <a:endCxn id="54" idx="0"/>
          </p:cNvCxnSpPr>
          <p:nvPr/>
        </p:nvCxnSpPr>
        <p:spPr>
          <a:xfrm>
            <a:off x="3844879" y="2191081"/>
            <a:ext cx="1660715" cy="903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/>
          <p:cNvCxnSpPr>
            <a:stCxn id="32" idx="3"/>
            <a:endCxn id="59" idx="2"/>
          </p:cNvCxnSpPr>
          <p:nvPr/>
        </p:nvCxnSpPr>
        <p:spPr>
          <a:xfrm flipV="1">
            <a:off x="3844879" y="4158640"/>
            <a:ext cx="1660715" cy="8989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>
            <a:off x="7437888" y="245620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/>
          <p:cNvSpPr/>
          <p:nvPr/>
        </p:nvSpPr>
        <p:spPr>
          <a:xfrm>
            <a:off x="7440695" y="4487807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/>
          <p:cNvCxnSpPr>
            <a:stCxn id="32" idx="3"/>
            <a:endCxn id="79" idx="2"/>
          </p:cNvCxnSpPr>
          <p:nvPr/>
        </p:nvCxnSpPr>
        <p:spPr>
          <a:xfrm flipV="1">
            <a:off x="3844879" y="4836883"/>
            <a:ext cx="4056004" cy="2207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/>
          <p:cNvCxnSpPr>
            <a:cxnSpLocks/>
            <a:stCxn id="16" idx="3"/>
            <a:endCxn id="78" idx="0"/>
          </p:cNvCxnSpPr>
          <p:nvPr/>
        </p:nvCxnSpPr>
        <p:spPr>
          <a:xfrm>
            <a:off x="3844879" y="2191081"/>
            <a:ext cx="4053197" cy="2651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/>
          <p:cNvSpPr/>
          <p:nvPr/>
        </p:nvSpPr>
        <p:spPr>
          <a:xfrm>
            <a:off x="7236117" y="3108884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/>
          <p:cNvSpPr/>
          <p:nvPr/>
        </p:nvSpPr>
        <p:spPr>
          <a:xfrm>
            <a:off x="7236117" y="3769857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/>
          <p:cNvCxnSpPr>
            <a:stCxn id="78" idx="2"/>
            <a:endCxn id="87" idx="0"/>
          </p:cNvCxnSpPr>
          <p:nvPr/>
        </p:nvCxnSpPr>
        <p:spPr>
          <a:xfrm>
            <a:off x="7898076" y="2805278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9" idx="0"/>
            <a:endCxn id="89" idx="2"/>
          </p:cNvCxnSpPr>
          <p:nvPr/>
        </p:nvCxnSpPr>
        <p:spPr>
          <a:xfrm flipV="1">
            <a:off x="7900883" y="4135117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9" idx="3"/>
            <a:endCxn id="89" idx="1"/>
          </p:cNvCxnSpPr>
          <p:nvPr/>
        </p:nvCxnSpPr>
        <p:spPr>
          <a:xfrm>
            <a:off x="6770127" y="3950546"/>
            <a:ext cx="465990" cy="1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4" idx="3"/>
            <a:endCxn id="87" idx="1"/>
          </p:cNvCxnSpPr>
          <p:nvPr/>
        </p:nvCxnSpPr>
        <p:spPr>
          <a:xfrm flipV="1">
            <a:off x="6770127" y="3291514"/>
            <a:ext cx="465990" cy="2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87" idx="3"/>
            <a:endCxn id="114" idx="1"/>
          </p:cNvCxnSpPr>
          <p:nvPr/>
        </p:nvCxnSpPr>
        <p:spPr>
          <a:xfrm>
            <a:off x="8565648" y="3291514"/>
            <a:ext cx="543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9" idx="3"/>
            <a:endCxn id="115" idx="1"/>
          </p:cNvCxnSpPr>
          <p:nvPr/>
        </p:nvCxnSpPr>
        <p:spPr>
          <a:xfrm flipV="1">
            <a:off x="8565648" y="3950481"/>
            <a:ext cx="552353" cy="2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580381" y="2489351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201637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0833881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1462865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/>
          <p:cNvSpPr/>
          <p:nvPr/>
        </p:nvSpPr>
        <p:spPr>
          <a:xfrm>
            <a:off x="9176353" y="2412009"/>
            <a:ext cx="2621557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887312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0519556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1148540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9266763" y="2488155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9560856" y="4508523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182112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0814356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1443340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/>
          <p:cNvSpPr/>
          <p:nvPr/>
        </p:nvSpPr>
        <p:spPr>
          <a:xfrm>
            <a:off x="9155563" y="4446421"/>
            <a:ext cx="2648222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867787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500031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1135175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247238" y="450732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5" name="直接箭头连接符 144"/>
          <p:cNvCxnSpPr>
            <a:stCxn id="115" idx="2"/>
          </p:cNvCxnSpPr>
          <p:nvPr/>
        </p:nvCxnSpPr>
        <p:spPr>
          <a:xfrm>
            <a:off x="10471799" y="4133111"/>
            <a:ext cx="0" cy="30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/>
              <p:cNvSpPr txBox="1"/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blipFill rotWithShape="1">
                <a:blip r:embed="rId9"/>
                <a:stretch>
                  <a:fillRect l="-56" t="-141" r="90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/>
              <p:cNvSpPr txBox="1"/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blipFill rotWithShape="1">
                <a:blip r:embed="rId10"/>
                <a:stretch>
                  <a:fillRect l="-26" t="-33" r="2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>
            <a:stCxn id="149" idx="0"/>
          </p:cNvCxnSpPr>
          <p:nvPr/>
        </p:nvCxnSpPr>
        <p:spPr>
          <a:xfrm flipV="1">
            <a:off x="2266139" y="5476240"/>
            <a:ext cx="4621" cy="849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48" idx="2"/>
          </p:cNvCxnSpPr>
          <p:nvPr/>
        </p:nvCxnSpPr>
        <p:spPr>
          <a:xfrm>
            <a:off x="2266139" y="1015632"/>
            <a:ext cx="4621" cy="78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/>
          <p:cNvSpPr/>
          <p:nvPr/>
        </p:nvSpPr>
        <p:spPr>
          <a:xfrm>
            <a:off x="9108708" y="3108884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9118001" y="3767851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/>
          <p:cNvCxnSpPr>
            <a:stCxn id="114" idx="0"/>
          </p:cNvCxnSpPr>
          <p:nvPr/>
        </p:nvCxnSpPr>
        <p:spPr>
          <a:xfrm flipV="1">
            <a:off x="10462506" y="2815723"/>
            <a:ext cx="0" cy="29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/>
              <p:cNvSpPr txBox="1"/>
              <p:nvPr/>
            </p:nvSpPr>
            <p:spPr>
              <a:xfrm>
                <a:off x="2069137" y="702918"/>
                <a:ext cx="394003" cy="31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37" y="702918"/>
                <a:ext cx="394003" cy="312714"/>
              </a:xfrm>
              <a:prstGeom prst="rect">
                <a:avLst/>
              </a:prstGeom>
              <a:blipFill rotWithShape="1">
                <a:blip r:embed="rId11"/>
                <a:stretch>
                  <a:fillRect l="-78" t="-194" r="155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/>
              <p:cNvSpPr txBox="1"/>
              <p:nvPr/>
            </p:nvSpPr>
            <p:spPr>
              <a:xfrm>
                <a:off x="2069137" y="6325326"/>
                <a:ext cx="394003" cy="33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文本框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137" y="6325326"/>
                <a:ext cx="394003" cy="336374"/>
              </a:xfrm>
              <a:prstGeom prst="rect">
                <a:avLst/>
              </a:prstGeom>
              <a:blipFill rotWithShape="1">
                <a:blip r:embed="rId12"/>
                <a:stretch>
                  <a:fillRect l="-78" t="-27" r="155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872133" y="219882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2546" y="4738122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41684" y="5037784"/>
                <a:ext cx="394003" cy="33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84" y="5037784"/>
                <a:ext cx="394003" cy="333489"/>
              </a:xfrm>
              <a:prstGeom prst="rect">
                <a:avLst/>
              </a:prstGeom>
              <a:blipFill rotWithShape="1">
                <a:blip r:embed="rId13"/>
                <a:stretch>
                  <a:fillRect l="-16" t="-99" r="93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308591" y="1837858"/>
                <a:ext cx="394003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1" y="1837858"/>
                <a:ext cx="394003" cy="311945"/>
              </a:xfrm>
              <a:prstGeom prst="rect">
                <a:avLst/>
              </a:prstGeom>
              <a:blipFill rotWithShape="1">
                <a:blip r:embed="rId14"/>
                <a:stretch>
                  <a:fillRect l="-159" t="-54" r="75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836312" y="2959762"/>
                <a:ext cx="3940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312" y="2959762"/>
                <a:ext cx="394003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" t="-9" r="52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811975" y="3902409"/>
                <a:ext cx="394003" cy="32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975" y="3902409"/>
                <a:ext cx="394003" cy="327141"/>
              </a:xfrm>
              <a:prstGeom prst="rect">
                <a:avLst/>
              </a:prstGeom>
              <a:blipFill rotWithShape="1">
                <a:blip r:embed="rId16"/>
                <a:stretch>
                  <a:fillRect l="-84" t="-102" r="161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652662" y="3927175"/>
                <a:ext cx="394003" cy="43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662" y="3927175"/>
                <a:ext cx="394003" cy="437556"/>
              </a:xfrm>
              <a:prstGeom prst="rect">
                <a:avLst/>
              </a:prstGeom>
              <a:blipFill rotWithShape="1">
                <a:blip r:embed="rId17"/>
                <a:stretch>
                  <a:fillRect l="-39" t="-77" r="11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640176" y="2875935"/>
                <a:ext cx="394003" cy="412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176" y="2875935"/>
                <a:ext cx="394003" cy="412742"/>
              </a:xfrm>
              <a:prstGeom prst="rect">
                <a:avLst/>
              </a:prstGeom>
              <a:blipFill rotWithShape="1">
                <a:blip r:embed="rId18"/>
                <a:stretch>
                  <a:fillRect l="-93" t="-5" r="9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: 圆角 63"/>
          <p:cNvSpPr/>
          <p:nvPr/>
        </p:nvSpPr>
        <p:spPr>
          <a:xfrm>
            <a:off x="1026133" y="5761710"/>
            <a:ext cx="2502364" cy="3175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&amp; Flatten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1014957" y="1236614"/>
            <a:ext cx="2502364" cy="3175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&amp; Flatten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7879507" y="4144717"/>
                <a:ext cx="394003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07" y="4144717"/>
                <a:ext cx="394003" cy="369397"/>
              </a:xfrm>
              <a:prstGeom prst="rect">
                <a:avLst/>
              </a:prstGeom>
              <a:blipFill rotWithShape="1">
                <a:blip r:embed="rId19"/>
                <a:stretch>
                  <a:fillRect l="-108" t="-19" r="24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7898075" y="2776329"/>
                <a:ext cx="394003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ba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075" y="2776329"/>
                <a:ext cx="394003" cy="347852"/>
              </a:xfrm>
              <a:prstGeom prst="rect">
                <a:avLst/>
              </a:prstGeom>
              <a:blipFill rotWithShape="1">
                <a:blip r:embed="rId20"/>
                <a:stretch>
                  <a:fillRect l="-147" t="-31" r="63" b="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/>
          <p:cNvSpPr/>
          <p:nvPr/>
        </p:nvSpPr>
        <p:spPr>
          <a:xfrm>
            <a:off x="4303060" y="886573"/>
            <a:ext cx="2904562" cy="4665529"/>
          </a:xfrm>
          <a:prstGeom prst="roundRect">
            <a:avLst>
              <a:gd name="adj" fmla="val 5533"/>
            </a:avLst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4803914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39" name="矩形: 圆角 38"/>
          <p:cNvSpPr/>
          <p:nvPr/>
        </p:nvSpPr>
        <p:spPr>
          <a:xfrm>
            <a:off x="5994905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5" name="矩形: 圆角 44"/>
          <p:cNvSpPr/>
          <p:nvPr/>
        </p:nvSpPr>
        <p:spPr>
          <a:xfrm>
            <a:off x="4684781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6" name="矩形: 圆角 45"/>
          <p:cNvSpPr/>
          <p:nvPr/>
        </p:nvSpPr>
        <p:spPr>
          <a:xfrm>
            <a:off x="5875772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56" name="直接箭头连接符 55"/>
          <p:cNvCxnSpPr>
            <a:stCxn id="46" idx="0"/>
          </p:cNvCxnSpPr>
          <p:nvPr/>
        </p:nvCxnSpPr>
        <p:spPr>
          <a:xfrm flipV="1">
            <a:off x="6265227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0"/>
          </p:cNvCxnSpPr>
          <p:nvPr/>
        </p:nvCxnSpPr>
        <p:spPr>
          <a:xfrm flipV="1">
            <a:off x="5074236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0"/>
          </p:cNvCxnSpPr>
          <p:nvPr/>
        </p:nvCxnSpPr>
        <p:spPr>
          <a:xfrm flipH="1" flipV="1">
            <a:off x="6155681" y="4519691"/>
            <a:ext cx="1" cy="349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9" idx="0"/>
          </p:cNvCxnSpPr>
          <p:nvPr/>
        </p:nvCxnSpPr>
        <p:spPr>
          <a:xfrm flipV="1">
            <a:off x="4964691" y="4513045"/>
            <a:ext cx="0" cy="355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032514" y="3953487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514038" y="3300911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481633" y="1737847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314153" y="257764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38" idx="0"/>
          </p:cNvCxnSpPr>
          <p:nvPr/>
        </p:nvCxnSpPr>
        <p:spPr>
          <a:xfrm flipV="1">
            <a:off x="5193369" y="4327687"/>
            <a:ext cx="0" cy="349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9" idx="0"/>
          </p:cNvCxnSpPr>
          <p:nvPr/>
        </p:nvCxnSpPr>
        <p:spPr>
          <a:xfrm flipH="1" flipV="1">
            <a:off x="6384359" y="4316779"/>
            <a:ext cx="1" cy="359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0"/>
            <a:endCxn id="25" idx="2"/>
          </p:cNvCxnSpPr>
          <p:nvPr/>
        </p:nvCxnSpPr>
        <p:spPr>
          <a:xfrm flipV="1">
            <a:off x="5900396" y="3649987"/>
            <a:ext cx="0" cy="3035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0"/>
            <a:endCxn id="27" idx="2"/>
          </p:cNvCxnSpPr>
          <p:nvPr/>
        </p:nvCxnSpPr>
        <p:spPr>
          <a:xfrm flipV="1">
            <a:off x="5900396" y="2926716"/>
            <a:ext cx="0" cy="37419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0"/>
            <a:endCxn id="26" idx="2"/>
          </p:cNvCxnSpPr>
          <p:nvPr/>
        </p:nvCxnSpPr>
        <p:spPr>
          <a:xfrm flipV="1">
            <a:off x="5900396" y="2086923"/>
            <a:ext cx="0" cy="4907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0"/>
          </p:cNvCxnSpPr>
          <p:nvPr/>
        </p:nvCxnSpPr>
        <p:spPr>
          <a:xfrm flipV="1">
            <a:off x="5900396" y="1445172"/>
            <a:ext cx="0" cy="29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753862" y="5797832"/>
                <a:ext cx="315142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62" y="5797832"/>
                <a:ext cx="315142" cy="311945"/>
              </a:xfrm>
              <a:prstGeom prst="rect">
                <a:avLst/>
              </a:prstGeom>
              <a:blipFill rotWithShape="1">
                <a:blip r:embed="rId3"/>
                <a:stretch>
                  <a:fillRect l="-80" t="-90" r="138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 flipV="1">
            <a:off x="4964691" y="5228872"/>
            <a:ext cx="0" cy="575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46698" y="5797402"/>
                <a:ext cx="315142" cy="33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98" y="5797402"/>
                <a:ext cx="315142" cy="334259"/>
              </a:xfrm>
              <a:prstGeom prst="rect">
                <a:avLst/>
              </a:prstGeom>
              <a:blipFill rotWithShape="1">
                <a:blip r:embed="rId4"/>
                <a:stretch>
                  <a:fillRect l="-177" t="-146" r="3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/>
          <p:nvPr/>
        </p:nvCxnSpPr>
        <p:spPr>
          <a:xfrm flipV="1">
            <a:off x="6129184" y="5228872"/>
            <a:ext cx="0" cy="61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4575236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0" name="矩形: 圆角 49"/>
          <p:cNvSpPr/>
          <p:nvPr/>
        </p:nvSpPr>
        <p:spPr>
          <a:xfrm>
            <a:off x="5766227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4918917" y="4062051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4803836" y="4170615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5400441" y="338535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85" name="直接箭头连接符 84"/>
          <p:cNvCxnSpPr>
            <a:stCxn id="54" idx="0"/>
            <a:endCxn id="82" idx="2"/>
          </p:cNvCxnSpPr>
          <p:nvPr/>
        </p:nvCxnSpPr>
        <p:spPr>
          <a:xfrm flipV="1">
            <a:off x="5786799" y="3734433"/>
            <a:ext cx="0" cy="32761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/>
          <p:cNvSpPr/>
          <p:nvPr/>
        </p:nvSpPr>
        <p:spPr>
          <a:xfrm>
            <a:off x="5288862" y="345018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1" name="直接箭头连接符 90"/>
          <p:cNvCxnSpPr>
            <a:stCxn id="55" idx="0"/>
            <a:endCxn id="83" idx="2"/>
          </p:cNvCxnSpPr>
          <p:nvPr/>
        </p:nvCxnSpPr>
        <p:spPr>
          <a:xfrm flipV="1">
            <a:off x="5671718" y="3799263"/>
            <a:ext cx="3502" cy="3713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2" idx="0"/>
            <a:endCxn id="100" idx="2"/>
          </p:cNvCxnSpPr>
          <p:nvPr/>
        </p:nvCxnSpPr>
        <p:spPr>
          <a:xfrm flipV="1">
            <a:off x="5786799" y="3012121"/>
            <a:ext cx="0" cy="3732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/>
          <p:cNvSpPr/>
          <p:nvPr/>
        </p:nvSpPr>
        <p:spPr>
          <a:xfrm>
            <a:off x="5200556" y="2663045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3" name="矩形: 圆角 102"/>
          <p:cNvSpPr/>
          <p:nvPr/>
        </p:nvSpPr>
        <p:spPr>
          <a:xfrm>
            <a:off x="5085475" y="2759286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" name="直接箭头连接符 103"/>
          <p:cNvCxnSpPr>
            <a:stCxn id="83" idx="0"/>
            <a:endCxn id="103" idx="2"/>
          </p:cNvCxnSpPr>
          <p:nvPr/>
        </p:nvCxnSpPr>
        <p:spPr>
          <a:xfrm flipH="1" flipV="1">
            <a:off x="5671718" y="3108362"/>
            <a:ext cx="3502" cy="3418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/>
          <p:cNvSpPr/>
          <p:nvPr/>
        </p:nvSpPr>
        <p:spPr>
          <a:xfrm>
            <a:off x="5368036" y="1839765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0" name="直接箭头连接符 109"/>
          <p:cNvCxnSpPr>
            <a:stCxn id="100" idx="0"/>
            <a:endCxn id="109" idx="2"/>
          </p:cNvCxnSpPr>
          <p:nvPr/>
        </p:nvCxnSpPr>
        <p:spPr>
          <a:xfrm flipV="1">
            <a:off x="5786799" y="2188841"/>
            <a:ext cx="0" cy="474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/>
          <p:cNvSpPr/>
          <p:nvPr/>
        </p:nvSpPr>
        <p:spPr>
          <a:xfrm>
            <a:off x="5256756" y="1948329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5" name="直接箭头连接符 114"/>
          <p:cNvCxnSpPr>
            <a:stCxn id="103" idx="0"/>
            <a:endCxn id="114" idx="2"/>
          </p:cNvCxnSpPr>
          <p:nvPr/>
        </p:nvCxnSpPr>
        <p:spPr>
          <a:xfrm flipV="1">
            <a:off x="5671718" y="2297405"/>
            <a:ext cx="3801" cy="4618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/>
          <p:cNvSpPr/>
          <p:nvPr/>
        </p:nvSpPr>
        <p:spPr>
          <a:xfrm>
            <a:off x="4803836" y="1096096"/>
            <a:ext cx="1964441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Weight-Mean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/>
          <p:cNvCxnSpPr>
            <a:stCxn id="109" idx="0"/>
          </p:cNvCxnSpPr>
          <p:nvPr/>
        </p:nvCxnSpPr>
        <p:spPr>
          <a:xfrm flipV="1">
            <a:off x="5786799" y="1445172"/>
            <a:ext cx="0" cy="39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4" idx="0"/>
          </p:cNvCxnSpPr>
          <p:nvPr/>
        </p:nvCxnSpPr>
        <p:spPr>
          <a:xfrm flipH="1" flipV="1">
            <a:off x="5671718" y="1445172"/>
            <a:ext cx="3801" cy="50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9" idx="0"/>
          </p:cNvCxnSpPr>
          <p:nvPr/>
        </p:nvCxnSpPr>
        <p:spPr>
          <a:xfrm flipV="1">
            <a:off x="5786057" y="521547"/>
            <a:ext cx="742" cy="574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25120" y="1490133"/>
            <a:ext cx="8652447" cy="4260427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6617" r="40000" b="10124"/>
          <a:stretch>
            <a:fillRect/>
          </a:stretch>
        </p:blipFill>
        <p:spPr>
          <a:xfrm>
            <a:off x="9557254" y="1490133"/>
            <a:ext cx="2309626" cy="426042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59947" y="5837863"/>
            <a:ext cx="27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321476" y="5837863"/>
            <a:ext cx="27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3" y="1554275"/>
            <a:ext cx="8474284" cy="4196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: 圆角 521"/>
          <p:cNvSpPr/>
          <p:nvPr/>
        </p:nvSpPr>
        <p:spPr>
          <a:xfrm>
            <a:off x="8522624" y="1432432"/>
            <a:ext cx="1934712" cy="3837185"/>
          </a:xfrm>
          <a:prstGeom prst="roundRect">
            <a:avLst>
              <a:gd name="adj" fmla="val 182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21" name="直接箭头连接符 1020"/>
          <p:cNvCxnSpPr/>
          <p:nvPr/>
        </p:nvCxnSpPr>
        <p:spPr>
          <a:xfrm flipV="1">
            <a:off x="9209358" y="4214656"/>
            <a:ext cx="1546272" cy="1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箭头连接符 1017"/>
          <p:cNvCxnSpPr/>
          <p:nvPr/>
        </p:nvCxnSpPr>
        <p:spPr>
          <a:xfrm>
            <a:off x="9204278" y="2434771"/>
            <a:ext cx="155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/>
          <p:cNvCxnSpPr/>
          <p:nvPr/>
        </p:nvCxnSpPr>
        <p:spPr>
          <a:xfrm>
            <a:off x="7995756" y="4228656"/>
            <a:ext cx="97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箭头连接符 747"/>
          <p:cNvCxnSpPr/>
          <p:nvPr/>
        </p:nvCxnSpPr>
        <p:spPr>
          <a:xfrm>
            <a:off x="7992335" y="2434771"/>
            <a:ext cx="983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: 圆角 520"/>
          <p:cNvSpPr/>
          <p:nvPr/>
        </p:nvSpPr>
        <p:spPr>
          <a:xfrm>
            <a:off x="6528296" y="1413543"/>
            <a:ext cx="1199404" cy="3828305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7" name="直接箭头连接符 626"/>
          <p:cNvCxnSpPr/>
          <p:nvPr/>
        </p:nvCxnSpPr>
        <p:spPr>
          <a:xfrm flipV="1">
            <a:off x="6855583" y="2651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箭头连接符 679"/>
          <p:cNvCxnSpPr/>
          <p:nvPr/>
        </p:nvCxnSpPr>
        <p:spPr>
          <a:xfrm flipV="1">
            <a:off x="6855583" y="235729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/>
          <p:cNvCxnSpPr/>
          <p:nvPr/>
        </p:nvCxnSpPr>
        <p:spPr>
          <a:xfrm flipV="1">
            <a:off x="6855583" y="208418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/>
          <p:cNvCxnSpPr/>
          <p:nvPr/>
        </p:nvCxnSpPr>
        <p:spPr>
          <a:xfrm>
            <a:off x="6855583" y="173376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/>
          <p:cNvCxnSpPr/>
          <p:nvPr/>
        </p:nvCxnSpPr>
        <p:spPr>
          <a:xfrm flipV="1">
            <a:off x="6855583" y="304049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1911185" y="1432432"/>
            <a:ext cx="4085621" cy="3828305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" t="-2" r="1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" t="-10" r="3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>
            <a:fillRect/>
          </a:stretch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>
            <a:fillRect/>
          </a:stretch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7" name="直接箭头连接符 136"/>
          <p:cNvCxnSpPr>
            <a:stCxn id="11" idx="3"/>
            <a:endCxn id="527" idx="2"/>
          </p:cNvCxnSpPr>
          <p:nvPr/>
        </p:nvCxnSpPr>
        <p:spPr>
          <a:xfrm flipV="1">
            <a:off x="1813415" y="2434771"/>
            <a:ext cx="4850550" cy="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2" idx="3"/>
          </p:cNvCxnSpPr>
          <p:nvPr/>
        </p:nvCxnSpPr>
        <p:spPr>
          <a:xfrm flipV="1">
            <a:off x="1813415" y="4228657"/>
            <a:ext cx="4843141" cy="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2647870" y="5260737"/>
            <a:ext cx="26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b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(ex. ResNet-50)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7073;p73"/>
              <p:cNvSpPr txBox="1"/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5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blipFill rotWithShape="1">
                <a:blip r:embed="rId7"/>
                <a:stretch>
                  <a:fillRect l="-4785" t="-582" r="-4119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Google Shape;7073;p73"/>
          <p:cNvSpPr txBox="1"/>
          <p:nvPr/>
        </p:nvSpPr>
        <p:spPr>
          <a:xfrm>
            <a:off x="2281877" y="174069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/>
              <p:cNvSpPr txBox="1"/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58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blipFill rotWithShape="1">
                <a:blip r:embed="rId8"/>
                <a:stretch>
                  <a:fillRect l="-4744" t="-582" r="-4160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/>
              <p:cNvSpPr txBox="1"/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59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blipFill rotWithShape="1">
                <a:blip r:embed="rId9"/>
                <a:stretch>
                  <a:fillRect l="-4882" t="-582" r="-4479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/>
              <p:cNvSpPr txBox="1"/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6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blipFill rotWithShape="1">
                <a:blip r:embed="rId10"/>
                <a:stretch>
                  <a:fillRect l="-5021" t="-582" r="-4340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/>
          <p:cNvGrpSpPr/>
          <p:nvPr/>
        </p:nvGrpSpPr>
        <p:grpSpPr>
          <a:xfrm>
            <a:off x="3008387" y="2382631"/>
            <a:ext cx="110878" cy="110186"/>
            <a:chOff x="3842597" y="2375275"/>
            <a:chExt cx="215832" cy="210070"/>
          </a:xfrm>
        </p:grpSpPr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/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肘形 270"/>
          <p:cNvCxnSpPr>
            <a:stCxn id="258" idx="1"/>
            <a:endCxn id="261" idx="0"/>
          </p:cNvCxnSpPr>
          <p:nvPr/>
        </p:nvCxnSpPr>
        <p:spPr>
          <a:xfrm rot="10800000" flipH="1">
            <a:off x="2373228" y="2382632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Google Shape;7073;p73"/>
          <p:cNvSpPr txBox="1"/>
          <p:nvPr/>
        </p:nvSpPr>
        <p:spPr>
          <a:xfrm>
            <a:off x="3209077" y="173942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7073;p73"/>
              <p:cNvSpPr txBox="1"/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09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blipFill rotWithShape="1">
                <a:blip r:embed="rId11"/>
                <a:stretch>
                  <a:fillRect l="-4816" t="-582" r="-4546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7073;p73"/>
              <p:cNvSpPr txBox="1"/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1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blipFill rotWithShape="1">
                <a:blip r:embed="rId12"/>
                <a:stretch>
                  <a:fillRect l="-4954" t="-582" r="-4407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7073;p73"/>
              <p:cNvSpPr txBox="1"/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11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blipFill rotWithShape="1">
                <a:blip r:embed="rId13"/>
                <a:stretch>
                  <a:fillRect l="-4636" t="-582" r="-4268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组合 311"/>
          <p:cNvGrpSpPr/>
          <p:nvPr/>
        </p:nvGrpSpPr>
        <p:grpSpPr>
          <a:xfrm>
            <a:off x="3935587" y="2381360"/>
            <a:ext cx="110878" cy="110186"/>
            <a:chOff x="3842597" y="2375275"/>
            <a:chExt cx="215832" cy="210070"/>
          </a:xfrm>
        </p:grpSpPr>
        <p:sp>
          <p:nvSpPr>
            <p:cNvPr id="314" name="椭圆 313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15" name="直接连接符 314"/>
            <p:cNvCxnSpPr>
              <a:stCxn id="314" idx="0"/>
              <a:endCxn id="314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314" idx="6"/>
              <a:endCxn id="314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3" name="连接符: 肘形 312"/>
          <p:cNvCxnSpPr>
            <a:stCxn id="309" idx="1"/>
            <a:endCxn id="314" idx="0"/>
          </p:cNvCxnSpPr>
          <p:nvPr/>
        </p:nvCxnSpPr>
        <p:spPr>
          <a:xfrm rot="10800000" flipH="1">
            <a:off x="3300428" y="2381361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7073;p73"/>
          <p:cNvSpPr txBox="1"/>
          <p:nvPr/>
        </p:nvSpPr>
        <p:spPr>
          <a:xfrm>
            <a:off x="4135559" y="173942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Google Shape;7073;p73"/>
              <p:cNvSpPr txBox="1"/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3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blipFill rotWithShape="1">
                <a:blip r:embed="rId10"/>
                <a:stretch>
                  <a:fillRect l="-4828" t="-582" r="-4533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Google Shape;7073;p73"/>
              <p:cNvSpPr txBox="1"/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31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blipFill rotWithShape="1">
                <a:blip r:embed="rId14"/>
                <a:stretch>
                  <a:fillRect l="-4966" t="-582" r="-4395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Google Shape;7073;p73"/>
              <p:cNvSpPr txBox="1"/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32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blipFill rotWithShape="1">
                <a:blip r:embed="rId15"/>
                <a:stretch>
                  <a:fillRect l="-38051" t="-582" r="-37659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组合 332"/>
          <p:cNvGrpSpPr/>
          <p:nvPr/>
        </p:nvGrpSpPr>
        <p:grpSpPr>
          <a:xfrm>
            <a:off x="4862069" y="2381359"/>
            <a:ext cx="110878" cy="110186"/>
            <a:chOff x="3842597" y="2375275"/>
            <a:chExt cx="215832" cy="210070"/>
          </a:xfrm>
        </p:grpSpPr>
        <p:sp>
          <p:nvSpPr>
            <p:cNvPr id="335" name="椭圆 334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36" name="直接连接符 335"/>
            <p:cNvCxnSpPr>
              <a:stCxn id="335" idx="0"/>
              <a:endCxn id="33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335" idx="6"/>
              <a:endCxn id="33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连接符: 肘形 333"/>
          <p:cNvCxnSpPr>
            <a:stCxn id="330" idx="1"/>
            <a:endCxn id="335" idx="0"/>
          </p:cNvCxnSpPr>
          <p:nvPr/>
        </p:nvCxnSpPr>
        <p:spPr>
          <a:xfrm rot="10800000" flipH="1">
            <a:off x="4226910" y="2381360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7073;p73"/>
          <p:cNvSpPr txBox="1"/>
          <p:nvPr/>
        </p:nvSpPr>
        <p:spPr>
          <a:xfrm>
            <a:off x="5062041" y="173942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Google Shape;7073;p73"/>
              <p:cNvSpPr txBox="1"/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4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blipFill rotWithShape="1">
                <a:blip r:embed="rId13"/>
                <a:stretch>
                  <a:fillRect l="-4840" t="-582" r="-4521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Google Shape;7073;p73"/>
              <p:cNvSpPr txBox="1"/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41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blipFill rotWithShape="1">
                <a:blip r:embed="rId16"/>
                <a:stretch>
                  <a:fillRect l="-4979" t="-582" r="-4383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7073;p73"/>
              <p:cNvSpPr txBox="1"/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42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blipFill rotWithShape="1">
                <a:blip r:embed="rId17"/>
                <a:stretch>
                  <a:fillRect l="-38063" t="-582" r="-37647" b="-51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3" name="组合 342"/>
          <p:cNvGrpSpPr/>
          <p:nvPr/>
        </p:nvGrpSpPr>
        <p:grpSpPr>
          <a:xfrm>
            <a:off x="5788551" y="2381358"/>
            <a:ext cx="110878" cy="110186"/>
            <a:chOff x="3842597" y="2375275"/>
            <a:chExt cx="215832" cy="210070"/>
          </a:xfrm>
        </p:grpSpPr>
        <p:sp>
          <p:nvSpPr>
            <p:cNvPr id="345" name="椭圆 344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46" name="直接连接符 345"/>
            <p:cNvCxnSpPr>
              <a:stCxn id="345" idx="0"/>
              <a:endCxn id="34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>
              <a:stCxn id="345" idx="6"/>
              <a:endCxn id="34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" name="连接符: 肘形 343"/>
          <p:cNvCxnSpPr>
            <a:stCxn id="340" idx="1"/>
            <a:endCxn id="345" idx="0"/>
          </p:cNvCxnSpPr>
          <p:nvPr/>
        </p:nvCxnSpPr>
        <p:spPr>
          <a:xfrm rot="10800000" flipH="1">
            <a:off x="5153392" y="2381359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Google Shape;7073;p73"/>
              <p:cNvSpPr txBox="1"/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51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blipFill rotWithShape="1">
                <a:blip r:embed="rId7"/>
                <a:stretch>
                  <a:fillRect l="-4785" t="-625" r="-4119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Google Shape;7073;p73"/>
          <p:cNvSpPr txBox="1"/>
          <p:nvPr/>
        </p:nvSpPr>
        <p:spPr>
          <a:xfrm>
            <a:off x="2281877" y="353314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7073;p73"/>
              <p:cNvSpPr txBox="1"/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54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blipFill rotWithShape="1">
                <a:blip r:embed="rId8"/>
                <a:stretch>
                  <a:fillRect l="-4744" t="-625" r="-4160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7073;p73"/>
              <p:cNvSpPr txBox="1"/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55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blipFill rotWithShape="1">
                <a:blip r:embed="rId9"/>
                <a:stretch>
                  <a:fillRect l="-4882" t="-625" r="-4479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7073;p73"/>
              <p:cNvSpPr txBox="1"/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56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blipFill rotWithShape="1">
                <a:blip r:embed="rId10"/>
                <a:stretch>
                  <a:fillRect l="-5021" t="-625" r="-4340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/>
          <p:cNvGrpSpPr/>
          <p:nvPr/>
        </p:nvGrpSpPr>
        <p:grpSpPr>
          <a:xfrm>
            <a:off x="3008387" y="4175081"/>
            <a:ext cx="110878" cy="110186"/>
            <a:chOff x="3842597" y="2375275"/>
            <a:chExt cx="215832" cy="210070"/>
          </a:xfrm>
        </p:grpSpPr>
        <p:sp>
          <p:nvSpPr>
            <p:cNvPr id="359" name="椭圆 358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60" name="直接连接符 359"/>
            <p:cNvCxnSpPr>
              <a:stCxn id="359" idx="0"/>
              <a:endCxn id="35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>
              <a:stCxn id="359" idx="6"/>
              <a:endCxn id="35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8" name="连接符: 肘形 357"/>
          <p:cNvCxnSpPr>
            <a:stCxn id="354" idx="1"/>
            <a:endCxn id="359" idx="0"/>
          </p:cNvCxnSpPr>
          <p:nvPr/>
        </p:nvCxnSpPr>
        <p:spPr>
          <a:xfrm rot="10800000" flipH="1">
            <a:off x="2373228" y="4175082"/>
            <a:ext cx="690598" cy="54849"/>
          </a:xfrm>
          <a:prstGeom prst="bentConnector4">
            <a:avLst>
              <a:gd name="adj1" fmla="val -6896"/>
              <a:gd name="adj2" fmla="val 115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Google Shape;7073;p73"/>
          <p:cNvSpPr txBox="1"/>
          <p:nvPr/>
        </p:nvSpPr>
        <p:spPr>
          <a:xfrm>
            <a:off x="3209077" y="353187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7073;p73"/>
              <p:cNvSpPr txBox="1"/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64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blipFill rotWithShape="1">
                <a:blip r:embed="rId11"/>
                <a:stretch>
                  <a:fillRect l="-4816" t="-625" r="-4546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Google Shape;7073;p73"/>
              <p:cNvSpPr txBox="1"/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65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blipFill rotWithShape="1">
                <a:blip r:embed="rId12"/>
                <a:stretch>
                  <a:fillRect l="-4954" t="-625" r="-4407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7073;p73"/>
              <p:cNvSpPr txBox="1"/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66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blipFill rotWithShape="1">
                <a:blip r:embed="rId13"/>
                <a:stretch>
                  <a:fillRect l="-4636" t="-625" r="-4268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7" name="组合 366"/>
          <p:cNvGrpSpPr/>
          <p:nvPr/>
        </p:nvGrpSpPr>
        <p:grpSpPr>
          <a:xfrm>
            <a:off x="3935587" y="4173810"/>
            <a:ext cx="110878" cy="110186"/>
            <a:chOff x="3842597" y="2375275"/>
            <a:chExt cx="215832" cy="210070"/>
          </a:xfrm>
        </p:grpSpPr>
        <p:sp>
          <p:nvSpPr>
            <p:cNvPr id="369" name="椭圆 368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70" name="直接连接符 369"/>
            <p:cNvCxnSpPr>
              <a:stCxn id="369" idx="0"/>
              <a:endCxn id="36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>
              <a:stCxn id="369" idx="6"/>
              <a:endCxn id="36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连接符: 肘形 367"/>
          <p:cNvCxnSpPr>
            <a:stCxn id="364" idx="1"/>
            <a:endCxn id="369" idx="0"/>
          </p:cNvCxnSpPr>
          <p:nvPr/>
        </p:nvCxnSpPr>
        <p:spPr>
          <a:xfrm rot="10800000" flipH="1">
            <a:off x="3300428" y="4173811"/>
            <a:ext cx="690598" cy="54849"/>
          </a:xfrm>
          <a:prstGeom prst="bentConnector4">
            <a:avLst>
              <a:gd name="adj1" fmla="val -6345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7073;p73"/>
          <p:cNvSpPr txBox="1"/>
          <p:nvPr/>
        </p:nvSpPr>
        <p:spPr>
          <a:xfrm>
            <a:off x="4135559" y="353187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Google Shape;7073;p73"/>
              <p:cNvSpPr txBox="1"/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74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blipFill rotWithShape="1">
                <a:blip r:embed="rId10"/>
                <a:stretch>
                  <a:fillRect l="-4828" t="-625" r="-4533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Google Shape;7073;p73"/>
              <p:cNvSpPr txBox="1"/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75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blipFill rotWithShape="1">
                <a:blip r:embed="rId14"/>
                <a:stretch>
                  <a:fillRect l="-4966" t="-625" r="-4395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7073;p73"/>
              <p:cNvSpPr txBox="1"/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76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blipFill rotWithShape="1">
                <a:blip r:embed="rId15"/>
                <a:stretch>
                  <a:fillRect l="-38051" t="-625" r="-37659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7" name="组合 376"/>
          <p:cNvGrpSpPr/>
          <p:nvPr/>
        </p:nvGrpSpPr>
        <p:grpSpPr>
          <a:xfrm>
            <a:off x="4862069" y="4173809"/>
            <a:ext cx="110878" cy="110186"/>
            <a:chOff x="3842597" y="2375275"/>
            <a:chExt cx="215832" cy="210070"/>
          </a:xfrm>
        </p:grpSpPr>
        <p:sp>
          <p:nvSpPr>
            <p:cNvPr id="379" name="椭圆 378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80" name="直接连接符 379"/>
            <p:cNvCxnSpPr>
              <a:stCxn id="379" idx="0"/>
              <a:endCxn id="37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>
              <a:stCxn id="379" idx="6"/>
              <a:endCxn id="37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8" name="连接符: 肘形 377"/>
          <p:cNvCxnSpPr>
            <a:stCxn id="374" idx="1"/>
            <a:endCxn id="379" idx="0"/>
          </p:cNvCxnSpPr>
          <p:nvPr/>
        </p:nvCxnSpPr>
        <p:spPr>
          <a:xfrm rot="10800000" flipH="1">
            <a:off x="4226910" y="4173810"/>
            <a:ext cx="690598" cy="54849"/>
          </a:xfrm>
          <a:prstGeom prst="bentConnector4">
            <a:avLst>
              <a:gd name="adj1" fmla="val -7172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Google Shape;7073;p73"/>
          <p:cNvSpPr txBox="1"/>
          <p:nvPr/>
        </p:nvSpPr>
        <p:spPr>
          <a:xfrm>
            <a:off x="5062041" y="353187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Google Shape;7073;p73"/>
              <p:cNvSpPr txBox="1"/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84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blipFill rotWithShape="1">
                <a:blip r:embed="rId13"/>
                <a:stretch>
                  <a:fillRect l="-4840" t="-625" r="-4521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7073;p73"/>
              <p:cNvSpPr txBox="1"/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85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blipFill rotWithShape="1">
                <a:blip r:embed="rId16"/>
                <a:stretch>
                  <a:fillRect l="-4979" t="-625" r="-4383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Google Shape;7073;p73"/>
              <p:cNvSpPr txBox="1"/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386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blipFill rotWithShape="1">
                <a:blip r:embed="rId17"/>
                <a:stretch>
                  <a:fillRect l="-38063" t="-625" r="-37647" b="-5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/>
          <p:cNvGrpSpPr/>
          <p:nvPr/>
        </p:nvGrpSpPr>
        <p:grpSpPr>
          <a:xfrm>
            <a:off x="5788551" y="4173808"/>
            <a:ext cx="110878" cy="110186"/>
            <a:chOff x="3842597" y="2375275"/>
            <a:chExt cx="215832" cy="210070"/>
          </a:xfrm>
        </p:grpSpPr>
        <p:sp>
          <p:nvSpPr>
            <p:cNvPr id="389" name="椭圆 388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90" name="直接连接符 389"/>
            <p:cNvCxnSpPr>
              <a:stCxn id="389" idx="0"/>
              <a:endCxn id="38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>
              <a:stCxn id="389" idx="6"/>
              <a:endCxn id="38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8" name="连接符: 肘形 387"/>
          <p:cNvCxnSpPr>
            <a:stCxn id="384" idx="1"/>
            <a:endCxn id="389" idx="0"/>
          </p:cNvCxnSpPr>
          <p:nvPr/>
        </p:nvCxnSpPr>
        <p:spPr>
          <a:xfrm rot="10800000" flipH="1">
            <a:off x="5153392" y="4173809"/>
            <a:ext cx="690598" cy="54849"/>
          </a:xfrm>
          <a:prstGeom prst="bentConnector4">
            <a:avLst>
              <a:gd name="adj1" fmla="val -6896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右大括号 393"/>
          <p:cNvSpPr/>
          <p:nvPr/>
        </p:nvSpPr>
        <p:spPr>
          <a:xfrm rot="16200000">
            <a:off x="266318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右大括号 394"/>
          <p:cNvSpPr/>
          <p:nvPr/>
        </p:nvSpPr>
        <p:spPr>
          <a:xfrm rot="5400000">
            <a:off x="266318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/>
              <p:cNvSpPr txBox="1"/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1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6" name="文本框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73" t="-285" r="3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大括号 397"/>
          <p:cNvSpPr/>
          <p:nvPr/>
        </p:nvSpPr>
        <p:spPr>
          <a:xfrm rot="16200000">
            <a:off x="358479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右大括号 398"/>
          <p:cNvSpPr/>
          <p:nvPr/>
        </p:nvSpPr>
        <p:spPr>
          <a:xfrm rot="5400000">
            <a:off x="358479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右大括号 403"/>
          <p:cNvSpPr/>
          <p:nvPr/>
        </p:nvSpPr>
        <p:spPr>
          <a:xfrm rot="16200000">
            <a:off x="4518800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右大括号 404"/>
          <p:cNvSpPr/>
          <p:nvPr/>
        </p:nvSpPr>
        <p:spPr>
          <a:xfrm rot="5400000">
            <a:off x="4518800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右大括号 409"/>
          <p:cNvSpPr/>
          <p:nvPr/>
        </p:nvSpPr>
        <p:spPr>
          <a:xfrm rot="16200000">
            <a:off x="5447577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右大括号 410"/>
          <p:cNvSpPr/>
          <p:nvPr/>
        </p:nvSpPr>
        <p:spPr>
          <a:xfrm rot="5400000">
            <a:off x="5447577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/>
              <p:cNvSpPr txBox="1"/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2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3" name="文本框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84" t="-285" r="14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/>
              <p:cNvSpPr txBox="1"/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3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×6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4" name="文本框 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74" t="-168" r="4" b="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/>
              <p:cNvSpPr txBox="1"/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4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5" name="文本框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blipFill rotWithShape="1">
                <a:blip r:embed="rId21"/>
                <a:stretch>
                  <a:fillRect l="-15" t="-106" r="36" b="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矩形: 圆角 424"/>
          <p:cNvSpPr/>
          <p:nvPr/>
        </p:nvSpPr>
        <p:spPr>
          <a:xfrm rot="5400000">
            <a:off x="4347509" y="3228724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Feature Pyramid Network 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7" name="矩形: 圆角 526"/>
          <p:cNvSpPr/>
          <p:nvPr/>
        </p:nvSpPr>
        <p:spPr>
          <a:xfrm rot="5400000">
            <a:off x="6010676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Swinging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4" name="矩形: 圆角 573"/>
          <p:cNvSpPr/>
          <p:nvPr/>
        </p:nvSpPr>
        <p:spPr>
          <a:xfrm rot="5400000">
            <a:off x="6931481" y="17681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5" name="矩形: 圆角 574"/>
          <p:cNvSpPr/>
          <p:nvPr/>
        </p:nvSpPr>
        <p:spPr>
          <a:xfrm rot="5400000">
            <a:off x="6931481" y="167196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7" name="矩形: 圆角 576"/>
          <p:cNvSpPr/>
          <p:nvPr/>
        </p:nvSpPr>
        <p:spPr>
          <a:xfrm rot="5400000">
            <a:off x="6931073" y="211857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8" name="矩形: 圆角 577"/>
          <p:cNvSpPr/>
          <p:nvPr/>
        </p:nvSpPr>
        <p:spPr>
          <a:xfrm rot="5400000">
            <a:off x="6931073" y="202238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0" name="矩形: 圆角 579"/>
          <p:cNvSpPr/>
          <p:nvPr/>
        </p:nvSpPr>
        <p:spPr>
          <a:xfrm rot="5400000">
            <a:off x="6931073" y="239426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1" name="矩形: 圆角 580"/>
          <p:cNvSpPr/>
          <p:nvPr/>
        </p:nvSpPr>
        <p:spPr>
          <a:xfrm rot="5400000">
            <a:off x="6931073" y="229807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" name="矩形: 圆角 582"/>
          <p:cNvSpPr/>
          <p:nvPr/>
        </p:nvSpPr>
        <p:spPr>
          <a:xfrm rot="5400000">
            <a:off x="6931073" y="268730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4" name="矩形: 圆角 583"/>
          <p:cNvSpPr/>
          <p:nvPr/>
        </p:nvSpPr>
        <p:spPr>
          <a:xfrm rot="5400000">
            <a:off x="6931073" y="259112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9" name="矩形: 圆角 588"/>
          <p:cNvSpPr/>
          <p:nvPr/>
        </p:nvSpPr>
        <p:spPr>
          <a:xfrm rot="5400000">
            <a:off x="6931073" y="307397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590" name="矩形: 圆角 589"/>
          <p:cNvSpPr/>
          <p:nvPr/>
        </p:nvSpPr>
        <p:spPr>
          <a:xfrm rot="5400000">
            <a:off x="6931073" y="297779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4" name="矩形: 圆角 623"/>
          <p:cNvSpPr/>
          <p:nvPr/>
        </p:nvSpPr>
        <p:spPr>
          <a:xfrm rot="5400000">
            <a:off x="6447149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文本框 629"/>
              <p:cNvSpPr txBox="1"/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0" name="文本框 6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blipFill rotWithShape="1">
                <a:blip r:embed="rId22"/>
                <a:stretch>
                  <a:fillRect l="-10448" t="8199" r="-10030" b="868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矩形: 圆角 634"/>
          <p:cNvSpPr/>
          <p:nvPr/>
        </p:nvSpPr>
        <p:spPr>
          <a:xfrm rot="5400000">
            <a:off x="6346273" y="3220131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2" name="矩形: 圆角 671"/>
          <p:cNvSpPr/>
          <p:nvPr/>
        </p:nvSpPr>
        <p:spPr>
          <a:xfrm rot="5400000">
            <a:off x="6769433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693" name="双括号 692"/>
          <p:cNvSpPr/>
          <p:nvPr/>
        </p:nvSpPr>
        <p:spPr>
          <a:xfrm rot="5400000">
            <a:off x="6178242" y="233889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8" name="矩形 697"/>
          <p:cNvSpPr/>
          <p:nvPr/>
        </p:nvSpPr>
        <p:spPr>
          <a:xfrm>
            <a:off x="7780312" y="164450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9" name="矩形 698"/>
          <p:cNvSpPr/>
          <p:nvPr/>
        </p:nvSpPr>
        <p:spPr>
          <a:xfrm>
            <a:off x="7780312" y="198800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0" name="矩形 699"/>
          <p:cNvSpPr/>
          <p:nvPr/>
        </p:nvSpPr>
        <p:spPr>
          <a:xfrm>
            <a:off x="7779152" y="226110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1" name="矩形 700"/>
          <p:cNvSpPr/>
          <p:nvPr/>
        </p:nvSpPr>
        <p:spPr>
          <a:xfrm>
            <a:off x="7780312" y="255569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2" name="矩形 701"/>
          <p:cNvSpPr/>
          <p:nvPr/>
        </p:nvSpPr>
        <p:spPr>
          <a:xfrm>
            <a:off x="7780312" y="294431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3" name="双括号 702"/>
          <p:cNvSpPr/>
          <p:nvPr/>
        </p:nvSpPr>
        <p:spPr>
          <a:xfrm rot="5400000">
            <a:off x="7223948" y="246558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/>
              <p:cNvSpPr txBox="1"/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4" name="文本框 7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10257" t="8129" r="-9867" b="846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文本框 704"/>
              <p:cNvSpPr txBox="1"/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5" name="文本框 7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blipFill rotWithShape="1">
                <a:blip r:embed="rId24"/>
                <a:stretch>
                  <a:fillRect l="-10464" t="8198" r="-10014" b="868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4" name="矩形 833"/>
          <p:cNvSpPr/>
          <p:nvPr/>
        </p:nvSpPr>
        <p:spPr>
          <a:xfrm rot="5400000">
            <a:off x="9016917" y="1848193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5" name="矩形 834"/>
          <p:cNvSpPr/>
          <p:nvPr/>
        </p:nvSpPr>
        <p:spPr>
          <a:xfrm rot="5400000">
            <a:off x="9013782" y="222833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6" name="矩形 835"/>
          <p:cNvSpPr/>
          <p:nvPr/>
        </p:nvSpPr>
        <p:spPr>
          <a:xfrm rot="5400000">
            <a:off x="9013783" y="261427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8" name="双括号 837"/>
          <p:cNvSpPr/>
          <p:nvPr/>
        </p:nvSpPr>
        <p:spPr>
          <a:xfrm rot="5400000">
            <a:off x="8280099" y="2264798"/>
            <a:ext cx="1606810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39" name="矩形 838"/>
          <p:cNvSpPr/>
          <p:nvPr/>
        </p:nvSpPr>
        <p:spPr>
          <a:xfrm rot="5400000">
            <a:off x="9013782" y="203645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0" name="矩形 839"/>
          <p:cNvSpPr/>
          <p:nvPr/>
        </p:nvSpPr>
        <p:spPr>
          <a:xfrm rot="5400000">
            <a:off x="9013783" y="242239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1" name="矩形 840"/>
          <p:cNvSpPr/>
          <p:nvPr/>
        </p:nvSpPr>
        <p:spPr>
          <a:xfrm rot="5400000">
            <a:off x="9013783" y="2806349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2" name="矩形 841"/>
          <p:cNvSpPr/>
          <p:nvPr/>
        </p:nvSpPr>
        <p:spPr>
          <a:xfrm rot="5400000">
            <a:off x="9016012" y="1657656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1" name="矩形: 圆角 860"/>
          <p:cNvSpPr/>
          <p:nvPr/>
        </p:nvSpPr>
        <p:spPr>
          <a:xfrm rot="5400000">
            <a:off x="6963359" y="3237772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Projection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4" name="矩形 863"/>
          <p:cNvSpPr/>
          <p:nvPr/>
        </p:nvSpPr>
        <p:spPr>
          <a:xfrm rot="5400000">
            <a:off x="9018187" y="3740159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5" name="矩形 864"/>
          <p:cNvSpPr/>
          <p:nvPr/>
        </p:nvSpPr>
        <p:spPr>
          <a:xfrm rot="5400000">
            <a:off x="9015052" y="412029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6" name="矩形 865"/>
          <p:cNvSpPr/>
          <p:nvPr/>
        </p:nvSpPr>
        <p:spPr>
          <a:xfrm rot="5400000">
            <a:off x="9015053" y="450623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7" name="矩形 866"/>
          <p:cNvSpPr/>
          <p:nvPr/>
        </p:nvSpPr>
        <p:spPr>
          <a:xfrm rot="5400000">
            <a:off x="9015053" y="489018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8" name="双括号 867"/>
          <p:cNvSpPr/>
          <p:nvPr/>
        </p:nvSpPr>
        <p:spPr>
          <a:xfrm rot="5400000">
            <a:off x="8283438" y="4186890"/>
            <a:ext cx="1602672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69" name="矩形 868"/>
          <p:cNvSpPr/>
          <p:nvPr/>
        </p:nvSpPr>
        <p:spPr>
          <a:xfrm rot="5400000">
            <a:off x="9015052" y="392842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0" name="矩形 869"/>
          <p:cNvSpPr/>
          <p:nvPr/>
        </p:nvSpPr>
        <p:spPr>
          <a:xfrm rot="5400000">
            <a:off x="9015053" y="431436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1" name="矩形 870"/>
          <p:cNvSpPr/>
          <p:nvPr/>
        </p:nvSpPr>
        <p:spPr>
          <a:xfrm rot="5400000">
            <a:off x="9015053" y="4698315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8" name="矩形: 圆角 897"/>
          <p:cNvSpPr/>
          <p:nvPr/>
        </p:nvSpPr>
        <p:spPr>
          <a:xfrm rot="5400000">
            <a:off x="8683793" y="2196546"/>
            <a:ext cx="1442588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4" name="矩形: 圆角 903"/>
          <p:cNvSpPr/>
          <p:nvPr/>
        </p:nvSpPr>
        <p:spPr>
          <a:xfrm rot="5400000">
            <a:off x="8960477" y="2194037"/>
            <a:ext cx="1440047" cy="19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65" name="直接箭头连接符 964"/>
          <p:cNvCxnSpPr/>
          <p:nvPr/>
        </p:nvCxnSpPr>
        <p:spPr>
          <a:xfrm flipV="1">
            <a:off x="6855583" y="445125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箭头连接符 965"/>
          <p:cNvCxnSpPr/>
          <p:nvPr/>
        </p:nvCxnSpPr>
        <p:spPr>
          <a:xfrm flipV="1">
            <a:off x="6855583" y="415667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箭头连接符 966"/>
          <p:cNvCxnSpPr/>
          <p:nvPr/>
        </p:nvCxnSpPr>
        <p:spPr>
          <a:xfrm flipV="1">
            <a:off x="6855583" y="388356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箭头连接符 967"/>
          <p:cNvCxnSpPr/>
          <p:nvPr/>
        </p:nvCxnSpPr>
        <p:spPr>
          <a:xfrm>
            <a:off x="6855583" y="353314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箭头连接符 968"/>
          <p:cNvCxnSpPr/>
          <p:nvPr/>
        </p:nvCxnSpPr>
        <p:spPr>
          <a:xfrm flipV="1">
            <a:off x="6855583" y="4839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矩形: 圆角 969"/>
          <p:cNvSpPr/>
          <p:nvPr/>
        </p:nvSpPr>
        <p:spPr>
          <a:xfrm rot="5400000">
            <a:off x="6010676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Swinging</a:t>
            </a:r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1" name="矩形: 圆角 970"/>
          <p:cNvSpPr/>
          <p:nvPr/>
        </p:nvSpPr>
        <p:spPr>
          <a:xfrm rot="5400000">
            <a:off x="6931481" y="356753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2" name="矩形: 圆角 971"/>
          <p:cNvSpPr/>
          <p:nvPr/>
        </p:nvSpPr>
        <p:spPr>
          <a:xfrm rot="5400000">
            <a:off x="6931481" y="347134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3" name="矩形: 圆角 972"/>
          <p:cNvSpPr/>
          <p:nvPr/>
        </p:nvSpPr>
        <p:spPr>
          <a:xfrm rot="5400000">
            <a:off x="6931073" y="39179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4" name="矩形: 圆角 973"/>
          <p:cNvSpPr/>
          <p:nvPr/>
        </p:nvSpPr>
        <p:spPr>
          <a:xfrm rot="5400000">
            <a:off x="6931073" y="382176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5" name="矩形: 圆角 974"/>
          <p:cNvSpPr/>
          <p:nvPr/>
        </p:nvSpPr>
        <p:spPr>
          <a:xfrm rot="5400000">
            <a:off x="6931073" y="419364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6" name="矩形: 圆角 975"/>
          <p:cNvSpPr/>
          <p:nvPr/>
        </p:nvSpPr>
        <p:spPr>
          <a:xfrm rot="5400000">
            <a:off x="6931073" y="409745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7" name="矩形: 圆角 976"/>
          <p:cNvSpPr/>
          <p:nvPr/>
        </p:nvSpPr>
        <p:spPr>
          <a:xfrm rot="5400000">
            <a:off x="6931073" y="448668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8" name="矩形: 圆角 977"/>
          <p:cNvSpPr/>
          <p:nvPr/>
        </p:nvSpPr>
        <p:spPr>
          <a:xfrm rot="5400000">
            <a:off x="6931073" y="439050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9" name="矩形: 圆角 978"/>
          <p:cNvSpPr/>
          <p:nvPr/>
        </p:nvSpPr>
        <p:spPr>
          <a:xfrm rot="5400000">
            <a:off x="6931073" y="487335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980" name="矩形: 圆角 979"/>
          <p:cNvSpPr/>
          <p:nvPr/>
        </p:nvSpPr>
        <p:spPr>
          <a:xfrm rot="5400000">
            <a:off x="6931073" y="477717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1" name="矩形: 圆角 980"/>
          <p:cNvSpPr/>
          <p:nvPr/>
        </p:nvSpPr>
        <p:spPr>
          <a:xfrm rot="5400000">
            <a:off x="6447149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文本框 981"/>
              <p:cNvSpPr txBox="1"/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2" name="文本框 9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blipFill rotWithShape="1">
                <a:blip r:embed="rId22"/>
                <a:stretch>
                  <a:fillRect l="-10448" t="8296" r="-10030" b="858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" name="矩形: 圆角 982"/>
          <p:cNvSpPr/>
          <p:nvPr/>
        </p:nvSpPr>
        <p:spPr>
          <a:xfrm rot="5400000">
            <a:off x="6769433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984" name="双括号 983"/>
          <p:cNvSpPr/>
          <p:nvPr/>
        </p:nvSpPr>
        <p:spPr>
          <a:xfrm rot="5400000">
            <a:off x="6178242" y="413827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5" name="矩形 984"/>
          <p:cNvSpPr/>
          <p:nvPr/>
        </p:nvSpPr>
        <p:spPr>
          <a:xfrm>
            <a:off x="7780312" y="344388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6" name="矩形 985"/>
          <p:cNvSpPr/>
          <p:nvPr/>
        </p:nvSpPr>
        <p:spPr>
          <a:xfrm>
            <a:off x="7780312" y="378738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7" name="矩形 986"/>
          <p:cNvSpPr/>
          <p:nvPr/>
        </p:nvSpPr>
        <p:spPr>
          <a:xfrm>
            <a:off x="7779152" y="406048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8" name="矩形 987"/>
          <p:cNvSpPr/>
          <p:nvPr/>
        </p:nvSpPr>
        <p:spPr>
          <a:xfrm>
            <a:off x="7780312" y="435507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9" name="矩形 988"/>
          <p:cNvSpPr/>
          <p:nvPr/>
        </p:nvSpPr>
        <p:spPr>
          <a:xfrm>
            <a:off x="7780312" y="474369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0" name="双括号 989"/>
          <p:cNvSpPr/>
          <p:nvPr/>
        </p:nvSpPr>
        <p:spPr>
          <a:xfrm rot="5400000">
            <a:off x="7223948" y="426496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文本框 990"/>
              <p:cNvSpPr txBox="1"/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1" name="文本框 9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10257" t="8226" r="-9867" b="865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文本框 991"/>
              <p:cNvSpPr txBox="1"/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2" name="文本框 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blipFill rotWithShape="1">
                <a:blip r:embed="rId24"/>
                <a:stretch>
                  <a:fillRect l="-10464" t="8296" r="-10014" b="858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6" name="矩形 1005"/>
          <p:cNvSpPr/>
          <p:nvPr/>
        </p:nvSpPr>
        <p:spPr>
          <a:xfrm rot="5400000">
            <a:off x="9012551" y="2993308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7" name="矩形 1006"/>
          <p:cNvSpPr/>
          <p:nvPr/>
        </p:nvSpPr>
        <p:spPr>
          <a:xfrm rot="5400000">
            <a:off x="9016361" y="3554649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8" name="矩形: 圆角 1007"/>
          <p:cNvSpPr/>
          <p:nvPr/>
        </p:nvSpPr>
        <p:spPr>
          <a:xfrm rot="5400000">
            <a:off x="8685027" y="4298722"/>
            <a:ext cx="1440119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9" name="矩形: 圆角 1008"/>
          <p:cNvSpPr/>
          <p:nvPr/>
        </p:nvSpPr>
        <p:spPr>
          <a:xfrm rot="5400000">
            <a:off x="8959832" y="4302043"/>
            <a:ext cx="1440120" cy="184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9" name="矩形: 圆角 1028"/>
          <p:cNvSpPr/>
          <p:nvPr/>
        </p:nvSpPr>
        <p:spPr>
          <a:xfrm rot="5400000">
            <a:off x="9235917" y="2193220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30" name="连接符: 肘形 1029"/>
          <p:cNvCxnSpPr>
            <a:stCxn id="838" idx="1"/>
            <a:endCxn id="1029" idx="1"/>
          </p:cNvCxnSpPr>
          <p:nvPr/>
        </p:nvCxnSpPr>
        <p:spPr>
          <a:xfrm rot="5400000" flipH="1" flipV="1">
            <a:off x="9512173" y="1146064"/>
            <a:ext cx="10196" cy="867535"/>
          </a:xfrm>
          <a:prstGeom prst="bentConnector3">
            <a:avLst>
              <a:gd name="adj1" fmla="val 9594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矩形: 圆角 1042"/>
          <p:cNvSpPr/>
          <p:nvPr/>
        </p:nvSpPr>
        <p:spPr>
          <a:xfrm rot="5400000">
            <a:off x="9234761" y="4292546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5" name="连接符: 肘形 1044"/>
          <p:cNvCxnSpPr>
            <a:stCxn id="868" idx="3"/>
            <a:endCxn id="1043" idx="3"/>
          </p:cNvCxnSpPr>
          <p:nvPr/>
        </p:nvCxnSpPr>
        <p:spPr>
          <a:xfrm rot="5400000" flipH="1" flipV="1">
            <a:off x="9513598" y="4675478"/>
            <a:ext cx="7459" cy="865109"/>
          </a:xfrm>
          <a:prstGeom prst="bentConnector3">
            <a:avLst>
              <a:gd name="adj1" fmla="val -100675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矩形: 圆角 1049"/>
          <p:cNvSpPr/>
          <p:nvPr/>
        </p:nvSpPr>
        <p:spPr>
          <a:xfrm rot="5400000">
            <a:off x="8478475" y="3228723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8" name="文本框 1057"/>
          <p:cNvSpPr txBox="1"/>
          <p:nvPr/>
        </p:nvSpPr>
        <p:spPr>
          <a:xfrm>
            <a:off x="6501248" y="5241563"/>
            <a:ext cx="12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9" name="文本框 1058"/>
          <p:cNvSpPr txBox="1"/>
          <p:nvPr/>
        </p:nvSpPr>
        <p:spPr>
          <a:xfrm>
            <a:off x="8416696" y="5260737"/>
            <a:ext cx="214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0" name="右大括号 1059"/>
          <p:cNvSpPr/>
          <p:nvPr/>
        </p:nvSpPr>
        <p:spPr>
          <a:xfrm rot="5400000">
            <a:off x="7321900" y="3004334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右大括号 1062"/>
          <p:cNvSpPr/>
          <p:nvPr/>
        </p:nvSpPr>
        <p:spPr>
          <a:xfrm rot="16200000">
            <a:off x="7321901" y="3203730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/>
              <p:cNvSpPr txBox="1"/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8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64" name="文本框 10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blipFill rotWithShape="1">
                <a:blip r:embed="rId25"/>
                <a:stretch>
                  <a:fillRect l="-276" t="-168" r="-25637" b="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Google Shape;6736;p68"/>
          <p:cNvSpPr/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0" name="矩形: 圆角 1069"/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2" name="Google Shape;6736;p68"/>
          <p:cNvSpPr/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73" name="直接箭头连接符 1072"/>
          <p:cNvCxnSpPr>
            <a:endCxn id="1070" idx="0"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接箭头连接符 1075"/>
          <p:cNvCxnSpPr>
            <a:endCxn id="1070" idx="2"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直接箭头连接符 1096"/>
          <p:cNvCxnSpPr>
            <a:stCxn id="1070" idx="3"/>
            <a:endCxn id="1105" idx="1"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矩形: 圆角 1104"/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cxnSp>
        <p:nvCxnSpPr>
          <p:cNvPr id="1171" name="直接箭头连接符 1170"/>
          <p:cNvCxnSpPr>
            <a:stCxn id="1006" idx="0"/>
            <a:endCxn id="1009" idx="1"/>
          </p:cNvCxnSpPr>
          <p:nvPr/>
        </p:nvCxnSpPr>
        <p:spPr>
          <a:xfrm>
            <a:off x="9166305" y="3070959"/>
            <a:ext cx="513587" cy="603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直接箭头连接符 1173"/>
          <p:cNvCxnSpPr>
            <a:stCxn id="1007" idx="0"/>
            <a:endCxn id="904" idx="3"/>
          </p:cNvCxnSpPr>
          <p:nvPr/>
        </p:nvCxnSpPr>
        <p:spPr>
          <a:xfrm flipV="1">
            <a:off x="9170115" y="3010696"/>
            <a:ext cx="510386" cy="621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连接符: 肘形 248"/>
          <p:cNvCxnSpPr/>
          <p:nvPr/>
        </p:nvCxnSpPr>
        <p:spPr>
          <a:xfrm rot="16200000" flipH="1">
            <a:off x="6227756" y="-1244017"/>
            <a:ext cx="1121647" cy="8753128"/>
          </a:xfrm>
          <a:prstGeom prst="bentConnector4">
            <a:avLst>
              <a:gd name="adj1" fmla="val 318487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/>
          <p:cNvCxnSpPr/>
          <p:nvPr/>
        </p:nvCxnSpPr>
        <p:spPr>
          <a:xfrm rot="5400000" flipH="1" flipV="1">
            <a:off x="6214980" y="-775671"/>
            <a:ext cx="1138194" cy="8753128"/>
          </a:xfrm>
          <a:prstGeom prst="bentConnector4">
            <a:avLst>
              <a:gd name="adj1" fmla="val 322850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28" idx="1"/>
          </p:cNvCxnSpPr>
          <p:nvPr/>
        </p:nvCxnSpPr>
        <p:spPr>
          <a:xfrm>
            <a:off x="1808244" y="2729112"/>
            <a:ext cx="1138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32560" y="5690628"/>
                <a:ext cx="1134782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𝑞</m:t>
                        </m:r>
                      </m:sub>
                    </m:sSub>
                    <m:r>
                      <a:rPr lang="en-US" altLang="zh-CN" sz="1600" b="1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0" y="5690628"/>
                <a:ext cx="1134782" cy="357534"/>
              </a:xfrm>
              <a:prstGeom prst="rect">
                <a:avLst/>
              </a:prstGeom>
              <a:blipFill rotWithShape="1">
                <a:blip r:embed="rId3"/>
                <a:stretch>
                  <a:fillRect l="-9" t="-110" r="12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/>
          <p:cNvSpPr/>
          <p:nvPr/>
        </p:nvSpPr>
        <p:spPr>
          <a:xfrm>
            <a:off x="7130492" y="2252965"/>
            <a:ext cx="1484280" cy="2264700"/>
          </a:xfrm>
          <a:prstGeom prst="roundRect">
            <a:avLst>
              <a:gd name="adj" fmla="val 133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0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𝐈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" t="-164" r="1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/>
          <p:cNvSpPr/>
          <p:nvPr/>
        </p:nvSpPr>
        <p:spPr>
          <a:xfrm>
            <a:off x="8984579" y="2750820"/>
            <a:ext cx="2307887" cy="1257300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Focal Contrast Loss (FC)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>
            <a:fillRect/>
          </a:stretch>
        </p:blipFill>
        <p:spPr>
          <a:xfrm>
            <a:off x="142428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>
            <a:fillRect/>
          </a:stretch>
        </p:blipFill>
        <p:spPr>
          <a:xfrm>
            <a:off x="137379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/>
          <p:cNvSpPr/>
          <p:nvPr/>
        </p:nvSpPr>
        <p:spPr>
          <a:xfrm>
            <a:off x="2946371" y="2257823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2677267" y="1257883"/>
            <a:ext cx="2678224" cy="403714"/>
            <a:chOff x="3623039" y="4451311"/>
            <a:chExt cx="2678224" cy="403714"/>
          </a:xfrm>
        </p:grpSpPr>
        <p:sp>
          <p:nvSpPr>
            <p:cNvPr id="147" name="矩形 146"/>
            <p:cNvSpPr/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/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671870" y="5107881"/>
            <a:ext cx="2678224" cy="403714"/>
            <a:chOff x="3623039" y="4451311"/>
            <a:chExt cx="2678224" cy="403714"/>
          </a:xfrm>
        </p:grpSpPr>
        <p:sp>
          <p:nvSpPr>
            <p:cNvPr id="168" name="矩形 167"/>
            <p:cNvSpPr/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/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3356747" y="5422546"/>
                <a:ext cx="2012609" cy="41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47" y="5422546"/>
                <a:ext cx="2012609" cy="412870"/>
              </a:xfrm>
              <a:prstGeom prst="rect">
                <a:avLst/>
              </a:prstGeom>
              <a:blipFill rotWithShape="1">
                <a:blip r:embed="rId7"/>
                <a:stretch>
                  <a:fillRect l="-7" t="-68" r="2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/>
              <p:cNvSpPr txBox="1"/>
              <p:nvPr/>
            </p:nvSpPr>
            <p:spPr>
              <a:xfrm>
                <a:off x="3244062" y="907500"/>
                <a:ext cx="1981065" cy="40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5" name="文本框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62" y="907500"/>
                <a:ext cx="1981065" cy="400751"/>
              </a:xfrm>
              <a:prstGeom prst="rect">
                <a:avLst/>
              </a:prstGeom>
              <a:blipFill rotWithShape="1">
                <a:blip r:embed="rId8"/>
                <a:stretch>
                  <a:fillRect l="-24" t="-21" r="1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: 圆角 207"/>
          <p:cNvSpPr/>
          <p:nvPr/>
        </p:nvSpPr>
        <p:spPr>
          <a:xfrm>
            <a:off x="7130490" y="5001455"/>
            <a:ext cx="1484280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/>
          <p:cNvCxnSpPr>
            <a:stCxn id="16" idx="2"/>
          </p:cNvCxnSpPr>
          <p:nvPr/>
        </p:nvCxnSpPr>
        <p:spPr>
          <a:xfrm>
            <a:off x="4052440" y="4521152"/>
            <a:ext cx="3802" cy="576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/>
          <p:cNvSpPr/>
          <p:nvPr/>
        </p:nvSpPr>
        <p:spPr>
          <a:xfrm>
            <a:off x="7130489" y="1146090"/>
            <a:ext cx="1484281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/>
          <p:cNvCxnSpPr>
            <a:stCxn id="151" idx="3"/>
            <a:endCxn id="230" idx="1"/>
          </p:cNvCxnSpPr>
          <p:nvPr/>
        </p:nvCxnSpPr>
        <p:spPr>
          <a:xfrm flipV="1">
            <a:off x="5355491" y="1454880"/>
            <a:ext cx="1774998" cy="4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230" idx="2"/>
            <a:endCxn id="32" idx="0"/>
          </p:cNvCxnSpPr>
          <p:nvPr/>
        </p:nvCxnSpPr>
        <p:spPr>
          <a:xfrm>
            <a:off x="7872630" y="1763669"/>
            <a:ext cx="2" cy="48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/>
          <p:cNvSpPr txBox="1"/>
          <p:nvPr/>
        </p:nvSpPr>
        <p:spPr>
          <a:xfrm>
            <a:off x="5683214" y="4995465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5650658" y="1399382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/>
          <p:cNvCxnSpPr/>
          <p:nvPr/>
        </p:nvCxnSpPr>
        <p:spPr>
          <a:xfrm rot="5400000" flipH="1" flipV="1">
            <a:off x="6226882" y="689365"/>
            <a:ext cx="1427491" cy="8065001"/>
          </a:xfrm>
          <a:prstGeom prst="bentConnector3">
            <a:avLst>
              <a:gd name="adj1" fmla="val -348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stCxn id="172" idx="3"/>
            <a:endCxn id="208" idx="1"/>
          </p:cNvCxnSpPr>
          <p:nvPr/>
        </p:nvCxnSpPr>
        <p:spPr>
          <a:xfrm>
            <a:off x="5350094" y="5309738"/>
            <a:ext cx="1780396" cy="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/>
          <p:cNvSpPr/>
          <p:nvPr/>
        </p:nvSpPr>
        <p:spPr>
          <a:xfrm>
            <a:off x="9537457" y="5001455"/>
            <a:ext cx="1202132" cy="6034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/>
          <p:cNvSpPr/>
          <p:nvPr/>
        </p:nvSpPr>
        <p:spPr>
          <a:xfrm>
            <a:off x="9537457" y="1146090"/>
            <a:ext cx="1202132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/>
              <p:cNvSpPr txBox="1"/>
              <p:nvPr/>
            </p:nvSpPr>
            <p:spPr>
              <a:xfrm>
                <a:off x="10665157" y="4011982"/>
                <a:ext cx="392496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5" name="文本框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157" y="4011982"/>
                <a:ext cx="392496" cy="371127"/>
              </a:xfrm>
              <a:prstGeom prst="rect">
                <a:avLst/>
              </a:prstGeom>
              <a:blipFill rotWithShape="1">
                <a:blip r:embed="rId9"/>
                <a:stretch>
                  <a:fillRect l="-85" t="-14" r="101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/>
              <p:cNvSpPr txBox="1"/>
              <p:nvPr/>
            </p:nvSpPr>
            <p:spPr>
              <a:xfrm>
                <a:off x="10107687" y="4015047"/>
                <a:ext cx="392496" cy="38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87" y="4015047"/>
                <a:ext cx="392496" cy="381579"/>
              </a:xfrm>
              <a:prstGeom prst="rect">
                <a:avLst/>
              </a:prstGeom>
              <a:blipFill rotWithShape="1">
                <a:blip r:embed="rId10"/>
                <a:stretch>
                  <a:fillRect l="-100" t="-151" r="117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/>
              <p:cNvSpPr txBox="1"/>
              <p:nvPr/>
            </p:nvSpPr>
            <p:spPr>
              <a:xfrm>
                <a:off x="10684415" y="2394421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" name="文本框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415" y="2394421"/>
                <a:ext cx="392496" cy="342979"/>
              </a:xfrm>
              <a:prstGeom prst="rect">
                <a:avLst/>
              </a:prstGeom>
              <a:blipFill rotWithShape="1">
                <a:blip r:embed="rId11"/>
                <a:stretch>
                  <a:fillRect l="-138" t="-137" r="154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/>
              <p:cNvSpPr txBox="1"/>
              <p:nvPr/>
            </p:nvSpPr>
            <p:spPr>
              <a:xfrm>
                <a:off x="10126270" y="2378303"/>
                <a:ext cx="392496" cy="35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70" y="2378303"/>
                <a:ext cx="392496" cy="356957"/>
              </a:xfrm>
              <a:prstGeom prst="rect">
                <a:avLst/>
              </a:prstGeom>
              <a:blipFill rotWithShape="1">
                <a:blip r:embed="rId12"/>
                <a:stretch>
                  <a:fillRect l="-143" t="-64" r="159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/>
              <p:cNvSpPr txBox="1"/>
              <p:nvPr/>
            </p:nvSpPr>
            <p:spPr>
              <a:xfrm>
                <a:off x="8672032" y="2725464"/>
                <a:ext cx="320976" cy="35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9" name="文本框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032" y="2725464"/>
                <a:ext cx="320976" cy="355931"/>
              </a:xfrm>
              <a:prstGeom prst="rect">
                <a:avLst/>
              </a:prstGeom>
              <a:blipFill rotWithShape="1">
                <a:blip r:embed="rId13"/>
                <a:stretch>
                  <a:fillRect l="-147" t="-12" r="43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/>
              <p:cNvSpPr txBox="1"/>
              <p:nvPr/>
            </p:nvSpPr>
            <p:spPr>
              <a:xfrm>
                <a:off x="8681096" y="3792447"/>
                <a:ext cx="295138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0" name="文本框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6" y="3792447"/>
                <a:ext cx="295138" cy="380553"/>
              </a:xfrm>
              <a:prstGeom prst="rect">
                <a:avLst/>
              </a:prstGeom>
              <a:blipFill rotWithShape="1">
                <a:blip r:embed="rId14"/>
                <a:stretch>
                  <a:fillRect l="-4" t="-60" r="-7358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/>
          <p:cNvSpPr/>
          <p:nvPr/>
        </p:nvSpPr>
        <p:spPr>
          <a:xfrm>
            <a:off x="606112" y="2257824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124" idx="0"/>
            <a:endCxn id="6" idx="2"/>
          </p:cNvCxnSpPr>
          <p:nvPr/>
        </p:nvCxnSpPr>
        <p:spPr>
          <a:xfrm flipV="1">
            <a:off x="1204448" y="4515042"/>
            <a:ext cx="5265" cy="40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2" idx="2"/>
            <a:endCxn id="9" idx="0"/>
          </p:cNvCxnSpPr>
          <p:nvPr/>
        </p:nvCxnSpPr>
        <p:spPr>
          <a:xfrm flipH="1">
            <a:off x="1207178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8" idx="0"/>
          </p:cNvCxnSpPr>
          <p:nvPr/>
        </p:nvCxnSpPr>
        <p:spPr>
          <a:xfrm flipH="1" flipV="1">
            <a:off x="4056242" y="1762516"/>
            <a:ext cx="2254" cy="495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08" idx="0"/>
            <a:endCxn id="32" idx="2"/>
          </p:cNvCxnSpPr>
          <p:nvPr/>
        </p:nvCxnSpPr>
        <p:spPr>
          <a:xfrm flipV="1">
            <a:off x="7872630" y="4517665"/>
            <a:ext cx="2" cy="483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08" idx="3"/>
            <a:endCxn id="329" idx="1"/>
          </p:cNvCxnSpPr>
          <p:nvPr/>
        </p:nvCxnSpPr>
        <p:spPr>
          <a:xfrm flipV="1">
            <a:off x="8614770" y="5303172"/>
            <a:ext cx="922687" cy="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/>
          <p:cNvCxnSpPr/>
          <p:nvPr/>
        </p:nvCxnSpPr>
        <p:spPr>
          <a:xfrm rot="16200000" flipH="1">
            <a:off x="6243382" y="-2007962"/>
            <a:ext cx="1432031" cy="8063370"/>
          </a:xfrm>
          <a:prstGeom prst="bentConnector3">
            <a:avLst>
              <a:gd name="adj1" fmla="val -35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230" idx="3"/>
            <a:endCxn id="331" idx="1"/>
          </p:cNvCxnSpPr>
          <p:nvPr/>
        </p:nvCxnSpPr>
        <p:spPr>
          <a:xfrm>
            <a:off x="8614770" y="1454880"/>
            <a:ext cx="922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331" idx="2"/>
            <a:endCxn id="81" idx="0"/>
          </p:cNvCxnSpPr>
          <p:nvPr/>
        </p:nvCxnSpPr>
        <p:spPr>
          <a:xfrm>
            <a:off x="10138523" y="1763669"/>
            <a:ext cx="0" cy="98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329" idx="0"/>
            <a:endCxn id="81" idx="2"/>
          </p:cNvCxnSpPr>
          <p:nvPr/>
        </p:nvCxnSpPr>
        <p:spPr>
          <a:xfrm flipV="1">
            <a:off x="10138523" y="4008120"/>
            <a:ext cx="0" cy="99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8614770" y="376971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8614770" y="309915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/>
          <p:cNvSpPr/>
          <p:nvPr/>
        </p:nvSpPr>
        <p:spPr>
          <a:xfrm>
            <a:off x="2077732" y="2262485"/>
            <a:ext cx="668568" cy="931805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/>
              <p:cNvSpPr txBox="1"/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4" name="文本框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blipFill rotWithShape="1">
                <a:blip r:embed="rId15"/>
                <a:stretch>
                  <a:fillRect l="-52" t="-14" r="69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/>
              <p:cNvSpPr txBox="1"/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blipFill rotWithShape="1">
                <a:blip r:embed="rId16"/>
                <a:stretch>
                  <a:fillRect l="-63" t="-43" r="8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: 圆角 267"/>
          <p:cNvSpPr/>
          <p:nvPr/>
        </p:nvSpPr>
        <p:spPr>
          <a:xfrm>
            <a:off x="11121447" y="1144937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9" name="矩形: 圆角 268"/>
          <p:cNvSpPr/>
          <p:nvPr/>
        </p:nvSpPr>
        <p:spPr>
          <a:xfrm>
            <a:off x="11121446" y="5001455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0" name="矩形: 圆角 269"/>
          <p:cNvSpPr/>
          <p:nvPr/>
        </p:nvSpPr>
        <p:spPr>
          <a:xfrm>
            <a:off x="5683215" y="2749206"/>
            <a:ext cx="1030922" cy="1246502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Sparsity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6714136" y="3099159"/>
            <a:ext cx="420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 flipH="1">
            <a:off x="6714136" y="3769719"/>
            <a:ext cx="416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/>
              <p:cNvSpPr txBox="1"/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5" name="文本框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blipFill rotWithShape="1">
                <a:blip r:embed="rId17"/>
                <a:stretch>
                  <a:fillRect l="-171" t="-20" r="67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/>
              <p:cNvSpPr txBox="1"/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" name="文本框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blipFill rotWithShape="1">
                <a:blip r:embed="rId18"/>
                <a:stretch>
                  <a:fillRect l="-187" t="-98" r="-511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/>
          <p:cNvSpPr/>
          <p:nvPr/>
        </p:nvSpPr>
        <p:spPr>
          <a:xfrm>
            <a:off x="608647" y="3572466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940315" y="3578574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/>
          <p:cNvCxnSpPr>
            <a:stCxn id="6" idx="3"/>
            <a:endCxn id="16" idx="1"/>
          </p:cNvCxnSpPr>
          <p:nvPr/>
        </p:nvCxnSpPr>
        <p:spPr>
          <a:xfrm>
            <a:off x="1810779" y="4043754"/>
            <a:ext cx="1129536" cy="6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>
            <a:off x="2077732" y="3572466"/>
            <a:ext cx="668568" cy="949996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26639" y="3204210"/>
            <a:ext cx="228601" cy="35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915184" y="1790520"/>
                <a:ext cx="295138" cy="34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4" y="1790520"/>
                <a:ext cx="295138" cy="344261"/>
              </a:xfrm>
              <a:prstGeom prst="rect">
                <a:avLst/>
              </a:prstGeom>
              <a:blipFill rotWithShape="1">
                <a:blip r:embed="rId19"/>
                <a:stretch>
                  <a:fillRect l="-184" t="-132" r="-2014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15184" y="4581003"/>
                <a:ext cx="295138" cy="37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84" y="4581003"/>
                <a:ext cx="295138" cy="371320"/>
              </a:xfrm>
              <a:prstGeom prst="rect">
                <a:avLst/>
              </a:prstGeom>
              <a:blipFill rotWithShape="1">
                <a:blip r:embed="rId20"/>
                <a:stretch>
                  <a:fillRect l="-184" t="-30" r="-2014" b="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84579" y="1120242"/>
                <a:ext cx="295138" cy="344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79" y="1120242"/>
                <a:ext cx="295138" cy="344261"/>
              </a:xfrm>
              <a:prstGeom prst="rect">
                <a:avLst/>
              </a:prstGeom>
              <a:blipFill rotWithShape="1">
                <a:blip r:embed="rId19"/>
                <a:stretch>
                  <a:fillRect l="-203" t="-30" r="-199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971239" y="4934090"/>
                <a:ext cx="295138" cy="37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39" y="4934090"/>
                <a:ext cx="295138" cy="371320"/>
              </a:xfrm>
              <a:prstGeom prst="rect">
                <a:avLst/>
              </a:prstGeom>
              <a:blipFill rotWithShape="1">
                <a:blip r:embed="rId20"/>
                <a:stretch>
                  <a:fillRect l="-201" t="-38" r="-1997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78421" y="5300749"/>
                <a:ext cx="295138" cy="37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ℋ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21" y="5300749"/>
                <a:ext cx="295138" cy="371897"/>
              </a:xfrm>
              <a:prstGeom prst="rect">
                <a:avLst/>
              </a:prstGeom>
              <a:blipFill rotWithShape="1">
                <a:blip r:embed="rId21"/>
                <a:stretch>
                  <a:fillRect l="-68" t="-109" r="-1869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102354" y="1062266"/>
                <a:ext cx="29513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ℋ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54" y="1062266"/>
                <a:ext cx="295138" cy="344133"/>
              </a:xfrm>
              <a:prstGeom prst="rect">
                <a:avLst/>
              </a:prstGeom>
              <a:blipFill rotWithShape="1">
                <a:blip r:embed="rId22"/>
                <a:stretch>
                  <a:fillRect l="-1" t="-159" r="-18763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1477E-7661-8790-FDE6-CE2AD517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B6CB58F2-E2E5-2FA4-9083-F77E79622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>
            <a:fillRect/>
          </a:stretch>
        </p:blipFill>
        <p:spPr>
          <a:xfrm>
            <a:off x="-682076" y="1210233"/>
            <a:ext cx="5595468" cy="1839672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FDFA8E-DA37-939B-9EC7-082767C6DCE0}"/>
                  </a:ext>
                </a:extLst>
              </p:cNvPr>
              <p:cNvSpPr txBox="1"/>
              <p:nvPr/>
            </p:nvSpPr>
            <p:spPr>
              <a:xfrm>
                <a:off x="946629" y="4214373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4×64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CFDFA8E-DA37-939B-9EC7-082767C6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9" y="4214373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63D526-D3BB-F0B6-38DA-62B8E486D6DC}"/>
                  </a:ext>
                </a:extLst>
              </p:cNvPr>
              <p:cNvSpPr txBox="1"/>
              <p:nvPr/>
            </p:nvSpPr>
            <p:spPr>
              <a:xfrm>
                <a:off x="259" y="4197222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63D526-D3BB-F0B6-38DA-62B8E486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" y="4197222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45C3-BE44-2969-BB12-8992F99090C4}"/>
                  </a:ext>
                </a:extLst>
              </p:cNvPr>
              <p:cNvSpPr txBox="1"/>
              <p:nvPr/>
            </p:nvSpPr>
            <p:spPr>
              <a:xfrm>
                <a:off x="2594602" y="4197094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45C3-BE44-2969-BB12-8992F990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02" y="4197094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B00485-F997-4374-9E4A-9AEA764294C1}"/>
                  </a:ext>
                </a:extLst>
              </p:cNvPr>
              <p:cNvSpPr txBox="1"/>
              <p:nvPr/>
            </p:nvSpPr>
            <p:spPr>
              <a:xfrm>
                <a:off x="7355929" y="4197094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B00485-F997-4374-9E4A-9AEA7642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29" y="4197094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0B2A173C-C092-861D-7271-FFB40A2C257C}"/>
              </a:ext>
            </a:extLst>
          </p:cNvPr>
          <p:cNvSpPr/>
          <p:nvPr/>
        </p:nvSpPr>
        <p:spPr>
          <a:xfrm>
            <a:off x="1774402" y="1049868"/>
            <a:ext cx="1981787" cy="3153198"/>
          </a:xfrm>
          <a:prstGeom prst="cube">
            <a:avLst>
              <a:gd name="adj" fmla="val 9456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68201B-4E0A-ACD3-4DF7-02AA2234A3DA}"/>
                  </a:ext>
                </a:extLst>
              </p:cNvPr>
              <p:cNvSpPr txBox="1"/>
              <p:nvPr/>
            </p:nvSpPr>
            <p:spPr>
              <a:xfrm>
                <a:off x="9926933" y="4188722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768201B-4E0A-ACD3-4DF7-02AA2234A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933" y="4188722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085662-398C-981B-B807-61676A973E6D}"/>
                  </a:ext>
                </a:extLst>
              </p:cNvPr>
              <p:cNvSpPr txBox="1"/>
              <p:nvPr/>
            </p:nvSpPr>
            <p:spPr>
              <a:xfrm>
                <a:off x="5059057" y="4197094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085662-398C-981B-B807-61676A97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57" y="4197094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91D0BBA1-F383-D08D-E734-93F945627F2E}"/>
              </a:ext>
            </a:extLst>
          </p:cNvPr>
          <p:cNvSpPr/>
          <p:nvPr/>
        </p:nvSpPr>
        <p:spPr>
          <a:xfrm>
            <a:off x="2539620" y="172127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3E84DF55-D490-7CCB-118E-1F91D27F3DE2}"/>
              </a:ext>
            </a:extLst>
          </p:cNvPr>
          <p:cNvSpPr/>
          <p:nvPr/>
        </p:nvSpPr>
        <p:spPr>
          <a:xfrm>
            <a:off x="3136594" y="172127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AD9EE1BB-09CA-6134-AB2E-8BFE440068AF}"/>
              </a:ext>
            </a:extLst>
          </p:cNvPr>
          <p:cNvSpPr/>
          <p:nvPr/>
        </p:nvSpPr>
        <p:spPr>
          <a:xfrm>
            <a:off x="3818203" y="172127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CE1361F0-CA0A-FB98-EEB1-3D4C9AEB834C}"/>
              </a:ext>
            </a:extLst>
          </p:cNvPr>
          <p:cNvSpPr/>
          <p:nvPr/>
        </p:nvSpPr>
        <p:spPr>
          <a:xfrm>
            <a:off x="4695082" y="2725842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52560181-3D62-BD99-6BB9-4BD1570186DE}"/>
              </a:ext>
            </a:extLst>
          </p:cNvPr>
          <p:cNvSpPr/>
          <p:nvPr/>
        </p:nvSpPr>
        <p:spPr>
          <a:xfrm>
            <a:off x="5315756" y="2720494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960EF7C7-13EF-98D7-A8D2-843D061D9C52}"/>
              </a:ext>
            </a:extLst>
          </p:cNvPr>
          <p:cNvSpPr/>
          <p:nvPr/>
        </p:nvSpPr>
        <p:spPr>
          <a:xfrm>
            <a:off x="5897107" y="2725842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9B0F18F3-148E-1CE9-2380-C79191B60847}"/>
              </a:ext>
            </a:extLst>
          </p:cNvPr>
          <p:cNvSpPr/>
          <p:nvPr/>
        </p:nvSpPr>
        <p:spPr>
          <a:xfrm>
            <a:off x="6448721" y="2720494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52CAAAE8-BC04-F235-DB39-FFDAD89796FF}"/>
              </a:ext>
            </a:extLst>
          </p:cNvPr>
          <p:cNvSpPr/>
          <p:nvPr/>
        </p:nvSpPr>
        <p:spPr>
          <a:xfrm>
            <a:off x="6989416" y="3543211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11DB7910-71E7-C48B-5E0F-64A6D38E4104}"/>
              </a:ext>
            </a:extLst>
          </p:cNvPr>
          <p:cNvSpPr/>
          <p:nvPr/>
        </p:nvSpPr>
        <p:spPr>
          <a:xfrm>
            <a:off x="7403009" y="3541268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7B81EFD-C478-F673-6E1D-38F08AF47DBA}"/>
              </a:ext>
            </a:extLst>
          </p:cNvPr>
          <p:cNvSpPr/>
          <p:nvPr/>
        </p:nvSpPr>
        <p:spPr>
          <a:xfrm>
            <a:off x="7819846" y="3543211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8F7009DF-210D-E53B-CBB8-7AB87D83217D}"/>
              </a:ext>
            </a:extLst>
          </p:cNvPr>
          <p:cNvSpPr/>
          <p:nvPr/>
        </p:nvSpPr>
        <p:spPr>
          <a:xfrm>
            <a:off x="8232376" y="3543211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D50B7328-4A73-3F1B-A72E-70679F552E4E}"/>
              </a:ext>
            </a:extLst>
          </p:cNvPr>
          <p:cNvSpPr/>
          <p:nvPr/>
        </p:nvSpPr>
        <p:spPr>
          <a:xfrm>
            <a:off x="8650276" y="3541268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18A7F44-3779-6B2C-3089-CB88268615B9}"/>
              </a:ext>
            </a:extLst>
          </p:cNvPr>
          <p:cNvSpPr/>
          <p:nvPr/>
        </p:nvSpPr>
        <p:spPr>
          <a:xfrm>
            <a:off x="9068176" y="3541268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5EEA2694-E030-D204-C8DB-9CF8B22E0D28}"/>
              </a:ext>
            </a:extLst>
          </p:cNvPr>
          <p:cNvSpPr/>
          <p:nvPr/>
        </p:nvSpPr>
        <p:spPr>
          <a:xfrm>
            <a:off x="9732945" y="375915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2522D1E0-9F82-AF0F-4740-8ACB3E642320}"/>
              </a:ext>
            </a:extLst>
          </p:cNvPr>
          <p:cNvSpPr/>
          <p:nvPr/>
        </p:nvSpPr>
        <p:spPr>
          <a:xfrm>
            <a:off x="10350755" y="375447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C9D76AE0-38CA-3118-FB3E-E899947F4466}"/>
              </a:ext>
            </a:extLst>
          </p:cNvPr>
          <p:cNvSpPr/>
          <p:nvPr/>
        </p:nvSpPr>
        <p:spPr>
          <a:xfrm>
            <a:off x="10972237" y="374979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9063254-6D27-B6CB-33D2-48CF87735BA8}"/>
                  </a:ext>
                </a:extLst>
              </p:cNvPr>
              <p:cNvSpPr/>
              <p:nvPr/>
            </p:nvSpPr>
            <p:spPr>
              <a:xfrm>
                <a:off x="2453765" y="4707903"/>
                <a:ext cx="1831340" cy="1640955"/>
              </a:xfrm>
              <a:prstGeom prst="rect">
                <a:avLst/>
              </a:prstGeom>
              <a:noFill/>
              <a:ln w="19050">
                <a:solidFill>
                  <a:srgbClr val="7C7C7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aaaaaaaaaa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9063254-6D27-B6CB-33D2-48CF87735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65" y="4707903"/>
                <a:ext cx="1831340" cy="1640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7C7C7C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Google Shape;7073;p73">
                <a:extLst>
                  <a:ext uri="{FF2B5EF4-FFF2-40B4-BE49-F238E27FC236}">
                    <a16:creationId xmlns:a16="http://schemas.microsoft.com/office/drawing/2014/main" id="{C85B1182-9CFC-6927-00C6-AD2D6027112F}"/>
                  </a:ext>
                </a:extLst>
              </p:cNvPr>
              <p:cNvSpPr txBox="1"/>
              <p:nvPr/>
            </p:nvSpPr>
            <p:spPr>
              <a:xfrm>
                <a:off x="2664399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03" name="Google Shape;7073;p73">
                <a:extLst>
                  <a:ext uri="{FF2B5EF4-FFF2-40B4-BE49-F238E27FC236}">
                    <a16:creationId xmlns:a16="http://schemas.microsoft.com/office/drawing/2014/main" id="{C85B1182-9CFC-6927-00C6-AD2D60271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99" y="4899196"/>
                <a:ext cx="395205" cy="13972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Google Shape;7073;p73">
                <a:extLst>
                  <a:ext uri="{FF2B5EF4-FFF2-40B4-BE49-F238E27FC236}">
                    <a16:creationId xmlns:a16="http://schemas.microsoft.com/office/drawing/2014/main" id="{19EE96BE-6BC2-3988-925C-D7639AF5C5BB}"/>
                  </a:ext>
                </a:extLst>
              </p:cNvPr>
              <p:cNvSpPr txBox="1"/>
              <p:nvPr/>
            </p:nvSpPr>
            <p:spPr>
              <a:xfrm>
                <a:off x="3122755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04" name="Google Shape;7073;p73">
                <a:extLst>
                  <a:ext uri="{FF2B5EF4-FFF2-40B4-BE49-F238E27FC236}">
                    <a16:creationId xmlns:a16="http://schemas.microsoft.com/office/drawing/2014/main" id="{19EE96BE-6BC2-3988-925C-D7639AF5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55" y="4899196"/>
                <a:ext cx="395205" cy="13972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Google Shape;7073;p73">
                <a:extLst>
                  <a:ext uri="{FF2B5EF4-FFF2-40B4-BE49-F238E27FC236}">
                    <a16:creationId xmlns:a16="http://schemas.microsoft.com/office/drawing/2014/main" id="{7F7081CA-C961-15E3-1898-00E628EBE16A}"/>
                  </a:ext>
                </a:extLst>
              </p:cNvPr>
              <p:cNvSpPr txBox="1"/>
              <p:nvPr/>
            </p:nvSpPr>
            <p:spPr>
              <a:xfrm>
                <a:off x="3576478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05" name="Google Shape;7073;p73">
                <a:extLst>
                  <a:ext uri="{FF2B5EF4-FFF2-40B4-BE49-F238E27FC236}">
                    <a16:creationId xmlns:a16="http://schemas.microsoft.com/office/drawing/2014/main" id="{7F7081CA-C961-15E3-1898-00E628EBE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478" y="4899196"/>
                <a:ext cx="395205" cy="13972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31C914B-9C01-0660-5A10-EC503A18D446}"/>
              </a:ext>
            </a:extLst>
          </p:cNvPr>
          <p:cNvCxnSpPr>
            <a:stCxn id="187" idx="3"/>
            <a:endCxn id="103" idx="1"/>
          </p:cNvCxnSpPr>
          <p:nvPr/>
        </p:nvCxnSpPr>
        <p:spPr>
          <a:xfrm>
            <a:off x="1779198" y="5597800"/>
            <a:ext cx="8852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8FC5089-F0C9-6D57-140C-12956D9D9A06}"/>
              </a:ext>
            </a:extLst>
          </p:cNvPr>
          <p:cNvCxnSpPr>
            <a:stCxn id="103" idx="3"/>
            <a:endCxn id="104" idx="1"/>
          </p:cNvCxnSpPr>
          <p:nvPr/>
        </p:nvCxnSpPr>
        <p:spPr>
          <a:xfrm>
            <a:off x="3059604" y="5597800"/>
            <a:ext cx="631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D5AF3CE-1F3F-0A67-1352-105C45A3E204}"/>
              </a:ext>
            </a:extLst>
          </p:cNvPr>
          <p:cNvCxnSpPr>
            <a:stCxn id="104" idx="3"/>
            <a:endCxn id="105" idx="1"/>
          </p:cNvCxnSpPr>
          <p:nvPr/>
        </p:nvCxnSpPr>
        <p:spPr>
          <a:xfrm>
            <a:off x="3517960" y="5597800"/>
            <a:ext cx="58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90E9683-B940-AE83-446F-A3D0FF51E4A7}"/>
              </a:ext>
            </a:extLst>
          </p:cNvPr>
          <p:cNvCxnSpPr>
            <a:cxnSpLocks/>
            <a:stCxn id="105" idx="3"/>
            <a:endCxn id="144" idx="1"/>
          </p:cNvCxnSpPr>
          <p:nvPr/>
        </p:nvCxnSpPr>
        <p:spPr>
          <a:xfrm>
            <a:off x="3971683" y="5597800"/>
            <a:ext cx="1166693" cy="1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1B5943FD-A886-D6AD-EC3C-9E3EF53B26C0}"/>
              </a:ext>
            </a:extLst>
          </p:cNvPr>
          <p:cNvCxnSpPr>
            <a:stCxn id="103" idx="1"/>
            <a:endCxn id="111" idx="0"/>
          </p:cNvCxnSpPr>
          <p:nvPr/>
        </p:nvCxnSpPr>
        <p:spPr>
          <a:xfrm rot="10800000" flipH="1">
            <a:off x="2664398" y="5486114"/>
            <a:ext cx="1466625" cy="111686"/>
          </a:xfrm>
          <a:prstGeom prst="bentConnector4">
            <a:avLst>
              <a:gd name="adj1" fmla="val -8768"/>
              <a:gd name="adj2" fmla="val 693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87970608-A760-3DAC-D813-E647EB75F371}"/>
              </a:ext>
            </a:extLst>
          </p:cNvPr>
          <p:cNvSpPr>
            <a:spLocks noChangeAspect="1"/>
          </p:cNvSpPr>
          <p:nvPr/>
        </p:nvSpPr>
        <p:spPr>
          <a:xfrm>
            <a:off x="4028154" y="5486114"/>
            <a:ext cx="205740" cy="2100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E0B658E-0874-65BA-CDDF-E29EB75B1DEF}"/>
                  </a:ext>
                </a:extLst>
              </p:cNvPr>
              <p:cNvSpPr txBox="1"/>
              <p:nvPr/>
            </p:nvSpPr>
            <p:spPr>
              <a:xfrm>
                <a:off x="3171283" y="6539302"/>
                <a:ext cx="396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E0B658E-0874-65BA-CDDF-E29EB75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83" y="6539302"/>
                <a:ext cx="39610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右大括号 112">
            <a:extLst>
              <a:ext uri="{FF2B5EF4-FFF2-40B4-BE49-F238E27FC236}">
                <a16:creationId xmlns:a16="http://schemas.microsoft.com/office/drawing/2014/main" id="{A405A2AF-3F45-A5FE-993A-81CBC4455773}"/>
              </a:ext>
            </a:extLst>
          </p:cNvPr>
          <p:cNvSpPr/>
          <p:nvPr/>
        </p:nvSpPr>
        <p:spPr>
          <a:xfrm rot="5400000">
            <a:off x="3286033" y="5547968"/>
            <a:ext cx="166603" cy="1831538"/>
          </a:xfrm>
          <a:prstGeom prst="rightBrace">
            <a:avLst>
              <a:gd name="adj1" fmla="val 49141"/>
              <a:gd name="adj2" fmla="val 504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D9FA7AB-23A7-4788-D559-91641EAE3180}"/>
                  </a:ext>
                </a:extLst>
              </p:cNvPr>
              <p:cNvSpPr/>
              <p:nvPr/>
            </p:nvSpPr>
            <p:spPr>
              <a:xfrm>
                <a:off x="4927767" y="4707903"/>
                <a:ext cx="1831537" cy="1642064"/>
              </a:xfrm>
              <a:prstGeom prst="rect">
                <a:avLst/>
              </a:prstGeom>
              <a:noFill/>
              <a:ln w="19050">
                <a:solidFill>
                  <a:srgbClr val="7C7C7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aaaaaaaaaa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D9FA7AB-23A7-4788-D559-91641EAE3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67" y="4707903"/>
                <a:ext cx="1831537" cy="16420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rgbClr val="7C7C7C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Google Shape;7073;p73">
                <a:extLst>
                  <a:ext uri="{FF2B5EF4-FFF2-40B4-BE49-F238E27FC236}">
                    <a16:creationId xmlns:a16="http://schemas.microsoft.com/office/drawing/2014/main" id="{2675A09F-9CDA-CFCA-0E0A-6457A6BEC691}"/>
                  </a:ext>
                </a:extLst>
              </p:cNvPr>
              <p:cNvSpPr txBox="1"/>
              <p:nvPr/>
            </p:nvSpPr>
            <p:spPr>
              <a:xfrm>
                <a:off x="5138376" y="4900305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1@128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44" name="Google Shape;7073;p73">
                <a:extLst>
                  <a:ext uri="{FF2B5EF4-FFF2-40B4-BE49-F238E27FC236}">
                    <a16:creationId xmlns:a16="http://schemas.microsoft.com/office/drawing/2014/main" id="{2675A09F-9CDA-CFCA-0E0A-6457A6BEC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76" y="4900305"/>
                <a:ext cx="395205" cy="13972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Google Shape;7073;p73">
                <a:extLst>
                  <a:ext uri="{FF2B5EF4-FFF2-40B4-BE49-F238E27FC236}">
                    <a16:creationId xmlns:a16="http://schemas.microsoft.com/office/drawing/2014/main" id="{994722F1-E732-2D83-C246-FA113E13DAD3}"/>
                  </a:ext>
                </a:extLst>
              </p:cNvPr>
              <p:cNvSpPr txBox="1"/>
              <p:nvPr/>
            </p:nvSpPr>
            <p:spPr>
              <a:xfrm>
                <a:off x="5596732" y="4900305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3@128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45" name="Google Shape;7073;p73">
                <a:extLst>
                  <a:ext uri="{FF2B5EF4-FFF2-40B4-BE49-F238E27FC236}">
                    <a16:creationId xmlns:a16="http://schemas.microsoft.com/office/drawing/2014/main" id="{994722F1-E732-2D83-C246-FA113E13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32" y="4900305"/>
                <a:ext cx="395205" cy="139720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Google Shape;7073;p73">
                <a:extLst>
                  <a:ext uri="{FF2B5EF4-FFF2-40B4-BE49-F238E27FC236}">
                    <a16:creationId xmlns:a16="http://schemas.microsoft.com/office/drawing/2014/main" id="{8A05737D-CE02-EAA8-9776-0F8F4419B955}"/>
                  </a:ext>
                </a:extLst>
              </p:cNvPr>
              <p:cNvSpPr txBox="1"/>
              <p:nvPr/>
            </p:nvSpPr>
            <p:spPr>
              <a:xfrm>
                <a:off x="6050455" y="4900305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46" name="Google Shape;7073;p73">
                <a:extLst>
                  <a:ext uri="{FF2B5EF4-FFF2-40B4-BE49-F238E27FC236}">
                    <a16:creationId xmlns:a16="http://schemas.microsoft.com/office/drawing/2014/main" id="{8A05737D-CE02-EAA8-9776-0F8F4419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55" y="4900305"/>
                <a:ext cx="395205" cy="1397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6135106-0E34-6DE0-D259-1DB622F22580}"/>
              </a:ext>
            </a:extLst>
          </p:cNvPr>
          <p:cNvCxnSpPr>
            <a:stCxn id="144" idx="3"/>
            <a:endCxn id="145" idx="1"/>
          </p:cNvCxnSpPr>
          <p:nvPr/>
        </p:nvCxnSpPr>
        <p:spPr>
          <a:xfrm>
            <a:off x="5533581" y="5598909"/>
            <a:ext cx="631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3B9312B-88E4-AB60-9271-54B3ADD5F6B2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991937" y="5598909"/>
            <a:ext cx="58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6259317-D162-B10F-AAF4-742F5ECE1341}"/>
              </a:ext>
            </a:extLst>
          </p:cNvPr>
          <p:cNvCxnSpPr>
            <a:stCxn id="146" idx="3"/>
            <a:endCxn id="158" idx="1"/>
          </p:cNvCxnSpPr>
          <p:nvPr/>
        </p:nvCxnSpPr>
        <p:spPr>
          <a:xfrm flipV="1">
            <a:off x="6445660" y="5597800"/>
            <a:ext cx="1122570" cy="1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E9F649D6-2D8E-583D-C53A-34985BFECF51}"/>
              </a:ext>
            </a:extLst>
          </p:cNvPr>
          <p:cNvCxnSpPr>
            <a:stCxn id="144" idx="1"/>
            <a:endCxn id="152" idx="0"/>
          </p:cNvCxnSpPr>
          <p:nvPr/>
        </p:nvCxnSpPr>
        <p:spPr>
          <a:xfrm rot="10800000" flipH="1">
            <a:off x="5138375" y="5487223"/>
            <a:ext cx="1466625" cy="111686"/>
          </a:xfrm>
          <a:prstGeom prst="bentConnector4">
            <a:avLst>
              <a:gd name="adj1" fmla="val -8768"/>
              <a:gd name="adj2" fmla="val 693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341BA177-7089-E62C-59DB-01CE35A0F650}"/>
              </a:ext>
            </a:extLst>
          </p:cNvPr>
          <p:cNvSpPr>
            <a:spLocks noChangeAspect="1"/>
          </p:cNvSpPr>
          <p:nvPr/>
        </p:nvSpPr>
        <p:spPr>
          <a:xfrm>
            <a:off x="6502131" y="5487223"/>
            <a:ext cx="205740" cy="2100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AE7D1D3-739B-3092-A067-EE6B0BEC8A55}"/>
                  </a:ext>
                </a:extLst>
              </p:cNvPr>
              <p:cNvSpPr txBox="1"/>
              <p:nvPr/>
            </p:nvSpPr>
            <p:spPr>
              <a:xfrm>
                <a:off x="5619531" y="6539301"/>
                <a:ext cx="396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AE7D1D3-739B-3092-A067-EE6B0BEC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531" y="6539301"/>
                <a:ext cx="39610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右大括号 153">
            <a:extLst>
              <a:ext uri="{FF2B5EF4-FFF2-40B4-BE49-F238E27FC236}">
                <a16:creationId xmlns:a16="http://schemas.microsoft.com/office/drawing/2014/main" id="{723E0AB3-F0CA-215E-DACC-A76A6E0A2678}"/>
              </a:ext>
            </a:extLst>
          </p:cNvPr>
          <p:cNvSpPr/>
          <p:nvPr/>
        </p:nvSpPr>
        <p:spPr>
          <a:xfrm rot="5400000">
            <a:off x="5761917" y="5551660"/>
            <a:ext cx="161230" cy="1829532"/>
          </a:xfrm>
          <a:prstGeom prst="rightBrace">
            <a:avLst>
              <a:gd name="adj1" fmla="val 4914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9511BF18-837B-BEEF-E39C-F5EF0489C083}"/>
                  </a:ext>
                </a:extLst>
              </p:cNvPr>
              <p:cNvSpPr/>
              <p:nvPr/>
            </p:nvSpPr>
            <p:spPr>
              <a:xfrm>
                <a:off x="7357621" y="4706794"/>
                <a:ext cx="1831537" cy="1642064"/>
              </a:xfrm>
              <a:prstGeom prst="rect">
                <a:avLst/>
              </a:prstGeom>
              <a:noFill/>
              <a:ln w="19050">
                <a:solidFill>
                  <a:srgbClr val="7C7C7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aaaaaaaaaa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9511BF18-837B-BEEF-E39C-F5EF0489C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621" y="4706794"/>
                <a:ext cx="1831537" cy="16420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rgbClr val="7C7C7C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Google Shape;7073;p73">
                <a:extLst>
                  <a:ext uri="{FF2B5EF4-FFF2-40B4-BE49-F238E27FC236}">
                    <a16:creationId xmlns:a16="http://schemas.microsoft.com/office/drawing/2014/main" id="{E8FC39EA-F6AB-4509-E748-7C5896F01443}"/>
                  </a:ext>
                </a:extLst>
              </p:cNvPr>
              <p:cNvSpPr txBox="1"/>
              <p:nvPr/>
            </p:nvSpPr>
            <p:spPr>
              <a:xfrm>
                <a:off x="7568230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58" name="Google Shape;7073;p73">
                <a:extLst>
                  <a:ext uri="{FF2B5EF4-FFF2-40B4-BE49-F238E27FC236}">
                    <a16:creationId xmlns:a16="http://schemas.microsoft.com/office/drawing/2014/main" id="{E8FC39EA-F6AB-4509-E748-7C5896F0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30" y="4899196"/>
                <a:ext cx="395205" cy="13972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Google Shape;7073;p73">
                <a:extLst>
                  <a:ext uri="{FF2B5EF4-FFF2-40B4-BE49-F238E27FC236}">
                    <a16:creationId xmlns:a16="http://schemas.microsoft.com/office/drawing/2014/main" id="{BB3248AC-B4B3-6071-E569-0E4CF18AA7B8}"/>
                  </a:ext>
                </a:extLst>
              </p:cNvPr>
              <p:cNvSpPr txBox="1"/>
              <p:nvPr/>
            </p:nvSpPr>
            <p:spPr>
              <a:xfrm>
                <a:off x="8026586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3@256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59" name="Google Shape;7073;p73">
                <a:extLst>
                  <a:ext uri="{FF2B5EF4-FFF2-40B4-BE49-F238E27FC236}">
                    <a16:creationId xmlns:a16="http://schemas.microsoft.com/office/drawing/2014/main" id="{BB3248AC-B4B3-6071-E569-0E4CF18AA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586" y="4899196"/>
                <a:ext cx="395205" cy="139720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8E60AAB1-DCC0-BE2B-F6F9-B576076AD960}"/>
                  </a:ext>
                </a:extLst>
              </p:cNvPr>
              <p:cNvSpPr txBox="1"/>
              <p:nvPr/>
            </p:nvSpPr>
            <p:spPr>
              <a:xfrm>
                <a:off x="8480309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1@1024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8E60AAB1-DCC0-BE2B-F6F9-B576076A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309" y="4899196"/>
                <a:ext cx="395205" cy="139720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7A6E1E1-48FD-9E49-82D8-7A3F113143C9}"/>
              </a:ext>
            </a:extLst>
          </p:cNvPr>
          <p:cNvCxnSpPr>
            <a:stCxn id="158" idx="3"/>
            <a:endCxn id="159" idx="1"/>
          </p:cNvCxnSpPr>
          <p:nvPr/>
        </p:nvCxnSpPr>
        <p:spPr>
          <a:xfrm>
            <a:off x="7963435" y="5597800"/>
            <a:ext cx="631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542137D-F28F-68CA-4248-0DA8386EBD98}"/>
              </a:ext>
            </a:extLst>
          </p:cNvPr>
          <p:cNvCxnSpPr>
            <a:stCxn id="159" idx="3"/>
            <a:endCxn id="160" idx="1"/>
          </p:cNvCxnSpPr>
          <p:nvPr/>
        </p:nvCxnSpPr>
        <p:spPr>
          <a:xfrm>
            <a:off x="8421791" y="5597800"/>
            <a:ext cx="58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8EA393F-C8F3-618B-38C9-A6E899DC70E6}"/>
              </a:ext>
            </a:extLst>
          </p:cNvPr>
          <p:cNvCxnSpPr>
            <a:stCxn id="160" idx="3"/>
            <a:endCxn id="172" idx="1"/>
          </p:cNvCxnSpPr>
          <p:nvPr/>
        </p:nvCxnSpPr>
        <p:spPr>
          <a:xfrm>
            <a:off x="8874879" y="5597800"/>
            <a:ext cx="11093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09AF1790-D8DA-0BD3-7E27-9F7352CDC4FA}"/>
              </a:ext>
            </a:extLst>
          </p:cNvPr>
          <p:cNvCxnSpPr>
            <a:stCxn id="158" idx="1"/>
            <a:endCxn id="165" idx="0"/>
          </p:cNvCxnSpPr>
          <p:nvPr/>
        </p:nvCxnSpPr>
        <p:spPr>
          <a:xfrm rot="10800000" flipH="1">
            <a:off x="7568229" y="5486114"/>
            <a:ext cx="1466625" cy="111686"/>
          </a:xfrm>
          <a:prstGeom prst="bentConnector4">
            <a:avLst>
              <a:gd name="adj1" fmla="val -8768"/>
              <a:gd name="adj2" fmla="val 693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03679D8B-E362-3F28-FD2B-65A7D06E7C4B}"/>
              </a:ext>
            </a:extLst>
          </p:cNvPr>
          <p:cNvSpPr>
            <a:spLocks noChangeAspect="1"/>
          </p:cNvSpPr>
          <p:nvPr/>
        </p:nvSpPr>
        <p:spPr>
          <a:xfrm>
            <a:off x="8931985" y="5486114"/>
            <a:ext cx="205740" cy="2100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B7E160A-33CD-7100-2E4F-0A87A9E63FE6}"/>
                  </a:ext>
                </a:extLst>
              </p:cNvPr>
              <p:cNvSpPr txBox="1"/>
              <p:nvPr/>
            </p:nvSpPr>
            <p:spPr>
              <a:xfrm>
                <a:off x="8054948" y="6551133"/>
                <a:ext cx="396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B7E160A-33CD-7100-2E4F-0A87A9E6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948" y="6551133"/>
                <a:ext cx="396102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右大括号 166">
            <a:extLst>
              <a:ext uri="{FF2B5EF4-FFF2-40B4-BE49-F238E27FC236}">
                <a16:creationId xmlns:a16="http://schemas.microsoft.com/office/drawing/2014/main" id="{5FE2153E-8C7F-FE9D-3794-9A5B227C737E}"/>
              </a:ext>
            </a:extLst>
          </p:cNvPr>
          <p:cNvSpPr/>
          <p:nvPr/>
        </p:nvSpPr>
        <p:spPr>
          <a:xfrm rot="5400000">
            <a:off x="8165218" y="5572839"/>
            <a:ext cx="214335" cy="1829531"/>
          </a:xfrm>
          <a:prstGeom prst="rightBrace">
            <a:avLst>
              <a:gd name="adj1" fmla="val 4914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6827060-CD88-519C-7366-F5139F0D5C5B}"/>
                  </a:ext>
                </a:extLst>
              </p:cNvPr>
              <p:cNvSpPr/>
              <p:nvPr/>
            </p:nvSpPr>
            <p:spPr>
              <a:xfrm>
                <a:off x="9774139" y="4701726"/>
                <a:ext cx="1831537" cy="1647132"/>
              </a:xfrm>
              <a:prstGeom prst="rect">
                <a:avLst/>
              </a:prstGeom>
              <a:noFill/>
              <a:ln w="19050">
                <a:solidFill>
                  <a:srgbClr val="7C7C7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aaaaaaaaaa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102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6827060-CD88-519C-7366-F5139F0D5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39" y="4701726"/>
                <a:ext cx="1831537" cy="16471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solidFill>
                  <a:srgbClr val="7C7C7C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Google Shape;7073;p73">
                <a:extLst>
                  <a:ext uri="{FF2B5EF4-FFF2-40B4-BE49-F238E27FC236}">
                    <a16:creationId xmlns:a16="http://schemas.microsoft.com/office/drawing/2014/main" id="{59F17F0F-5AB9-CFA3-FE1C-7D8E807AA0F3}"/>
                  </a:ext>
                </a:extLst>
              </p:cNvPr>
              <p:cNvSpPr txBox="1"/>
              <p:nvPr/>
            </p:nvSpPr>
            <p:spPr>
              <a:xfrm>
                <a:off x="9984748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72" name="Google Shape;7073;p73">
                <a:extLst>
                  <a:ext uri="{FF2B5EF4-FFF2-40B4-BE49-F238E27FC236}">
                    <a16:creationId xmlns:a16="http://schemas.microsoft.com/office/drawing/2014/main" id="{59F17F0F-5AB9-CFA3-FE1C-7D8E807A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748" y="4899196"/>
                <a:ext cx="395205" cy="13972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Google Shape;7073;p73">
                <a:extLst>
                  <a:ext uri="{FF2B5EF4-FFF2-40B4-BE49-F238E27FC236}">
                    <a16:creationId xmlns:a16="http://schemas.microsoft.com/office/drawing/2014/main" id="{5B1E75CD-DA3F-2429-4CA4-562F800DBD3B}"/>
                  </a:ext>
                </a:extLst>
              </p:cNvPr>
              <p:cNvSpPr txBox="1"/>
              <p:nvPr/>
            </p:nvSpPr>
            <p:spPr>
              <a:xfrm>
                <a:off x="10443104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3@512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73" name="Google Shape;7073;p73">
                <a:extLst>
                  <a:ext uri="{FF2B5EF4-FFF2-40B4-BE49-F238E27FC236}">
                    <a16:creationId xmlns:a16="http://schemas.microsoft.com/office/drawing/2014/main" id="{5B1E75CD-DA3F-2429-4CA4-562F800D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104" y="4899196"/>
                <a:ext cx="395205" cy="139720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Google Shape;7073;p73">
                <a:extLst>
                  <a:ext uri="{FF2B5EF4-FFF2-40B4-BE49-F238E27FC236}">
                    <a16:creationId xmlns:a16="http://schemas.microsoft.com/office/drawing/2014/main" id="{2715F64E-7372-CB1A-BC99-A92B6B7D8C6B}"/>
                  </a:ext>
                </a:extLst>
              </p:cNvPr>
              <p:cNvSpPr txBox="1"/>
              <p:nvPr/>
            </p:nvSpPr>
            <p:spPr>
              <a:xfrm>
                <a:off x="10896827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1@2048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74" name="Google Shape;7073;p73">
                <a:extLst>
                  <a:ext uri="{FF2B5EF4-FFF2-40B4-BE49-F238E27FC236}">
                    <a16:creationId xmlns:a16="http://schemas.microsoft.com/office/drawing/2014/main" id="{2715F64E-7372-CB1A-BC99-A92B6B7D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827" y="4899196"/>
                <a:ext cx="395205" cy="139720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A7455C10-F70C-B87E-0041-D66AEAF790B0}"/>
              </a:ext>
            </a:extLst>
          </p:cNvPr>
          <p:cNvCxnSpPr>
            <a:stCxn id="172" idx="3"/>
            <a:endCxn id="173" idx="1"/>
          </p:cNvCxnSpPr>
          <p:nvPr/>
        </p:nvCxnSpPr>
        <p:spPr>
          <a:xfrm>
            <a:off x="10379953" y="5597800"/>
            <a:ext cx="631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3D4EC38-3445-5AAE-6FA9-858F484D0E47}"/>
              </a:ext>
            </a:extLst>
          </p:cNvPr>
          <p:cNvCxnSpPr>
            <a:stCxn id="173" idx="3"/>
            <a:endCxn id="174" idx="1"/>
          </p:cNvCxnSpPr>
          <p:nvPr/>
        </p:nvCxnSpPr>
        <p:spPr>
          <a:xfrm>
            <a:off x="10838309" y="5597800"/>
            <a:ext cx="5851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7119605-709F-8A14-8151-2691DC49E9E1}"/>
              </a:ext>
            </a:extLst>
          </p:cNvPr>
          <p:cNvCxnSpPr>
            <a:stCxn id="174" idx="3"/>
          </p:cNvCxnSpPr>
          <p:nvPr/>
        </p:nvCxnSpPr>
        <p:spPr>
          <a:xfrm>
            <a:off x="11292032" y="5597800"/>
            <a:ext cx="67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FAC3F783-0B36-E740-E44C-F5088288F9C2}"/>
              </a:ext>
            </a:extLst>
          </p:cNvPr>
          <p:cNvCxnSpPr>
            <a:stCxn id="172" idx="1"/>
            <a:endCxn id="179" idx="0"/>
          </p:cNvCxnSpPr>
          <p:nvPr/>
        </p:nvCxnSpPr>
        <p:spPr>
          <a:xfrm rot="10800000" flipH="1">
            <a:off x="9984747" y="5486114"/>
            <a:ext cx="1466625" cy="111686"/>
          </a:xfrm>
          <a:prstGeom prst="bentConnector4">
            <a:avLst>
              <a:gd name="adj1" fmla="val -8768"/>
              <a:gd name="adj2" fmla="val 693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CDFFC0CB-27D5-6D0E-E0B0-85C8D3CD8EA7}"/>
              </a:ext>
            </a:extLst>
          </p:cNvPr>
          <p:cNvSpPr>
            <a:spLocks noChangeAspect="1"/>
          </p:cNvSpPr>
          <p:nvPr/>
        </p:nvSpPr>
        <p:spPr>
          <a:xfrm>
            <a:off x="11348503" y="5486114"/>
            <a:ext cx="205740" cy="21007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1FE674DE-D6EC-3B7E-0ED9-645066448E4C}"/>
                  </a:ext>
                </a:extLst>
              </p:cNvPr>
              <p:cNvSpPr txBox="1"/>
              <p:nvPr/>
            </p:nvSpPr>
            <p:spPr>
              <a:xfrm>
                <a:off x="10319165" y="6558773"/>
                <a:ext cx="39610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0" name="文本框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165" y="6558773"/>
                <a:ext cx="396102" cy="276999"/>
              </a:xfrm>
              <a:prstGeom prst="rect">
                <a:avLst/>
              </a:prstGeom>
              <a:blipFill rotWithShape="1">
                <a:blip r:embed="rId29"/>
                <a:stretch>
                  <a:fillRect l="-105" t="-178" r="70" b="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右大括号 180">
            <a:extLst>
              <a:ext uri="{FF2B5EF4-FFF2-40B4-BE49-F238E27FC236}">
                <a16:creationId xmlns:a16="http://schemas.microsoft.com/office/drawing/2014/main" id="{A547FE3F-5DB5-1F2E-B89D-C439089AEE6F}"/>
              </a:ext>
            </a:extLst>
          </p:cNvPr>
          <p:cNvSpPr/>
          <p:nvPr/>
        </p:nvSpPr>
        <p:spPr>
          <a:xfrm rot="5400000">
            <a:off x="10588913" y="5580015"/>
            <a:ext cx="199982" cy="1829531"/>
          </a:xfrm>
          <a:prstGeom prst="rightBrace">
            <a:avLst>
              <a:gd name="adj1" fmla="val 4914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17DD8F45-DCDF-794D-DB3D-9F42A49531CE}"/>
                  </a:ext>
                </a:extLst>
              </p:cNvPr>
              <p:cNvSpPr txBox="1"/>
              <p:nvPr/>
            </p:nvSpPr>
            <p:spPr>
              <a:xfrm>
                <a:off x="1383993" y="489919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17DD8F45-DCDF-794D-DB3D-9F42A495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993" y="4899196"/>
                <a:ext cx="395205" cy="13972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37AEDD94-D233-F7F4-595A-6F49E6EA3C97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291254" y="5597800"/>
            <a:ext cx="1092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7073;p73">
            <a:extLst>
              <a:ext uri="{FF2B5EF4-FFF2-40B4-BE49-F238E27FC236}">
                <a16:creationId xmlns:a16="http://schemas.microsoft.com/office/drawing/2014/main" id="{6ADCD03C-AFF2-D60C-2B8B-7C8D7235D9DC}"/>
              </a:ext>
            </a:extLst>
          </p:cNvPr>
          <p:cNvSpPr txBox="1"/>
          <p:nvPr/>
        </p:nvSpPr>
        <p:spPr>
          <a:xfrm>
            <a:off x="1918879" y="4899196"/>
            <a:ext cx="395205" cy="1397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4" name="Google Shape;7073;p73">
            <a:extLst>
              <a:ext uri="{FF2B5EF4-FFF2-40B4-BE49-F238E27FC236}">
                <a16:creationId xmlns:a16="http://schemas.microsoft.com/office/drawing/2014/main" id="{015D88BA-0BC9-EB54-7162-CAF429A6BF8A}"/>
              </a:ext>
            </a:extLst>
          </p:cNvPr>
          <p:cNvSpPr txBox="1"/>
          <p:nvPr/>
        </p:nvSpPr>
        <p:spPr>
          <a:xfrm>
            <a:off x="4407497" y="4899196"/>
            <a:ext cx="395205" cy="1397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6" name="Google Shape;7073;p73">
            <a:extLst>
              <a:ext uri="{FF2B5EF4-FFF2-40B4-BE49-F238E27FC236}">
                <a16:creationId xmlns:a16="http://schemas.microsoft.com/office/drawing/2014/main" id="{8DFAA714-196D-D49E-D695-64A88C0E2FF9}"/>
              </a:ext>
            </a:extLst>
          </p:cNvPr>
          <p:cNvSpPr txBox="1"/>
          <p:nvPr/>
        </p:nvSpPr>
        <p:spPr>
          <a:xfrm>
            <a:off x="6860860" y="4899196"/>
            <a:ext cx="395205" cy="1397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19" name="Google Shape;7073;p73">
            <a:extLst>
              <a:ext uri="{FF2B5EF4-FFF2-40B4-BE49-F238E27FC236}">
                <a16:creationId xmlns:a16="http://schemas.microsoft.com/office/drawing/2014/main" id="{77E9C928-3618-DCBD-7EF1-EF116B7C4656}"/>
              </a:ext>
            </a:extLst>
          </p:cNvPr>
          <p:cNvSpPr txBox="1"/>
          <p:nvPr/>
        </p:nvSpPr>
        <p:spPr>
          <a:xfrm>
            <a:off x="9282311" y="4899196"/>
            <a:ext cx="395205" cy="1397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2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096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连接符: 肘形 270"/>
          <p:cNvCxnSpPr>
            <a:stCxn id="260" idx="1"/>
          </p:cNvCxnSpPr>
          <p:nvPr/>
        </p:nvCxnSpPr>
        <p:spPr>
          <a:xfrm rot="5400000" flipH="1" flipV="1">
            <a:off x="3778008" y="3028076"/>
            <a:ext cx="5144407" cy="258761"/>
          </a:xfrm>
          <a:prstGeom prst="bentConnector4">
            <a:avLst>
              <a:gd name="adj1" fmla="val -9425"/>
              <a:gd name="adj2" fmla="val 92092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oogle Shape;7073;p73"/>
          <p:cNvSpPr txBox="1"/>
          <p:nvPr/>
        </p:nvSpPr>
        <p:spPr>
          <a:xfrm>
            <a:off x="4535225" y="1002821"/>
            <a:ext cx="3469408" cy="4977616"/>
          </a:xfrm>
          <a:prstGeom prst="rect">
            <a:avLst/>
          </a:prstGeom>
          <a:noFill/>
          <a:ln w="3175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 flipH="1" flipV="1">
            <a:off x="6220195" y="45772"/>
            <a:ext cx="1270" cy="6352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/>
              <p:cNvSpPr txBox="1"/>
              <p:nvPr/>
            </p:nvSpPr>
            <p:spPr>
              <a:xfrm rot="16200000">
                <a:off x="5945241" y="923585"/>
                <a:ext cx="550545" cy="24885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58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5241" y="923585"/>
                <a:ext cx="550545" cy="2488565"/>
              </a:xfrm>
              <a:prstGeom prst="rect">
                <a:avLst/>
              </a:prstGeom>
              <a:blipFill rotWithShape="1">
                <a:blip r:embed="rId3"/>
                <a:stretch>
                  <a:fillRect l="-178960" t="38289" r="-178825" b="38312"/>
                </a:stretch>
              </a:blip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/>
              <p:cNvSpPr txBox="1"/>
              <p:nvPr/>
            </p:nvSpPr>
            <p:spPr>
              <a:xfrm rot="16200000">
                <a:off x="5945560" y="2581559"/>
                <a:ext cx="551180" cy="24885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59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5560" y="2581559"/>
                <a:ext cx="551180" cy="2488565"/>
              </a:xfrm>
              <a:prstGeom prst="rect">
                <a:avLst/>
              </a:prstGeom>
              <a:blipFill rotWithShape="1">
                <a:blip r:embed="rId4"/>
                <a:stretch>
                  <a:fillRect l="-178697" t="38264" r="-178561" b="38312"/>
                </a:stretch>
              </a:blip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/>
              <p:cNvSpPr txBox="1"/>
              <p:nvPr/>
            </p:nvSpPr>
            <p:spPr>
              <a:xfrm rot="16200000">
                <a:off x="5945559" y="4209787"/>
                <a:ext cx="550545" cy="2489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60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45559" y="4209787"/>
                <a:ext cx="550545" cy="2489200"/>
              </a:xfrm>
              <a:prstGeom prst="rect">
                <a:avLst/>
              </a:prstGeom>
              <a:blipFill rotWithShape="1">
                <a:blip r:embed="rId5"/>
                <a:stretch>
                  <a:fillRect l="-179018" t="38301" r="-178883" b="38306"/>
                </a:stretch>
              </a:blipFill>
              <a:ln w="317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/>
          <p:cNvGrpSpPr/>
          <p:nvPr/>
        </p:nvGrpSpPr>
        <p:grpSpPr>
          <a:xfrm>
            <a:off x="5968292" y="334476"/>
            <a:ext cx="511301" cy="501554"/>
            <a:chOff x="3842597" y="2375275"/>
            <a:chExt cx="215832" cy="210070"/>
          </a:xfrm>
        </p:grpSpPr>
        <p:sp>
          <p:nvSpPr>
            <p:cNvPr id="261" name="椭圆 260"/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/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Google Shape;7073;p73"/>
          <p:cNvSpPr txBox="1"/>
          <p:nvPr/>
        </p:nvSpPr>
        <p:spPr>
          <a:xfrm rot="16200000">
            <a:off x="5945559" y="3365627"/>
            <a:ext cx="550545" cy="24892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Batch Normalization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7" name="Google Shape;7073;p73"/>
          <p:cNvSpPr txBox="1"/>
          <p:nvPr/>
        </p:nvSpPr>
        <p:spPr>
          <a:xfrm rot="16200000">
            <a:off x="5945560" y="1701492"/>
            <a:ext cx="550545" cy="24892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Batch Normalization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8" name="Google Shape;7073;p73"/>
          <p:cNvSpPr txBox="1"/>
          <p:nvPr/>
        </p:nvSpPr>
        <p:spPr>
          <a:xfrm rot="16200000">
            <a:off x="5944924" y="221177"/>
            <a:ext cx="550545" cy="24892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29086" y="6505288"/>
            <a:ext cx="1842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Bottleneck Block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36;p68"/>
          <p:cNvSpPr/>
          <p:nvPr/>
        </p:nvSpPr>
        <p:spPr>
          <a:xfrm>
            <a:off x="-615069" y="4723477"/>
            <a:ext cx="5760000" cy="1440000"/>
          </a:xfrm>
          <a:prstGeom prst="cube">
            <a:avLst>
              <a:gd name="adj" fmla="val 8573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736;p68"/>
          <p:cNvSpPr/>
          <p:nvPr/>
        </p:nvSpPr>
        <p:spPr>
          <a:xfrm>
            <a:off x="253099" y="3189637"/>
            <a:ext cx="4320000" cy="1080000"/>
          </a:xfrm>
          <a:prstGeom prst="cube">
            <a:avLst>
              <a:gd name="adj" fmla="val 874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6736;p68"/>
          <p:cNvSpPr/>
          <p:nvPr/>
        </p:nvSpPr>
        <p:spPr>
          <a:xfrm>
            <a:off x="973099" y="2015797"/>
            <a:ext cx="2880000" cy="720000"/>
          </a:xfrm>
          <a:prstGeom prst="cube">
            <a:avLst>
              <a:gd name="adj" fmla="val 7684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6736;p68"/>
          <p:cNvSpPr/>
          <p:nvPr/>
        </p:nvSpPr>
        <p:spPr>
          <a:xfrm>
            <a:off x="1677818" y="1201957"/>
            <a:ext cx="1440000" cy="360000"/>
          </a:xfrm>
          <a:prstGeom prst="cube">
            <a:avLst>
              <a:gd name="adj" fmla="val 699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13636" y="426963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327284" y="273579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31833" y="1561957"/>
            <a:ext cx="0" cy="748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6736;p68"/>
          <p:cNvSpPr/>
          <p:nvPr/>
        </p:nvSpPr>
        <p:spPr>
          <a:xfrm>
            <a:off x="4624726" y="4723477"/>
            <a:ext cx="5760000" cy="144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073;p73"/>
              <p:cNvSpPr txBox="1"/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i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1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blipFill rotWithShape="1">
                <a:blip r:embed="rId3"/>
                <a:stretch>
                  <a:fillRect l="-129251" t="35164" r="-129057" b="3520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7073;p73"/>
              <p:cNvSpPr txBox="1"/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2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blipFill rotWithShape="1">
                <a:blip r:embed="rId4"/>
                <a:stretch>
                  <a:fillRect l="-129225" t="35165" r="-129083" b="35203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7073;p73"/>
              <p:cNvSpPr txBox="1"/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3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blipFill rotWithShape="1">
                <a:blip r:embed="rId5"/>
                <a:stretch>
                  <a:fillRect l="-129225" t="35174" r="-129083" b="35194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7073;p73"/>
              <p:cNvSpPr txBox="1"/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 xmlns="">
          <p:sp>
            <p:nvSpPr>
              <p:cNvPr id="24" name="Google Shape;7073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blipFill rotWithShape="1">
                <a:blip r:embed="rId6"/>
                <a:stretch>
                  <a:fillRect l="-129251" t="35166" r="-129057" b="35202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endCxn id="24" idx="0"/>
          </p:cNvCxnSpPr>
          <p:nvPr/>
        </p:nvCxnSpPr>
        <p:spPr>
          <a:xfrm>
            <a:off x="2932647" y="1321049"/>
            <a:ext cx="132848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0"/>
          </p:cNvCxnSpPr>
          <p:nvPr/>
        </p:nvCxnSpPr>
        <p:spPr>
          <a:xfrm>
            <a:off x="3288994" y="2375795"/>
            <a:ext cx="9491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3692406" y="3729636"/>
            <a:ext cx="568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3" idx="0"/>
          </p:cNvCxnSpPr>
          <p:nvPr/>
        </p:nvCxnSpPr>
        <p:spPr>
          <a:xfrm>
            <a:off x="3954623" y="5245874"/>
            <a:ext cx="283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6736;p68"/>
          <p:cNvSpPr/>
          <p:nvPr/>
        </p:nvSpPr>
        <p:spPr>
          <a:xfrm>
            <a:off x="5738605" y="3189637"/>
            <a:ext cx="4320000" cy="108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6736;p68"/>
          <p:cNvSpPr/>
          <p:nvPr/>
        </p:nvSpPr>
        <p:spPr>
          <a:xfrm>
            <a:off x="6627122" y="2015796"/>
            <a:ext cx="2880000" cy="72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6736;p68"/>
          <p:cNvSpPr/>
          <p:nvPr/>
        </p:nvSpPr>
        <p:spPr>
          <a:xfrm>
            <a:off x="7504726" y="1165232"/>
            <a:ext cx="1440000" cy="36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2" name="直接箭头连接符 41"/>
          <p:cNvCxnSpPr>
            <a:stCxn id="24" idx="2"/>
          </p:cNvCxnSpPr>
          <p:nvPr/>
        </p:nvCxnSpPr>
        <p:spPr>
          <a:xfrm>
            <a:off x="5658338" y="1321049"/>
            <a:ext cx="2108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2"/>
          </p:cNvCxnSpPr>
          <p:nvPr/>
        </p:nvCxnSpPr>
        <p:spPr>
          <a:xfrm>
            <a:off x="5635376" y="2375795"/>
            <a:ext cx="1627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2"/>
          </p:cNvCxnSpPr>
          <p:nvPr/>
        </p:nvCxnSpPr>
        <p:spPr>
          <a:xfrm>
            <a:off x="5658338" y="3729635"/>
            <a:ext cx="9687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3" idx="2"/>
          </p:cNvCxnSpPr>
          <p:nvPr/>
        </p:nvCxnSpPr>
        <p:spPr>
          <a:xfrm>
            <a:off x="5635376" y="5245874"/>
            <a:ext cx="4371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×16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04" t="-193" r="-620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blipFill rotWithShape="1">
                <a:blip r:embed="rId8"/>
                <a:stretch>
                  <a:fillRect l="-85" t="-108" r="77" b="-53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b="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blipFill rotWithShape="1">
                <a:blip r:embed="rId9"/>
                <a:stretch>
                  <a:fillRect l="-52" t="-39" r="44" b="-53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blipFill rotWithShape="1">
                <a:blip r:embed="rId10"/>
                <a:stretch>
                  <a:fillRect l="-49" t="-109" r="41" b="-53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blipFill rotWithShape="1">
                <a:blip r:embed="rId11"/>
                <a:stretch>
                  <a:fillRect l="-83" t="-178" r="74" b="-53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2327033" y="4399266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2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2303768" y="2856915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3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303768" y="1676951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4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2327033" y="6163477"/>
            <a:ext cx="0" cy="45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368364" y="6240598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1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>
            <a:off x="11505446" y="3557675"/>
            <a:ext cx="65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ℱ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blipFill rotWithShape="1">
                <a:blip r:embed="rId12"/>
                <a:stretch>
                  <a:fillRect l="-134" t="-108" r="-65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×8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110" t="-160" r="21" b="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32" t="-222" r="102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: 圆角 169"/>
          <p:cNvSpPr/>
          <p:nvPr/>
        </p:nvSpPr>
        <p:spPr>
          <a:xfrm>
            <a:off x="10680581" y="1935986"/>
            <a:ext cx="824865" cy="2908098"/>
          </a:xfrm>
          <a:prstGeom prst="roundRect">
            <a:avLst>
              <a:gd name="adj" fmla="val 146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71" name="连接符: 肘形 170"/>
          <p:cNvCxnSpPr/>
          <p:nvPr/>
        </p:nvCxnSpPr>
        <p:spPr>
          <a:xfrm>
            <a:off x="9110008" y="1319098"/>
            <a:ext cx="1589393" cy="1441411"/>
          </a:xfrm>
          <a:prstGeom prst="bentConnector3">
            <a:avLst>
              <a:gd name="adj1" fmla="val 698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/>
          <p:cNvCxnSpPr/>
          <p:nvPr/>
        </p:nvCxnSpPr>
        <p:spPr>
          <a:xfrm>
            <a:off x="9171884" y="2368792"/>
            <a:ext cx="1508697" cy="9600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/>
          <p:cNvCxnSpPr/>
          <p:nvPr/>
        </p:nvCxnSpPr>
        <p:spPr>
          <a:xfrm flipV="1">
            <a:off x="9198390" y="4187770"/>
            <a:ext cx="1507122" cy="1054522"/>
          </a:xfrm>
          <a:prstGeom prst="bentConnector3">
            <a:avLst>
              <a:gd name="adj1" fmla="val 696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>
            <a:off x="9284683" y="3721190"/>
            <a:ext cx="14059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/>
        </p:nvSpPr>
        <p:spPr>
          <a:xfrm>
            <a:off x="3334876" y="1300841"/>
            <a:ext cx="5275722" cy="430070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234612" y="4725503"/>
            <a:ext cx="3830010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Swinging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915321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731806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448608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3025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407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95725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7649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5814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4253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2418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075197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6891682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845601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7662086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7" t="-139" r="87" b="16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5049010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94325" y="409441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673241" y="408672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33641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983439" y="40884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753843" y="408672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90" idx="0"/>
            <a:endCxn id="7" idx="2"/>
          </p:cNvCxnSpPr>
          <p:nvPr/>
        </p:nvCxnSpPr>
        <p:spPr>
          <a:xfrm flipH="1" flipV="1">
            <a:off x="6149617" y="5214194"/>
            <a:ext cx="1" cy="655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/>
          <p:cNvSpPr/>
          <p:nvPr/>
        </p:nvSpPr>
        <p:spPr>
          <a:xfrm>
            <a:off x="3570199" y="2894660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570199" y="1700859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8780" t="-10916" r="8937" b="-1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 flipV="1">
            <a:off x="5049010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4394325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5673241" y="223386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333641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983439" y="224829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753843" y="2240214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0"/>
          </p:cNvCxnSpPr>
          <p:nvPr/>
        </p:nvCxnSpPr>
        <p:spPr>
          <a:xfrm flipH="1" flipV="1">
            <a:off x="4394325" y="3449481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5048854" y="343504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5673084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6338070" y="3458884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6978561" y="3451213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7753842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3820486" y="3441397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3820486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4" t="-180" r="14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/>
          <p:cNvSpPr/>
          <p:nvPr/>
        </p:nvSpPr>
        <p:spPr>
          <a:xfrm>
            <a:off x="8221990" y="1700859"/>
            <a:ext cx="124740" cy="17424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270049" y="809644"/>
            <a:ext cx="249497" cy="253759"/>
          </a:xfrm>
          <a:prstGeom prst="rect">
            <a:avLst/>
          </a:prstGeom>
          <a:solidFill>
            <a:srgbClr val="8FAA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0068" y="817637"/>
            <a:ext cx="249497" cy="253759"/>
          </a:xfrm>
          <a:prstGeom prst="rect">
            <a:avLst/>
          </a:prstGeom>
          <a:solidFill>
            <a:srgbClr val="F4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204866" y="809644"/>
            <a:ext cx="249497" cy="253759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631630" y="813576"/>
            <a:ext cx="249497" cy="253759"/>
          </a:xfrm>
          <a:prstGeom prst="rect">
            <a:avLst/>
          </a:prstGeom>
          <a:solidFill>
            <a:srgbClr val="2F55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3442447" y="753088"/>
            <a:ext cx="4904283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548317" y="809644"/>
            <a:ext cx="249497" cy="253759"/>
          </a:xfrm>
          <a:prstGeom prst="rect">
            <a:avLst/>
          </a:prstGeom>
          <a:solidFill>
            <a:srgbClr val="FBE5D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55874" y="813576"/>
            <a:ext cx="249497" cy="253759"/>
          </a:xfrm>
          <a:prstGeom prst="rect">
            <a:avLst/>
          </a:prstGeom>
          <a:solidFill>
            <a:srgbClr val="54823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690472" y="816618"/>
            <a:ext cx="249497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5049009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4394324" y="107804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5673240" y="105765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333640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6983438" y="107209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7753842" y="10640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3820485" y="107169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8" t="-49" r="111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blipFill>
                <a:blip r:embed="rId7"/>
                <a:stretch>
                  <a:fillRect l="-73913" r="-30435" b="-107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blipFill rotWithShape="1">
                <a:blip r:embed="rId8"/>
                <a:stretch>
                  <a:fillRect l="-129" t="-167" r="-48370" b="15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blipFill rotWithShape="1">
                <a:blip r:embed="rId9"/>
                <a:stretch>
                  <a:fillRect l="-136" t="-115" r="-48363" b="10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blipFill rotWithShape="1">
                <a:blip r:embed="rId10"/>
                <a:stretch>
                  <a:fillRect l="-151" t="-114" r="-48348" b="10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blipFill rotWithShape="1">
                <a:blip r:embed="rId11"/>
                <a:stretch>
                  <a:fillRect l="-148" t="-106" r="-48351" b="9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blipFill rotWithShape="1">
                <a:blip r:embed="rId12"/>
                <a:stretch>
                  <a:fillRect l="-177" t="-164" r="-48322" b="15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blipFill rotWithShape="1">
                <a:blip r:embed="rId13"/>
                <a:stretch>
                  <a:fillRect l="-63" t="-98" r="-58963" b="8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FPN Fusion Feature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blipFill rotWithShape="1">
                <a:blip r:embed="rId14"/>
                <a:stretch>
                  <a:fillRect l="-1" t="-92" r="17" b="7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括号 36"/>
          <p:cNvSpPr/>
          <p:nvPr/>
        </p:nvSpPr>
        <p:spPr>
          <a:xfrm>
            <a:off x="3570200" y="3722621"/>
            <a:ext cx="4601711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7" t="-46" r="87" b="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67" t="-97" r="87" b="12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blipFill rotWithShape="1">
                <a:blip r:embed="rId15"/>
                <a:stretch>
                  <a:fillRect l="-33" r="-48466" b="15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blipFill rotWithShape="1">
                <a:blip r:embed="rId16"/>
                <a:stretch>
                  <a:fillRect l="-148" t="-113" r="-48351" b="9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blipFill rotWithShape="1">
                <a:blip r:embed="rId17"/>
                <a:stretch>
                  <a:fillRect l="-177" t="-158" r="-48322" b="14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blipFill rotWithShape="1">
                <a:blip r:embed="rId18"/>
                <a:stretch>
                  <a:fillRect l="-65" t="-150" r="-48434" b="1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blipFill rotWithShape="1">
                <a:blip r:embed="rId19"/>
                <a:stretch>
                  <a:fillRect l="-180" t="-126" r="-48319" b="1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blipFill rotWithShape="1">
                <a:blip r:embed="rId20"/>
                <a:stretch>
                  <a:fillRect l="-116" t="-87" r="-58910" b="7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3993504" y="3404181"/>
                <a:ext cx="199038" cy="3860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04" y="3404181"/>
                <a:ext cx="199038" cy="386003"/>
              </a:xfrm>
              <a:prstGeom prst="rect">
                <a:avLst/>
              </a:prstGeom>
              <a:blipFill>
                <a:blip r:embed="rId21"/>
                <a:stretch>
                  <a:fillRect l="-100000" r="-45455" b="-468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: 圆角 106"/>
          <p:cNvSpPr/>
          <p:nvPr/>
        </p:nvSpPr>
        <p:spPr>
          <a:xfrm>
            <a:off x="8508446" y="1737709"/>
            <a:ext cx="2482963" cy="2614579"/>
          </a:xfrm>
          <a:prstGeom prst="roundRect">
            <a:avLst>
              <a:gd name="adj" fmla="val 2757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948490" y="1737709"/>
            <a:ext cx="3260881" cy="3002379"/>
          </a:xfrm>
          <a:prstGeom prst="roundRect">
            <a:avLst>
              <a:gd name="adj" fmla="val 398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4518264" y="1737709"/>
            <a:ext cx="3651677" cy="3002379"/>
          </a:xfrm>
          <a:prstGeom prst="roundRect">
            <a:avLst>
              <a:gd name="adj" fmla="val 3326"/>
            </a:avLst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341723" y="383239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341723" y="323192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341723" y="1829032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1341723" y="2372346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" name="直接箭头连接符 8"/>
          <p:cNvCxnSpPr>
            <a:endCxn id="4" idx="2"/>
          </p:cNvCxnSpPr>
          <p:nvPr/>
        </p:nvCxnSpPr>
        <p:spPr>
          <a:xfrm flipV="1">
            <a:off x="2722506" y="4197652"/>
            <a:ext cx="0" cy="694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endCxn id="5" idx="1"/>
          </p:cNvCxnSpPr>
          <p:nvPr/>
        </p:nvCxnSpPr>
        <p:spPr>
          <a:xfrm rot="16200000" flipV="1">
            <a:off x="1329182" y="3427099"/>
            <a:ext cx="1405864" cy="1380782"/>
          </a:xfrm>
          <a:prstGeom prst="bentConnector4">
            <a:avLst>
              <a:gd name="adj1" fmla="val 1682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919925" y="4197652"/>
            <a:ext cx="0" cy="395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3462586" y="4197651"/>
            <a:ext cx="704" cy="39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22506" y="4583725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  <a:endCxn id="5" idx="2"/>
          </p:cNvCxnSpPr>
          <p:nvPr/>
        </p:nvCxnSpPr>
        <p:spPr>
          <a:xfrm flipV="1">
            <a:off x="2722506" y="3597188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0"/>
            <a:endCxn id="7" idx="2"/>
          </p:cNvCxnSpPr>
          <p:nvPr/>
        </p:nvCxnSpPr>
        <p:spPr>
          <a:xfrm flipV="1">
            <a:off x="2722506" y="2737606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0"/>
            <a:endCxn id="6" idx="2"/>
          </p:cNvCxnSpPr>
          <p:nvPr/>
        </p:nvCxnSpPr>
        <p:spPr>
          <a:xfrm flipV="1">
            <a:off x="2722506" y="2194292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5" idx="0"/>
            <a:endCxn id="6" idx="1"/>
          </p:cNvCxnSpPr>
          <p:nvPr/>
        </p:nvCxnSpPr>
        <p:spPr>
          <a:xfrm rot="16200000" flipV="1">
            <a:off x="1421982" y="1931403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6026" y="1455534"/>
            <a:ext cx="3408138" cy="354025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87409" y="5003052"/>
            <a:ext cx="24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 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6" idx="0"/>
          </p:cNvCxnSpPr>
          <p:nvPr/>
        </p:nvCxnSpPr>
        <p:spPr>
          <a:xfrm flipV="1">
            <a:off x="2722506" y="1521056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4809274" y="315383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757721" y="2426105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722596" y="188102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/>
          <p:cNvCxnSpPr>
            <a:stCxn id="25" idx="0"/>
            <a:endCxn id="26" idx="2"/>
          </p:cNvCxnSpPr>
          <p:nvPr/>
        </p:nvCxnSpPr>
        <p:spPr>
          <a:xfrm flipH="1" flipV="1">
            <a:off x="6196318" y="2230097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5888937" y="393952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4804343" y="394320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973532" y="394494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368477" y="277376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4" t="-40" r="128" b="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6196318" y="151455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9809449" y="3822797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9809449" y="3331521"/>
            <a:ext cx="94902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9809449" y="2400361"/>
            <a:ext cx="949028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8643662" y="1867276"/>
            <a:ext cx="2073867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992596" y="2224874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/>
          <p:cNvSpPr/>
          <p:nvPr/>
        </p:nvSpPr>
        <p:spPr>
          <a:xfrm>
            <a:off x="9697237" y="2865941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939400" y="4161519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655645" y="4170850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0"/>
            <a:endCxn id="35" idx="2"/>
          </p:cNvCxnSpPr>
          <p:nvPr/>
        </p:nvCxnSpPr>
        <p:spPr>
          <a:xfrm flipV="1">
            <a:off x="10283963" y="3680597"/>
            <a:ext cx="0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0"/>
            <a:endCxn id="39" idx="2"/>
          </p:cNvCxnSpPr>
          <p:nvPr/>
        </p:nvCxnSpPr>
        <p:spPr>
          <a:xfrm flipH="1" flipV="1">
            <a:off x="10283480" y="321501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9" idx="0"/>
            <a:endCxn id="36" idx="2"/>
          </p:cNvCxnSpPr>
          <p:nvPr/>
        </p:nvCxnSpPr>
        <p:spPr>
          <a:xfrm flipV="1">
            <a:off x="10283480" y="274943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0"/>
          </p:cNvCxnSpPr>
          <p:nvPr/>
        </p:nvCxnSpPr>
        <p:spPr>
          <a:xfrm flipH="1" flipV="1">
            <a:off x="10282603" y="2224874"/>
            <a:ext cx="136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9680596" y="1490232"/>
            <a:ext cx="2035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414232" y="1442481"/>
            <a:ext cx="2697979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5264531" y="36453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6349125" y="364218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433720" y="36517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/>
          <p:cNvSpPr/>
          <p:nvPr/>
        </p:nvSpPr>
        <p:spPr>
          <a:xfrm>
            <a:off x="4715865" y="324033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5786002" y="402125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710934" y="40296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6880123" y="403144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6275068" y="277376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5171122" y="37318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255716" y="372868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7340311" y="37382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/>
          <p:cNvSpPr/>
          <p:nvPr/>
        </p:nvSpPr>
        <p:spPr>
          <a:xfrm>
            <a:off x="4634758" y="335220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/>
          <p:cNvSpPr/>
          <p:nvPr/>
        </p:nvSpPr>
        <p:spPr>
          <a:xfrm>
            <a:off x="5714421" y="41378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/>
          <p:cNvSpPr/>
          <p:nvPr/>
        </p:nvSpPr>
        <p:spPr>
          <a:xfrm>
            <a:off x="4629827" y="414157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/>
          <p:cNvSpPr/>
          <p:nvPr/>
        </p:nvSpPr>
        <p:spPr>
          <a:xfrm>
            <a:off x="6799016" y="414331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/>
          <p:cNvCxnSpPr>
            <a:stCxn id="62" idx="0"/>
          </p:cNvCxnSpPr>
          <p:nvPr/>
        </p:nvCxnSpPr>
        <p:spPr>
          <a:xfrm flipH="1" flipV="1">
            <a:off x="6174608" y="277897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90015" y="38437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6184135" y="384532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7259204" y="38500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/>
          <p:cNvSpPr/>
          <p:nvPr/>
        </p:nvSpPr>
        <p:spPr>
          <a:xfrm rot="1984886">
            <a:off x="7805539" y="336103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/>
          <p:cNvCxnSpPr>
            <a:endCxn id="65" idx="2"/>
          </p:cNvCxnSpPr>
          <p:nvPr/>
        </p:nvCxnSpPr>
        <p:spPr>
          <a:xfrm flipV="1">
            <a:off x="7259204" y="449239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6174609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090015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489311" y="4985959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37" t="-96" r="48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" t="-125" r="3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blipFill rotWithShape="1">
                <a:blip r:embed="rId6"/>
                <a:stretch>
                  <a:fillRect l="-75" t="-127" r="5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420575" y="1442481"/>
            <a:ext cx="3853007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002999" y="5003493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C5BD8-AB71-685C-BF06-FC91C02F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736;p68">
            <a:extLst>
              <a:ext uri="{FF2B5EF4-FFF2-40B4-BE49-F238E27FC236}">
                <a16:creationId xmlns:a16="http://schemas.microsoft.com/office/drawing/2014/main" id="{037575D3-83F0-AA85-B8B9-CC02456DD1B8}"/>
              </a:ext>
            </a:extLst>
          </p:cNvPr>
          <p:cNvSpPr/>
          <p:nvPr/>
        </p:nvSpPr>
        <p:spPr>
          <a:xfrm>
            <a:off x="757665" y="5176898"/>
            <a:ext cx="5760000" cy="1440000"/>
          </a:xfrm>
          <a:prstGeom prst="cube">
            <a:avLst>
              <a:gd name="adj" fmla="val 5874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6736;p68">
            <a:extLst>
              <a:ext uri="{FF2B5EF4-FFF2-40B4-BE49-F238E27FC236}">
                <a16:creationId xmlns:a16="http://schemas.microsoft.com/office/drawing/2014/main" id="{FC2F0919-762D-FBB1-6D13-C7EC0BC4849A}"/>
              </a:ext>
            </a:extLst>
          </p:cNvPr>
          <p:cNvSpPr/>
          <p:nvPr/>
        </p:nvSpPr>
        <p:spPr>
          <a:xfrm>
            <a:off x="785768" y="4222187"/>
            <a:ext cx="5760000" cy="1440000"/>
          </a:xfrm>
          <a:prstGeom prst="cube">
            <a:avLst>
              <a:gd name="adj" fmla="val 5874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2CE41F-446C-E576-A1A3-1FA580205205}"/>
                  </a:ext>
                </a:extLst>
              </p:cNvPr>
              <p:cNvSpPr txBox="1"/>
              <p:nvPr/>
            </p:nvSpPr>
            <p:spPr>
              <a:xfrm>
                <a:off x="9188607" y="6013440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2CE41F-446C-E576-A1A3-1FA58020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07" y="6013440"/>
                <a:ext cx="12589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2C31B2C-8E78-A65B-5BCE-B89F6A254771}"/>
              </a:ext>
            </a:extLst>
          </p:cNvPr>
          <p:cNvCxnSpPr>
            <a:cxnSpLocks/>
          </p:cNvCxnSpPr>
          <p:nvPr/>
        </p:nvCxnSpPr>
        <p:spPr>
          <a:xfrm flipV="1">
            <a:off x="8121725" y="53340"/>
            <a:ext cx="0" cy="6553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B62E8E43-CE11-AA1A-2767-CDE83ED88B9F}"/>
                  </a:ext>
                </a:extLst>
              </p:cNvPr>
              <p:cNvSpPr txBox="1"/>
              <p:nvPr/>
            </p:nvSpPr>
            <p:spPr>
              <a:xfrm rot="16200000">
                <a:off x="7905763" y="4178316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160" name="Google Shape;7073;p73">
                <a:extLst>
                  <a:ext uri="{FF2B5EF4-FFF2-40B4-BE49-F238E27FC236}">
                    <a16:creationId xmlns:a16="http://schemas.microsoft.com/office/drawing/2014/main" id="{B62E8E43-CE11-AA1A-2767-CDE83ED88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05763" y="4178316"/>
                <a:ext cx="395205" cy="1603721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7073;p73">
            <a:extLst>
              <a:ext uri="{FF2B5EF4-FFF2-40B4-BE49-F238E27FC236}">
                <a16:creationId xmlns:a16="http://schemas.microsoft.com/office/drawing/2014/main" id="{8E447A56-EC94-49F0-3904-A11337456CC4}"/>
              </a:ext>
            </a:extLst>
          </p:cNvPr>
          <p:cNvSpPr txBox="1"/>
          <p:nvPr/>
        </p:nvSpPr>
        <p:spPr>
          <a:xfrm rot="16200000">
            <a:off x="7905765" y="3004100"/>
            <a:ext cx="395205" cy="160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E61C376A-2AAC-6AD1-4111-49323CC8BCED}"/>
                  </a:ext>
                </a:extLst>
              </p:cNvPr>
              <p:cNvSpPr txBox="1"/>
              <p:nvPr/>
            </p:nvSpPr>
            <p:spPr>
              <a:xfrm rot="16200000">
                <a:off x="7905763" y="5352531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30" name="Google Shape;7073;p73">
                <a:extLst>
                  <a:ext uri="{FF2B5EF4-FFF2-40B4-BE49-F238E27FC236}">
                    <a16:creationId xmlns:a16="http://schemas.microsoft.com/office/drawing/2014/main" id="{E61C376A-2AAC-6AD1-4111-49323CC8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05763" y="5352531"/>
                <a:ext cx="395205" cy="1603721"/>
              </a:xfrm>
              <a:prstGeom prst="rect">
                <a:avLst/>
              </a:prstGeom>
              <a:blipFill>
                <a:blip r:embed="rId5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7073;p73">
            <a:extLst>
              <a:ext uri="{FF2B5EF4-FFF2-40B4-BE49-F238E27FC236}">
                <a16:creationId xmlns:a16="http://schemas.microsoft.com/office/drawing/2014/main" id="{15B848D1-8883-E02A-9066-BF05BDA5F3F6}"/>
              </a:ext>
            </a:extLst>
          </p:cNvPr>
          <p:cNvSpPr txBox="1"/>
          <p:nvPr/>
        </p:nvSpPr>
        <p:spPr>
          <a:xfrm rot="16200000">
            <a:off x="7905763" y="4765424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32" name="Google Shape;7073;p73">
            <a:extLst>
              <a:ext uri="{FF2B5EF4-FFF2-40B4-BE49-F238E27FC236}">
                <a16:creationId xmlns:a16="http://schemas.microsoft.com/office/drawing/2014/main" id="{576AE78D-3F9E-BE9D-7E15-B7BAEBA00A22}"/>
              </a:ext>
            </a:extLst>
          </p:cNvPr>
          <p:cNvSpPr txBox="1"/>
          <p:nvPr/>
        </p:nvSpPr>
        <p:spPr>
          <a:xfrm rot="16200000">
            <a:off x="7905765" y="3591208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BC0738-A8F7-9B59-73AB-9520670888EE}"/>
              </a:ext>
            </a:extLst>
          </p:cNvPr>
          <p:cNvSpPr/>
          <p:nvPr/>
        </p:nvSpPr>
        <p:spPr>
          <a:xfrm>
            <a:off x="7060689" y="3466104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Google Shape;7073;p73">
                <a:extLst>
                  <a:ext uri="{FF2B5EF4-FFF2-40B4-BE49-F238E27FC236}">
                    <a16:creationId xmlns:a16="http://schemas.microsoft.com/office/drawing/2014/main" id="{2ED3ECA6-7927-61B7-6E1B-7A63BA701E3B}"/>
                  </a:ext>
                </a:extLst>
              </p:cNvPr>
              <p:cNvSpPr txBox="1"/>
              <p:nvPr/>
            </p:nvSpPr>
            <p:spPr>
              <a:xfrm rot="16200000">
                <a:off x="7905763" y="1032717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50" name="Google Shape;7073;p73">
                <a:extLst>
                  <a:ext uri="{FF2B5EF4-FFF2-40B4-BE49-F238E27FC236}">
                    <a16:creationId xmlns:a16="http://schemas.microsoft.com/office/drawing/2014/main" id="{2ED3ECA6-7927-61B7-6E1B-7A63BA701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05763" y="1032717"/>
                <a:ext cx="395205" cy="1603721"/>
              </a:xfrm>
              <a:prstGeom prst="rect">
                <a:avLst/>
              </a:prstGeom>
              <a:blipFill>
                <a:blip r:embed="rId6"/>
                <a:stretch>
                  <a:fillRect b="-13433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Google Shape;7073;p73">
            <a:extLst>
              <a:ext uri="{FF2B5EF4-FFF2-40B4-BE49-F238E27FC236}">
                <a16:creationId xmlns:a16="http://schemas.microsoft.com/office/drawing/2014/main" id="{71F64CA3-5BAF-C339-9D26-C9E0D6EEE9AF}"/>
              </a:ext>
            </a:extLst>
          </p:cNvPr>
          <p:cNvSpPr txBox="1"/>
          <p:nvPr/>
        </p:nvSpPr>
        <p:spPr>
          <a:xfrm rot="16200000">
            <a:off x="7905765" y="-141499"/>
            <a:ext cx="395205" cy="1603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Max Pooling 2D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Google Shape;7073;p73">
                <a:extLst>
                  <a:ext uri="{FF2B5EF4-FFF2-40B4-BE49-F238E27FC236}">
                    <a16:creationId xmlns:a16="http://schemas.microsoft.com/office/drawing/2014/main" id="{DE5DE7BC-E705-BF8B-24C9-529C255A16C2}"/>
                  </a:ext>
                </a:extLst>
              </p:cNvPr>
              <p:cNvSpPr txBox="1"/>
              <p:nvPr/>
            </p:nvSpPr>
            <p:spPr>
              <a:xfrm rot="16200000">
                <a:off x="7905763" y="2206932"/>
                <a:ext cx="395205" cy="1603721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GB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 panose="020B0609020204030204"/>
                  </a:rPr>
                  <a:t>onv2D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 panose="020B0609020204030204"/>
                      </a:rPr>
                      <m:t>×3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 panose="020B0609020204030204"/>
                </a:endParaRPr>
              </a:p>
            </p:txBody>
          </p:sp>
        </mc:Choice>
        <mc:Fallback>
          <p:sp>
            <p:nvSpPr>
              <p:cNvPr id="53" name="Google Shape;7073;p73">
                <a:extLst>
                  <a:ext uri="{FF2B5EF4-FFF2-40B4-BE49-F238E27FC236}">
                    <a16:creationId xmlns:a16="http://schemas.microsoft.com/office/drawing/2014/main" id="{DE5DE7BC-E705-BF8B-24C9-529C255A1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05763" y="2206932"/>
                <a:ext cx="395205" cy="1603721"/>
              </a:xfrm>
              <a:prstGeom prst="rect">
                <a:avLst/>
              </a:prstGeom>
              <a:blipFill>
                <a:blip r:embed="rId7"/>
                <a:stretch>
                  <a:fillRect b="-1323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Google Shape;7073;p73">
            <a:extLst>
              <a:ext uri="{FF2B5EF4-FFF2-40B4-BE49-F238E27FC236}">
                <a16:creationId xmlns:a16="http://schemas.microsoft.com/office/drawing/2014/main" id="{B4D105AC-6926-17E0-F0DB-304836B184BE}"/>
              </a:ext>
            </a:extLst>
          </p:cNvPr>
          <p:cNvSpPr txBox="1"/>
          <p:nvPr/>
        </p:nvSpPr>
        <p:spPr>
          <a:xfrm rot="16200000">
            <a:off x="7905763" y="1619825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55" name="Google Shape;7073;p73">
            <a:extLst>
              <a:ext uri="{FF2B5EF4-FFF2-40B4-BE49-F238E27FC236}">
                <a16:creationId xmlns:a16="http://schemas.microsoft.com/office/drawing/2014/main" id="{AE67643E-B64A-6E56-4FF0-193EE4BD68B7}"/>
              </a:ext>
            </a:extLst>
          </p:cNvPr>
          <p:cNvSpPr txBox="1"/>
          <p:nvPr/>
        </p:nvSpPr>
        <p:spPr>
          <a:xfrm rot="16200000">
            <a:off x="7905765" y="445609"/>
            <a:ext cx="395205" cy="1603721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ReLU</a:t>
            </a:r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1C55DBE-8C36-9BB6-DD86-5F8C6C3BDE83}"/>
              </a:ext>
            </a:extLst>
          </p:cNvPr>
          <p:cNvSpPr/>
          <p:nvPr/>
        </p:nvSpPr>
        <p:spPr>
          <a:xfrm>
            <a:off x="7060689" y="320505"/>
            <a:ext cx="2065868" cy="3001815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5C8D207-4F89-EE54-67CC-BB1CA11637D9}"/>
                  </a:ext>
                </a:extLst>
              </p:cNvPr>
              <p:cNvSpPr txBox="1"/>
              <p:nvPr/>
            </p:nvSpPr>
            <p:spPr>
              <a:xfrm>
                <a:off x="9188607" y="4833576"/>
                <a:ext cx="1258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5C8D207-4F89-EE54-67CC-BB1CA116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07" y="4833576"/>
                <a:ext cx="125899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9BC8F7B-28AF-FC1E-CF69-CD677BB3A6FE}"/>
                  </a:ext>
                </a:extLst>
              </p:cNvPr>
              <p:cNvSpPr txBox="1"/>
              <p:nvPr/>
            </p:nvSpPr>
            <p:spPr>
              <a:xfrm>
                <a:off x="9182762" y="3672525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9BC8F7B-28AF-FC1E-CF69-CD677BB3A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62" y="3672525"/>
                <a:ext cx="1258993" cy="5582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00C6C81-CD1D-0FAD-02CB-FFDCD35AE65A}"/>
                  </a:ext>
                </a:extLst>
              </p:cNvPr>
              <p:cNvSpPr txBox="1"/>
              <p:nvPr/>
            </p:nvSpPr>
            <p:spPr>
              <a:xfrm>
                <a:off x="9182762" y="2764684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00C6C81-CD1D-0FAD-02CB-FFDCD35AE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62" y="2764684"/>
                <a:ext cx="1258993" cy="558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A6DC7EA-4F0C-7DAA-85FA-81A5742730B9}"/>
                  </a:ext>
                </a:extLst>
              </p:cNvPr>
              <p:cNvSpPr txBox="1"/>
              <p:nvPr/>
            </p:nvSpPr>
            <p:spPr>
              <a:xfrm>
                <a:off x="9182762" y="1591304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A6DC7EA-4F0C-7DAA-85FA-81A57427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62" y="1591304"/>
                <a:ext cx="1258993" cy="5582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51F54E-59DB-C9D9-DBC0-D8D031967645}"/>
                  </a:ext>
                </a:extLst>
              </p:cNvPr>
              <p:cNvSpPr txBox="1"/>
              <p:nvPr/>
            </p:nvSpPr>
            <p:spPr>
              <a:xfrm>
                <a:off x="9182762" y="417924"/>
                <a:ext cx="1258993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51F54E-59DB-C9D9-DBC0-D8D03196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762" y="417924"/>
                <a:ext cx="1258993" cy="5582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Google Shape;6736;p68">
            <a:extLst>
              <a:ext uri="{FF2B5EF4-FFF2-40B4-BE49-F238E27FC236}">
                <a16:creationId xmlns:a16="http://schemas.microsoft.com/office/drawing/2014/main" id="{2158F960-4EF8-FC11-9B30-3B1446B21FB1}"/>
              </a:ext>
            </a:extLst>
          </p:cNvPr>
          <p:cNvSpPr/>
          <p:nvPr/>
        </p:nvSpPr>
        <p:spPr>
          <a:xfrm>
            <a:off x="2125090" y="3432285"/>
            <a:ext cx="4064940" cy="990600"/>
          </a:xfrm>
          <a:prstGeom prst="cube">
            <a:avLst>
              <a:gd name="adj" fmla="val 4798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6736;p68">
            <a:extLst>
              <a:ext uri="{FF2B5EF4-FFF2-40B4-BE49-F238E27FC236}">
                <a16:creationId xmlns:a16="http://schemas.microsoft.com/office/drawing/2014/main" id="{C4B74C4D-115E-0903-8915-D8D0B0FEDC5F}"/>
              </a:ext>
            </a:extLst>
          </p:cNvPr>
          <p:cNvSpPr/>
          <p:nvPr/>
        </p:nvSpPr>
        <p:spPr>
          <a:xfrm>
            <a:off x="2132560" y="2719410"/>
            <a:ext cx="4061205" cy="601776"/>
          </a:xfrm>
          <a:prstGeom prst="cube">
            <a:avLst>
              <a:gd name="adj" fmla="val 7567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6736;p68">
            <a:extLst>
              <a:ext uri="{FF2B5EF4-FFF2-40B4-BE49-F238E27FC236}">
                <a16:creationId xmlns:a16="http://schemas.microsoft.com/office/drawing/2014/main" id="{739AFFA3-D495-020A-97E8-E21269E4C0E9}"/>
              </a:ext>
            </a:extLst>
          </p:cNvPr>
          <p:cNvSpPr/>
          <p:nvPr/>
        </p:nvSpPr>
        <p:spPr>
          <a:xfrm>
            <a:off x="3232050" y="424634"/>
            <a:ext cx="2592888" cy="560283"/>
          </a:xfrm>
          <a:prstGeom prst="cube">
            <a:avLst>
              <a:gd name="adj" fmla="val 7567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6736;p68">
            <a:extLst>
              <a:ext uri="{FF2B5EF4-FFF2-40B4-BE49-F238E27FC236}">
                <a16:creationId xmlns:a16="http://schemas.microsoft.com/office/drawing/2014/main" id="{1F309B11-5328-6D9C-962C-8D246FBC4451}"/>
              </a:ext>
            </a:extLst>
          </p:cNvPr>
          <p:cNvSpPr/>
          <p:nvPr/>
        </p:nvSpPr>
        <p:spPr>
          <a:xfrm>
            <a:off x="2128825" y="1628593"/>
            <a:ext cx="4061205" cy="601776"/>
          </a:xfrm>
          <a:prstGeom prst="cube">
            <a:avLst>
              <a:gd name="adj" fmla="val 7567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EE5BF7-DB25-BA51-D668-215A3E12D73C}"/>
              </a:ext>
            </a:extLst>
          </p:cNvPr>
          <p:cNvCxnSpPr>
            <a:cxnSpLocks/>
          </p:cNvCxnSpPr>
          <p:nvPr/>
        </p:nvCxnSpPr>
        <p:spPr>
          <a:xfrm flipH="1">
            <a:off x="5795151" y="379670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299347D-73B7-FC2F-3F5A-168585605296}"/>
              </a:ext>
            </a:extLst>
          </p:cNvPr>
          <p:cNvCxnSpPr>
            <a:cxnSpLocks/>
          </p:cNvCxnSpPr>
          <p:nvPr/>
        </p:nvCxnSpPr>
        <p:spPr>
          <a:xfrm flipH="1">
            <a:off x="5824938" y="497018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655E235-246C-A95B-37D6-8C5D70AF3EC2}"/>
              </a:ext>
            </a:extLst>
          </p:cNvPr>
          <p:cNvCxnSpPr>
            <a:cxnSpLocks/>
          </p:cNvCxnSpPr>
          <p:nvPr/>
        </p:nvCxnSpPr>
        <p:spPr>
          <a:xfrm flipH="1">
            <a:off x="5795151" y="617414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14C881E-2F8F-651B-8B2C-A369F4C83790}"/>
              </a:ext>
            </a:extLst>
          </p:cNvPr>
          <p:cNvCxnSpPr>
            <a:cxnSpLocks/>
          </p:cNvCxnSpPr>
          <p:nvPr/>
        </p:nvCxnSpPr>
        <p:spPr>
          <a:xfrm flipH="1">
            <a:off x="5795151" y="301184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03E59D5-3ECB-6DDD-B97C-303C919D718E}"/>
              </a:ext>
            </a:extLst>
          </p:cNvPr>
          <p:cNvCxnSpPr>
            <a:cxnSpLocks/>
          </p:cNvCxnSpPr>
          <p:nvPr/>
        </p:nvCxnSpPr>
        <p:spPr>
          <a:xfrm flipH="1">
            <a:off x="5772479" y="185360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F014A66-9173-E748-C712-77478B1542DD}"/>
              </a:ext>
            </a:extLst>
          </p:cNvPr>
          <p:cNvCxnSpPr>
            <a:cxnSpLocks/>
          </p:cNvCxnSpPr>
          <p:nvPr/>
        </p:nvCxnSpPr>
        <p:spPr>
          <a:xfrm flipH="1">
            <a:off x="5795151" y="710609"/>
            <a:ext cx="13854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774</Words>
  <Application>Microsoft Office PowerPoint</Application>
  <PresentationFormat>宽屏</PresentationFormat>
  <Paragraphs>377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378</cp:revision>
  <dcterms:created xsi:type="dcterms:W3CDTF">2024-10-12T08:43:00Z</dcterms:created>
  <dcterms:modified xsi:type="dcterms:W3CDTF">2025-05-16T07:50:11Z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E9041FB540C54635A7173688721EE62C_12</vt:lpwstr>
  </property>
  <property fmtid="{D5CDD505-2E9C-101B-9397-08002B2CF9AE}" pid="3" name="KSOProductBuildVer">
    <vt:lpwstr>2052-12.1.0.21171</vt:lpwstr>
  </property>
</Properties>
</file>