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2" r:id="rId3"/>
    <p:sldId id="256" r:id="rId4"/>
    <p:sldId id="261" r:id="rId5"/>
    <p:sldId id="264" r:id="rId6"/>
    <p:sldId id="258" r:id="rId7"/>
    <p:sldId id="257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BE7"/>
    <a:srgbClr val="D7D7D7"/>
    <a:srgbClr val="92CCDB"/>
    <a:srgbClr val="D0CECE"/>
    <a:srgbClr val="FFFFFF"/>
    <a:srgbClr val="C5E0B4"/>
    <a:srgbClr val="FBE5D6"/>
    <a:srgbClr val="F2F2F2"/>
    <a:srgbClr val="DAE3F3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3505" autoAdjust="0"/>
  </p:normalViewPr>
  <p:slideViewPr>
    <p:cSldViewPr snapToGrid="0">
      <p:cViewPr varScale="1">
        <p:scale>
          <a:sx n="113" d="100"/>
          <a:sy n="113" d="100"/>
        </p:scale>
        <p:origin x="91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B3125-F266-49DD-A36E-31ABB886EFD6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A35A7-D313-44A8-B669-BB0AC988E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2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OSVTF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8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Train Flowing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2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Backbone ex. ResNet-50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5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2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Holistic Encoder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 Head Attention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5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Cross-Attention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8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24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2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AB4CB-CBA9-7C03-4E08-813CBAB6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F35E6-2D1A-F462-FAD5-80BB6EB1F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0FAFD-EE6C-0E94-BE92-E0D85C6F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32293-E519-2B2C-78C9-9DA74AD8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3425F-0249-599A-4B09-41EC7296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7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C19AE-BBF6-1E4E-E31E-76B29F2C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DBDBC-125C-4861-29FE-05664E3D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8F62D-1B31-0632-47BC-C080312E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04C6A-F502-13B9-3197-B4BD732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3A1CA-0E1A-4FD5-880C-2AD039E8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556625-6D53-6FAE-1682-0696DC35D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D0759-8A96-32A1-A2EC-7DFFAAD18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7C03C-2C62-65B0-F7D0-A0848538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86770-15FF-CEBA-A79B-5B7055AD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B6595-CA3E-DFB6-9421-E63F9885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C9C82-D38B-84D7-0D45-BBE6D0AE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AA0E0-19C3-5165-3C86-88363237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CE4-576A-D6C1-DAE8-15775ED5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8D8C8-F264-2083-1AAD-BF60101D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9C713-477A-BDE6-B0C5-58A79DF2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E0F5-7DD3-D88F-EBC6-B0FA829D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3BD0D-4C50-D658-EF97-D5C7975C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43BBC-4F62-EB7E-0681-953172AD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85FFD-41FB-3EAD-8246-221BBB44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83F34-5452-1318-01FA-10C19963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3315F-79BE-EF1A-8067-7AA81FA4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546A4-1790-E502-C32A-F17537E2F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E935B-3377-4EE6-EF84-A88502E9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4E71-641A-DDE4-4A3A-F13F7F58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13C41-CE3F-918A-CBEC-B20A13F6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C18F3-1716-5BB1-564A-969EF13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E55B-80C8-7694-2C98-BDAB8536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8A596-0071-0A14-EAF9-F8E7166A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BC1B1-565A-C3FC-5415-1305410C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CC0EA-24B6-3071-F2BA-DBE28F3D3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7BC44-62C7-4513-6C36-1D54DC3E2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9A177-033E-3BF9-4B50-6F5823D7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9EC0DB-7032-D401-0284-9B0EF9FE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97E655-21BD-47A3-45EA-BA1B122D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E8B3-47C6-3E6F-37A3-EA549909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9645D-F8F0-8D47-6406-C35E08E2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E9E93-DA6C-EB78-8D58-9F420BC5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EE0D33-2BC5-5423-CC74-08636B6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D3AD3-F056-5268-D9BA-AF85333E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33326D-B80C-4486-B66F-DB823A59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581B7-65B8-987D-B0DE-5056C772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66A3E-11C5-9A33-5995-7CB3E237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B236D-4B3B-6ADF-63F7-5CC697E0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410DC-164E-D734-FDAF-A08F86D1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2F53F-25BB-9FB3-5B2B-C9B40A84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C690F-AB8F-8B24-E512-FA0B5348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11B21-FDE9-0524-B188-E0B3EF40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D7C9C-B919-C0A1-9C06-B78F5042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135719-4290-5034-BF6E-852A7010F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6A6886-F85A-C368-283F-B0673DD5E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8D71-E30C-1FC2-9082-1E872FE0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AA59C-5497-EB22-847F-C515D1F8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AA9BA-7861-EA59-BC25-1421C56A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235D8-02C3-6584-9F14-01A62EBC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FDD52-EFC7-1196-3C4B-EE855070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4E01F-9925-5404-72E4-D3448FE87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FCB-1F2D-47C9-80A8-31C073AC2FC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10E1C-9D81-658D-C8C5-05EA93BDA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F6702-FFB2-DECF-14A9-2E6642E77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jp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1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8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26" Type="http://schemas.openxmlformats.org/officeDocument/2006/relationships/image" Target="../media/image351.png"/><Relationship Id="rId3" Type="http://schemas.openxmlformats.org/officeDocument/2006/relationships/image" Target="../media/image4.png"/><Relationship Id="rId21" Type="http://schemas.openxmlformats.org/officeDocument/2006/relationships/image" Target="../media/image300.png"/><Relationship Id="rId7" Type="http://schemas.openxmlformats.org/officeDocument/2006/relationships/image" Target="../media/image570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5" Type="http://schemas.openxmlformats.org/officeDocument/2006/relationships/image" Target="../media/image3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200.png"/><Relationship Id="rId24" Type="http://schemas.openxmlformats.org/officeDocument/2006/relationships/image" Target="../media/image330.png"/><Relationship Id="rId5" Type="http://schemas.openxmlformats.org/officeDocument/2006/relationships/image" Target="../media/image550.png"/><Relationship Id="rId15" Type="http://schemas.openxmlformats.org/officeDocument/2006/relationships/image" Target="../media/image240.png"/><Relationship Id="rId23" Type="http://schemas.openxmlformats.org/officeDocument/2006/relationships/image" Target="../media/image320.png"/><Relationship Id="rId28" Type="http://schemas.openxmlformats.org/officeDocument/2006/relationships/image" Target="../media/image371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Relationship Id="rId14" Type="http://schemas.openxmlformats.org/officeDocument/2006/relationships/image" Target="../media/image230.png"/><Relationship Id="rId22" Type="http://schemas.openxmlformats.org/officeDocument/2006/relationships/image" Target="../media/image310.png"/><Relationship Id="rId27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8" Type="http://schemas.openxmlformats.org/officeDocument/2006/relationships/image" Target="../media/image76.png"/><Relationship Id="rId3" Type="http://schemas.openxmlformats.org/officeDocument/2006/relationships/image" Target="../media/image500.png"/><Relationship Id="rId7" Type="http://schemas.openxmlformats.org/officeDocument/2006/relationships/image" Target="../media/image65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19" Type="http://schemas.openxmlformats.org/officeDocument/2006/relationships/image" Target="../media/image77.png"/><Relationship Id="rId4" Type="http://schemas.openxmlformats.org/officeDocument/2006/relationships/image" Target="../media/image510.png"/><Relationship Id="rId9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4.png"/><Relationship Id="rId3" Type="http://schemas.openxmlformats.org/officeDocument/2006/relationships/image" Target="../media/image78.png"/><Relationship Id="rId21" Type="http://schemas.openxmlformats.org/officeDocument/2006/relationships/image" Target="../media/image8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1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73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89.png"/><Relationship Id="rId10" Type="http://schemas.openxmlformats.org/officeDocument/2006/relationships/image" Target="../media/image72.png"/><Relationship Id="rId19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71.png"/><Relationship Id="rId14" Type="http://schemas.openxmlformats.org/officeDocument/2006/relationships/image" Target="../media/image82.png"/><Relationship Id="rId22" Type="http://schemas.openxmlformats.org/officeDocument/2006/relationships/image" Target="../media/image8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5.png"/><Relationship Id="rId18" Type="http://schemas.openxmlformats.org/officeDocument/2006/relationships/image" Target="../media/image111.png"/><Relationship Id="rId3" Type="http://schemas.openxmlformats.org/officeDocument/2006/relationships/image" Target="../media/image92.png"/><Relationship Id="rId21" Type="http://schemas.openxmlformats.org/officeDocument/2006/relationships/image" Target="../media/image114.png"/><Relationship Id="rId7" Type="http://schemas.openxmlformats.org/officeDocument/2006/relationships/image" Target="../media/image96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8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3.png"/><Relationship Id="rId5" Type="http://schemas.openxmlformats.org/officeDocument/2006/relationships/image" Target="../media/image94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2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6.png"/><Relationship Id="rId22" Type="http://schemas.openxmlformats.org/officeDocument/2006/relationships/image" Target="../media/image1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箭头连接符 140">
            <a:extLst>
              <a:ext uri="{FF2B5EF4-FFF2-40B4-BE49-F238E27FC236}">
                <a16:creationId xmlns:a16="http://schemas.microsoft.com/office/drawing/2014/main" id="{A5B1386F-27EA-4E5F-0010-96C9FCE04560}"/>
              </a:ext>
            </a:extLst>
          </p:cNvPr>
          <p:cNvCxnSpPr>
            <a:cxnSpLocks/>
          </p:cNvCxnSpPr>
          <p:nvPr/>
        </p:nvCxnSpPr>
        <p:spPr>
          <a:xfrm>
            <a:off x="1813415" y="4232610"/>
            <a:ext cx="89552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924A04-E158-1933-D718-51CA0249EFF4}"/>
                  </a:ext>
                </a:extLst>
              </p:cNvPr>
              <p:cNvSpPr txBox="1"/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Query Signature</a:t>
                </a:r>
                <a:b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924A04-E158-1933-D718-51CA0249E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8D01A5-10B8-7FA7-9744-9B0EF48C54DB}"/>
                  </a:ext>
                </a:extLst>
              </p:cNvPr>
              <p:cNvSpPr txBox="1"/>
              <p:nvPr/>
            </p:nvSpPr>
            <p:spPr>
              <a:xfrm>
                <a:off x="206415" y="1616099"/>
                <a:ext cx="1432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Reference Signature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8D01A5-10B8-7FA7-9744-9B0EF48C5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5" y="1616099"/>
                <a:ext cx="1432209" cy="461665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01C08C0-4FBC-813D-FD50-769DDB8DA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68239" y="2077764"/>
            <a:ext cx="1745176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A3F17D-669A-585D-77EB-F5046661D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68238" y="3872892"/>
            <a:ext cx="1745177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Google Shape;6736;p68">
            <a:extLst>
              <a:ext uri="{FF2B5EF4-FFF2-40B4-BE49-F238E27FC236}">
                <a16:creationId xmlns:a16="http://schemas.microsoft.com/office/drawing/2014/main" id="{9E1B2A24-A96C-3015-AFE3-53971C7E075B}"/>
              </a:ext>
            </a:extLst>
          </p:cNvPr>
          <p:cNvSpPr>
            <a:spLocks/>
          </p:cNvSpPr>
          <p:nvPr/>
        </p:nvSpPr>
        <p:spPr>
          <a:xfrm>
            <a:off x="10609286" y="3984322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14" name="矩形: 圆角 1069">
            <a:extLst>
              <a:ext uri="{FF2B5EF4-FFF2-40B4-BE49-F238E27FC236}">
                <a16:creationId xmlns:a16="http://schemas.microsoft.com/office/drawing/2014/main" id="{0021BB64-5D30-B69E-ECCA-612D63877AE0}"/>
              </a:ext>
            </a:extLst>
          </p:cNvPr>
          <p:cNvSpPr/>
          <p:nvPr/>
        </p:nvSpPr>
        <p:spPr>
          <a:xfrm>
            <a:off x="10500170" y="3207596"/>
            <a:ext cx="743804" cy="22951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Distance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Google Shape;6736;p68">
            <a:extLst>
              <a:ext uri="{FF2B5EF4-FFF2-40B4-BE49-F238E27FC236}">
                <a16:creationId xmlns:a16="http://schemas.microsoft.com/office/drawing/2014/main" id="{861442F6-FE9A-477A-D96C-10FF5955C3EF}"/>
              </a:ext>
            </a:extLst>
          </p:cNvPr>
          <p:cNvSpPr>
            <a:spLocks/>
          </p:cNvSpPr>
          <p:nvPr/>
        </p:nvSpPr>
        <p:spPr>
          <a:xfrm>
            <a:off x="10609286" y="2190437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16" name="矩形: 圆角 1104">
            <a:extLst>
              <a:ext uri="{FF2B5EF4-FFF2-40B4-BE49-F238E27FC236}">
                <a16:creationId xmlns:a16="http://schemas.microsoft.com/office/drawing/2014/main" id="{1A95D40E-F734-6DEE-07F3-0B8D17B7F84D}"/>
              </a:ext>
            </a:extLst>
          </p:cNvPr>
          <p:cNvSpPr/>
          <p:nvPr/>
        </p:nvSpPr>
        <p:spPr>
          <a:xfrm>
            <a:off x="11408428" y="3030337"/>
            <a:ext cx="759309" cy="586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Forged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or 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Genuine</a:t>
            </a:r>
          </a:p>
        </p:txBody>
      </p:sp>
      <p:sp>
        <p:nvSpPr>
          <p:cNvPr id="32" name="矩形: 圆角 64">
            <a:extLst>
              <a:ext uri="{FF2B5EF4-FFF2-40B4-BE49-F238E27FC236}">
                <a16:creationId xmlns:a16="http://schemas.microsoft.com/office/drawing/2014/main" id="{2355E500-8F11-02B6-7C31-4C8ABBD44704}"/>
              </a:ext>
            </a:extLst>
          </p:cNvPr>
          <p:cNvSpPr/>
          <p:nvPr/>
        </p:nvSpPr>
        <p:spPr>
          <a:xfrm>
            <a:off x="1972505" y="3553037"/>
            <a:ext cx="1199405" cy="1351236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</a:p>
        </p:txBody>
      </p:sp>
      <p:sp>
        <p:nvSpPr>
          <p:cNvPr id="33" name="矩形: 圆角 424">
            <a:extLst>
              <a:ext uri="{FF2B5EF4-FFF2-40B4-BE49-F238E27FC236}">
                <a16:creationId xmlns:a16="http://schemas.microsoft.com/office/drawing/2014/main" id="{6E9CA366-63B9-86C1-9326-1D1A30AF851C}"/>
              </a:ext>
            </a:extLst>
          </p:cNvPr>
          <p:cNvSpPr/>
          <p:nvPr/>
        </p:nvSpPr>
        <p:spPr>
          <a:xfrm>
            <a:off x="3348348" y="3553037"/>
            <a:ext cx="1199405" cy="1351236"/>
          </a:xfrm>
          <a:prstGeom prst="roundRect">
            <a:avLst>
              <a:gd name="adj" fmla="val 8478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 Fusion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4" name="矩形: 圆角 520">
            <a:extLst>
              <a:ext uri="{FF2B5EF4-FFF2-40B4-BE49-F238E27FC236}">
                <a16:creationId xmlns:a16="http://schemas.microsoft.com/office/drawing/2014/main" id="{060783DD-5FDC-AB24-6E37-91561149ECD0}"/>
              </a:ext>
            </a:extLst>
          </p:cNvPr>
          <p:cNvSpPr/>
          <p:nvPr/>
        </p:nvSpPr>
        <p:spPr>
          <a:xfrm>
            <a:off x="4777505" y="3549324"/>
            <a:ext cx="1798552" cy="1351236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</a:p>
        </p:txBody>
      </p:sp>
      <p:sp>
        <p:nvSpPr>
          <p:cNvPr id="35" name="矩形: 圆角 634">
            <a:extLst>
              <a:ext uri="{FF2B5EF4-FFF2-40B4-BE49-F238E27FC236}">
                <a16:creationId xmlns:a16="http://schemas.microsoft.com/office/drawing/2014/main" id="{72A10F61-3EEA-2865-E6CB-D2198A4844FB}"/>
              </a:ext>
            </a:extLst>
          </p:cNvPr>
          <p:cNvSpPr/>
          <p:nvPr/>
        </p:nvSpPr>
        <p:spPr>
          <a:xfrm>
            <a:off x="6802391" y="3547281"/>
            <a:ext cx="1280776" cy="1347523"/>
          </a:xfrm>
          <a:prstGeom prst="roundRect">
            <a:avLst>
              <a:gd name="adj" fmla="val 984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6" name="直接箭头连接符 136">
            <a:extLst>
              <a:ext uri="{FF2B5EF4-FFF2-40B4-BE49-F238E27FC236}">
                <a16:creationId xmlns:a16="http://schemas.microsoft.com/office/drawing/2014/main" id="{DDB143B7-2488-F10A-1BEF-CCFDB3E19192}"/>
              </a:ext>
            </a:extLst>
          </p:cNvPr>
          <p:cNvCxnSpPr>
            <a:cxnSpLocks/>
          </p:cNvCxnSpPr>
          <p:nvPr/>
        </p:nvCxnSpPr>
        <p:spPr>
          <a:xfrm>
            <a:off x="1813415" y="2437482"/>
            <a:ext cx="89552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520">
            <a:extLst>
              <a:ext uri="{FF2B5EF4-FFF2-40B4-BE49-F238E27FC236}">
                <a16:creationId xmlns:a16="http://schemas.microsoft.com/office/drawing/2014/main" id="{FAB6A7E2-D9DA-D519-306F-6D7B575A6FB5}"/>
              </a:ext>
            </a:extLst>
          </p:cNvPr>
          <p:cNvSpPr/>
          <p:nvPr/>
        </p:nvSpPr>
        <p:spPr>
          <a:xfrm>
            <a:off x="4789712" y="1755439"/>
            <a:ext cx="1798552" cy="1351236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</a:p>
        </p:txBody>
      </p:sp>
      <p:sp>
        <p:nvSpPr>
          <p:cNvPr id="6" name="矩形: 圆角 64">
            <a:extLst>
              <a:ext uri="{FF2B5EF4-FFF2-40B4-BE49-F238E27FC236}">
                <a16:creationId xmlns:a16="http://schemas.microsoft.com/office/drawing/2014/main" id="{C122124F-0584-9478-2788-9CF9134060C1}"/>
              </a:ext>
            </a:extLst>
          </p:cNvPr>
          <p:cNvSpPr/>
          <p:nvPr/>
        </p:nvSpPr>
        <p:spPr>
          <a:xfrm>
            <a:off x="1954935" y="1759152"/>
            <a:ext cx="1199405" cy="1351236"/>
          </a:xfrm>
          <a:prstGeom prst="roundRect">
            <a:avLst>
              <a:gd name="adj" fmla="val 1160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</a:p>
        </p:txBody>
      </p:sp>
      <p:sp>
        <p:nvSpPr>
          <p:cNvPr id="11" name="矩形: 圆角 424">
            <a:extLst>
              <a:ext uri="{FF2B5EF4-FFF2-40B4-BE49-F238E27FC236}">
                <a16:creationId xmlns:a16="http://schemas.microsoft.com/office/drawing/2014/main" id="{A6435070-4FD5-959D-82EE-51F9BE6CA7D5}"/>
              </a:ext>
            </a:extLst>
          </p:cNvPr>
          <p:cNvSpPr/>
          <p:nvPr/>
        </p:nvSpPr>
        <p:spPr>
          <a:xfrm>
            <a:off x="3348348" y="1755439"/>
            <a:ext cx="1199405" cy="1351236"/>
          </a:xfrm>
          <a:prstGeom prst="roundRect">
            <a:avLst>
              <a:gd name="adj" fmla="val 711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 Fusion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" name="矩形: 圆角 634">
            <a:extLst>
              <a:ext uri="{FF2B5EF4-FFF2-40B4-BE49-F238E27FC236}">
                <a16:creationId xmlns:a16="http://schemas.microsoft.com/office/drawing/2014/main" id="{6D6AD4D9-F29A-0E35-397E-6A1F97054F9A}"/>
              </a:ext>
            </a:extLst>
          </p:cNvPr>
          <p:cNvSpPr/>
          <p:nvPr/>
        </p:nvSpPr>
        <p:spPr>
          <a:xfrm>
            <a:off x="6802391" y="1761676"/>
            <a:ext cx="1280776" cy="1347523"/>
          </a:xfrm>
          <a:prstGeom prst="roundRect">
            <a:avLst>
              <a:gd name="adj" fmla="val 984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2" name="直接箭头连接符 1072">
            <a:extLst>
              <a:ext uri="{FF2B5EF4-FFF2-40B4-BE49-F238E27FC236}">
                <a16:creationId xmlns:a16="http://schemas.microsoft.com/office/drawing/2014/main" id="{F6DE48E2-FFA0-80AC-BBF1-B8F9674A9234}"/>
              </a:ext>
            </a:extLst>
          </p:cNvPr>
          <p:cNvCxnSpPr>
            <a:cxnSpLocks/>
          </p:cNvCxnSpPr>
          <p:nvPr/>
        </p:nvCxnSpPr>
        <p:spPr>
          <a:xfrm>
            <a:off x="10872072" y="2611120"/>
            <a:ext cx="0" cy="596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075">
            <a:extLst>
              <a:ext uri="{FF2B5EF4-FFF2-40B4-BE49-F238E27FC236}">
                <a16:creationId xmlns:a16="http://schemas.microsoft.com/office/drawing/2014/main" id="{B5A93DCA-618A-8EFB-5CF7-9EA7E8285027}"/>
              </a:ext>
            </a:extLst>
          </p:cNvPr>
          <p:cNvCxnSpPr>
            <a:cxnSpLocks/>
          </p:cNvCxnSpPr>
          <p:nvPr/>
        </p:nvCxnSpPr>
        <p:spPr>
          <a:xfrm flipV="1">
            <a:off x="10872072" y="3437111"/>
            <a:ext cx="0" cy="606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096">
            <a:extLst>
              <a:ext uri="{FF2B5EF4-FFF2-40B4-BE49-F238E27FC236}">
                <a16:creationId xmlns:a16="http://schemas.microsoft.com/office/drawing/2014/main" id="{C042F443-C4E1-D222-546B-85F7265C8C55}"/>
              </a:ext>
            </a:extLst>
          </p:cNvPr>
          <p:cNvCxnSpPr>
            <a:cxnSpLocks/>
          </p:cNvCxnSpPr>
          <p:nvPr/>
        </p:nvCxnSpPr>
        <p:spPr>
          <a:xfrm>
            <a:off x="11243974" y="3322354"/>
            <a:ext cx="164454" cy="1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521">
            <a:extLst>
              <a:ext uri="{FF2B5EF4-FFF2-40B4-BE49-F238E27FC236}">
                <a16:creationId xmlns:a16="http://schemas.microsoft.com/office/drawing/2014/main" id="{F8717E61-41C7-E4E1-57AA-B54A327CEEFC}"/>
              </a:ext>
            </a:extLst>
          </p:cNvPr>
          <p:cNvSpPr/>
          <p:nvPr/>
        </p:nvSpPr>
        <p:spPr>
          <a:xfrm>
            <a:off x="8302353" y="1761676"/>
            <a:ext cx="1934712" cy="3133128"/>
          </a:xfrm>
          <a:prstGeom prst="roundRect">
            <a:avLst>
              <a:gd name="adj" fmla="val 477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Contrast based Part Decoder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44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7FFB860-AB8E-1923-3A36-43F1F350A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460"/>
            <a:ext cx="9660233" cy="492529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01E7A97-D6D7-BF26-6D82-66889A019890}"/>
              </a:ext>
            </a:extLst>
          </p:cNvPr>
          <p:cNvSpPr/>
          <p:nvPr/>
        </p:nvSpPr>
        <p:spPr>
          <a:xfrm>
            <a:off x="0" y="1490133"/>
            <a:ext cx="9660232" cy="4260427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F493009-A72E-20F2-1597-7334894D6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1" t="6617" r="40000" b="10124"/>
          <a:stretch/>
        </p:blipFill>
        <p:spPr>
          <a:xfrm>
            <a:off x="9805129" y="1490133"/>
            <a:ext cx="2309626" cy="426042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53076FC-55A3-097A-F012-CF295260FE09}"/>
              </a:ext>
            </a:extLst>
          </p:cNvPr>
          <p:cNvSpPr txBox="1"/>
          <p:nvPr/>
        </p:nvSpPr>
        <p:spPr>
          <a:xfrm>
            <a:off x="2959947" y="6115569"/>
            <a:ext cx="278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Contrast based Part Decoder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63C011-67E4-FE77-A020-2BE8EB87CF65}"/>
              </a:ext>
            </a:extLst>
          </p:cNvPr>
          <p:cNvSpPr txBox="1"/>
          <p:nvPr/>
        </p:nvSpPr>
        <p:spPr>
          <a:xfrm>
            <a:off x="9569351" y="6115569"/>
            <a:ext cx="278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Cross Multi-Head Attention</a:t>
            </a:r>
          </a:p>
        </p:txBody>
      </p:sp>
    </p:spTree>
    <p:extLst>
      <p:ext uri="{BB962C8B-B14F-4D97-AF65-F5344CB8AC3E}">
        <p14:creationId xmlns:p14="http://schemas.microsoft.com/office/powerpoint/2010/main" val="50943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矩形: 圆角 521">
            <a:extLst>
              <a:ext uri="{FF2B5EF4-FFF2-40B4-BE49-F238E27FC236}">
                <a16:creationId xmlns:a16="http://schemas.microsoft.com/office/drawing/2014/main" id="{A8491155-DD01-C6B3-3830-A3D715F4B1B2}"/>
              </a:ext>
            </a:extLst>
          </p:cNvPr>
          <p:cNvSpPr/>
          <p:nvPr/>
        </p:nvSpPr>
        <p:spPr>
          <a:xfrm>
            <a:off x="8522624" y="1432432"/>
            <a:ext cx="1934712" cy="3837185"/>
          </a:xfrm>
          <a:prstGeom prst="roundRect">
            <a:avLst>
              <a:gd name="adj" fmla="val 182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21" name="直接箭头连接符 1020">
            <a:extLst>
              <a:ext uri="{FF2B5EF4-FFF2-40B4-BE49-F238E27FC236}">
                <a16:creationId xmlns:a16="http://schemas.microsoft.com/office/drawing/2014/main" id="{472EA2F8-9D22-4816-1CD8-72CE00C88E61}"/>
              </a:ext>
            </a:extLst>
          </p:cNvPr>
          <p:cNvCxnSpPr>
            <a:cxnSpLocks/>
          </p:cNvCxnSpPr>
          <p:nvPr/>
        </p:nvCxnSpPr>
        <p:spPr>
          <a:xfrm flipV="1">
            <a:off x="9209358" y="4214656"/>
            <a:ext cx="1546272" cy="1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直接箭头连接符 1017">
            <a:extLst>
              <a:ext uri="{FF2B5EF4-FFF2-40B4-BE49-F238E27FC236}">
                <a16:creationId xmlns:a16="http://schemas.microsoft.com/office/drawing/2014/main" id="{99E0A01A-9142-34A5-A7AB-D5128711F48D}"/>
              </a:ext>
            </a:extLst>
          </p:cNvPr>
          <p:cNvCxnSpPr>
            <a:cxnSpLocks/>
          </p:cNvCxnSpPr>
          <p:nvPr/>
        </p:nvCxnSpPr>
        <p:spPr>
          <a:xfrm>
            <a:off x="9204278" y="2434771"/>
            <a:ext cx="155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箭头连接符 751">
            <a:extLst>
              <a:ext uri="{FF2B5EF4-FFF2-40B4-BE49-F238E27FC236}">
                <a16:creationId xmlns:a16="http://schemas.microsoft.com/office/drawing/2014/main" id="{8546D421-8617-F427-6494-16C8F1EDC6A3}"/>
              </a:ext>
            </a:extLst>
          </p:cNvPr>
          <p:cNvCxnSpPr>
            <a:cxnSpLocks/>
          </p:cNvCxnSpPr>
          <p:nvPr/>
        </p:nvCxnSpPr>
        <p:spPr>
          <a:xfrm>
            <a:off x="7995756" y="4228656"/>
            <a:ext cx="979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接箭头连接符 747">
            <a:extLst>
              <a:ext uri="{FF2B5EF4-FFF2-40B4-BE49-F238E27FC236}">
                <a16:creationId xmlns:a16="http://schemas.microsoft.com/office/drawing/2014/main" id="{308628F5-EF5E-3DC0-4938-E451D89AF280}"/>
              </a:ext>
            </a:extLst>
          </p:cNvPr>
          <p:cNvCxnSpPr>
            <a:cxnSpLocks/>
          </p:cNvCxnSpPr>
          <p:nvPr/>
        </p:nvCxnSpPr>
        <p:spPr>
          <a:xfrm>
            <a:off x="7992335" y="2434771"/>
            <a:ext cx="9833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矩形: 圆角 520">
            <a:extLst>
              <a:ext uri="{FF2B5EF4-FFF2-40B4-BE49-F238E27FC236}">
                <a16:creationId xmlns:a16="http://schemas.microsoft.com/office/drawing/2014/main" id="{CB15BB8D-1B2B-0A6E-3463-6041B525A38B}"/>
              </a:ext>
            </a:extLst>
          </p:cNvPr>
          <p:cNvSpPr/>
          <p:nvPr/>
        </p:nvSpPr>
        <p:spPr>
          <a:xfrm>
            <a:off x="6528296" y="1413543"/>
            <a:ext cx="1199404" cy="3828305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27" name="直接箭头连接符 626">
            <a:extLst>
              <a:ext uri="{FF2B5EF4-FFF2-40B4-BE49-F238E27FC236}">
                <a16:creationId xmlns:a16="http://schemas.microsoft.com/office/drawing/2014/main" id="{F3E4C9A9-A02A-3F0E-693D-FFC471BB8876}"/>
              </a:ext>
            </a:extLst>
          </p:cNvPr>
          <p:cNvCxnSpPr>
            <a:cxnSpLocks/>
          </p:cNvCxnSpPr>
          <p:nvPr/>
        </p:nvCxnSpPr>
        <p:spPr>
          <a:xfrm flipV="1">
            <a:off x="6855583" y="265187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箭头连接符 679">
            <a:extLst>
              <a:ext uri="{FF2B5EF4-FFF2-40B4-BE49-F238E27FC236}">
                <a16:creationId xmlns:a16="http://schemas.microsoft.com/office/drawing/2014/main" id="{DB1E6A0B-A233-F0E2-5BAB-80B0F7A8E362}"/>
              </a:ext>
            </a:extLst>
          </p:cNvPr>
          <p:cNvCxnSpPr>
            <a:cxnSpLocks/>
          </p:cNvCxnSpPr>
          <p:nvPr/>
        </p:nvCxnSpPr>
        <p:spPr>
          <a:xfrm flipV="1">
            <a:off x="6855583" y="2357293"/>
            <a:ext cx="9235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箭头连接符 680">
            <a:extLst>
              <a:ext uri="{FF2B5EF4-FFF2-40B4-BE49-F238E27FC236}">
                <a16:creationId xmlns:a16="http://schemas.microsoft.com/office/drawing/2014/main" id="{EE802FE2-E80B-0EAF-352E-37DC1ED2B55D}"/>
              </a:ext>
            </a:extLst>
          </p:cNvPr>
          <p:cNvCxnSpPr>
            <a:cxnSpLocks/>
          </p:cNvCxnSpPr>
          <p:nvPr/>
        </p:nvCxnSpPr>
        <p:spPr>
          <a:xfrm flipV="1">
            <a:off x="6855583" y="2084186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箭头连接符 681">
            <a:extLst>
              <a:ext uri="{FF2B5EF4-FFF2-40B4-BE49-F238E27FC236}">
                <a16:creationId xmlns:a16="http://schemas.microsoft.com/office/drawing/2014/main" id="{CD4D3FE6-7C9B-E897-2C8E-3E87BEAFF373}"/>
              </a:ext>
            </a:extLst>
          </p:cNvPr>
          <p:cNvCxnSpPr>
            <a:cxnSpLocks/>
          </p:cNvCxnSpPr>
          <p:nvPr/>
        </p:nvCxnSpPr>
        <p:spPr>
          <a:xfrm>
            <a:off x="6855583" y="1733766"/>
            <a:ext cx="924729" cy="69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箭头连接符 627">
            <a:extLst>
              <a:ext uri="{FF2B5EF4-FFF2-40B4-BE49-F238E27FC236}">
                <a16:creationId xmlns:a16="http://schemas.microsoft.com/office/drawing/2014/main" id="{0D711570-86BB-55FA-E536-55A46B2483B0}"/>
              </a:ext>
            </a:extLst>
          </p:cNvPr>
          <p:cNvCxnSpPr>
            <a:cxnSpLocks/>
          </p:cNvCxnSpPr>
          <p:nvPr/>
        </p:nvCxnSpPr>
        <p:spPr>
          <a:xfrm flipV="1">
            <a:off x="6855583" y="304049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262620D-1155-DE73-1CEF-0BBE67D58994}"/>
              </a:ext>
            </a:extLst>
          </p:cNvPr>
          <p:cNvSpPr/>
          <p:nvPr/>
        </p:nvSpPr>
        <p:spPr>
          <a:xfrm>
            <a:off x="1911185" y="1432432"/>
            <a:ext cx="4085621" cy="3828305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12D809-F1A6-C00E-4F7A-13FD9EDE866C}"/>
                  </a:ext>
                </a:extLst>
              </p:cNvPr>
              <p:cNvSpPr txBox="1"/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Query Signature</a:t>
                </a:r>
                <a:b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12D809-F1A6-C00E-4F7A-13FD9EDE8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315B6A-22F6-8B70-CEDB-0E420699B3DE}"/>
                  </a:ext>
                </a:extLst>
              </p:cNvPr>
              <p:cNvSpPr txBox="1"/>
              <p:nvPr/>
            </p:nvSpPr>
            <p:spPr>
              <a:xfrm>
                <a:off x="205920" y="1487214"/>
                <a:ext cx="1432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Reference Signature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315B6A-22F6-8B70-CEDB-0E420699B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" y="1487214"/>
                <a:ext cx="1432209" cy="461665"/>
              </a:xfrm>
              <a:prstGeom prst="rect">
                <a:avLst/>
              </a:prstGeom>
              <a:blipFill>
                <a:blip r:embed="rId4"/>
                <a:stretch>
                  <a:fillRect t="-131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FD9EB0FE-D338-4A53-5335-E18760DE6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68239" y="2077764"/>
            <a:ext cx="1745176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3D2ECC-CC5D-A711-B306-27B55D602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68238" y="3872892"/>
            <a:ext cx="1745177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FE80DCD6-315F-B462-F364-8910E3CEED1F}"/>
              </a:ext>
            </a:extLst>
          </p:cNvPr>
          <p:cNvCxnSpPr>
            <a:cxnSpLocks/>
            <a:stCxn id="11" idx="3"/>
            <a:endCxn id="527" idx="2"/>
          </p:cNvCxnSpPr>
          <p:nvPr/>
        </p:nvCxnSpPr>
        <p:spPr>
          <a:xfrm flipV="1">
            <a:off x="1813415" y="2434771"/>
            <a:ext cx="4850550" cy="2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9160ACEB-9C70-7F60-DB66-FD58DF36834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813415" y="4228657"/>
            <a:ext cx="4843141" cy="3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A00CF7F-A3A3-9203-8E46-307C9BCC8ED6}"/>
              </a:ext>
            </a:extLst>
          </p:cNvPr>
          <p:cNvSpPr txBox="1"/>
          <p:nvPr/>
        </p:nvSpPr>
        <p:spPr>
          <a:xfrm>
            <a:off x="2647870" y="5260737"/>
            <a:ext cx="268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b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(ex. ResNet-50)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7073;p73">
                <a:extLst>
                  <a:ext uri="{FF2B5EF4-FFF2-40B4-BE49-F238E27FC236}">
                    <a16:creationId xmlns:a16="http://schemas.microsoft.com/office/drawing/2014/main" id="{7CE61FEF-6B4F-A2DF-2351-89D3988F664F}"/>
                  </a:ext>
                </a:extLst>
              </p:cNvPr>
              <p:cNvSpPr txBox="1"/>
              <p:nvPr/>
            </p:nvSpPr>
            <p:spPr>
              <a:xfrm>
                <a:off x="2050070" y="1882883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7×7@64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50" name="Google Shape;7073;p73">
                <a:extLst>
                  <a:ext uri="{FF2B5EF4-FFF2-40B4-BE49-F238E27FC236}">
                    <a16:creationId xmlns:a16="http://schemas.microsoft.com/office/drawing/2014/main" id="{7CE61FEF-6B4F-A2DF-2351-89D3988F6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0" y="1882883"/>
                <a:ext cx="138774" cy="1109195"/>
              </a:xfrm>
              <a:prstGeom prst="rect">
                <a:avLst/>
              </a:prstGeom>
              <a:blipFill>
                <a:blip r:embed="rId7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Google Shape;7073;p73">
            <a:extLst>
              <a:ext uri="{FF2B5EF4-FFF2-40B4-BE49-F238E27FC236}">
                <a16:creationId xmlns:a16="http://schemas.microsoft.com/office/drawing/2014/main" id="{C4685CD5-0DF0-BD81-61DB-82E28C07AB0A}"/>
              </a:ext>
            </a:extLst>
          </p:cNvPr>
          <p:cNvSpPr txBox="1"/>
          <p:nvPr/>
        </p:nvSpPr>
        <p:spPr>
          <a:xfrm>
            <a:off x="2281877" y="1740695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Google Shape;7073;p73">
                <a:extLst>
                  <a:ext uri="{FF2B5EF4-FFF2-40B4-BE49-F238E27FC236}">
                    <a16:creationId xmlns:a16="http://schemas.microsoft.com/office/drawing/2014/main" id="{7F1AA1F9-FAD7-F897-2049-BB1B186E9DB9}"/>
                  </a:ext>
                </a:extLst>
              </p:cNvPr>
              <p:cNvSpPr txBox="1"/>
              <p:nvPr/>
            </p:nvSpPr>
            <p:spPr>
              <a:xfrm>
                <a:off x="2373228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58" name="Google Shape;7073;p73">
                <a:extLst>
                  <a:ext uri="{FF2B5EF4-FFF2-40B4-BE49-F238E27FC236}">
                    <a16:creationId xmlns:a16="http://schemas.microsoft.com/office/drawing/2014/main" id="{7F1AA1F9-FAD7-F897-2049-BB1B186E9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28" y="1882882"/>
                <a:ext cx="138774" cy="1109195"/>
              </a:xfrm>
              <a:prstGeom prst="rect">
                <a:avLst/>
              </a:prstGeom>
              <a:blipFill>
                <a:blip r:embed="rId8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Google Shape;7073;p73">
                <a:extLst>
                  <a:ext uri="{FF2B5EF4-FFF2-40B4-BE49-F238E27FC236}">
                    <a16:creationId xmlns:a16="http://schemas.microsoft.com/office/drawing/2014/main" id="{FCE01E66-8ACD-EB2E-FD6D-91FF83E4516D}"/>
                  </a:ext>
                </a:extLst>
              </p:cNvPr>
              <p:cNvSpPr txBox="1"/>
              <p:nvPr/>
            </p:nvSpPr>
            <p:spPr>
              <a:xfrm>
                <a:off x="2609005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59" name="Google Shape;7073;p73">
                <a:extLst>
                  <a:ext uri="{FF2B5EF4-FFF2-40B4-BE49-F238E27FC236}">
                    <a16:creationId xmlns:a16="http://schemas.microsoft.com/office/drawing/2014/main" id="{FCE01E66-8ACD-EB2E-FD6D-91FF83E4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005" y="1882882"/>
                <a:ext cx="138774" cy="1109195"/>
              </a:xfrm>
              <a:prstGeom prst="rect">
                <a:avLst/>
              </a:prstGeom>
              <a:blipFill>
                <a:blip r:embed="rId9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Google Shape;7073;p73">
                <a:extLst>
                  <a:ext uri="{FF2B5EF4-FFF2-40B4-BE49-F238E27FC236}">
                    <a16:creationId xmlns:a16="http://schemas.microsoft.com/office/drawing/2014/main" id="{29BA2D16-E5BB-C9B2-0DED-FCF4863E6623}"/>
                  </a:ext>
                </a:extLst>
              </p:cNvPr>
              <p:cNvSpPr txBox="1"/>
              <p:nvPr/>
            </p:nvSpPr>
            <p:spPr>
              <a:xfrm>
                <a:off x="2844783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60" name="Google Shape;7073;p73">
                <a:extLst>
                  <a:ext uri="{FF2B5EF4-FFF2-40B4-BE49-F238E27FC236}">
                    <a16:creationId xmlns:a16="http://schemas.microsoft.com/office/drawing/2014/main" id="{29BA2D16-E5BB-C9B2-0DED-FCF4863E6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83" y="1882882"/>
                <a:ext cx="138774" cy="1109195"/>
              </a:xfrm>
              <a:prstGeom prst="rect">
                <a:avLst/>
              </a:prstGeom>
              <a:blipFill>
                <a:blip r:embed="rId10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F2CC2253-4CD7-C785-86EF-8A58B8BBF5E6}"/>
              </a:ext>
            </a:extLst>
          </p:cNvPr>
          <p:cNvGrpSpPr/>
          <p:nvPr/>
        </p:nvGrpSpPr>
        <p:grpSpPr>
          <a:xfrm>
            <a:off x="3008387" y="2382631"/>
            <a:ext cx="110878" cy="110186"/>
            <a:chOff x="3842597" y="2375275"/>
            <a:chExt cx="215832" cy="210070"/>
          </a:xfrm>
        </p:grpSpPr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25B92553-5032-A7AB-8566-1C1DCAC7B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219EED7C-3F6A-441D-BE73-C95C908EED0D}"/>
                </a:ext>
              </a:extLst>
            </p:cNvPr>
            <p:cNvCxnSpPr>
              <a:stCxn id="261" idx="0"/>
              <a:endCxn id="261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0CEEE71C-3064-4FAC-AE3A-F0062E558880}"/>
                </a:ext>
              </a:extLst>
            </p:cNvPr>
            <p:cNvCxnSpPr>
              <a:cxnSpLocks/>
              <a:stCxn id="261" idx="6"/>
              <a:endCxn id="261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C5A65BFB-A510-A900-EE90-36C79848803B}"/>
              </a:ext>
            </a:extLst>
          </p:cNvPr>
          <p:cNvCxnSpPr>
            <a:cxnSpLocks/>
            <a:stCxn id="258" idx="1"/>
            <a:endCxn id="261" idx="0"/>
          </p:cNvCxnSpPr>
          <p:nvPr/>
        </p:nvCxnSpPr>
        <p:spPr>
          <a:xfrm rot="10800000" flipH="1">
            <a:off x="2373228" y="2382632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Google Shape;7073;p73">
            <a:extLst>
              <a:ext uri="{FF2B5EF4-FFF2-40B4-BE49-F238E27FC236}">
                <a16:creationId xmlns:a16="http://schemas.microsoft.com/office/drawing/2014/main" id="{67C60182-2C82-9063-49CE-87885939A0FB}"/>
              </a:ext>
            </a:extLst>
          </p:cNvPr>
          <p:cNvSpPr txBox="1"/>
          <p:nvPr/>
        </p:nvSpPr>
        <p:spPr>
          <a:xfrm>
            <a:off x="3209077" y="1739424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Google Shape;7073;p73">
                <a:extLst>
                  <a:ext uri="{FF2B5EF4-FFF2-40B4-BE49-F238E27FC236}">
                    <a16:creationId xmlns:a16="http://schemas.microsoft.com/office/drawing/2014/main" id="{F2B66CAF-580E-A3D1-5B75-F7EC1CE30678}"/>
                  </a:ext>
                </a:extLst>
              </p:cNvPr>
              <p:cNvSpPr txBox="1"/>
              <p:nvPr/>
            </p:nvSpPr>
            <p:spPr>
              <a:xfrm>
                <a:off x="3300428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09" name="Google Shape;7073;p73">
                <a:extLst>
                  <a:ext uri="{FF2B5EF4-FFF2-40B4-BE49-F238E27FC236}">
                    <a16:creationId xmlns:a16="http://schemas.microsoft.com/office/drawing/2014/main" id="{F2B66CAF-580E-A3D1-5B75-F7EC1CE30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28" y="1881611"/>
                <a:ext cx="138774" cy="1109195"/>
              </a:xfrm>
              <a:prstGeom prst="rect">
                <a:avLst/>
              </a:prstGeom>
              <a:blipFill>
                <a:blip r:embed="rId11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Google Shape;7073;p73">
                <a:extLst>
                  <a:ext uri="{FF2B5EF4-FFF2-40B4-BE49-F238E27FC236}">
                    <a16:creationId xmlns:a16="http://schemas.microsoft.com/office/drawing/2014/main" id="{2F269D28-1B52-F46A-86EB-6891E60B2B2F}"/>
                  </a:ext>
                </a:extLst>
              </p:cNvPr>
              <p:cNvSpPr txBox="1"/>
              <p:nvPr/>
            </p:nvSpPr>
            <p:spPr>
              <a:xfrm>
                <a:off x="3536205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10" name="Google Shape;7073;p73">
                <a:extLst>
                  <a:ext uri="{FF2B5EF4-FFF2-40B4-BE49-F238E27FC236}">
                    <a16:creationId xmlns:a16="http://schemas.microsoft.com/office/drawing/2014/main" id="{2F269D28-1B52-F46A-86EB-6891E60B2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05" y="1881611"/>
                <a:ext cx="138774" cy="1109195"/>
              </a:xfrm>
              <a:prstGeom prst="rect">
                <a:avLst/>
              </a:prstGeom>
              <a:blipFill>
                <a:blip r:embed="rId12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Google Shape;7073;p73">
                <a:extLst>
                  <a:ext uri="{FF2B5EF4-FFF2-40B4-BE49-F238E27FC236}">
                    <a16:creationId xmlns:a16="http://schemas.microsoft.com/office/drawing/2014/main" id="{F20DD155-63C4-06A3-FDC0-F64545E81831}"/>
                  </a:ext>
                </a:extLst>
              </p:cNvPr>
              <p:cNvSpPr txBox="1"/>
              <p:nvPr/>
            </p:nvSpPr>
            <p:spPr>
              <a:xfrm>
                <a:off x="3771983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11" name="Google Shape;7073;p73">
                <a:extLst>
                  <a:ext uri="{FF2B5EF4-FFF2-40B4-BE49-F238E27FC236}">
                    <a16:creationId xmlns:a16="http://schemas.microsoft.com/office/drawing/2014/main" id="{F20DD155-63C4-06A3-FDC0-F64545E8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83" y="1881611"/>
                <a:ext cx="138774" cy="1109195"/>
              </a:xfrm>
              <a:prstGeom prst="rect">
                <a:avLst/>
              </a:prstGeom>
              <a:blipFill>
                <a:blip r:embed="rId13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9E28BDD8-9681-FBAD-56A5-3F84193B1D52}"/>
              </a:ext>
            </a:extLst>
          </p:cNvPr>
          <p:cNvGrpSpPr/>
          <p:nvPr/>
        </p:nvGrpSpPr>
        <p:grpSpPr>
          <a:xfrm>
            <a:off x="3935587" y="2381360"/>
            <a:ext cx="110878" cy="110186"/>
            <a:chOff x="3842597" y="2375275"/>
            <a:chExt cx="215832" cy="210070"/>
          </a:xfrm>
        </p:grpSpPr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74A1A351-39C0-8C07-7C65-71D36098E2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0F040F9F-356B-D047-1ADE-318459C4C8BF}"/>
                </a:ext>
              </a:extLst>
            </p:cNvPr>
            <p:cNvCxnSpPr>
              <a:stCxn id="314" idx="0"/>
              <a:endCxn id="314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A15CFDE5-4256-CB3C-1FEC-EB0F3B5A006D}"/>
                </a:ext>
              </a:extLst>
            </p:cNvPr>
            <p:cNvCxnSpPr>
              <a:cxnSpLocks/>
              <a:stCxn id="314" idx="6"/>
              <a:endCxn id="314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3" name="连接符: 肘形 312">
            <a:extLst>
              <a:ext uri="{FF2B5EF4-FFF2-40B4-BE49-F238E27FC236}">
                <a16:creationId xmlns:a16="http://schemas.microsoft.com/office/drawing/2014/main" id="{91DD1425-1ED8-0C50-1A06-C144E320934B}"/>
              </a:ext>
            </a:extLst>
          </p:cNvPr>
          <p:cNvCxnSpPr>
            <a:cxnSpLocks/>
            <a:stCxn id="309" idx="1"/>
            <a:endCxn id="314" idx="0"/>
          </p:cNvCxnSpPr>
          <p:nvPr/>
        </p:nvCxnSpPr>
        <p:spPr>
          <a:xfrm rot="10800000" flipH="1">
            <a:off x="3300428" y="2381361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Google Shape;7073;p73">
            <a:extLst>
              <a:ext uri="{FF2B5EF4-FFF2-40B4-BE49-F238E27FC236}">
                <a16:creationId xmlns:a16="http://schemas.microsoft.com/office/drawing/2014/main" id="{4AD075A9-6D27-682C-869F-731329F14382}"/>
              </a:ext>
            </a:extLst>
          </p:cNvPr>
          <p:cNvSpPr txBox="1"/>
          <p:nvPr/>
        </p:nvSpPr>
        <p:spPr>
          <a:xfrm>
            <a:off x="4135559" y="1739423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Google Shape;7073;p73">
                <a:extLst>
                  <a:ext uri="{FF2B5EF4-FFF2-40B4-BE49-F238E27FC236}">
                    <a16:creationId xmlns:a16="http://schemas.microsoft.com/office/drawing/2014/main" id="{974B548A-5F06-B717-205F-C781603307A0}"/>
                  </a:ext>
                </a:extLst>
              </p:cNvPr>
              <p:cNvSpPr txBox="1"/>
              <p:nvPr/>
            </p:nvSpPr>
            <p:spPr>
              <a:xfrm>
                <a:off x="4226910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30" name="Google Shape;7073;p73">
                <a:extLst>
                  <a:ext uri="{FF2B5EF4-FFF2-40B4-BE49-F238E27FC236}">
                    <a16:creationId xmlns:a16="http://schemas.microsoft.com/office/drawing/2014/main" id="{974B548A-5F06-B717-205F-C7816033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10" y="1881610"/>
                <a:ext cx="138774" cy="1109195"/>
              </a:xfrm>
              <a:prstGeom prst="rect">
                <a:avLst/>
              </a:prstGeom>
              <a:blipFill>
                <a:blip r:embed="rId14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Google Shape;7073;p73">
                <a:extLst>
                  <a:ext uri="{FF2B5EF4-FFF2-40B4-BE49-F238E27FC236}">
                    <a16:creationId xmlns:a16="http://schemas.microsoft.com/office/drawing/2014/main" id="{D79E5118-38C6-8466-B3CF-5578B7076A77}"/>
                  </a:ext>
                </a:extLst>
              </p:cNvPr>
              <p:cNvSpPr txBox="1"/>
              <p:nvPr/>
            </p:nvSpPr>
            <p:spPr>
              <a:xfrm>
                <a:off x="4462687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31" name="Google Shape;7073;p73">
                <a:extLst>
                  <a:ext uri="{FF2B5EF4-FFF2-40B4-BE49-F238E27FC236}">
                    <a16:creationId xmlns:a16="http://schemas.microsoft.com/office/drawing/2014/main" id="{D79E5118-38C6-8466-B3CF-5578B7076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87" y="1881610"/>
                <a:ext cx="138774" cy="1109195"/>
              </a:xfrm>
              <a:prstGeom prst="rect">
                <a:avLst/>
              </a:prstGeom>
              <a:blipFill>
                <a:blip r:embed="rId15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Google Shape;7073;p73">
                <a:extLst>
                  <a:ext uri="{FF2B5EF4-FFF2-40B4-BE49-F238E27FC236}">
                    <a16:creationId xmlns:a16="http://schemas.microsoft.com/office/drawing/2014/main" id="{F5AEE15B-DAEA-4371-2138-CF2359A2019F}"/>
                  </a:ext>
                </a:extLst>
              </p:cNvPr>
              <p:cNvSpPr txBox="1"/>
              <p:nvPr/>
            </p:nvSpPr>
            <p:spPr>
              <a:xfrm>
                <a:off x="4698465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×1@1024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32" name="Google Shape;7073;p73">
                <a:extLst>
                  <a:ext uri="{FF2B5EF4-FFF2-40B4-BE49-F238E27FC236}">
                    <a16:creationId xmlns:a16="http://schemas.microsoft.com/office/drawing/2014/main" id="{F5AEE15B-DAEA-4371-2138-CF2359A20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65" y="1881610"/>
                <a:ext cx="138774" cy="1109195"/>
              </a:xfrm>
              <a:prstGeom prst="rect">
                <a:avLst/>
              </a:prstGeom>
              <a:blipFill>
                <a:blip r:embed="rId16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214A9F14-BB30-E7B1-743C-E211C3E70201}"/>
              </a:ext>
            </a:extLst>
          </p:cNvPr>
          <p:cNvGrpSpPr/>
          <p:nvPr/>
        </p:nvGrpSpPr>
        <p:grpSpPr>
          <a:xfrm>
            <a:off x="4862069" y="2381359"/>
            <a:ext cx="110878" cy="110186"/>
            <a:chOff x="3842597" y="2375275"/>
            <a:chExt cx="215832" cy="210070"/>
          </a:xfrm>
        </p:grpSpPr>
        <p:sp>
          <p:nvSpPr>
            <p:cNvPr id="335" name="椭圆 334">
              <a:extLst>
                <a:ext uri="{FF2B5EF4-FFF2-40B4-BE49-F238E27FC236}">
                  <a16:creationId xmlns:a16="http://schemas.microsoft.com/office/drawing/2014/main" id="{B6F68032-5805-8D79-2869-FDE7169E4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6CBEA68D-6E73-94F3-B500-52E57B6E489A}"/>
                </a:ext>
              </a:extLst>
            </p:cNvPr>
            <p:cNvCxnSpPr>
              <a:stCxn id="335" idx="0"/>
              <a:endCxn id="335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21646826-0B8A-1E09-B033-508317135CDF}"/>
                </a:ext>
              </a:extLst>
            </p:cNvPr>
            <p:cNvCxnSpPr>
              <a:cxnSpLocks/>
              <a:stCxn id="335" idx="6"/>
              <a:endCxn id="335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4" name="连接符: 肘形 333">
            <a:extLst>
              <a:ext uri="{FF2B5EF4-FFF2-40B4-BE49-F238E27FC236}">
                <a16:creationId xmlns:a16="http://schemas.microsoft.com/office/drawing/2014/main" id="{E5BDD0DE-7216-FCA4-23C1-934E67DBA78C}"/>
              </a:ext>
            </a:extLst>
          </p:cNvPr>
          <p:cNvCxnSpPr>
            <a:cxnSpLocks/>
            <a:stCxn id="330" idx="1"/>
            <a:endCxn id="335" idx="0"/>
          </p:cNvCxnSpPr>
          <p:nvPr/>
        </p:nvCxnSpPr>
        <p:spPr>
          <a:xfrm rot="10800000" flipH="1">
            <a:off x="4226910" y="2381360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Google Shape;7073;p73">
            <a:extLst>
              <a:ext uri="{FF2B5EF4-FFF2-40B4-BE49-F238E27FC236}">
                <a16:creationId xmlns:a16="http://schemas.microsoft.com/office/drawing/2014/main" id="{3085DF3E-2975-B203-A9C2-7E11AA8FDD48}"/>
              </a:ext>
            </a:extLst>
          </p:cNvPr>
          <p:cNvSpPr txBox="1"/>
          <p:nvPr/>
        </p:nvSpPr>
        <p:spPr>
          <a:xfrm>
            <a:off x="5062041" y="1739422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Google Shape;7073;p73">
                <a:extLst>
                  <a:ext uri="{FF2B5EF4-FFF2-40B4-BE49-F238E27FC236}">
                    <a16:creationId xmlns:a16="http://schemas.microsoft.com/office/drawing/2014/main" id="{AEE0847C-FB65-ADD3-CAB6-B93215614CF6}"/>
                  </a:ext>
                </a:extLst>
              </p:cNvPr>
              <p:cNvSpPr txBox="1"/>
              <p:nvPr/>
            </p:nvSpPr>
            <p:spPr>
              <a:xfrm>
                <a:off x="5153392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40" name="Google Shape;7073;p73">
                <a:extLst>
                  <a:ext uri="{FF2B5EF4-FFF2-40B4-BE49-F238E27FC236}">
                    <a16:creationId xmlns:a16="http://schemas.microsoft.com/office/drawing/2014/main" id="{AEE0847C-FB65-ADD3-CAB6-B93215614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92" y="1881609"/>
                <a:ext cx="138774" cy="1109195"/>
              </a:xfrm>
              <a:prstGeom prst="rect">
                <a:avLst/>
              </a:prstGeom>
              <a:blipFill>
                <a:blip r:embed="rId17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Google Shape;7073;p73">
                <a:extLst>
                  <a:ext uri="{FF2B5EF4-FFF2-40B4-BE49-F238E27FC236}">
                    <a16:creationId xmlns:a16="http://schemas.microsoft.com/office/drawing/2014/main" id="{6C08693C-FD90-1C0F-CA2F-48A78B790489}"/>
                  </a:ext>
                </a:extLst>
              </p:cNvPr>
              <p:cNvSpPr txBox="1"/>
              <p:nvPr/>
            </p:nvSpPr>
            <p:spPr>
              <a:xfrm>
                <a:off x="5389169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41" name="Google Shape;7073;p73">
                <a:extLst>
                  <a:ext uri="{FF2B5EF4-FFF2-40B4-BE49-F238E27FC236}">
                    <a16:creationId xmlns:a16="http://schemas.microsoft.com/office/drawing/2014/main" id="{6C08693C-FD90-1C0F-CA2F-48A78B790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69" y="1881609"/>
                <a:ext cx="138774" cy="1109195"/>
              </a:xfrm>
              <a:prstGeom prst="rect">
                <a:avLst/>
              </a:prstGeom>
              <a:blipFill>
                <a:blip r:embed="rId18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7073;p73">
                <a:extLst>
                  <a:ext uri="{FF2B5EF4-FFF2-40B4-BE49-F238E27FC236}">
                    <a16:creationId xmlns:a16="http://schemas.microsoft.com/office/drawing/2014/main" id="{8EFB41C6-2801-D03B-9E34-0D3C6F88B241}"/>
                  </a:ext>
                </a:extLst>
              </p:cNvPr>
              <p:cNvSpPr txBox="1"/>
              <p:nvPr/>
            </p:nvSpPr>
            <p:spPr>
              <a:xfrm>
                <a:off x="5624947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×1@2048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42" name="Google Shape;7073;p73">
                <a:extLst>
                  <a:ext uri="{FF2B5EF4-FFF2-40B4-BE49-F238E27FC236}">
                    <a16:creationId xmlns:a16="http://schemas.microsoft.com/office/drawing/2014/main" id="{8EFB41C6-2801-D03B-9E34-0D3C6F88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7" y="1881609"/>
                <a:ext cx="138774" cy="1109195"/>
              </a:xfrm>
              <a:prstGeom prst="rect">
                <a:avLst/>
              </a:prstGeom>
              <a:blipFill>
                <a:blip r:embed="rId19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25A470C8-29AE-2240-EFDD-1C915F346CBB}"/>
              </a:ext>
            </a:extLst>
          </p:cNvPr>
          <p:cNvGrpSpPr/>
          <p:nvPr/>
        </p:nvGrpSpPr>
        <p:grpSpPr>
          <a:xfrm>
            <a:off x="5788551" y="2381358"/>
            <a:ext cx="110878" cy="110186"/>
            <a:chOff x="3842597" y="2375275"/>
            <a:chExt cx="215832" cy="210070"/>
          </a:xfrm>
        </p:grpSpPr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178588A2-CD6C-3153-14C9-CC8B44574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B1D61096-DBB1-70B7-8FA2-D76EB6A3EFA0}"/>
                </a:ext>
              </a:extLst>
            </p:cNvPr>
            <p:cNvCxnSpPr>
              <a:stCxn id="345" idx="0"/>
              <a:endCxn id="345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F171358B-721C-94F3-E637-CAE9CE9A8BB3}"/>
                </a:ext>
              </a:extLst>
            </p:cNvPr>
            <p:cNvCxnSpPr>
              <a:cxnSpLocks/>
              <a:stCxn id="345" idx="6"/>
              <a:endCxn id="345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4" name="连接符: 肘形 343">
            <a:extLst>
              <a:ext uri="{FF2B5EF4-FFF2-40B4-BE49-F238E27FC236}">
                <a16:creationId xmlns:a16="http://schemas.microsoft.com/office/drawing/2014/main" id="{D8D72E6E-2E81-CB78-3026-5F026A17BEAE}"/>
              </a:ext>
            </a:extLst>
          </p:cNvPr>
          <p:cNvCxnSpPr>
            <a:cxnSpLocks/>
            <a:stCxn id="340" idx="1"/>
            <a:endCxn id="345" idx="0"/>
          </p:cNvCxnSpPr>
          <p:nvPr/>
        </p:nvCxnSpPr>
        <p:spPr>
          <a:xfrm rot="10800000" flipH="1">
            <a:off x="5153392" y="2381359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Google Shape;7073;p73">
                <a:extLst>
                  <a:ext uri="{FF2B5EF4-FFF2-40B4-BE49-F238E27FC236}">
                    <a16:creationId xmlns:a16="http://schemas.microsoft.com/office/drawing/2014/main" id="{F30AF676-0BC0-DE59-A0EE-02EE022CD543}"/>
                  </a:ext>
                </a:extLst>
              </p:cNvPr>
              <p:cNvSpPr txBox="1"/>
              <p:nvPr/>
            </p:nvSpPr>
            <p:spPr>
              <a:xfrm>
                <a:off x="2050070" y="3675333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7×7@64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1" name="Google Shape;7073;p73">
                <a:extLst>
                  <a:ext uri="{FF2B5EF4-FFF2-40B4-BE49-F238E27FC236}">
                    <a16:creationId xmlns:a16="http://schemas.microsoft.com/office/drawing/2014/main" id="{F30AF676-0BC0-DE59-A0EE-02EE022CD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0" y="3675333"/>
                <a:ext cx="138774" cy="1109195"/>
              </a:xfrm>
              <a:prstGeom prst="rect">
                <a:avLst/>
              </a:prstGeom>
              <a:blipFill>
                <a:blip r:embed="rId20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Google Shape;7073;p73">
            <a:extLst>
              <a:ext uri="{FF2B5EF4-FFF2-40B4-BE49-F238E27FC236}">
                <a16:creationId xmlns:a16="http://schemas.microsoft.com/office/drawing/2014/main" id="{A20AB0F7-6C3B-4EE3-2419-3298C5D8279D}"/>
              </a:ext>
            </a:extLst>
          </p:cNvPr>
          <p:cNvSpPr txBox="1"/>
          <p:nvPr/>
        </p:nvSpPr>
        <p:spPr>
          <a:xfrm>
            <a:off x="2281877" y="3533145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Google Shape;7073;p73">
                <a:extLst>
                  <a:ext uri="{FF2B5EF4-FFF2-40B4-BE49-F238E27FC236}">
                    <a16:creationId xmlns:a16="http://schemas.microsoft.com/office/drawing/2014/main" id="{9C9BA5EC-46A8-05DB-06C9-B56283A896A1}"/>
                  </a:ext>
                </a:extLst>
              </p:cNvPr>
              <p:cNvSpPr txBox="1"/>
              <p:nvPr/>
            </p:nvSpPr>
            <p:spPr>
              <a:xfrm>
                <a:off x="2373228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4" name="Google Shape;7073;p73">
                <a:extLst>
                  <a:ext uri="{FF2B5EF4-FFF2-40B4-BE49-F238E27FC236}">
                    <a16:creationId xmlns:a16="http://schemas.microsoft.com/office/drawing/2014/main" id="{9C9BA5EC-46A8-05DB-06C9-B56283A8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28" y="3675332"/>
                <a:ext cx="138774" cy="1109195"/>
              </a:xfrm>
              <a:prstGeom prst="rect">
                <a:avLst/>
              </a:prstGeom>
              <a:blipFill>
                <a:blip r:embed="rId21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Google Shape;7073;p73">
                <a:extLst>
                  <a:ext uri="{FF2B5EF4-FFF2-40B4-BE49-F238E27FC236}">
                    <a16:creationId xmlns:a16="http://schemas.microsoft.com/office/drawing/2014/main" id="{FAC9D00D-7A33-53D3-F2C1-803782ED2643}"/>
                  </a:ext>
                </a:extLst>
              </p:cNvPr>
              <p:cNvSpPr txBox="1"/>
              <p:nvPr/>
            </p:nvSpPr>
            <p:spPr>
              <a:xfrm>
                <a:off x="2609005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5" name="Google Shape;7073;p73">
                <a:extLst>
                  <a:ext uri="{FF2B5EF4-FFF2-40B4-BE49-F238E27FC236}">
                    <a16:creationId xmlns:a16="http://schemas.microsoft.com/office/drawing/2014/main" id="{FAC9D00D-7A33-53D3-F2C1-803782ED2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005" y="3675332"/>
                <a:ext cx="138774" cy="1109195"/>
              </a:xfrm>
              <a:prstGeom prst="rect">
                <a:avLst/>
              </a:prstGeom>
              <a:blipFill>
                <a:blip r:embed="rId22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Google Shape;7073;p73">
                <a:extLst>
                  <a:ext uri="{FF2B5EF4-FFF2-40B4-BE49-F238E27FC236}">
                    <a16:creationId xmlns:a16="http://schemas.microsoft.com/office/drawing/2014/main" id="{0AE5BEF0-8573-443E-FC19-EF79A6FE82E4}"/>
                  </a:ext>
                </a:extLst>
              </p:cNvPr>
              <p:cNvSpPr txBox="1"/>
              <p:nvPr/>
            </p:nvSpPr>
            <p:spPr>
              <a:xfrm>
                <a:off x="2844783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6" name="Google Shape;7073;p73">
                <a:extLst>
                  <a:ext uri="{FF2B5EF4-FFF2-40B4-BE49-F238E27FC236}">
                    <a16:creationId xmlns:a16="http://schemas.microsoft.com/office/drawing/2014/main" id="{0AE5BEF0-8573-443E-FC19-EF79A6FE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83" y="3675332"/>
                <a:ext cx="138774" cy="1109195"/>
              </a:xfrm>
              <a:prstGeom prst="rect">
                <a:avLst/>
              </a:prstGeom>
              <a:blipFill>
                <a:blip r:embed="rId23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E6B4EE8B-BBBB-992E-C456-9B88C47505A4}"/>
              </a:ext>
            </a:extLst>
          </p:cNvPr>
          <p:cNvGrpSpPr/>
          <p:nvPr/>
        </p:nvGrpSpPr>
        <p:grpSpPr>
          <a:xfrm>
            <a:off x="3008387" y="4175081"/>
            <a:ext cx="110878" cy="110186"/>
            <a:chOff x="3842597" y="2375275"/>
            <a:chExt cx="215832" cy="210070"/>
          </a:xfrm>
        </p:grpSpPr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754E068D-7FA8-5731-A211-D31C0B73F7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80B9868C-6E53-9B6A-F6B9-B2E22ECBA62E}"/>
                </a:ext>
              </a:extLst>
            </p:cNvPr>
            <p:cNvCxnSpPr>
              <a:stCxn id="359" idx="0"/>
              <a:endCxn id="35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7968EC73-FFDC-BC27-A1BF-8027894F6522}"/>
                </a:ext>
              </a:extLst>
            </p:cNvPr>
            <p:cNvCxnSpPr>
              <a:cxnSpLocks/>
              <a:stCxn id="359" idx="6"/>
              <a:endCxn id="35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8" name="连接符: 肘形 357">
            <a:extLst>
              <a:ext uri="{FF2B5EF4-FFF2-40B4-BE49-F238E27FC236}">
                <a16:creationId xmlns:a16="http://schemas.microsoft.com/office/drawing/2014/main" id="{83B15C83-9DB6-3C6B-4142-36868D607630}"/>
              </a:ext>
            </a:extLst>
          </p:cNvPr>
          <p:cNvCxnSpPr>
            <a:cxnSpLocks/>
            <a:stCxn id="354" idx="1"/>
            <a:endCxn id="359" idx="0"/>
          </p:cNvCxnSpPr>
          <p:nvPr/>
        </p:nvCxnSpPr>
        <p:spPr>
          <a:xfrm rot="10800000" flipH="1">
            <a:off x="2373228" y="4175082"/>
            <a:ext cx="690598" cy="54849"/>
          </a:xfrm>
          <a:prstGeom prst="bentConnector4">
            <a:avLst>
              <a:gd name="adj1" fmla="val -6896"/>
              <a:gd name="adj2" fmla="val 11500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Google Shape;7073;p73">
            <a:extLst>
              <a:ext uri="{FF2B5EF4-FFF2-40B4-BE49-F238E27FC236}">
                <a16:creationId xmlns:a16="http://schemas.microsoft.com/office/drawing/2014/main" id="{6DA42CEF-F8B0-A770-FF3F-AD1CAEADAD66}"/>
              </a:ext>
            </a:extLst>
          </p:cNvPr>
          <p:cNvSpPr txBox="1"/>
          <p:nvPr/>
        </p:nvSpPr>
        <p:spPr>
          <a:xfrm>
            <a:off x="3209077" y="3531874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Google Shape;7073;p73">
                <a:extLst>
                  <a:ext uri="{FF2B5EF4-FFF2-40B4-BE49-F238E27FC236}">
                    <a16:creationId xmlns:a16="http://schemas.microsoft.com/office/drawing/2014/main" id="{20EB0E70-BC10-DD27-68D4-A5FCF22FC69E}"/>
                  </a:ext>
                </a:extLst>
              </p:cNvPr>
              <p:cNvSpPr txBox="1"/>
              <p:nvPr/>
            </p:nvSpPr>
            <p:spPr>
              <a:xfrm>
                <a:off x="3300428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64" name="Google Shape;7073;p73">
                <a:extLst>
                  <a:ext uri="{FF2B5EF4-FFF2-40B4-BE49-F238E27FC236}">
                    <a16:creationId xmlns:a16="http://schemas.microsoft.com/office/drawing/2014/main" id="{20EB0E70-BC10-DD27-68D4-A5FCF22FC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28" y="3674061"/>
                <a:ext cx="138774" cy="1109195"/>
              </a:xfrm>
              <a:prstGeom prst="rect">
                <a:avLst/>
              </a:prstGeom>
              <a:blipFill>
                <a:blip r:embed="rId24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Google Shape;7073;p73">
                <a:extLst>
                  <a:ext uri="{FF2B5EF4-FFF2-40B4-BE49-F238E27FC236}">
                    <a16:creationId xmlns:a16="http://schemas.microsoft.com/office/drawing/2014/main" id="{7D1F560D-8932-3779-DD1C-76E6D0906481}"/>
                  </a:ext>
                </a:extLst>
              </p:cNvPr>
              <p:cNvSpPr txBox="1"/>
              <p:nvPr/>
            </p:nvSpPr>
            <p:spPr>
              <a:xfrm>
                <a:off x="3536205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65" name="Google Shape;7073;p73">
                <a:extLst>
                  <a:ext uri="{FF2B5EF4-FFF2-40B4-BE49-F238E27FC236}">
                    <a16:creationId xmlns:a16="http://schemas.microsoft.com/office/drawing/2014/main" id="{7D1F560D-8932-3779-DD1C-76E6D090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05" y="3674061"/>
                <a:ext cx="138774" cy="1109195"/>
              </a:xfrm>
              <a:prstGeom prst="rect">
                <a:avLst/>
              </a:prstGeom>
              <a:blipFill>
                <a:blip r:embed="rId25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Google Shape;7073;p73">
                <a:extLst>
                  <a:ext uri="{FF2B5EF4-FFF2-40B4-BE49-F238E27FC236}">
                    <a16:creationId xmlns:a16="http://schemas.microsoft.com/office/drawing/2014/main" id="{C00C1337-1C15-FAAF-7764-217F8C671FEE}"/>
                  </a:ext>
                </a:extLst>
              </p:cNvPr>
              <p:cNvSpPr txBox="1"/>
              <p:nvPr/>
            </p:nvSpPr>
            <p:spPr>
              <a:xfrm>
                <a:off x="3771983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66" name="Google Shape;7073;p73">
                <a:extLst>
                  <a:ext uri="{FF2B5EF4-FFF2-40B4-BE49-F238E27FC236}">
                    <a16:creationId xmlns:a16="http://schemas.microsoft.com/office/drawing/2014/main" id="{C00C1337-1C15-FAAF-7764-217F8C67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83" y="3674061"/>
                <a:ext cx="138774" cy="1109195"/>
              </a:xfrm>
              <a:prstGeom prst="rect">
                <a:avLst/>
              </a:prstGeom>
              <a:blipFill>
                <a:blip r:embed="rId26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CD48917-3250-B80F-7DAE-FAB63DE8435B}"/>
              </a:ext>
            </a:extLst>
          </p:cNvPr>
          <p:cNvGrpSpPr/>
          <p:nvPr/>
        </p:nvGrpSpPr>
        <p:grpSpPr>
          <a:xfrm>
            <a:off x="3935587" y="4173810"/>
            <a:ext cx="110878" cy="110186"/>
            <a:chOff x="3842597" y="2375275"/>
            <a:chExt cx="215832" cy="210070"/>
          </a:xfrm>
        </p:grpSpPr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924FCF37-E6CE-E12E-8DD1-B9BF7A489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1A42EB61-DD28-90C5-A673-A2C63F678482}"/>
                </a:ext>
              </a:extLst>
            </p:cNvPr>
            <p:cNvCxnSpPr>
              <a:stCxn id="369" idx="0"/>
              <a:endCxn id="36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4974382F-8C16-F1F5-1456-CBA0D992FB3D}"/>
                </a:ext>
              </a:extLst>
            </p:cNvPr>
            <p:cNvCxnSpPr>
              <a:cxnSpLocks/>
              <a:stCxn id="369" idx="6"/>
              <a:endCxn id="36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8" name="连接符: 肘形 367">
            <a:extLst>
              <a:ext uri="{FF2B5EF4-FFF2-40B4-BE49-F238E27FC236}">
                <a16:creationId xmlns:a16="http://schemas.microsoft.com/office/drawing/2014/main" id="{46F3AEBA-6F19-8AE2-C43F-B78BF634FD52}"/>
              </a:ext>
            </a:extLst>
          </p:cNvPr>
          <p:cNvCxnSpPr>
            <a:cxnSpLocks/>
            <a:stCxn id="364" idx="1"/>
            <a:endCxn id="369" idx="0"/>
          </p:cNvCxnSpPr>
          <p:nvPr/>
        </p:nvCxnSpPr>
        <p:spPr>
          <a:xfrm rot="10800000" flipH="1">
            <a:off x="3300428" y="4173811"/>
            <a:ext cx="690598" cy="54849"/>
          </a:xfrm>
          <a:prstGeom prst="bentConnector4">
            <a:avLst>
              <a:gd name="adj1" fmla="val -6345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Google Shape;7073;p73">
            <a:extLst>
              <a:ext uri="{FF2B5EF4-FFF2-40B4-BE49-F238E27FC236}">
                <a16:creationId xmlns:a16="http://schemas.microsoft.com/office/drawing/2014/main" id="{D14ECDC1-6F46-C418-6FCC-B5336B901194}"/>
              </a:ext>
            </a:extLst>
          </p:cNvPr>
          <p:cNvSpPr txBox="1"/>
          <p:nvPr/>
        </p:nvSpPr>
        <p:spPr>
          <a:xfrm>
            <a:off x="4135559" y="3531873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Google Shape;7073;p73">
                <a:extLst>
                  <a:ext uri="{FF2B5EF4-FFF2-40B4-BE49-F238E27FC236}">
                    <a16:creationId xmlns:a16="http://schemas.microsoft.com/office/drawing/2014/main" id="{EE840129-4B81-FFBF-C5DD-4E01147285B0}"/>
                  </a:ext>
                </a:extLst>
              </p:cNvPr>
              <p:cNvSpPr txBox="1"/>
              <p:nvPr/>
            </p:nvSpPr>
            <p:spPr>
              <a:xfrm>
                <a:off x="4226910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74" name="Google Shape;7073;p73">
                <a:extLst>
                  <a:ext uri="{FF2B5EF4-FFF2-40B4-BE49-F238E27FC236}">
                    <a16:creationId xmlns:a16="http://schemas.microsoft.com/office/drawing/2014/main" id="{EE840129-4B81-FFBF-C5DD-4E011472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10" y="3674060"/>
                <a:ext cx="138774" cy="1109195"/>
              </a:xfrm>
              <a:prstGeom prst="rect">
                <a:avLst/>
              </a:prstGeom>
              <a:blipFill>
                <a:blip r:embed="rId27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Google Shape;7073;p73">
                <a:extLst>
                  <a:ext uri="{FF2B5EF4-FFF2-40B4-BE49-F238E27FC236}">
                    <a16:creationId xmlns:a16="http://schemas.microsoft.com/office/drawing/2014/main" id="{2656A114-B8E0-C6F3-A238-764D399C0036}"/>
                  </a:ext>
                </a:extLst>
              </p:cNvPr>
              <p:cNvSpPr txBox="1"/>
              <p:nvPr/>
            </p:nvSpPr>
            <p:spPr>
              <a:xfrm>
                <a:off x="4462687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75" name="Google Shape;7073;p73">
                <a:extLst>
                  <a:ext uri="{FF2B5EF4-FFF2-40B4-BE49-F238E27FC236}">
                    <a16:creationId xmlns:a16="http://schemas.microsoft.com/office/drawing/2014/main" id="{2656A114-B8E0-C6F3-A238-764D399C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87" y="3674060"/>
                <a:ext cx="138774" cy="1109195"/>
              </a:xfrm>
              <a:prstGeom prst="rect">
                <a:avLst/>
              </a:prstGeom>
              <a:blipFill>
                <a:blip r:embed="rId28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Google Shape;7073;p73">
                <a:extLst>
                  <a:ext uri="{FF2B5EF4-FFF2-40B4-BE49-F238E27FC236}">
                    <a16:creationId xmlns:a16="http://schemas.microsoft.com/office/drawing/2014/main" id="{171E7EC7-A987-6359-31E5-7ED12D3484A2}"/>
                  </a:ext>
                </a:extLst>
              </p:cNvPr>
              <p:cNvSpPr txBox="1"/>
              <p:nvPr/>
            </p:nvSpPr>
            <p:spPr>
              <a:xfrm>
                <a:off x="4698465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×1@1024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76" name="Google Shape;7073;p73">
                <a:extLst>
                  <a:ext uri="{FF2B5EF4-FFF2-40B4-BE49-F238E27FC236}">
                    <a16:creationId xmlns:a16="http://schemas.microsoft.com/office/drawing/2014/main" id="{171E7EC7-A987-6359-31E5-7ED12D348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65" y="3674060"/>
                <a:ext cx="138774" cy="1109195"/>
              </a:xfrm>
              <a:prstGeom prst="rect">
                <a:avLst/>
              </a:prstGeom>
              <a:blipFill>
                <a:blip r:embed="rId29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9D29EB26-193A-FF59-2E5E-E0FFC1AF755B}"/>
              </a:ext>
            </a:extLst>
          </p:cNvPr>
          <p:cNvGrpSpPr/>
          <p:nvPr/>
        </p:nvGrpSpPr>
        <p:grpSpPr>
          <a:xfrm>
            <a:off x="4862069" y="4173809"/>
            <a:ext cx="110878" cy="110186"/>
            <a:chOff x="3842597" y="2375275"/>
            <a:chExt cx="215832" cy="210070"/>
          </a:xfrm>
        </p:grpSpPr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09D49F52-984E-1506-9D92-83BD0F1F0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856ED781-42C1-2BCA-3E96-8AE12976ABC8}"/>
                </a:ext>
              </a:extLst>
            </p:cNvPr>
            <p:cNvCxnSpPr>
              <a:stCxn id="379" idx="0"/>
              <a:endCxn id="37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DCF3CD5D-1C05-60F0-38CF-96BB2442A579}"/>
                </a:ext>
              </a:extLst>
            </p:cNvPr>
            <p:cNvCxnSpPr>
              <a:cxnSpLocks/>
              <a:stCxn id="379" idx="6"/>
              <a:endCxn id="37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8" name="连接符: 肘形 377">
            <a:extLst>
              <a:ext uri="{FF2B5EF4-FFF2-40B4-BE49-F238E27FC236}">
                <a16:creationId xmlns:a16="http://schemas.microsoft.com/office/drawing/2014/main" id="{FA8B1EA7-7694-0FDB-7A69-CC01EC447F8D}"/>
              </a:ext>
            </a:extLst>
          </p:cNvPr>
          <p:cNvCxnSpPr>
            <a:cxnSpLocks/>
            <a:stCxn id="374" idx="1"/>
            <a:endCxn id="379" idx="0"/>
          </p:cNvCxnSpPr>
          <p:nvPr/>
        </p:nvCxnSpPr>
        <p:spPr>
          <a:xfrm rot="10800000" flipH="1">
            <a:off x="4226910" y="4173810"/>
            <a:ext cx="690598" cy="54849"/>
          </a:xfrm>
          <a:prstGeom prst="bentConnector4">
            <a:avLst>
              <a:gd name="adj1" fmla="val -7172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Google Shape;7073;p73">
            <a:extLst>
              <a:ext uri="{FF2B5EF4-FFF2-40B4-BE49-F238E27FC236}">
                <a16:creationId xmlns:a16="http://schemas.microsoft.com/office/drawing/2014/main" id="{79AC998B-5E20-7A64-51F7-AE68DD01A67D}"/>
              </a:ext>
            </a:extLst>
          </p:cNvPr>
          <p:cNvSpPr txBox="1"/>
          <p:nvPr/>
        </p:nvSpPr>
        <p:spPr>
          <a:xfrm>
            <a:off x="5062041" y="3531872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Google Shape;7073;p73">
                <a:extLst>
                  <a:ext uri="{FF2B5EF4-FFF2-40B4-BE49-F238E27FC236}">
                    <a16:creationId xmlns:a16="http://schemas.microsoft.com/office/drawing/2014/main" id="{EDF9F704-80EC-A315-428D-2D7CD849EDBF}"/>
                  </a:ext>
                </a:extLst>
              </p:cNvPr>
              <p:cNvSpPr txBox="1"/>
              <p:nvPr/>
            </p:nvSpPr>
            <p:spPr>
              <a:xfrm>
                <a:off x="5153392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84" name="Google Shape;7073;p73">
                <a:extLst>
                  <a:ext uri="{FF2B5EF4-FFF2-40B4-BE49-F238E27FC236}">
                    <a16:creationId xmlns:a16="http://schemas.microsoft.com/office/drawing/2014/main" id="{EDF9F704-80EC-A315-428D-2D7CD849E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92" y="3674059"/>
                <a:ext cx="138774" cy="1109195"/>
              </a:xfrm>
              <a:prstGeom prst="rect">
                <a:avLst/>
              </a:prstGeom>
              <a:blipFill>
                <a:blip r:embed="rId30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Google Shape;7073;p73">
                <a:extLst>
                  <a:ext uri="{FF2B5EF4-FFF2-40B4-BE49-F238E27FC236}">
                    <a16:creationId xmlns:a16="http://schemas.microsoft.com/office/drawing/2014/main" id="{A8314E6D-1D9A-11C3-EAC2-831874E48C72}"/>
                  </a:ext>
                </a:extLst>
              </p:cNvPr>
              <p:cNvSpPr txBox="1"/>
              <p:nvPr/>
            </p:nvSpPr>
            <p:spPr>
              <a:xfrm>
                <a:off x="5389169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85" name="Google Shape;7073;p73">
                <a:extLst>
                  <a:ext uri="{FF2B5EF4-FFF2-40B4-BE49-F238E27FC236}">
                    <a16:creationId xmlns:a16="http://schemas.microsoft.com/office/drawing/2014/main" id="{A8314E6D-1D9A-11C3-EAC2-831874E4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69" y="3674059"/>
                <a:ext cx="138774" cy="1109195"/>
              </a:xfrm>
              <a:prstGeom prst="rect">
                <a:avLst/>
              </a:prstGeom>
              <a:blipFill>
                <a:blip r:embed="rId31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Google Shape;7073;p73">
                <a:extLst>
                  <a:ext uri="{FF2B5EF4-FFF2-40B4-BE49-F238E27FC236}">
                    <a16:creationId xmlns:a16="http://schemas.microsoft.com/office/drawing/2014/main" id="{D28D4420-6BAA-3ED7-335E-9062B67F223E}"/>
                  </a:ext>
                </a:extLst>
              </p:cNvPr>
              <p:cNvSpPr txBox="1"/>
              <p:nvPr/>
            </p:nvSpPr>
            <p:spPr>
              <a:xfrm>
                <a:off x="5624947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×1@2048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86" name="Google Shape;7073;p73">
                <a:extLst>
                  <a:ext uri="{FF2B5EF4-FFF2-40B4-BE49-F238E27FC236}">
                    <a16:creationId xmlns:a16="http://schemas.microsoft.com/office/drawing/2014/main" id="{D28D4420-6BAA-3ED7-335E-9062B67F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7" y="3674059"/>
                <a:ext cx="138774" cy="1109195"/>
              </a:xfrm>
              <a:prstGeom prst="rect">
                <a:avLst/>
              </a:prstGeom>
              <a:blipFill>
                <a:blip r:embed="rId32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3838C6FD-9310-0CF4-57B3-DEC479C08969}"/>
              </a:ext>
            </a:extLst>
          </p:cNvPr>
          <p:cNvGrpSpPr/>
          <p:nvPr/>
        </p:nvGrpSpPr>
        <p:grpSpPr>
          <a:xfrm>
            <a:off x="5788551" y="4173808"/>
            <a:ext cx="110878" cy="110186"/>
            <a:chOff x="3842597" y="2375275"/>
            <a:chExt cx="215832" cy="210070"/>
          </a:xfrm>
        </p:grpSpPr>
        <p:sp>
          <p:nvSpPr>
            <p:cNvPr id="389" name="椭圆 388">
              <a:extLst>
                <a:ext uri="{FF2B5EF4-FFF2-40B4-BE49-F238E27FC236}">
                  <a16:creationId xmlns:a16="http://schemas.microsoft.com/office/drawing/2014/main" id="{7475D31E-CAB2-5152-A0EA-5314DDB75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BE29CB51-FB86-AEEF-567C-44CFEB3A7B8D}"/>
                </a:ext>
              </a:extLst>
            </p:cNvPr>
            <p:cNvCxnSpPr>
              <a:stCxn id="389" idx="0"/>
              <a:endCxn id="38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DA24C0F0-C31C-60FC-C592-9D723A9F5536}"/>
                </a:ext>
              </a:extLst>
            </p:cNvPr>
            <p:cNvCxnSpPr>
              <a:cxnSpLocks/>
              <a:stCxn id="389" idx="6"/>
              <a:endCxn id="38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8" name="连接符: 肘形 387">
            <a:extLst>
              <a:ext uri="{FF2B5EF4-FFF2-40B4-BE49-F238E27FC236}">
                <a16:creationId xmlns:a16="http://schemas.microsoft.com/office/drawing/2014/main" id="{F2E9CF29-8DA6-E87F-43D5-CC8CCE90CA72}"/>
              </a:ext>
            </a:extLst>
          </p:cNvPr>
          <p:cNvCxnSpPr>
            <a:cxnSpLocks/>
            <a:stCxn id="384" idx="1"/>
            <a:endCxn id="389" idx="0"/>
          </p:cNvCxnSpPr>
          <p:nvPr/>
        </p:nvCxnSpPr>
        <p:spPr>
          <a:xfrm rot="10800000" flipH="1">
            <a:off x="5153392" y="4173809"/>
            <a:ext cx="690598" cy="54849"/>
          </a:xfrm>
          <a:prstGeom prst="bentConnector4">
            <a:avLst>
              <a:gd name="adj1" fmla="val -6896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右大括号 393">
            <a:extLst>
              <a:ext uri="{FF2B5EF4-FFF2-40B4-BE49-F238E27FC236}">
                <a16:creationId xmlns:a16="http://schemas.microsoft.com/office/drawing/2014/main" id="{08A42E81-4067-4788-A3B1-8405D219590C}"/>
              </a:ext>
            </a:extLst>
          </p:cNvPr>
          <p:cNvSpPr/>
          <p:nvPr/>
        </p:nvSpPr>
        <p:spPr>
          <a:xfrm rot="16200000">
            <a:off x="2663184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右大括号 394">
            <a:extLst>
              <a:ext uri="{FF2B5EF4-FFF2-40B4-BE49-F238E27FC236}">
                <a16:creationId xmlns:a16="http://schemas.microsoft.com/office/drawing/2014/main" id="{EF4A2863-1AB6-CA5C-A71D-62B434CD27CA}"/>
              </a:ext>
            </a:extLst>
          </p:cNvPr>
          <p:cNvSpPr/>
          <p:nvPr/>
        </p:nvSpPr>
        <p:spPr>
          <a:xfrm rot="5400000">
            <a:off x="2663184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B7D2364F-B64B-0789-0A03-A2984573F90F}"/>
                  </a:ext>
                </a:extLst>
              </p:cNvPr>
              <p:cNvSpPr txBox="1"/>
              <p:nvPr/>
            </p:nvSpPr>
            <p:spPr>
              <a:xfrm>
                <a:off x="2367160" y="318386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1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B7D2364F-B64B-0789-0A03-A2984573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60" y="3183869"/>
                <a:ext cx="701819" cy="215444"/>
              </a:xfrm>
              <a:prstGeom prst="rect">
                <a:avLst/>
              </a:prstGeom>
              <a:blipFill>
                <a:blip r:embed="rId3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右大括号 397">
            <a:extLst>
              <a:ext uri="{FF2B5EF4-FFF2-40B4-BE49-F238E27FC236}">
                <a16:creationId xmlns:a16="http://schemas.microsoft.com/office/drawing/2014/main" id="{A1013592-BED1-ED6A-3D15-8D44C15127DD}"/>
              </a:ext>
            </a:extLst>
          </p:cNvPr>
          <p:cNvSpPr/>
          <p:nvPr/>
        </p:nvSpPr>
        <p:spPr>
          <a:xfrm rot="16200000">
            <a:off x="3584794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右大括号 398">
            <a:extLst>
              <a:ext uri="{FF2B5EF4-FFF2-40B4-BE49-F238E27FC236}">
                <a16:creationId xmlns:a16="http://schemas.microsoft.com/office/drawing/2014/main" id="{56E4AF16-14DE-06D1-1817-B0223932E9BE}"/>
              </a:ext>
            </a:extLst>
          </p:cNvPr>
          <p:cNvSpPr/>
          <p:nvPr/>
        </p:nvSpPr>
        <p:spPr>
          <a:xfrm rot="5400000">
            <a:off x="3584794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右大括号 403">
            <a:extLst>
              <a:ext uri="{FF2B5EF4-FFF2-40B4-BE49-F238E27FC236}">
                <a16:creationId xmlns:a16="http://schemas.microsoft.com/office/drawing/2014/main" id="{146D8C4C-8C57-A4E9-EA0E-A6F6537CC346}"/>
              </a:ext>
            </a:extLst>
          </p:cNvPr>
          <p:cNvSpPr/>
          <p:nvPr/>
        </p:nvSpPr>
        <p:spPr>
          <a:xfrm rot="16200000">
            <a:off x="4518800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右大括号 404">
            <a:extLst>
              <a:ext uri="{FF2B5EF4-FFF2-40B4-BE49-F238E27FC236}">
                <a16:creationId xmlns:a16="http://schemas.microsoft.com/office/drawing/2014/main" id="{B45EBF89-4F61-15DD-5C14-177727EA6443}"/>
              </a:ext>
            </a:extLst>
          </p:cNvPr>
          <p:cNvSpPr/>
          <p:nvPr/>
        </p:nvSpPr>
        <p:spPr>
          <a:xfrm rot="5400000">
            <a:off x="4518800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右大括号 409">
            <a:extLst>
              <a:ext uri="{FF2B5EF4-FFF2-40B4-BE49-F238E27FC236}">
                <a16:creationId xmlns:a16="http://schemas.microsoft.com/office/drawing/2014/main" id="{35379FB5-5488-D8ED-EAE1-C583BB0CB6F9}"/>
              </a:ext>
            </a:extLst>
          </p:cNvPr>
          <p:cNvSpPr/>
          <p:nvPr/>
        </p:nvSpPr>
        <p:spPr>
          <a:xfrm rot="16200000">
            <a:off x="5447577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右大括号 410">
            <a:extLst>
              <a:ext uri="{FF2B5EF4-FFF2-40B4-BE49-F238E27FC236}">
                <a16:creationId xmlns:a16="http://schemas.microsoft.com/office/drawing/2014/main" id="{FCC89D1A-3B86-FDF7-DA40-8AAFD8C8434D}"/>
              </a:ext>
            </a:extLst>
          </p:cNvPr>
          <p:cNvSpPr/>
          <p:nvPr/>
        </p:nvSpPr>
        <p:spPr>
          <a:xfrm rot="5400000">
            <a:off x="5447577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F5725E69-3FBA-A7FD-EA5D-A0FC1773CBA6}"/>
                  </a:ext>
                </a:extLst>
              </p:cNvPr>
              <p:cNvSpPr txBox="1"/>
              <p:nvPr/>
            </p:nvSpPr>
            <p:spPr>
              <a:xfrm>
                <a:off x="3294969" y="318386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2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×4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F5725E69-3FBA-A7FD-EA5D-A0FC1773C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969" y="3183869"/>
                <a:ext cx="701819" cy="215444"/>
              </a:xfrm>
              <a:prstGeom prst="rect">
                <a:avLst/>
              </a:prstGeom>
              <a:blipFill>
                <a:blip r:embed="rId3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2CB3DB73-5E3A-3059-A346-E1EFDB64EC68}"/>
                  </a:ext>
                </a:extLst>
              </p:cNvPr>
              <p:cNvSpPr txBox="1"/>
              <p:nvPr/>
            </p:nvSpPr>
            <p:spPr>
              <a:xfrm>
                <a:off x="4220728" y="3189968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3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×6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2CB3DB73-5E3A-3059-A346-E1EFDB64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28" y="3189968"/>
                <a:ext cx="701819" cy="215444"/>
              </a:xfrm>
              <a:prstGeom prst="rect">
                <a:avLst/>
              </a:prstGeom>
              <a:blipFill>
                <a:blip r:embed="rId3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76CC1598-7BB6-E9D4-6778-55A2551E9D17}"/>
                  </a:ext>
                </a:extLst>
              </p:cNvPr>
              <p:cNvSpPr txBox="1"/>
              <p:nvPr/>
            </p:nvSpPr>
            <p:spPr>
              <a:xfrm>
                <a:off x="5142338" y="319173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4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76CC1598-7BB6-E9D4-6778-55A2551E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38" y="3191739"/>
                <a:ext cx="701819" cy="215444"/>
              </a:xfrm>
              <a:prstGeom prst="rect">
                <a:avLst/>
              </a:prstGeom>
              <a:blipFill>
                <a:blip r:embed="rId3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5" name="矩形: 圆角 424">
            <a:extLst>
              <a:ext uri="{FF2B5EF4-FFF2-40B4-BE49-F238E27FC236}">
                <a16:creationId xmlns:a16="http://schemas.microsoft.com/office/drawing/2014/main" id="{B7E75DA6-E4B8-FAC7-1F41-D7C1765C9B20}"/>
              </a:ext>
            </a:extLst>
          </p:cNvPr>
          <p:cNvSpPr/>
          <p:nvPr/>
        </p:nvSpPr>
        <p:spPr>
          <a:xfrm rot="5400000">
            <a:off x="4347509" y="3228724"/>
            <a:ext cx="3826986" cy="216407"/>
          </a:xfrm>
          <a:prstGeom prst="roundRect">
            <a:avLst>
              <a:gd name="adj" fmla="val 1408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Feature Pyramid Network 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27" name="矩形: 圆角 526">
            <a:extLst>
              <a:ext uri="{FF2B5EF4-FFF2-40B4-BE49-F238E27FC236}">
                <a16:creationId xmlns:a16="http://schemas.microsoft.com/office/drawing/2014/main" id="{C2B7AB51-E9AF-CBF5-2249-1CBB6919C971}"/>
              </a:ext>
            </a:extLst>
          </p:cNvPr>
          <p:cNvSpPr/>
          <p:nvPr/>
        </p:nvSpPr>
        <p:spPr>
          <a:xfrm rot="5400000">
            <a:off x="6010676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4" name="矩形: 圆角 573">
            <a:extLst>
              <a:ext uri="{FF2B5EF4-FFF2-40B4-BE49-F238E27FC236}">
                <a16:creationId xmlns:a16="http://schemas.microsoft.com/office/drawing/2014/main" id="{327E7521-EE90-4A5E-0F0B-83094375FBF4}"/>
              </a:ext>
            </a:extLst>
          </p:cNvPr>
          <p:cNvSpPr/>
          <p:nvPr/>
        </p:nvSpPr>
        <p:spPr>
          <a:xfrm rot="5400000">
            <a:off x="6931481" y="176815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5" name="矩形: 圆角 574">
            <a:extLst>
              <a:ext uri="{FF2B5EF4-FFF2-40B4-BE49-F238E27FC236}">
                <a16:creationId xmlns:a16="http://schemas.microsoft.com/office/drawing/2014/main" id="{7BC8E082-679D-E328-6283-E48E365B9941}"/>
              </a:ext>
            </a:extLst>
          </p:cNvPr>
          <p:cNvSpPr/>
          <p:nvPr/>
        </p:nvSpPr>
        <p:spPr>
          <a:xfrm rot="5400000">
            <a:off x="6931481" y="1671966"/>
            <a:ext cx="96185" cy="12360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7" name="矩形: 圆角 576">
            <a:extLst>
              <a:ext uri="{FF2B5EF4-FFF2-40B4-BE49-F238E27FC236}">
                <a16:creationId xmlns:a16="http://schemas.microsoft.com/office/drawing/2014/main" id="{B682139D-A394-3B41-90D7-910836F18882}"/>
              </a:ext>
            </a:extLst>
          </p:cNvPr>
          <p:cNvSpPr/>
          <p:nvPr/>
        </p:nvSpPr>
        <p:spPr>
          <a:xfrm rot="5400000">
            <a:off x="6931073" y="211857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8" name="矩形: 圆角 577">
            <a:extLst>
              <a:ext uri="{FF2B5EF4-FFF2-40B4-BE49-F238E27FC236}">
                <a16:creationId xmlns:a16="http://schemas.microsoft.com/office/drawing/2014/main" id="{473682D0-3951-7E04-D37F-54BB4D9CE66E}"/>
              </a:ext>
            </a:extLst>
          </p:cNvPr>
          <p:cNvSpPr/>
          <p:nvPr/>
        </p:nvSpPr>
        <p:spPr>
          <a:xfrm rot="5400000">
            <a:off x="6931073" y="202238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0" name="矩形: 圆角 579">
            <a:extLst>
              <a:ext uri="{FF2B5EF4-FFF2-40B4-BE49-F238E27FC236}">
                <a16:creationId xmlns:a16="http://schemas.microsoft.com/office/drawing/2014/main" id="{7B6F3140-41CF-9187-6BA5-7F92602857F0}"/>
              </a:ext>
            </a:extLst>
          </p:cNvPr>
          <p:cNvSpPr/>
          <p:nvPr/>
        </p:nvSpPr>
        <p:spPr>
          <a:xfrm rot="5400000">
            <a:off x="6931073" y="239426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1" name="矩形: 圆角 580">
            <a:extLst>
              <a:ext uri="{FF2B5EF4-FFF2-40B4-BE49-F238E27FC236}">
                <a16:creationId xmlns:a16="http://schemas.microsoft.com/office/drawing/2014/main" id="{E8B01C42-080D-555C-EAD2-1CE3D7CAA4BD}"/>
              </a:ext>
            </a:extLst>
          </p:cNvPr>
          <p:cNvSpPr/>
          <p:nvPr/>
        </p:nvSpPr>
        <p:spPr>
          <a:xfrm rot="5400000">
            <a:off x="6931073" y="229807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3" name="矩形: 圆角 582">
            <a:extLst>
              <a:ext uri="{FF2B5EF4-FFF2-40B4-BE49-F238E27FC236}">
                <a16:creationId xmlns:a16="http://schemas.microsoft.com/office/drawing/2014/main" id="{BB1D315A-D775-B724-C201-023C8F3115E0}"/>
              </a:ext>
            </a:extLst>
          </p:cNvPr>
          <p:cNvSpPr/>
          <p:nvPr/>
        </p:nvSpPr>
        <p:spPr>
          <a:xfrm rot="5400000">
            <a:off x="6931073" y="268730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4" name="矩形: 圆角 583">
            <a:extLst>
              <a:ext uri="{FF2B5EF4-FFF2-40B4-BE49-F238E27FC236}">
                <a16:creationId xmlns:a16="http://schemas.microsoft.com/office/drawing/2014/main" id="{75815194-5852-5476-FA3F-A00F5A326E30}"/>
              </a:ext>
            </a:extLst>
          </p:cNvPr>
          <p:cNvSpPr/>
          <p:nvPr/>
        </p:nvSpPr>
        <p:spPr>
          <a:xfrm rot="5400000">
            <a:off x="6931073" y="259112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9" name="矩形: 圆角 588">
            <a:extLst>
              <a:ext uri="{FF2B5EF4-FFF2-40B4-BE49-F238E27FC236}">
                <a16:creationId xmlns:a16="http://schemas.microsoft.com/office/drawing/2014/main" id="{7C729D2B-255C-1414-F5D5-DF65AC01E72C}"/>
              </a:ext>
            </a:extLst>
          </p:cNvPr>
          <p:cNvSpPr/>
          <p:nvPr/>
        </p:nvSpPr>
        <p:spPr>
          <a:xfrm rot="5400000">
            <a:off x="6931073" y="307397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</a:p>
        </p:txBody>
      </p:sp>
      <p:sp>
        <p:nvSpPr>
          <p:cNvPr id="590" name="矩形: 圆角 589">
            <a:extLst>
              <a:ext uri="{FF2B5EF4-FFF2-40B4-BE49-F238E27FC236}">
                <a16:creationId xmlns:a16="http://schemas.microsoft.com/office/drawing/2014/main" id="{DAE6C10C-734E-A3B0-F29B-5872387F2B81}"/>
              </a:ext>
            </a:extLst>
          </p:cNvPr>
          <p:cNvSpPr/>
          <p:nvPr/>
        </p:nvSpPr>
        <p:spPr>
          <a:xfrm rot="5400000">
            <a:off x="6931073" y="297779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24" name="矩形: 圆角 623">
            <a:extLst>
              <a:ext uri="{FF2B5EF4-FFF2-40B4-BE49-F238E27FC236}">
                <a16:creationId xmlns:a16="http://schemas.microsoft.com/office/drawing/2014/main" id="{E3E24142-9B35-5FBD-CC62-56C88BAD9799}"/>
              </a:ext>
            </a:extLst>
          </p:cNvPr>
          <p:cNvSpPr/>
          <p:nvPr/>
        </p:nvSpPr>
        <p:spPr>
          <a:xfrm rot="5400000">
            <a:off x="6447149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文本框 629">
                <a:extLst>
                  <a:ext uri="{FF2B5EF4-FFF2-40B4-BE49-F238E27FC236}">
                    <a16:creationId xmlns:a16="http://schemas.microsoft.com/office/drawing/2014/main" id="{E4FA29CE-8F4C-8FBE-93F4-E219B978B573}"/>
                  </a:ext>
                </a:extLst>
              </p:cNvPr>
              <p:cNvSpPr txBox="1"/>
              <p:nvPr/>
            </p:nvSpPr>
            <p:spPr>
              <a:xfrm rot="5400000">
                <a:off x="6896408" y="2793481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30" name="文本框 629">
                <a:extLst>
                  <a:ext uri="{FF2B5EF4-FFF2-40B4-BE49-F238E27FC236}">
                    <a16:creationId xmlns:a16="http://schemas.microsoft.com/office/drawing/2014/main" id="{E4FA29CE-8F4C-8FBE-93F4-E219B978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96408" y="2793481"/>
                <a:ext cx="17920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" name="矩形: 圆角 634">
            <a:extLst>
              <a:ext uri="{FF2B5EF4-FFF2-40B4-BE49-F238E27FC236}">
                <a16:creationId xmlns:a16="http://schemas.microsoft.com/office/drawing/2014/main" id="{26319EA2-1E7B-FC25-3C3A-A4A1D385662F}"/>
              </a:ext>
            </a:extLst>
          </p:cNvPr>
          <p:cNvSpPr/>
          <p:nvPr/>
        </p:nvSpPr>
        <p:spPr>
          <a:xfrm rot="5400000">
            <a:off x="6346273" y="3220131"/>
            <a:ext cx="3826986" cy="216407"/>
          </a:xfrm>
          <a:prstGeom prst="roundRect">
            <a:avLst>
              <a:gd name="adj" fmla="val 14085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72" name="矩形: 圆角 671">
            <a:extLst>
              <a:ext uri="{FF2B5EF4-FFF2-40B4-BE49-F238E27FC236}">
                <a16:creationId xmlns:a16="http://schemas.microsoft.com/office/drawing/2014/main" id="{7AB93731-760D-2390-F71A-7E694912BA29}"/>
              </a:ext>
            </a:extLst>
          </p:cNvPr>
          <p:cNvSpPr/>
          <p:nvPr/>
        </p:nvSpPr>
        <p:spPr>
          <a:xfrm rot="5400000">
            <a:off x="6769433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p:sp>
        <p:nvSpPr>
          <p:cNvPr id="693" name="双括号 692">
            <a:extLst>
              <a:ext uri="{FF2B5EF4-FFF2-40B4-BE49-F238E27FC236}">
                <a16:creationId xmlns:a16="http://schemas.microsoft.com/office/drawing/2014/main" id="{D71B2DCB-4FF5-0922-A813-DD3F04AE413D}"/>
              </a:ext>
            </a:extLst>
          </p:cNvPr>
          <p:cNvSpPr/>
          <p:nvPr/>
        </p:nvSpPr>
        <p:spPr>
          <a:xfrm rot="5400000">
            <a:off x="6178242" y="2338896"/>
            <a:ext cx="1602643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8" name="矩形 697">
            <a:extLst>
              <a:ext uri="{FF2B5EF4-FFF2-40B4-BE49-F238E27FC236}">
                <a16:creationId xmlns:a16="http://schemas.microsoft.com/office/drawing/2014/main" id="{3CE6B0F8-4B75-89C8-5821-87F667CBB2F3}"/>
              </a:ext>
            </a:extLst>
          </p:cNvPr>
          <p:cNvSpPr>
            <a:spLocks/>
          </p:cNvSpPr>
          <p:nvPr/>
        </p:nvSpPr>
        <p:spPr>
          <a:xfrm>
            <a:off x="7780312" y="1644509"/>
            <a:ext cx="184696" cy="19237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9" name="矩形 698">
            <a:extLst>
              <a:ext uri="{FF2B5EF4-FFF2-40B4-BE49-F238E27FC236}">
                <a16:creationId xmlns:a16="http://schemas.microsoft.com/office/drawing/2014/main" id="{2E59C8C1-625C-AC46-1C6C-F1EBDAC7B44D}"/>
              </a:ext>
            </a:extLst>
          </p:cNvPr>
          <p:cNvSpPr>
            <a:spLocks/>
          </p:cNvSpPr>
          <p:nvPr/>
        </p:nvSpPr>
        <p:spPr>
          <a:xfrm>
            <a:off x="7780312" y="1988000"/>
            <a:ext cx="184696" cy="192371"/>
          </a:xfrm>
          <a:prstGeom prst="rect">
            <a:avLst/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0" name="矩形 699">
            <a:extLst>
              <a:ext uri="{FF2B5EF4-FFF2-40B4-BE49-F238E27FC236}">
                <a16:creationId xmlns:a16="http://schemas.microsoft.com/office/drawing/2014/main" id="{CA727693-F505-C235-0189-490980FE81F1}"/>
              </a:ext>
            </a:extLst>
          </p:cNvPr>
          <p:cNvSpPr>
            <a:spLocks/>
          </p:cNvSpPr>
          <p:nvPr/>
        </p:nvSpPr>
        <p:spPr>
          <a:xfrm>
            <a:off x="7779152" y="2261107"/>
            <a:ext cx="184696" cy="192371"/>
          </a:xfrm>
          <a:prstGeom prst="rect">
            <a:avLst/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1" name="矩形 700">
            <a:extLst>
              <a:ext uri="{FF2B5EF4-FFF2-40B4-BE49-F238E27FC236}">
                <a16:creationId xmlns:a16="http://schemas.microsoft.com/office/drawing/2014/main" id="{2068C690-8789-B44E-3CBF-EB319249C27D}"/>
              </a:ext>
            </a:extLst>
          </p:cNvPr>
          <p:cNvSpPr>
            <a:spLocks/>
          </p:cNvSpPr>
          <p:nvPr/>
        </p:nvSpPr>
        <p:spPr>
          <a:xfrm>
            <a:off x="7780312" y="2555691"/>
            <a:ext cx="184696" cy="192371"/>
          </a:xfrm>
          <a:prstGeom prst="rect">
            <a:avLst/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2" name="矩形 701">
            <a:extLst>
              <a:ext uri="{FF2B5EF4-FFF2-40B4-BE49-F238E27FC236}">
                <a16:creationId xmlns:a16="http://schemas.microsoft.com/office/drawing/2014/main" id="{95F225A5-A5D0-14E6-5DE2-0254F3A4F564}"/>
              </a:ext>
            </a:extLst>
          </p:cNvPr>
          <p:cNvSpPr>
            <a:spLocks/>
          </p:cNvSpPr>
          <p:nvPr/>
        </p:nvSpPr>
        <p:spPr>
          <a:xfrm>
            <a:off x="7780312" y="2944311"/>
            <a:ext cx="184696" cy="192371"/>
          </a:xfrm>
          <a:prstGeom prst="rect">
            <a:avLst/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3" name="双括号 702">
            <a:extLst>
              <a:ext uri="{FF2B5EF4-FFF2-40B4-BE49-F238E27FC236}">
                <a16:creationId xmlns:a16="http://schemas.microsoft.com/office/drawing/2014/main" id="{8A6161E2-647A-43DC-7475-035384EAAD41}"/>
              </a:ext>
            </a:extLst>
          </p:cNvPr>
          <p:cNvSpPr/>
          <p:nvPr/>
        </p:nvSpPr>
        <p:spPr>
          <a:xfrm rot="5400000">
            <a:off x="7223948" y="2465585"/>
            <a:ext cx="1297420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文本框 703">
                <a:extLst>
                  <a:ext uri="{FF2B5EF4-FFF2-40B4-BE49-F238E27FC236}">
                    <a16:creationId xmlns:a16="http://schemas.microsoft.com/office/drawing/2014/main" id="{0E73F954-4634-2FB1-6A22-322BC8BBB23C}"/>
                  </a:ext>
                </a:extLst>
              </p:cNvPr>
              <p:cNvSpPr txBox="1"/>
              <p:nvPr/>
            </p:nvSpPr>
            <p:spPr>
              <a:xfrm rot="5400000">
                <a:off x="7275160" y="2788552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04" name="文本框 703">
                <a:extLst>
                  <a:ext uri="{FF2B5EF4-FFF2-40B4-BE49-F238E27FC236}">
                    <a16:creationId xmlns:a16="http://schemas.microsoft.com/office/drawing/2014/main" id="{0E73F954-4634-2FB1-6A22-322BC8BB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75160" y="2788552"/>
                <a:ext cx="17920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文本框 704">
                <a:extLst>
                  <a:ext uri="{FF2B5EF4-FFF2-40B4-BE49-F238E27FC236}">
                    <a16:creationId xmlns:a16="http://schemas.microsoft.com/office/drawing/2014/main" id="{0F739884-64F1-3353-C540-BD243D087467}"/>
                  </a:ext>
                </a:extLst>
              </p:cNvPr>
              <p:cNvSpPr txBox="1"/>
              <p:nvPr/>
            </p:nvSpPr>
            <p:spPr>
              <a:xfrm rot="5400000">
                <a:off x="7785436" y="2753477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05" name="文本框 704">
                <a:extLst>
                  <a:ext uri="{FF2B5EF4-FFF2-40B4-BE49-F238E27FC236}">
                    <a16:creationId xmlns:a16="http://schemas.microsoft.com/office/drawing/2014/main" id="{0F739884-64F1-3353-C540-BD243D087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85436" y="2753477"/>
                <a:ext cx="179203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4" name="矩形 833">
            <a:extLst>
              <a:ext uri="{FF2B5EF4-FFF2-40B4-BE49-F238E27FC236}">
                <a16:creationId xmlns:a16="http://schemas.microsoft.com/office/drawing/2014/main" id="{526435D7-88F2-14A2-BB22-7FFC05AE0F72}"/>
              </a:ext>
            </a:extLst>
          </p:cNvPr>
          <p:cNvSpPr>
            <a:spLocks/>
          </p:cNvSpPr>
          <p:nvPr/>
        </p:nvSpPr>
        <p:spPr>
          <a:xfrm rot="5400000">
            <a:off x="9016917" y="1848193"/>
            <a:ext cx="149665" cy="15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5" name="矩形 834">
            <a:extLst>
              <a:ext uri="{FF2B5EF4-FFF2-40B4-BE49-F238E27FC236}">
                <a16:creationId xmlns:a16="http://schemas.microsoft.com/office/drawing/2014/main" id="{12DFCDD4-03E6-2BCB-FA3C-F695B1C2A3E0}"/>
              </a:ext>
            </a:extLst>
          </p:cNvPr>
          <p:cNvSpPr>
            <a:spLocks/>
          </p:cNvSpPr>
          <p:nvPr/>
        </p:nvSpPr>
        <p:spPr>
          <a:xfrm rot="5400000">
            <a:off x="9013782" y="2228331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6" name="矩形 835">
            <a:extLst>
              <a:ext uri="{FF2B5EF4-FFF2-40B4-BE49-F238E27FC236}">
                <a16:creationId xmlns:a16="http://schemas.microsoft.com/office/drawing/2014/main" id="{9BE19506-19DD-D9D5-7BB6-8F62CBE696E9}"/>
              </a:ext>
            </a:extLst>
          </p:cNvPr>
          <p:cNvSpPr>
            <a:spLocks/>
          </p:cNvSpPr>
          <p:nvPr/>
        </p:nvSpPr>
        <p:spPr>
          <a:xfrm rot="5400000">
            <a:off x="9013783" y="2614271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8" name="双括号 837">
            <a:extLst>
              <a:ext uri="{FF2B5EF4-FFF2-40B4-BE49-F238E27FC236}">
                <a16:creationId xmlns:a16="http://schemas.microsoft.com/office/drawing/2014/main" id="{82FBDEEB-9D28-E619-C696-20B9D349258F}"/>
              </a:ext>
            </a:extLst>
          </p:cNvPr>
          <p:cNvSpPr/>
          <p:nvPr/>
        </p:nvSpPr>
        <p:spPr>
          <a:xfrm rot="5400000">
            <a:off x="8280099" y="2264798"/>
            <a:ext cx="1606810" cy="247072"/>
          </a:xfrm>
          <a:prstGeom prst="bracketPair">
            <a:avLst>
              <a:gd name="adj" fmla="val 15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39" name="矩形 838">
            <a:extLst>
              <a:ext uri="{FF2B5EF4-FFF2-40B4-BE49-F238E27FC236}">
                <a16:creationId xmlns:a16="http://schemas.microsoft.com/office/drawing/2014/main" id="{CEC07B36-A147-A017-DD78-019B582328B7}"/>
              </a:ext>
            </a:extLst>
          </p:cNvPr>
          <p:cNvSpPr>
            <a:spLocks/>
          </p:cNvSpPr>
          <p:nvPr/>
        </p:nvSpPr>
        <p:spPr>
          <a:xfrm rot="5400000">
            <a:off x="9013782" y="203645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0" name="矩形 839">
            <a:extLst>
              <a:ext uri="{FF2B5EF4-FFF2-40B4-BE49-F238E27FC236}">
                <a16:creationId xmlns:a16="http://schemas.microsoft.com/office/drawing/2014/main" id="{B72A91B1-8588-607A-4B1D-62BC7DFB41C1}"/>
              </a:ext>
            </a:extLst>
          </p:cNvPr>
          <p:cNvSpPr>
            <a:spLocks/>
          </p:cNvSpPr>
          <p:nvPr/>
        </p:nvSpPr>
        <p:spPr>
          <a:xfrm rot="5400000">
            <a:off x="9013783" y="242239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1" name="矩形 840">
            <a:extLst>
              <a:ext uri="{FF2B5EF4-FFF2-40B4-BE49-F238E27FC236}">
                <a16:creationId xmlns:a16="http://schemas.microsoft.com/office/drawing/2014/main" id="{41CD26BD-B7ED-0B3E-7DCF-3CAE0DD9EBA2}"/>
              </a:ext>
            </a:extLst>
          </p:cNvPr>
          <p:cNvSpPr>
            <a:spLocks/>
          </p:cNvSpPr>
          <p:nvPr/>
        </p:nvSpPr>
        <p:spPr>
          <a:xfrm rot="5400000">
            <a:off x="9013783" y="2806349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2" name="矩形 841">
            <a:extLst>
              <a:ext uri="{FF2B5EF4-FFF2-40B4-BE49-F238E27FC236}">
                <a16:creationId xmlns:a16="http://schemas.microsoft.com/office/drawing/2014/main" id="{2F441AE2-B6A4-7E0B-120C-A31E85F60CB7}"/>
              </a:ext>
            </a:extLst>
          </p:cNvPr>
          <p:cNvSpPr>
            <a:spLocks/>
          </p:cNvSpPr>
          <p:nvPr/>
        </p:nvSpPr>
        <p:spPr>
          <a:xfrm rot="5400000">
            <a:off x="9016012" y="1657656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1" name="矩形: 圆角 860">
            <a:extLst>
              <a:ext uri="{FF2B5EF4-FFF2-40B4-BE49-F238E27FC236}">
                <a16:creationId xmlns:a16="http://schemas.microsoft.com/office/drawing/2014/main" id="{2206E0D9-41F1-63CE-20A4-8E436A2882AE}"/>
              </a:ext>
            </a:extLst>
          </p:cNvPr>
          <p:cNvSpPr/>
          <p:nvPr/>
        </p:nvSpPr>
        <p:spPr>
          <a:xfrm rot="5400000">
            <a:off x="6963359" y="3237772"/>
            <a:ext cx="3535677" cy="216407"/>
          </a:xfrm>
          <a:prstGeom prst="roundRect">
            <a:avLst>
              <a:gd name="adj" fmla="val 14085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Input Projection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4" name="矩形 863">
            <a:extLst>
              <a:ext uri="{FF2B5EF4-FFF2-40B4-BE49-F238E27FC236}">
                <a16:creationId xmlns:a16="http://schemas.microsoft.com/office/drawing/2014/main" id="{AA1FD9DE-DFA6-A797-D700-4081A6E93072}"/>
              </a:ext>
            </a:extLst>
          </p:cNvPr>
          <p:cNvSpPr>
            <a:spLocks/>
          </p:cNvSpPr>
          <p:nvPr/>
        </p:nvSpPr>
        <p:spPr>
          <a:xfrm rot="5400000">
            <a:off x="9018187" y="3740159"/>
            <a:ext cx="149665" cy="15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5" name="矩形 864">
            <a:extLst>
              <a:ext uri="{FF2B5EF4-FFF2-40B4-BE49-F238E27FC236}">
                <a16:creationId xmlns:a16="http://schemas.microsoft.com/office/drawing/2014/main" id="{9569F949-660B-9AA7-8D92-97F37FCFCDEE}"/>
              </a:ext>
            </a:extLst>
          </p:cNvPr>
          <p:cNvSpPr>
            <a:spLocks/>
          </p:cNvSpPr>
          <p:nvPr/>
        </p:nvSpPr>
        <p:spPr>
          <a:xfrm rot="5400000">
            <a:off x="9015052" y="4120297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6" name="矩形 865">
            <a:extLst>
              <a:ext uri="{FF2B5EF4-FFF2-40B4-BE49-F238E27FC236}">
                <a16:creationId xmlns:a16="http://schemas.microsoft.com/office/drawing/2014/main" id="{1BCEFBC2-AD41-F262-6739-3B8895C2E86E}"/>
              </a:ext>
            </a:extLst>
          </p:cNvPr>
          <p:cNvSpPr>
            <a:spLocks/>
          </p:cNvSpPr>
          <p:nvPr/>
        </p:nvSpPr>
        <p:spPr>
          <a:xfrm rot="5400000">
            <a:off x="9015053" y="4506237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7" name="矩形 866">
            <a:extLst>
              <a:ext uri="{FF2B5EF4-FFF2-40B4-BE49-F238E27FC236}">
                <a16:creationId xmlns:a16="http://schemas.microsoft.com/office/drawing/2014/main" id="{062724A7-18CF-30EE-75D5-22FF346CA851}"/>
              </a:ext>
            </a:extLst>
          </p:cNvPr>
          <p:cNvSpPr>
            <a:spLocks/>
          </p:cNvSpPr>
          <p:nvPr/>
        </p:nvSpPr>
        <p:spPr>
          <a:xfrm rot="5400000">
            <a:off x="9015053" y="489018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8" name="双括号 867">
            <a:extLst>
              <a:ext uri="{FF2B5EF4-FFF2-40B4-BE49-F238E27FC236}">
                <a16:creationId xmlns:a16="http://schemas.microsoft.com/office/drawing/2014/main" id="{85525D69-5F7E-6408-BFFC-BFADEE72F658}"/>
              </a:ext>
            </a:extLst>
          </p:cNvPr>
          <p:cNvSpPr/>
          <p:nvPr/>
        </p:nvSpPr>
        <p:spPr>
          <a:xfrm rot="5400000">
            <a:off x="8283438" y="4186890"/>
            <a:ext cx="1602672" cy="247072"/>
          </a:xfrm>
          <a:prstGeom prst="bracketPair">
            <a:avLst>
              <a:gd name="adj" fmla="val 15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69" name="矩形 868">
            <a:extLst>
              <a:ext uri="{FF2B5EF4-FFF2-40B4-BE49-F238E27FC236}">
                <a16:creationId xmlns:a16="http://schemas.microsoft.com/office/drawing/2014/main" id="{9B009031-E306-EBDC-6351-448A82C910CA}"/>
              </a:ext>
            </a:extLst>
          </p:cNvPr>
          <p:cNvSpPr>
            <a:spLocks/>
          </p:cNvSpPr>
          <p:nvPr/>
        </p:nvSpPr>
        <p:spPr>
          <a:xfrm rot="5400000">
            <a:off x="9015052" y="3928424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70" name="矩形 869">
            <a:extLst>
              <a:ext uri="{FF2B5EF4-FFF2-40B4-BE49-F238E27FC236}">
                <a16:creationId xmlns:a16="http://schemas.microsoft.com/office/drawing/2014/main" id="{ECE38CC6-8CEB-FC0A-07C5-9DEF194F3282}"/>
              </a:ext>
            </a:extLst>
          </p:cNvPr>
          <p:cNvSpPr>
            <a:spLocks/>
          </p:cNvSpPr>
          <p:nvPr/>
        </p:nvSpPr>
        <p:spPr>
          <a:xfrm rot="5400000">
            <a:off x="9015053" y="4314364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71" name="矩形 870">
            <a:extLst>
              <a:ext uri="{FF2B5EF4-FFF2-40B4-BE49-F238E27FC236}">
                <a16:creationId xmlns:a16="http://schemas.microsoft.com/office/drawing/2014/main" id="{9619E419-A1F2-54E6-3ECE-12DDD589EB4E}"/>
              </a:ext>
            </a:extLst>
          </p:cNvPr>
          <p:cNvSpPr>
            <a:spLocks/>
          </p:cNvSpPr>
          <p:nvPr/>
        </p:nvSpPr>
        <p:spPr>
          <a:xfrm rot="5400000">
            <a:off x="9015053" y="4698315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8" name="矩形: 圆角 897">
            <a:extLst>
              <a:ext uri="{FF2B5EF4-FFF2-40B4-BE49-F238E27FC236}">
                <a16:creationId xmlns:a16="http://schemas.microsoft.com/office/drawing/2014/main" id="{82663E5B-FFC7-D3CF-63D2-8A94E680478D}"/>
              </a:ext>
            </a:extLst>
          </p:cNvPr>
          <p:cNvSpPr/>
          <p:nvPr/>
        </p:nvSpPr>
        <p:spPr>
          <a:xfrm rot="5400000">
            <a:off x="8683793" y="2196546"/>
            <a:ext cx="1442588" cy="190798"/>
          </a:xfrm>
          <a:prstGeom prst="roundRect">
            <a:avLst/>
          </a:prstGeom>
          <a:solidFill>
            <a:srgbClr val="E9B1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04" name="矩形: 圆角 903">
            <a:extLst>
              <a:ext uri="{FF2B5EF4-FFF2-40B4-BE49-F238E27FC236}">
                <a16:creationId xmlns:a16="http://schemas.microsoft.com/office/drawing/2014/main" id="{C683CDF7-FA68-CB98-3F13-64831BEE465E}"/>
              </a:ext>
            </a:extLst>
          </p:cNvPr>
          <p:cNvSpPr/>
          <p:nvPr/>
        </p:nvSpPr>
        <p:spPr>
          <a:xfrm rot="5400000">
            <a:off x="8960477" y="2194037"/>
            <a:ext cx="1440047" cy="19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65" name="直接箭头连接符 964">
            <a:extLst>
              <a:ext uri="{FF2B5EF4-FFF2-40B4-BE49-F238E27FC236}">
                <a16:creationId xmlns:a16="http://schemas.microsoft.com/office/drawing/2014/main" id="{492A29FF-53C8-4D19-23B5-F5F096BE089A}"/>
              </a:ext>
            </a:extLst>
          </p:cNvPr>
          <p:cNvCxnSpPr>
            <a:cxnSpLocks/>
          </p:cNvCxnSpPr>
          <p:nvPr/>
        </p:nvCxnSpPr>
        <p:spPr>
          <a:xfrm flipV="1">
            <a:off x="6855583" y="445125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直接箭头连接符 965">
            <a:extLst>
              <a:ext uri="{FF2B5EF4-FFF2-40B4-BE49-F238E27FC236}">
                <a16:creationId xmlns:a16="http://schemas.microsoft.com/office/drawing/2014/main" id="{ABDF73B0-2B7E-32F2-58C7-281BC426AA44}"/>
              </a:ext>
            </a:extLst>
          </p:cNvPr>
          <p:cNvCxnSpPr>
            <a:cxnSpLocks/>
          </p:cNvCxnSpPr>
          <p:nvPr/>
        </p:nvCxnSpPr>
        <p:spPr>
          <a:xfrm flipV="1">
            <a:off x="6855583" y="4156673"/>
            <a:ext cx="9235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直接箭头连接符 966">
            <a:extLst>
              <a:ext uri="{FF2B5EF4-FFF2-40B4-BE49-F238E27FC236}">
                <a16:creationId xmlns:a16="http://schemas.microsoft.com/office/drawing/2014/main" id="{04C4B9CC-9EA7-B859-E0D7-B9A9C0347FC8}"/>
              </a:ext>
            </a:extLst>
          </p:cNvPr>
          <p:cNvCxnSpPr>
            <a:cxnSpLocks/>
          </p:cNvCxnSpPr>
          <p:nvPr/>
        </p:nvCxnSpPr>
        <p:spPr>
          <a:xfrm flipV="1">
            <a:off x="6855583" y="3883566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直接箭头连接符 967">
            <a:extLst>
              <a:ext uri="{FF2B5EF4-FFF2-40B4-BE49-F238E27FC236}">
                <a16:creationId xmlns:a16="http://schemas.microsoft.com/office/drawing/2014/main" id="{5AFD252A-A3B1-D352-043B-5026D21FE44F}"/>
              </a:ext>
            </a:extLst>
          </p:cNvPr>
          <p:cNvCxnSpPr>
            <a:cxnSpLocks/>
          </p:cNvCxnSpPr>
          <p:nvPr/>
        </p:nvCxnSpPr>
        <p:spPr>
          <a:xfrm>
            <a:off x="6855583" y="3533146"/>
            <a:ext cx="924729" cy="69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直接箭头连接符 968">
            <a:extLst>
              <a:ext uri="{FF2B5EF4-FFF2-40B4-BE49-F238E27FC236}">
                <a16:creationId xmlns:a16="http://schemas.microsoft.com/office/drawing/2014/main" id="{A84700E5-DD56-8258-817A-0807579984E0}"/>
              </a:ext>
            </a:extLst>
          </p:cNvPr>
          <p:cNvCxnSpPr>
            <a:cxnSpLocks/>
          </p:cNvCxnSpPr>
          <p:nvPr/>
        </p:nvCxnSpPr>
        <p:spPr>
          <a:xfrm flipV="1">
            <a:off x="6855583" y="483987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0" name="矩形: 圆角 969">
            <a:extLst>
              <a:ext uri="{FF2B5EF4-FFF2-40B4-BE49-F238E27FC236}">
                <a16:creationId xmlns:a16="http://schemas.microsoft.com/office/drawing/2014/main" id="{808EB6A3-5B6E-CAFF-3D2E-9142AB7384AF}"/>
              </a:ext>
            </a:extLst>
          </p:cNvPr>
          <p:cNvSpPr/>
          <p:nvPr/>
        </p:nvSpPr>
        <p:spPr>
          <a:xfrm rot="5400000">
            <a:off x="6010676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1" name="矩形: 圆角 970">
            <a:extLst>
              <a:ext uri="{FF2B5EF4-FFF2-40B4-BE49-F238E27FC236}">
                <a16:creationId xmlns:a16="http://schemas.microsoft.com/office/drawing/2014/main" id="{D8CEF97F-A08A-7BF4-18BE-77A496953F98}"/>
              </a:ext>
            </a:extLst>
          </p:cNvPr>
          <p:cNvSpPr/>
          <p:nvPr/>
        </p:nvSpPr>
        <p:spPr>
          <a:xfrm rot="5400000">
            <a:off x="6931481" y="356753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2" name="矩形: 圆角 971">
            <a:extLst>
              <a:ext uri="{FF2B5EF4-FFF2-40B4-BE49-F238E27FC236}">
                <a16:creationId xmlns:a16="http://schemas.microsoft.com/office/drawing/2014/main" id="{E0325B58-529C-7875-5B8A-C1DB78923D5B}"/>
              </a:ext>
            </a:extLst>
          </p:cNvPr>
          <p:cNvSpPr/>
          <p:nvPr/>
        </p:nvSpPr>
        <p:spPr>
          <a:xfrm rot="5400000">
            <a:off x="6931481" y="3471346"/>
            <a:ext cx="96185" cy="12360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3" name="矩形: 圆角 972">
            <a:extLst>
              <a:ext uri="{FF2B5EF4-FFF2-40B4-BE49-F238E27FC236}">
                <a16:creationId xmlns:a16="http://schemas.microsoft.com/office/drawing/2014/main" id="{F3C5EA08-91A7-808A-1496-403CDFBDA977}"/>
              </a:ext>
            </a:extLst>
          </p:cNvPr>
          <p:cNvSpPr/>
          <p:nvPr/>
        </p:nvSpPr>
        <p:spPr>
          <a:xfrm rot="5400000">
            <a:off x="6931073" y="391795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4" name="矩形: 圆角 973">
            <a:extLst>
              <a:ext uri="{FF2B5EF4-FFF2-40B4-BE49-F238E27FC236}">
                <a16:creationId xmlns:a16="http://schemas.microsoft.com/office/drawing/2014/main" id="{C598D26E-F3D3-34EE-E773-064C2CA3B08C}"/>
              </a:ext>
            </a:extLst>
          </p:cNvPr>
          <p:cNvSpPr/>
          <p:nvPr/>
        </p:nvSpPr>
        <p:spPr>
          <a:xfrm rot="5400000">
            <a:off x="6931073" y="382176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5" name="矩形: 圆角 974">
            <a:extLst>
              <a:ext uri="{FF2B5EF4-FFF2-40B4-BE49-F238E27FC236}">
                <a16:creationId xmlns:a16="http://schemas.microsoft.com/office/drawing/2014/main" id="{CFB68D49-755C-82AD-2565-FC69C7F5C55E}"/>
              </a:ext>
            </a:extLst>
          </p:cNvPr>
          <p:cNvSpPr/>
          <p:nvPr/>
        </p:nvSpPr>
        <p:spPr>
          <a:xfrm rot="5400000">
            <a:off x="6931073" y="419364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6" name="矩形: 圆角 975">
            <a:extLst>
              <a:ext uri="{FF2B5EF4-FFF2-40B4-BE49-F238E27FC236}">
                <a16:creationId xmlns:a16="http://schemas.microsoft.com/office/drawing/2014/main" id="{27CA001E-26F0-7268-B44A-A76ED418146C}"/>
              </a:ext>
            </a:extLst>
          </p:cNvPr>
          <p:cNvSpPr/>
          <p:nvPr/>
        </p:nvSpPr>
        <p:spPr>
          <a:xfrm rot="5400000">
            <a:off x="6931073" y="409745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7" name="矩形: 圆角 976">
            <a:extLst>
              <a:ext uri="{FF2B5EF4-FFF2-40B4-BE49-F238E27FC236}">
                <a16:creationId xmlns:a16="http://schemas.microsoft.com/office/drawing/2014/main" id="{E2BDA2C7-4222-E19E-8F4B-CBA3B54823F0}"/>
              </a:ext>
            </a:extLst>
          </p:cNvPr>
          <p:cNvSpPr/>
          <p:nvPr/>
        </p:nvSpPr>
        <p:spPr>
          <a:xfrm rot="5400000">
            <a:off x="6931073" y="448668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8" name="矩形: 圆角 977">
            <a:extLst>
              <a:ext uri="{FF2B5EF4-FFF2-40B4-BE49-F238E27FC236}">
                <a16:creationId xmlns:a16="http://schemas.microsoft.com/office/drawing/2014/main" id="{6260DE57-C22E-9242-8F8D-ACFCF7BFD3C4}"/>
              </a:ext>
            </a:extLst>
          </p:cNvPr>
          <p:cNvSpPr/>
          <p:nvPr/>
        </p:nvSpPr>
        <p:spPr>
          <a:xfrm rot="5400000">
            <a:off x="6931073" y="439050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9" name="矩形: 圆角 978">
            <a:extLst>
              <a:ext uri="{FF2B5EF4-FFF2-40B4-BE49-F238E27FC236}">
                <a16:creationId xmlns:a16="http://schemas.microsoft.com/office/drawing/2014/main" id="{036FBB87-B133-9E50-A950-DB458631B7DB}"/>
              </a:ext>
            </a:extLst>
          </p:cNvPr>
          <p:cNvSpPr/>
          <p:nvPr/>
        </p:nvSpPr>
        <p:spPr>
          <a:xfrm rot="5400000">
            <a:off x="6931073" y="487335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</a:p>
        </p:txBody>
      </p:sp>
      <p:sp>
        <p:nvSpPr>
          <p:cNvPr id="980" name="矩形: 圆角 979">
            <a:extLst>
              <a:ext uri="{FF2B5EF4-FFF2-40B4-BE49-F238E27FC236}">
                <a16:creationId xmlns:a16="http://schemas.microsoft.com/office/drawing/2014/main" id="{5BE8908E-4867-5470-9543-C10A7CCF23CD}"/>
              </a:ext>
            </a:extLst>
          </p:cNvPr>
          <p:cNvSpPr/>
          <p:nvPr/>
        </p:nvSpPr>
        <p:spPr>
          <a:xfrm rot="5400000">
            <a:off x="6931073" y="477717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1" name="矩形: 圆角 980">
            <a:extLst>
              <a:ext uri="{FF2B5EF4-FFF2-40B4-BE49-F238E27FC236}">
                <a16:creationId xmlns:a16="http://schemas.microsoft.com/office/drawing/2014/main" id="{8F1BB05E-6964-3366-5A5A-21524F617E8B}"/>
              </a:ext>
            </a:extLst>
          </p:cNvPr>
          <p:cNvSpPr/>
          <p:nvPr/>
        </p:nvSpPr>
        <p:spPr>
          <a:xfrm rot="5400000">
            <a:off x="6447149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2" name="文本框 981">
                <a:extLst>
                  <a:ext uri="{FF2B5EF4-FFF2-40B4-BE49-F238E27FC236}">
                    <a16:creationId xmlns:a16="http://schemas.microsoft.com/office/drawing/2014/main" id="{52EA4597-33A4-6B4D-5D01-AF10E2589096}"/>
                  </a:ext>
                </a:extLst>
              </p:cNvPr>
              <p:cNvSpPr txBox="1"/>
              <p:nvPr/>
            </p:nvSpPr>
            <p:spPr>
              <a:xfrm rot="5400000">
                <a:off x="6896408" y="4592861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82" name="文本框 981">
                <a:extLst>
                  <a:ext uri="{FF2B5EF4-FFF2-40B4-BE49-F238E27FC236}">
                    <a16:creationId xmlns:a16="http://schemas.microsoft.com/office/drawing/2014/main" id="{52EA4597-33A4-6B4D-5D01-AF10E258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96408" y="4592861"/>
                <a:ext cx="17920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" name="矩形: 圆角 982">
            <a:extLst>
              <a:ext uri="{FF2B5EF4-FFF2-40B4-BE49-F238E27FC236}">
                <a16:creationId xmlns:a16="http://schemas.microsoft.com/office/drawing/2014/main" id="{FEAFA768-58BB-BCC6-1B79-89D7FA901D93}"/>
              </a:ext>
            </a:extLst>
          </p:cNvPr>
          <p:cNvSpPr/>
          <p:nvPr/>
        </p:nvSpPr>
        <p:spPr>
          <a:xfrm rot="5400000">
            <a:off x="6769433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p:sp>
        <p:nvSpPr>
          <p:cNvPr id="984" name="双括号 983">
            <a:extLst>
              <a:ext uri="{FF2B5EF4-FFF2-40B4-BE49-F238E27FC236}">
                <a16:creationId xmlns:a16="http://schemas.microsoft.com/office/drawing/2014/main" id="{38585DD2-0289-384E-056C-1FC0D679D453}"/>
              </a:ext>
            </a:extLst>
          </p:cNvPr>
          <p:cNvSpPr/>
          <p:nvPr/>
        </p:nvSpPr>
        <p:spPr>
          <a:xfrm rot="5400000">
            <a:off x="6178242" y="4138276"/>
            <a:ext cx="1602643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5" name="矩形 984">
            <a:extLst>
              <a:ext uri="{FF2B5EF4-FFF2-40B4-BE49-F238E27FC236}">
                <a16:creationId xmlns:a16="http://schemas.microsoft.com/office/drawing/2014/main" id="{2E043402-CAE9-B217-1486-6CF2A90A774D}"/>
              </a:ext>
            </a:extLst>
          </p:cNvPr>
          <p:cNvSpPr>
            <a:spLocks/>
          </p:cNvSpPr>
          <p:nvPr/>
        </p:nvSpPr>
        <p:spPr>
          <a:xfrm>
            <a:off x="7780312" y="3443889"/>
            <a:ext cx="184696" cy="19237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6" name="矩形 985">
            <a:extLst>
              <a:ext uri="{FF2B5EF4-FFF2-40B4-BE49-F238E27FC236}">
                <a16:creationId xmlns:a16="http://schemas.microsoft.com/office/drawing/2014/main" id="{C7829F21-A617-8A8B-5B62-65A48D202A51}"/>
              </a:ext>
            </a:extLst>
          </p:cNvPr>
          <p:cNvSpPr>
            <a:spLocks/>
          </p:cNvSpPr>
          <p:nvPr/>
        </p:nvSpPr>
        <p:spPr>
          <a:xfrm>
            <a:off x="7780312" y="3787380"/>
            <a:ext cx="184696" cy="192371"/>
          </a:xfrm>
          <a:prstGeom prst="rect">
            <a:avLst/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7" name="矩形 986">
            <a:extLst>
              <a:ext uri="{FF2B5EF4-FFF2-40B4-BE49-F238E27FC236}">
                <a16:creationId xmlns:a16="http://schemas.microsoft.com/office/drawing/2014/main" id="{2E8A0477-BF0B-E3F2-A50C-7E0DF0C4AE77}"/>
              </a:ext>
            </a:extLst>
          </p:cNvPr>
          <p:cNvSpPr>
            <a:spLocks/>
          </p:cNvSpPr>
          <p:nvPr/>
        </p:nvSpPr>
        <p:spPr>
          <a:xfrm>
            <a:off x="7779152" y="4060487"/>
            <a:ext cx="184696" cy="192371"/>
          </a:xfrm>
          <a:prstGeom prst="rect">
            <a:avLst/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8" name="矩形 987">
            <a:extLst>
              <a:ext uri="{FF2B5EF4-FFF2-40B4-BE49-F238E27FC236}">
                <a16:creationId xmlns:a16="http://schemas.microsoft.com/office/drawing/2014/main" id="{8C51AD84-1ECB-5836-0A98-1DEC18C453E6}"/>
              </a:ext>
            </a:extLst>
          </p:cNvPr>
          <p:cNvSpPr>
            <a:spLocks/>
          </p:cNvSpPr>
          <p:nvPr/>
        </p:nvSpPr>
        <p:spPr>
          <a:xfrm>
            <a:off x="7780312" y="4355071"/>
            <a:ext cx="184696" cy="192371"/>
          </a:xfrm>
          <a:prstGeom prst="rect">
            <a:avLst/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9" name="矩形 988">
            <a:extLst>
              <a:ext uri="{FF2B5EF4-FFF2-40B4-BE49-F238E27FC236}">
                <a16:creationId xmlns:a16="http://schemas.microsoft.com/office/drawing/2014/main" id="{5EF19175-7F00-5660-CFDD-1FDF7FC6F220}"/>
              </a:ext>
            </a:extLst>
          </p:cNvPr>
          <p:cNvSpPr>
            <a:spLocks/>
          </p:cNvSpPr>
          <p:nvPr/>
        </p:nvSpPr>
        <p:spPr>
          <a:xfrm>
            <a:off x="7780312" y="4743691"/>
            <a:ext cx="184696" cy="192371"/>
          </a:xfrm>
          <a:prstGeom prst="rect">
            <a:avLst/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90" name="双括号 989">
            <a:extLst>
              <a:ext uri="{FF2B5EF4-FFF2-40B4-BE49-F238E27FC236}">
                <a16:creationId xmlns:a16="http://schemas.microsoft.com/office/drawing/2014/main" id="{F59BEA55-5BE1-FA80-2EAF-7271F88E0814}"/>
              </a:ext>
            </a:extLst>
          </p:cNvPr>
          <p:cNvSpPr/>
          <p:nvPr/>
        </p:nvSpPr>
        <p:spPr>
          <a:xfrm rot="5400000">
            <a:off x="7223948" y="4264965"/>
            <a:ext cx="1297420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文本框 990">
                <a:extLst>
                  <a:ext uri="{FF2B5EF4-FFF2-40B4-BE49-F238E27FC236}">
                    <a16:creationId xmlns:a16="http://schemas.microsoft.com/office/drawing/2014/main" id="{43BBDBCB-952F-D13F-4EC2-64C4019246DD}"/>
                  </a:ext>
                </a:extLst>
              </p:cNvPr>
              <p:cNvSpPr txBox="1"/>
              <p:nvPr/>
            </p:nvSpPr>
            <p:spPr>
              <a:xfrm rot="5400000">
                <a:off x="7275160" y="4587932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1" name="文本框 990">
                <a:extLst>
                  <a:ext uri="{FF2B5EF4-FFF2-40B4-BE49-F238E27FC236}">
                    <a16:creationId xmlns:a16="http://schemas.microsoft.com/office/drawing/2014/main" id="{43BBDBCB-952F-D13F-4EC2-64C401924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75160" y="4587932"/>
                <a:ext cx="179203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2" name="文本框 991">
                <a:extLst>
                  <a:ext uri="{FF2B5EF4-FFF2-40B4-BE49-F238E27FC236}">
                    <a16:creationId xmlns:a16="http://schemas.microsoft.com/office/drawing/2014/main" id="{83789676-3B7F-2C82-7881-6B69452F2242}"/>
                  </a:ext>
                </a:extLst>
              </p:cNvPr>
              <p:cNvSpPr txBox="1"/>
              <p:nvPr/>
            </p:nvSpPr>
            <p:spPr>
              <a:xfrm rot="5400000">
                <a:off x="7785436" y="4552857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2" name="文本框 991">
                <a:extLst>
                  <a:ext uri="{FF2B5EF4-FFF2-40B4-BE49-F238E27FC236}">
                    <a16:creationId xmlns:a16="http://schemas.microsoft.com/office/drawing/2014/main" id="{83789676-3B7F-2C82-7881-6B69452F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85436" y="4552857"/>
                <a:ext cx="179203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6" name="矩形 1005">
            <a:extLst>
              <a:ext uri="{FF2B5EF4-FFF2-40B4-BE49-F238E27FC236}">
                <a16:creationId xmlns:a16="http://schemas.microsoft.com/office/drawing/2014/main" id="{D40E845F-8B51-9401-2A6A-0DE59F593663}"/>
              </a:ext>
            </a:extLst>
          </p:cNvPr>
          <p:cNvSpPr>
            <a:spLocks/>
          </p:cNvSpPr>
          <p:nvPr/>
        </p:nvSpPr>
        <p:spPr>
          <a:xfrm rot="5400000">
            <a:off x="9012551" y="2993308"/>
            <a:ext cx="152207" cy="155300"/>
          </a:xfrm>
          <a:prstGeom prst="rect">
            <a:avLst/>
          </a:prstGeom>
          <a:solidFill>
            <a:srgbClr val="D0CE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7" name="矩形 1006">
            <a:extLst>
              <a:ext uri="{FF2B5EF4-FFF2-40B4-BE49-F238E27FC236}">
                <a16:creationId xmlns:a16="http://schemas.microsoft.com/office/drawing/2014/main" id="{B1ECDF8B-ACE4-8E1B-4CE2-72511204ADCC}"/>
              </a:ext>
            </a:extLst>
          </p:cNvPr>
          <p:cNvSpPr>
            <a:spLocks/>
          </p:cNvSpPr>
          <p:nvPr/>
        </p:nvSpPr>
        <p:spPr>
          <a:xfrm rot="5400000">
            <a:off x="9016361" y="3554649"/>
            <a:ext cx="152207" cy="155300"/>
          </a:xfrm>
          <a:prstGeom prst="rect">
            <a:avLst/>
          </a:prstGeom>
          <a:solidFill>
            <a:srgbClr val="D0CE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8" name="矩形: 圆角 1007">
            <a:extLst>
              <a:ext uri="{FF2B5EF4-FFF2-40B4-BE49-F238E27FC236}">
                <a16:creationId xmlns:a16="http://schemas.microsoft.com/office/drawing/2014/main" id="{0645665E-F958-CECC-E16C-BC6AB84F7148}"/>
              </a:ext>
            </a:extLst>
          </p:cNvPr>
          <p:cNvSpPr/>
          <p:nvPr/>
        </p:nvSpPr>
        <p:spPr>
          <a:xfrm rot="5400000">
            <a:off x="8685027" y="4298722"/>
            <a:ext cx="1440119" cy="190798"/>
          </a:xfrm>
          <a:prstGeom prst="roundRect">
            <a:avLst/>
          </a:prstGeom>
          <a:solidFill>
            <a:srgbClr val="E9B1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9" name="矩形: 圆角 1008">
            <a:extLst>
              <a:ext uri="{FF2B5EF4-FFF2-40B4-BE49-F238E27FC236}">
                <a16:creationId xmlns:a16="http://schemas.microsoft.com/office/drawing/2014/main" id="{7835FB83-D4E5-0D23-7100-33388F9C0572}"/>
              </a:ext>
            </a:extLst>
          </p:cNvPr>
          <p:cNvSpPr/>
          <p:nvPr/>
        </p:nvSpPr>
        <p:spPr>
          <a:xfrm rot="5400000">
            <a:off x="8959832" y="4302043"/>
            <a:ext cx="1440120" cy="1841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29" name="矩形: 圆角 1028">
            <a:extLst>
              <a:ext uri="{FF2B5EF4-FFF2-40B4-BE49-F238E27FC236}">
                <a16:creationId xmlns:a16="http://schemas.microsoft.com/office/drawing/2014/main" id="{D0B629C1-C925-A44B-5883-E6E7BC5BC922}"/>
              </a:ext>
            </a:extLst>
          </p:cNvPr>
          <p:cNvSpPr/>
          <p:nvPr/>
        </p:nvSpPr>
        <p:spPr>
          <a:xfrm rot="5400000">
            <a:off x="9235917" y="2193220"/>
            <a:ext cx="1430244" cy="1932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30" name="连接符: 肘形 1029">
            <a:extLst>
              <a:ext uri="{FF2B5EF4-FFF2-40B4-BE49-F238E27FC236}">
                <a16:creationId xmlns:a16="http://schemas.microsoft.com/office/drawing/2014/main" id="{20F6B413-8C52-4F5A-7499-EC1EE14BD5CF}"/>
              </a:ext>
            </a:extLst>
          </p:cNvPr>
          <p:cNvCxnSpPr>
            <a:cxnSpLocks/>
            <a:stCxn id="838" idx="1"/>
            <a:endCxn id="1029" idx="1"/>
          </p:cNvCxnSpPr>
          <p:nvPr/>
        </p:nvCxnSpPr>
        <p:spPr>
          <a:xfrm rot="5400000" flipH="1" flipV="1">
            <a:off x="9512173" y="1146064"/>
            <a:ext cx="10196" cy="867535"/>
          </a:xfrm>
          <a:prstGeom prst="bentConnector3">
            <a:avLst>
              <a:gd name="adj1" fmla="val 95948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矩形: 圆角 1042">
            <a:extLst>
              <a:ext uri="{FF2B5EF4-FFF2-40B4-BE49-F238E27FC236}">
                <a16:creationId xmlns:a16="http://schemas.microsoft.com/office/drawing/2014/main" id="{B8BB0AA8-9F86-BC60-CC57-A4DB471E448B}"/>
              </a:ext>
            </a:extLst>
          </p:cNvPr>
          <p:cNvSpPr/>
          <p:nvPr/>
        </p:nvSpPr>
        <p:spPr>
          <a:xfrm rot="5400000">
            <a:off x="9234761" y="4292546"/>
            <a:ext cx="1430244" cy="1932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45" name="连接符: 肘形 1044">
            <a:extLst>
              <a:ext uri="{FF2B5EF4-FFF2-40B4-BE49-F238E27FC236}">
                <a16:creationId xmlns:a16="http://schemas.microsoft.com/office/drawing/2014/main" id="{45B4EAB9-604F-F65A-F9D6-E0CD57E7C63A}"/>
              </a:ext>
            </a:extLst>
          </p:cNvPr>
          <p:cNvCxnSpPr>
            <a:cxnSpLocks/>
            <a:stCxn id="868" idx="3"/>
            <a:endCxn id="1043" idx="3"/>
          </p:cNvCxnSpPr>
          <p:nvPr/>
        </p:nvCxnSpPr>
        <p:spPr>
          <a:xfrm rot="5400000" flipH="1" flipV="1">
            <a:off x="9513598" y="4675478"/>
            <a:ext cx="7459" cy="865109"/>
          </a:xfrm>
          <a:prstGeom prst="bentConnector3">
            <a:avLst>
              <a:gd name="adj1" fmla="val -1006757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矩形: 圆角 1049">
            <a:extLst>
              <a:ext uri="{FF2B5EF4-FFF2-40B4-BE49-F238E27FC236}">
                <a16:creationId xmlns:a16="http://schemas.microsoft.com/office/drawing/2014/main" id="{2B00C9B6-A2A0-A809-0C0F-BD7BE74D6791}"/>
              </a:ext>
            </a:extLst>
          </p:cNvPr>
          <p:cNvSpPr/>
          <p:nvPr/>
        </p:nvSpPr>
        <p:spPr>
          <a:xfrm rot="5400000">
            <a:off x="8478475" y="3228723"/>
            <a:ext cx="3535677" cy="216407"/>
          </a:xfrm>
          <a:prstGeom prst="roundRect">
            <a:avLst>
              <a:gd name="adj" fmla="val 1408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 (FFN)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DE270EDD-DBF5-0FBA-595C-F13C28A1FE38}"/>
              </a:ext>
            </a:extLst>
          </p:cNvPr>
          <p:cNvSpPr txBox="1"/>
          <p:nvPr/>
        </p:nvSpPr>
        <p:spPr>
          <a:xfrm>
            <a:off x="6501248" y="5241563"/>
            <a:ext cx="1277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CCDA5681-D3C1-718A-62F2-E5ADF07D3759}"/>
              </a:ext>
            </a:extLst>
          </p:cNvPr>
          <p:cNvSpPr txBox="1"/>
          <p:nvPr/>
        </p:nvSpPr>
        <p:spPr>
          <a:xfrm>
            <a:off x="8416696" y="5260737"/>
            <a:ext cx="214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Contrast based Part Decoder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60" name="右大括号 1059">
            <a:extLst>
              <a:ext uri="{FF2B5EF4-FFF2-40B4-BE49-F238E27FC236}">
                <a16:creationId xmlns:a16="http://schemas.microsoft.com/office/drawing/2014/main" id="{03809D7B-DDC7-DF9A-1AD4-0DEE4C068AC5}"/>
              </a:ext>
            </a:extLst>
          </p:cNvPr>
          <p:cNvSpPr/>
          <p:nvPr/>
        </p:nvSpPr>
        <p:spPr>
          <a:xfrm rot="5400000">
            <a:off x="7321900" y="3004334"/>
            <a:ext cx="75575" cy="463380"/>
          </a:xfrm>
          <a:prstGeom prst="rightBrace">
            <a:avLst>
              <a:gd name="adj1" fmla="val 56249"/>
              <a:gd name="adj2" fmla="val 494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3" name="右大括号 1062">
            <a:extLst>
              <a:ext uri="{FF2B5EF4-FFF2-40B4-BE49-F238E27FC236}">
                <a16:creationId xmlns:a16="http://schemas.microsoft.com/office/drawing/2014/main" id="{C3EFF67B-4F7A-5845-00C1-35C98DDFD04E}"/>
              </a:ext>
            </a:extLst>
          </p:cNvPr>
          <p:cNvSpPr/>
          <p:nvPr/>
        </p:nvSpPr>
        <p:spPr>
          <a:xfrm rot="16200000">
            <a:off x="7321901" y="3203730"/>
            <a:ext cx="75575" cy="463380"/>
          </a:xfrm>
          <a:prstGeom prst="rightBrace">
            <a:avLst>
              <a:gd name="adj1" fmla="val 56249"/>
              <a:gd name="adj2" fmla="val 494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文本框 1063">
                <a:extLst>
                  <a:ext uri="{FF2B5EF4-FFF2-40B4-BE49-F238E27FC236}">
                    <a16:creationId xmlns:a16="http://schemas.microsoft.com/office/drawing/2014/main" id="{54AB790C-2B9B-1CD2-A598-46291B54BB4F}"/>
                  </a:ext>
                </a:extLst>
              </p:cNvPr>
              <p:cNvSpPr txBox="1"/>
              <p:nvPr/>
            </p:nvSpPr>
            <p:spPr>
              <a:xfrm>
                <a:off x="7338890" y="3228702"/>
                <a:ext cx="706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8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64" name="文本框 1063">
                <a:extLst>
                  <a:ext uri="{FF2B5EF4-FFF2-40B4-BE49-F238E27FC236}">
                    <a16:creationId xmlns:a16="http://schemas.microsoft.com/office/drawing/2014/main" id="{54AB790C-2B9B-1CD2-A598-46291B54B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890" y="3228702"/>
                <a:ext cx="70604" cy="215444"/>
              </a:xfrm>
              <a:prstGeom prst="rect">
                <a:avLst/>
              </a:prstGeom>
              <a:blipFill>
                <a:blip r:embed="rId39"/>
                <a:stretch>
                  <a:fillRect l="-63636" r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Google Shape;6736;p68">
            <a:extLst>
              <a:ext uri="{FF2B5EF4-FFF2-40B4-BE49-F238E27FC236}">
                <a16:creationId xmlns:a16="http://schemas.microsoft.com/office/drawing/2014/main" id="{AB04791A-0F54-2A68-8CEB-E0CF2CAD2AF0}"/>
              </a:ext>
            </a:extLst>
          </p:cNvPr>
          <p:cNvSpPr>
            <a:spLocks/>
          </p:cNvSpPr>
          <p:nvPr/>
        </p:nvSpPr>
        <p:spPr>
          <a:xfrm>
            <a:off x="10609286" y="3984322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1070" name="矩形: 圆角 1069">
            <a:extLst>
              <a:ext uri="{FF2B5EF4-FFF2-40B4-BE49-F238E27FC236}">
                <a16:creationId xmlns:a16="http://schemas.microsoft.com/office/drawing/2014/main" id="{00A046C4-8D3A-C4C8-1A41-2241A4916F03}"/>
              </a:ext>
            </a:extLst>
          </p:cNvPr>
          <p:cNvSpPr/>
          <p:nvPr/>
        </p:nvSpPr>
        <p:spPr>
          <a:xfrm>
            <a:off x="10500170" y="3207596"/>
            <a:ext cx="743804" cy="22951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Distance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72" name="Google Shape;6736;p68">
            <a:extLst>
              <a:ext uri="{FF2B5EF4-FFF2-40B4-BE49-F238E27FC236}">
                <a16:creationId xmlns:a16="http://schemas.microsoft.com/office/drawing/2014/main" id="{8997F05A-C7B4-7587-F392-1218C9A84EFC}"/>
              </a:ext>
            </a:extLst>
          </p:cNvPr>
          <p:cNvSpPr>
            <a:spLocks/>
          </p:cNvSpPr>
          <p:nvPr/>
        </p:nvSpPr>
        <p:spPr>
          <a:xfrm>
            <a:off x="10609286" y="2190437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cxnSp>
        <p:nvCxnSpPr>
          <p:cNvPr id="1073" name="直接箭头连接符 1072">
            <a:extLst>
              <a:ext uri="{FF2B5EF4-FFF2-40B4-BE49-F238E27FC236}">
                <a16:creationId xmlns:a16="http://schemas.microsoft.com/office/drawing/2014/main" id="{DC355422-93FC-4DDF-A2F4-8C7BAA411493}"/>
              </a:ext>
            </a:extLst>
          </p:cNvPr>
          <p:cNvCxnSpPr>
            <a:cxnSpLocks/>
            <a:endCxn id="1070" idx="0"/>
          </p:cNvCxnSpPr>
          <p:nvPr/>
        </p:nvCxnSpPr>
        <p:spPr>
          <a:xfrm>
            <a:off x="10872072" y="2611120"/>
            <a:ext cx="0" cy="596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直接箭头连接符 1075">
            <a:extLst>
              <a:ext uri="{FF2B5EF4-FFF2-40B4-BE49-F238E27FC236}">
                <a16:creationId xmlns:a16="http://schemas.microsoft.com/office/drawing/2014/main" id="{413E92FA-7576-FB93-CF39-B5FEC86669EA}"/>
              </a:ext>
            </a:extLst>
          </p:cNvPr>
          <p:cNvCxnSpPr>
            <a:cxnSpLocks/>
            <a:endCxn id="1070" idx="2"/>
          </p:cNvCxnSpPr>
          <p:nvPr/>
        </p:nvCxnSpPr>
        <p:spPr>
          <a:xfrm flipV="1">
            <a:off x="10872072" y="3437111"/>
            <a:ext cx="0" cy="606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直接箭头连接符 1096">
            <a:extLst>
              <a:ext uri="{FF2B5EF4-FFF2-40B4-BE49-F238E27FC236}">
                <a16:creationId xmlns:a16="http://schemas.microsoft.com/office/drawing/2014/main" id="{A81E1CED-4DFA-24D9-3483-5AEAEB1A9FD1}"/>
              </a:ext>
            </a:extLst>
          </p:cNvPr>
          <p:cNvCxnSpPr>
            <a:cxnSpLocks/>
            <a:stCxn id="1070" idx="3"/>
            <a:endCxn id="1105" idx="1"/>
          </p:cNvCxnSpPr>
          <p:nvPr/>
        </p:nvCxnSpPr>
        <p:spPr>
          <a:xfrm>
            <a:off x="11243974" y="3322354"/>
            <a:ext cx="164454" cy="1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矩形: 圆角 1104">
            <a:extLst>
              <a:ext uri="{FF2B5EF4-FFF2-40B4-BE49-F238E27FC236}">
                <a16:creationId xmlns:a16="http://schemas.microsoft.com/office/drawing/2014/main" id="{B20C725B-48F6-6DF2-AA17-148EEAD80947}"/>
              </a:ext>
            </a:extLst>
          </p:cNvPr>
          <p:cNvSpPr/>
          <p:nvPr/>
        </p:nvSpPr>
        <p:spPr>
          <a:xfrm>
            <a:off x="11408428" y="3030337"/>
            <a:ext cx="759309" cy="586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Forged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or 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Genuine</a:t>
            </a:r>
          </a:p>
        </p:txBody>
      </p:sp>
      <p:cxnSp>
        <p:nvCxnSpPr>
          <p:cNvPr id="1171" name="直接箭头连接符 1170">
            <a:extLst>
              <a:ext uri="{FF2B5EF4-FFF2-40B4-BE49-F238E27FC236}">
                <a16:creationId xmlns:a16="http://schemas.microsoft.com/office/drawing/2014/main" id="{D9F65B98-6278-F68B-8302-6CDDA27730A6}"/>
              </a:ext>
            </a:extLst>
          </p:cNvPr>
          <p:cNvCxnSpPr>
            <a:cxnSpLocks/>
            <a:stCxn id="1006" idx="0"/>
            <a:endCxn id="1009" idx="1"/>
          </p:cNvCxnSpPr>
          <p:nvPr/>
        </p:nvCxnSpPr>
        <p:spPr>
          <a:xfrm>
            <a:off x="9166305" y="3070959"/>
            <a:ext cx="513587" cy="603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直接箭头连接符 1173">
            <a:extLst>
              <a:ext uri="{FF2B5EF4-FFF2-40B4-BE49-F238E27FC236}">
                <a16:creationId xmlns:a16="http://schemas.microsoft.com/office/drawing/2014/main" id="{4EF2E209-3173-17D7-CB6E-3AA1834DAB50}"/>
              </a:ext>
            </a:extLst>
          </p:cNvPr>
          <p:cNvCxnSpPr>
            <a:cxnSpLocks/>
            <a:stCxn id="1007" idx="0"/>
            <a:endCxn id="904" idx="3"/>
          </p:cNvCxnSpPr>
          <p:nvPr/>
        </p:nvCxnSpPr>
        <p:spPr>
          <a:xfrm flipV="1">
            <a:off x="9170115" y="3010696"/>
            <a:ext cx="510386" cy="621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3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连接符: 肘形 248">
            <a:extLst>
              <a:ext uri="{FF2B5EF4-FFF2-40B4-BE49-F238E27FC236}">
                <a16:creationId xmlns:a16="http://schemas.microsoft.com/office/drawing/2014/main" id="{2D9E008D-48D0-47FA-E25D-8633D908E5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7756" y="-1244017"/>
            <a:ext cx="1121647" cy="8753128"/>
          </a:xfrm>
          <a:prstGeom prst="bentConnector4">
            <a:avLst>
              <a:gd name="adj1" fmla="val 318487"/>
              <a:gd name="adj2" fmla="val 1026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3FDFBA8F-6A48-6270-FA5C-59C0B2F10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9483" y="-776018"/>
            <a:ext cx="1138194" cy="8753128"/>
          </a:xfrm>
          <a:prstGeom prst="bentConnector4">
            <a:avLst>
              <a:gd name="adj1" fmla="val 322850"/>
              <a:gd name="adj2" fmla="val 1026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07EB12-AB5B-115D-04DC-63833BEDB327}"/>
              </a:ext>
            </a:extLst>
          </p:cNvPr>
          <p:cNvCxnSpPr>
            <a:cxnSpLocks/>
            <a:stCxn id="9" idx="3"/>
            <a:endCxn id="128" idx="1"/>
          </p:cNvCxnSpPr>
          <p:nvPr/>
        </p:nvCxnSpPr>
        <p:spPr>
          <a:xfrm>
            <a:off x="1808244" y="2729112"/>
            <a:ext cx="11381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F3D981E-3890-F606-A7FA-B380B280057F}"/>
                  </a:ext>
                </a:extLst>
              </p:cNvPr>
              <p:cNvSpPr txBox="1"/>
              <p:nvPr/>
            </p:nvSpPr>
            <p:spPr>
              <a:xfrm>
                <a:off x="632560" y="5690628"/>
                <a:ext cx="1134782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𝐈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𝑞</m:t>
                        </m:r>
                      </m:sub>
                    </m:sSub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F3D981E-3890-F606-A7FA-B380B2800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0" y="5690628"/>
                <a:ext cx="1134782" cy="357534"/>
              </a:xfrm>
              <a:prstGeom prst="rect">
                <a:avLst/>
              </a:prstGeom>
              <a:blipFill>
                <a:blip r:embed="rId3"/>
                <a:stretch>
                  <a:fillRect l="-1613" t="-5172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015DE64-D800-1E9C-16FA-BF08B57D0A6D}"/>
              </a:ext>
            </a:extLst>
          </p:cNvPr>
          <p:cNvSpPr/>
          <p:nvPr/>
        </p:nvSpPr>
        <p:spPr>
          <a:xfrm>
            <a:off x="7130492" y="2252965"/>
            <a:ext cx="1484280" cy="2264700"/>
          </a:xfrm>
          <a:prstGeom prst="roundRect">
            <a:avLst>
              <a:gd name="adj" fmla="val 1333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Decoder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6133F75-4F1D-E8DF-2260-724C017086DC}"/>
                  </a:ext>
                </a:extLst>
              </p:cNvPr>
              <p:cNvSpPr txBox="1"/>
              <p:nvPr/>
            </p:nvSpPr>
            <p:spPr>
              <a:xfrm>
                <a:off x="311165" y="733345"/>
                <a:ext cx="17775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Reference </a:t>
                </a:r>
                <a14:m>
                  <m:oMath xmlns:m="http://schemas.openxmlformats.org/officeDocument/2006/math">
                    <m:r>
                      <a:rPr lang="en-US" altLang="zh-CN" sz="1600" b="1" i="0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0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𝐈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6133F75-4F1D-E8DF-2260-724C0170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5" y="733345"/>
                <a:ext cx="1777573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EF3FF87-4389-5B49-EB30-C6D215328E10}"/>
              </a:ext>
            </a:extLst>
          </p:cNvPr>
          <p:cNvSpPr/>
          <p:nvPr/>
        </p:nvSpPr>
        <p:spPr>
          <a:xfrm>
            <a:off x="8984579" y="2750820"/>
            <a:ext cx="2307887" cy="1257300"/>
          </a:xfrm>
          <a:prstGeom prst="roundRect">
            <a:avLst>
              <a:gd name="adj" fmla="val 686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Focal Contrast Loss (FC)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0F5DFDC1-39F3-CF77-3B28-BBD1A5CFC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142428" y="1104786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774F1BD4-8189-9FBF-908D-50AF2A70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137379" y="4921375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277AABB2-1629-226C-7E98-868771D97803}"/>
              </a:ext>
            </a:extLst>
          </p:cNvPr>
          <p:cNvSpPr/>
          <p:nvPr/>
        </p:nvSpPr>
        <p:spPr>
          <a:xfrm>
            <a:off x="2946371" y="2257823"/>
            <a:ext cx="2224250" cy="942578"/>
          </a:xfrm>
          <a:prstGeom prst="roundRect">
            <a:avLst>
              <a:gd name="adj" fmla="val 5480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9C64C51-DAF1-E743-B1D6-312F62FC222C}"/>
              </a:ext>
            </a:extLst>
          </p:cNvPr>
          <p:cNvGrpSpPr/>
          <p:nvPr/>
        </p:nvGrpSpPr>
        <p:grpSpPr>
          <a:xfrm>
            <a:off x="2677267" y="1257883"/>
            <a:ext cx="2678224" cy="403714"/>
            <a:chOff x="3623039" y="4451311"/>
            <a:chExt cx="2678224" cy="403714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4B955DFC-0327-66E4-1EC6-C3A049927B5A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53CC1FDE-95B7-1B92-F403-9E894DC503A7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87F1928-1ADD-4696-16A8-4C2239EC01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D9C3E02-6CB9-FB7B-1678-259D8798F0A2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1" name="双括号 150">
              <a:extLst>
                <a:ext uri="{FF2B5EF4-FFF2-40B4-BE49-F238E27FC236}">
                  <a16:creationId xmlns:a16="http://schemas.microsoft.com/office/drawing/2014/main" id="{E4182C01-6A1E-BDFC-D2A3-CD8E3E813239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E5D9FC0-F836-5B25-B751-1BAC63D47F1B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5711C6-FD54-5F3B-37BE-3475CCFEBEA6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7014CE01-DA1C-25AA-A8BF-F255E13DE07B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6A27804-B261-E81C-FC4D-28C72C439AD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84FF0245-B458-8CA8-7E31-E1EF2CE9DBE1}"/>
              </a:ext>
            </a:extLst>
          </p:cNvPr>
          <p:cNvGrpSpPr/>
          <p:nvPr/>
        </p:nvGrpSpPr>
        <p:grpSpPr>
          <a:xfrm>
            <a:off x="2671870" y="5107881"/>
            <a:ext cx="2678224" cy="403714"/>
            <a:chOff x="3623039" y="4451311"/>
            <a:chExt cx="2678224" cy="40371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40D7A1E-7F5C-2972-B3FA-134BBBB45F47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9ED607E7-7E1B-4BD2-49C0-3C4DCC03643E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E708EB5-0D96-06B2-1709-A9BCD7719D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493A526-BA43-ABD3-4D4C-98A3132A3267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2" name="双括号 171">
              <a:extLst>
                <a:ext uri="{FF2B5EF4-FFF2-40B4-BE49-F238E27FC236}">
                  <a16:creationId xmlns:a16="http://schemas.microsoft.com/office/drawing/2014/main" id="{93800E9F-CE2F-8C4E-59A6-FE84E51EA611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6DC18FBC-81D0-34D0-AFD3-5B5598F840AC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547E463-D275-E7D9-D764-4EE95E00DF2C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0A6707B-0C69-262C-2A7D-45F6E7F5A970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F4E4DA01-EEE1-83AC-F652-9C476A01465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/>
              <p:nvPr/>
            </p:nvSpPr>
            <p:spPr>
              <a:xfrm>
                <a:off x="3356747" y="5422546"/>
                <a:ext cx="2012609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 ⋯, 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47" y="5422546"/>
                <a:ext cx="2012609" cy="412870"/>
              </a:xfrm>
              <a:prstGeom prst="rect">
                <a:avLst/>
              </a:prstGeom>
              <a:blipFill>
                <a:blip r:embed="rId7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/>
              <p:nvPr/>
            </p:nvSpPr>
            <p:spPr>
              <a:xfrm>
                <a:off x="3244062" y="907500"/>
                <a:ext cx="1981065" cy="40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 ⋯, 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062" y="907500"/>
                <a:ext cx="1981065" cy="4007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078B7FC9-9471-16FD-D635-1330E91D4BF3}"/>
              </a:ext>
            </a:extLst>
          </p:cNvPr>
          <p:cNvSpPr/>
          <p:nvPr/>
        </p:nvSpPr>
        <p:spPr>
          <a:xfrm>
            <a:off x="7130490" y="5001455"/>
            <a:ext cx="1484280" cy="617579"/>
          </a:xfrm>
          <a:prstGeom prst="roundRect">
            <a:avLst>
              <a:gd name="adj" fmla="val 10377"/>
            </a:avLst>
          </a:prstGeom>
          <a:solidFill>
            <a:srgbClr val="FFE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D92F9871-BBE7-4260-9738-F103D4404D7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052440" y="4521152"/>
            <a:ext cx="3802" cy="576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24628393-1813-A468-98F8-D39986618158}"/>
              </a:ext>
            </a:extLst>
          </p:cNvPr>
          <p:cNvSpPr/>
          <p:nvPr/>
        </p:nvSpPr>
        <p:spPr>
          <a:xfrm>
            <a:off x="7130489" y="1146090"/>
            <a:ext cx="1484281" cy="617579"/>
          </a:xfrm>
          <a:prstGeom prst="roundRect">
            <a:avLst>
              <a:gd name="adj" fmla="val 10377"/>
            </a:avLst>
          </a:prstGeom>
          <a:solidFill>
            <a:srgbClr val="FFE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4CCB6374-A994-8B74-CA26-DDFB69F7D37D}"/>
              </a:ext>
            </a:extLst>
          </p:cNvPr>
          <p:cNvCxnSpPr>
            <a:cxnSpLocks/>
            <a:stCxn id="151" idx="3"/>
            <a:endCxn id="230" idx="1"/>
          </p:cNvCxnSpPr>
          <p:nvPr/>
        </p:nvCxnSpPr>
        <p:spPr>
          <a:xfrm flipV="1">
            <a:off x="5355491" y="1454880"/>
            <a:ext cx="1774998" cy="4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F0B57F9-17AC-461A-7316-FBD0A6D3C43F}"/>
              </a:ext>
            </a:extLst>
          </p:cNvPr>
          <p:cNvCxnSpPr>
            <a:cxnSpLocks/>
            <a:stCxn id="230" idx="2"/>
            <a:endCxn id="32" idx="0"/>
          </p:cNvCxnSpPr>
          <p:nvPr/>
        </p:nvCxnSpPr>
        <p:spPr>
          <a:xfrm>
            <a:off x="7872630" y="1763669"/>
            <a:ext cx="2" cy="489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2A0BD69C-38BD-2063-9C7E-5E87A5BD4E2A}"/>
              </a:ext>
            </a:extLst>
          </p:cNvPr>
          <p:cNvSpPr txBox="1"/>
          <p:nvPr/>
        </p:nvSpPr>
        <p:spPr>
          <a:xfrm>
            <a:off x="5683214" y="4995465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5CAFF90-EA7D-1F45-DEE3-C1343A7F5081}"/>
              </a:ext>
            </a:extLst>
          </p:cNvPr>
          <p:cNvSpPr txBox="1"/>
          <p:nvPr/>
        </p:nvSpPr>
        <p:spPr>
          <a:xfrm>
            <a:off x="5650658" y="1399382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9380BE1A-C7CC-F46D-DC4D-81A4985B9E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882" y="689365"/>
            <a:ext cx="1427491" cy="8065001"/>
          </a:xfrm>
          <a:prstGeom prst="bentConnector3">
            <a:avLst>
              <a:gd name="adj1" fmla="val -348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D79086D2-8BB4-78AD-92DB-63985AB8D631}"/>
              </a:ext>
            </a:extLst>
          </p:cNvPr>
          <p:cNvCxnSpPr>
            <a:cxnSpLocks/>
            <a:stCxn id="172" idx="3"/>
            <a:endCxn id="208" idx="1"/>
          </p:cNvCxnSpPr>
          <p:nvPr/>
        </p:nvCxnSpPr>
        <p:spPr>
          <a:xfrm>
            <a:off x="5350094" y="5309738"/>
            <a:ext cx="1780396" cy="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矩形: 圆角 328">
            <a:extLst>
              <a:ext uri="{FF2B5EF4-FFF2-40B4-BE49-F238E27FC236}">
                <a16:creationId xmlns:a16="http://schemas.microsoft.com/office/drawing/2014/main" id="{0EF2E1AE-16C0-028E-2260-3029D890EE4E}"/>
              </a:ext>
            </a:extLst>
          </p:cNvPr>
          <p:cNvSpPr/>
          <p:nvPr/>
        </p:nvSpPr>
        <p:spPr>
          <a:xfrm>
            <a:off x="9537457" y="5001455"/>
            <a:ext cx="1202132" cy="603433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BA3AA534-36E6-8923-394D-825685FF5EC3}"/>
              </a:ext>
            </a:extLst>
          </p:cNvPr>
          <p:cNvSpPr/>
          <p:nvPr/>
        </p:nvSpPr>
        <p:spPr>
          <a:xfrm>
            <a:off x="9537457" y="1146090"/>
            <a:ext cx="1202132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/>
              <p:nvPr/>
            </p:nvSpPr>
            <p:spPr>
              <a:xfrm>
                <a:off x="10665157" y="4011982"/>
                <a:ext cx="392496" cy="37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157" y="4011982"/>
                <a:ext cx="392496" cy="371127"/>
              </a:xfrm>
              <a:prstGeom prst="rect">
                <a:avLst/>
              </a:prstGeom>
              <a:blipFill>
                <a:blip r:embed="rId9"/>
                <a:stretch>
                  <a:fillRect l="-21875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/>
              <p:nvPr/>
            </p:nvSpPr>
            <p:spPr>
              <a:xfrm>
                <a:off x="10107687" y="4015047"/>
                <a:ext cx="392496" cy="38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687" y="4015047"/>
                <a:ext cx="392496" cy="381579"/>
              </a:xfrm>
              <a:prstGeom prst="rect">
                <a:avLst/>
              </a:prstGeom>
              <a:blipFill>
                <a:blip r:embed="rId10"/>
                <a:stretch>
                  <a:fillRect l="-9375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/>
              <p:nvPr/>
            </p:nvSpPr>
            <p:spPr>
              <a:xfrm>
                <a:off x="10684415" y="2394421"/>
                <a:ext cx="39249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415" y="2394421"/>
                <a:ext cx="392496" cy="342979"/>
              </a:xfrm>
              <a:prstGeom prst="rect">
                <a:avLst/>
              </a:prstGeom>
              <a:blipFill>
                <a:blip r:embed="rId11"/>
                <a:stretch>
                  <a:fillRect l="-2187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/>
              <p:nvPr/>
            </p:nvSpPr>
            <p:spPr>
              <a:xfrm>
                <a:off x="10126270" y="2378303"/>
                <a:ext cx="392496" cy="35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270" y="2378303"/>
                <a:ext cx="392496" cy="356957"/>
              </a:xfrm>
              <a:prstGeom prst="rect">
                <a:avLst/>
              </a:prstGeom>
              <a:blipFill>
                <a:blip r:embed="rId12"/>
                <a:stretch>
                  <a:fillRect l="-9231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/>
              <p:nvPr/>
            </p:nvSpPr>
            <p:spPr>
              <a:xfrm>
                <a:off x="8672032" y="2725464"/>
                <a:ext cx="320976" cy="35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032" y="2725464"/>
                <a:ext cx="320976" cy="355931"/>
              </a:xfrm>
              <a:prstGeom prst="rect">
                <a:avLst/>
              </a:prstGeom>
              <a:blipFill>
                <a:blip r:embed="rId13"/>
                <a:stretch>
                  <a:fillRect l="-26923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/>
              <p:nvPr/>
            </p:nvSpPr>
            <p:spPr>
              <a:xfrm>
                <a:off x="8681096" y="3792447"/>
                <a:ext cx="295138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096" y="3792447"/>
                <a:ext cx="295138" cy="380553"/>
              </a:xfrm>
              <a:prstGeom prst="rect">
                <a:avLst/>
              </a:prstGeom>
              <a:blipFill>
                <a:blip r:embed="rId14"/>
                <a:stretch>
                  <a:fillRect l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5E183638-91BB-BE2D-3298-30DCD674DC83}"/>
              </a:ext>
            </a:extLst>
          </p:cNvPr>
          <p:cNvSpPr/>
          <p:nvPr/>
        </p:nvSpPr>
        <p:spPr>
          <a:xfrm>
            <a:off x="606112" y="2257824"/>
            <a:ext cx="1202132" cy="942576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082916-0735-0E7F-37BE-0CDF7F86FBE7}"/>
              </a:ext>
            </a:extLst>
          </p:cNvPr>
          <p:cNvCxnSpPr>
            <a:cxnSpLocks/>
            <a:stCxn id="124" idx="0"/>
            <a:endCxn id="6" idx="2"/>
          </p:cNvCxnSpPr>
          <p:nvPr/>
        </p:nvCxnSpPr>
        <p:spPr>
          <a:xfrm flipV="1">
            <a:off x="1204448" y="4515042"/>
            <a:ext cx="5265" cy="406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7DE8AB1-3FA4-02D7-5B5C-DA0C60AC23C8}"/>
              </a:ext>
            </a:extLst>
          </p:cNvPr>
          <p:cNvCxnSpPr>
            <a:cxnSpLocks/>
            <a:stCxn id="122" idx="2"/>
            <a:endCxn id="9" idx="0"/>
          </p:cNvCxnSpPr>
          <p:nvPr/>
        </p:nvCxnSpPr>
        <p:spPr>
          <a:xfrm flipH="1">
            <a:off x="1207178" y="1824221"/>
            <a:ext cx="2319" cy="43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2E26A54-5410-F490-AD7C-3B57D387E640}"/>
              </a:ext>
            </a:extLst>
          </p:cNvPr>
          <p:cNvCxnSpPr>
            <a:cxnSpLocks/>
            <a:stCxn id="128" idx="0"/>
          </p:cNvCxnSpPr>
          <p:nvPr/>
        </p:nvCxnSpPr>
        <p:spPr>
          <a:xfrm flipH="1" flipV="1">
            <a:off x="4056242" y="1762516"/>
            <a:ext cx="2254" cy="495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49D1F4E-B444-FB22-B789-9E9078C9FF42}"/>
              </a:ext>
            </a:extLst>
          </p:cNvPr>
          <p:cNvCxnSpPr>
            <a:cxnSpLocks/>
            <a:stCxn id="208" idx="0"/>
            <a:endCxn id="32" idx="2"/>
          </p:cNvCxnSpPr>
          <p:nvPr/>
        </p:nvCxnSpPr>
        <p:spPr>
          <a:xfrm flipV="1">
            <a:off x="7872630" y="4517665"/>
            <a:ext cx="2" cy="483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506DFB-6F92-55F8-5AE7-552335381C64}"/>
              </a:ext>
            </a:extLst>
          </p:cNvPr>
          <p:cNvCxnSpPr>
            <a:cxnSpLocks/>
            <a:stCxn id="208" idx="3"/>
            <a:endCxn id="329" idx="1"/>
          </p:cNvCxnSpPr>
          <p:nvPr/>
        </p:nvCxnSpPr>
        <p:spPr>
          <a:xfrm flipV="1">
            <a:off x="8614770" y="5303172"/>
            <a:ext cx="922687" cy="7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B286A462-8143-8A32-E4D1-C855006BE3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43382" y="-2007962"/>
            <a:ext cx="1432031" cy="8063370"/>
          </a:xfrm>
          <a:prstGeom prst="bentConnector3">
            <a:avLst>
              <a:gd name="adj1" fmla="val -355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212548D-0D34-E727-14FA-D841AC641513}"/>
              </a:ext>
            </a:extLst>
          </p:cNvPr>
          <p:cNvCxnSpPr>
            <a:cxnSpLocks/>
            <a:stCxn id="230" idx="3"/>
            <a:endCxn id="331" idx="1"/>
          </p:cNvCxnSpPr>
          <p:nvPr/>
        </p:nvCxnSpPr>
        <p:spPr>
          <a:xfrm>
            <a:off x="8614770" y="1454880"/>
            <a:ext cx="9226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6CA5C57-E703-4D23-B081-F5B48B99FEBF}"/>
              </a:ext>
            </a:extLst>
          </p:cNvPr>
          <p:cNvCxnSpPr>
            <a:cxnSpLocks/>
            <a:stCxn id="331" idx="2"/>
            <a:endCxn id="81" idx="0"/>
          </p:cNvCxnSpPr>
          <p:nvPr/>
        </p:nvCxnSpPr>
        <p:spPr>
          <a:xfrm>
            <a:off x="10138523" y="1763669"/>
            <a:ext cx="0" cy="987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36F1BA19-A9E1-9BEA-A065-8335230C24F3}"/>
              </a:ext>
            </a:extLst>
          </p:cNvPr>
          <p:cNvCxnSpPr>
            <a:cxnSpLocks/>
            <a:stCxn id="329" idx="0"/>
            <a:endCxn id="81" idx="2"/>
          </p:cNvCxnSpPr>
          <p:nvPr/>
        </p:nvCxnSpPr>
        <p:spPr>
          <a:xfrm flipV="1">
            <a:off x="10138523" y="4008120"/>
            <a:ext cx="0" cy="993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0A691CA-8B2F-4DAE-4687-6FEB99C28B73}"/>
              </a:ext>
            </a:extLst>
          </p:cNvPr>
          <p:cNvCxnSpPr>
            <a:cxnSpLocks/>
          </p:cNvCxnSpPr>
          <p:nvPr/>
        </p:nvCxnSpPr>
        <p:spPr>
          <a:xfrm>
            <a:off x="8614770" y="3769719"/>
            <a:ext cx="3698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70CDCCD-945C-D3F2-E851-1D2A562D366F}"/>
              </a:ext>
            </a:extLst>
          </p:cNvPr>
          <p:cNvCxnSpPr>
            <a:cxnSpLocks/>
          </p:cNvCxnSpPr>
          <p:nvPr/>
        </p:nvCxnSpPr>
        <p:spPr>
          <a:xfrm>
            <a:off x="8614770" y="3099159"/>
            <a:ext cx="3698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67602ED5-BA66-6278-8CE8-6B3547A07855}"/>
              </a:ext>
            </a:extLst>
          </p:cNvPr>
          <p:cNvSpPr/>
          <p:nvPr/>
        </p:nvSpPr>
        <p:spPr>
          <a:xfrm>
            <a:off x="2077732" y="2262485"/>
            <a:ext cx="668568" cy="931805"/>
          </a:xfrm>
          <a:prstGeom prst="roundRect">
            <a:avLst>
              <a:gd name="adj" fmla="val 14085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8F68A76C-2F82-062C-6DA8-5EF1E4EA06E7}"/>
                  </a:ext>
                </a:extLst>
              </p:cNvPr>
              <p:cNvSpPr txBox="1"/>
              <p:nvPr/>
            </p:nvSpPr>
            <p:spPr>
              <a:xfrm>
                <a:off x="11402263" y="3674165"/>
                <a:ext cx="392496" cy="380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ℱ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8F68A76C-2F82-062C-6DA8-5EF1E4EA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263" y="3674165"/>
                <a:ext cx="392496" cy="380104"/>
              </a:xfrm>
              <a:prstGeom prst="rect">
                <a:avLst/>
              </a:prstGeom>
              <a:blipFill>
                <a:blip r:embed="rId15"/>
                <a:stretch>
                  <a:fillRect l="-10769"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64D9CD1-E0C0-B0FF-FE72-D91459D5766E}"/>
                  </a:ext>
                </a:extLst>
              </p:cNvPr>
              <p:cNvSpPr txBox="1"/>
              <p:nvPr/>
            </p:nvSpPr>
            <p:spPr>
              <a:xfrm>
                <a:off x="11409929" y="2679852"/>
                <a:ext cx="392496" cy="35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ℱ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64D9CD1-E0C0-B0FF-FE72-D91459D5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929" y="2679852"/>
                <a:ext cx="392496" cy="355482"/>
              </a:xfrm>
              <a:prstGeom prst="rect">
                <a:avLst/>
              </a:prstGeom>
              <a:blipFill>
                <a:blip r:embed="rId16"/>
                <a:stretch>
                  <a:fillRect l="-12500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63718063-4B31-C471-6AEE-BFEA29ACEDA1}"/>
              </a:ext>
            </a:extLst>
          </p:cNvPr>
          <p:cNvSpPr/>
          <p:nvPr/>
        </p:nvSpPr>
        <p:spPr>
          <a:xfrm>
            <a:off x="11121447" y="1144937"/>
            <a:ext cx="788069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4CAB1A5-790B-8504-497E-D9BEBEC74BA9}"/>
              </a:ext>
            </a:extLst>
          </p:cNvPr>
          <p:cNvSpPr/>
          <p:nvPr/>
        </p:nvSpPr>
        <p:spPr>
          <a:xfrm>
            <a:off x="11121446" y="5001455"/>
            <a:ext cx="788069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84C3BC92-8E2C-A882-7F1A-3C5F91ADED2C}"/>
              </a:ext>
            </a:extLst>
          </p:cNvPr>
          <p:cNvSpPr/>
          <p:nvPr/>
        </p:nvSpPr>
        <p:spPr>
          <a:xfrm>
            <a:off x="5683215" y="2749206"/>
            <a:ext cx="1030922" cy="1246502"/>
          </a:xfrm>
          <a:prstGeom prst="roundRect">
            <a:avLst>
              <a:gd name="adj" fmla="val 686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Sparsity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Loss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4AAB4028-C2F5-0F07-BE24-3AE3C3234CE5}"/>
              </a:ext>
            </a:extLst>
          </p:cNvPr>
          <p:cNvCxnSpPr>
            <a:cxnSpLocks/>
          </p:cNvCxnSpPr>
          <p:nvPr/>
        </p:nvCxnSpPr>
        <p:spPr>
          <a:xfrm flipH="1">
            <a:off x="6714136" y="3099159"/>
            <a:ext cx="420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0CE675F-191D-8D3C-848E-9F3B11E11624}"/>
              </a:ext>
            </a:extLst>
          </p:cNvPr>
          <p:cNvCxnSpPr>
            <a:cxnSpLocks/>
          </p:cNvCxnSpPr>
          <p:nvPr/>
        </p:nvCxnSpPr>
        <p:spPr>
          <a:xfrm flipH="1">
            <a:off x="6714136" y="3769719"/>
            <a:ext cx="416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6EC1E17F-D9D3-940B-C53C-7175172F480A}"/>
                  </a:ext>
                </a:extLst>
              </p:cNvPr>
              <p:cNvSpPr txBox="1"/>
              <p:nvPr/>
            </p:nvSpPr>
            <p:spPr>
              <a:xfrm>
                <a:off x="6788063" y="2752794"/>
                <a:ext cx="320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6EC1E17F-D9D3-940B-C53C-7175172F4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63" y="2752794"/>
                <a:ext cx="320976" cy="338554"/>
              </a:xfrm>
              <a:prstGeom prst="rect">
                <a:avLst/>
              </a:prstGeom>
              <a:blipFill>
                <a:blip r:embed="rId17"/>
                <a:stretch>
                  <a:fillRect l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F5CF04A-0FA2-E02C-83E3-10CCEAE85626}"/>
                  </a:ext>
                </a:extLst>
              </p:cNvPr>
              <p:cNvSpPr txBox="1"/>
              <p:nvPr/>
            </p:nvSpPr>
            <p:spPr>
              <a:xfrm>
                <a:off x="6798910" y="3742407"/>
                <a:ext cx="32097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F5CF04A-0FA2-E02C-83E3-10CCEAE85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10" y="3742407"/>
                <a:ext cx="320976" cy="357534"/>
              </a:xfrm>
              <a:prstGeom prst="rect">
                <a:avLst/>
              </a:prstGeom>
              <a:blipFill>
                <a:blip r:embed="rId18"/>
                <a:stretch>
                  <a:fillRect l="-11321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D0934866-7167-CF29-1E19-5EE564E443B3}"/>
              </a:ext>
            </a:extLst>
          </p:cNvPr>
          <p:cNvSpPr/>
          <p:nvPr/>
        </p:nvSpPr>
        <p:spPr>
          <a:xfrm>
            <a:off x="608647" y="3572466"/>
            <a:ext cx="1202132" cy="942576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C9A9850-88AF-624A-FDD6-5555D3305DE3}"/>
              </a:ext>
            </a:extLst>
          </p:cNvPr>
          <p:cNvSpPr/>
          <p:nvPr/>
        </p:nvSpPr>
        <p:spPr>
          <a:xfrm>
            <a:off x="2940315" y="3578574"/>
            <a:ext cx="2224250" cy="942578"/>
          </a:xfrm>
          <a:prstGeom prst="roundRect">
            <a:avLst>
              <a:gd name="adj" fmla="val 5480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C3FDCE-DC6C-7DFA-382D-460329460641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810779" y="4043754"/>
            <a:ext cx="1129536" cy="6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6F3B67B-0911-1807-B0B2-6F1AC64F9B35}"/>
              </a:ext>
            </a:extLst>
          </p:cNvPr>
          <p:cNvSpPr/>
          <p:nvPr/>
        </p:nvSpPr>
        <p:spPr>
          <a:xfrm>
            <a:off x="2077732" y="3572466"/>
            <a:ext cx="668568" cy="949996"/>
          </a:xfrm>
          <a:prstGeom prst="roundRect">
            <a:avLst>
              <a:gd name="adj" fmla="val 14085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39EE4E-1BD5-606B-9215-AC3B2F58F4AC}"/>
              </a:ext>
            </a:extLst>
          </p:cNvPr>
          <p:cNvSpPr/>
          <p:nvPr/>
        </p:nvSpPr>
        <p:spPr>
          <a:xfrm>
            <a:off x="2087257" y="3210038"/>
            <a:ext cx="691587" cy="344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91D666-22AA-3BE3-1146-8E6402F2ADC2}"/>
                  </a:ext>
                </a:extLst>
              </p:cNvPr>
              <p:cNvSpPr txBox="1"/>
              <p:nvPr/>
            </p:nvSpPr>
            <p:spPr>
              <a:xfrm>
                <a:off x="7915184" y="1790520"/>
                <a:ext cx="295138" cy="344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91D666-22AA-3BE3-1146-8E6402F2A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84" y="1790520"/>
                <a:ext cx="295138" cy="344261"/>
              </a:xfrm>
              <a:prstGeom prst="rect">
                <a:avLst/>
              </a:prstGeom>
              <a:blipFill>
                <a:blip r:embed="rId19"/>
                <a:stretch>
                  <a:fillRect l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ABDC63-6B3D-E1DB-E4D8-3644A9C7645A}"/>
                  </a:ext>
                </a:extLst>
              </p:cNvPr>
              <p:cNvSpPr txBox="1"/>
              <p:nvPr/>
            </p:nvSpPr>
            <p:spPr>
              <a:xfrm>
                <a:off x="7915184" y="4581003"/>
                <a:ext cx="295138" cy="37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ABDC63-6B3D-E1DB-E4D8-3644A9C7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84" y="4581003"/>
                <a:ext cx="295138" cy="371320"/>
              </a:xfrm>
              <a:prstGeom prst="rect">
                <a:avLst/>
              </a:prstGeom>
              <a:blipFill>
                <a:blip r:embed="rId20"/>
                <a:stretch>
                  <a:fillRect l="-18367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9FDAB2-4F02-9CBF-F41A-F7A0B69D6C70}"/>
                  </a:ext>
                </a:extLst>
              </p:cNvPr>
              <p:cNvSpPr txBox="1"/>
              <p:nvPr/>
            </p:nvSpPr>
            <p:spPr>
              <a:xfrm>
                <a:off x="8984579" y="1120242"/>
                <a:ext cx="295138" cy="344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9FDAB2-4F02-9CBF-F41A-F7A0B69D6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579" y="1120242"/>
                <a:ext cx="295138" cy="344261"/>
              </a:xfrm>
              <a:prstGeom prst="rect">
                <a:avLst/>
              </a:prstGeom>
              <a:blipFill>
                <a:blip r:embed="rId21"/>
                <a:stretch>
                  <a:fillRect l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CF8547-5225-E86D-A0B5-97DD2352BDF3}"/>
                  </a:ext>
                </a:extLst>
              </p:cNvPr>
              <p:cNvSpPr txBox="1"/>
              <p:nvPr/>
            </p:nvSpPr>
            <p:spPr>
              <a:xfrm>
                <a:off x="8971239" y="4934090"/>
                <a:ext cx="295138" cy="37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CF8547-5225-E86D-A0B5-97DD2352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239" y="4934090"/>
                <a:ext cx="295138" cy="371320"/>
              </a:xfrm>
              <a:prstGeom prst="rect">
                <a:avLst/>
              </a:prstGeom>
              <a:blipFill>
                <a:blip r:embed="rId22"/>
                <a:stretch>
                  <a:fillRect l="-20833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33CD92-E9CF-6F0B-0BBE-A374974367AF}"/>
                  </a:ext>
                </a:extLst>
              </p:cNvPr>
              <p:cNvSpPr txBox="1"/>
              <p:nvPr/>
            </p:nvSpPr>
            <p:spPr>
              <a:xfrm>
                <a:off x="6078421" y="5300749"/>
                <a:ext cx="295138" cy="37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ℋ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33CD92-E9CF-6F0B-0BBE-A37497436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421" y="5300749"/>
                <a:ext cx="295138" cy="371897"/>
              </a:xfrm>
              <a:prstGeom prst="rect">
                <a:avLst/>
              </a:prstGeom>
              <a:blipFill>
                <a:blip r:embed="rId23"/>
                <a:stretch>
                  <a:fillRect l="-28571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EE671D-5F14-3097-5395-52D3317D87E8}"/>
                  </a:ext>
                </a:extLst>
              </p:cNvPr>
              <p:cNvSpPr txBox="1"/>
              <p:nvPr/>
            </p:nvSpPr>
            <p:spPr>
              <a:xfrm>
                <a:off x="6102354" y="1062266"/>
                <a:ext cx="29513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ℋ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EE671D-5F14-3097-5395-52D3317D8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354" y="1062266"/>
                <a:ext cx="295138" cy="344133"/>
              </a:xfrm>
              <a:prstGeom prst="rect">
                <a:avLst/>
              </a:prstGeom>
              <a:blipFill>
                <a:blip r:embed="rId24"/>
                <a:stretch>
                  <a:fillRect l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28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CC86D66B-D180-5D71-91F5-4A98FF457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-1087274" y="1263367"/>
            <a:ext cx="5805684" cy="1957145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1980000" lon="18000000" rev="6000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B359CA-E258-D5F2-13A5-B391D60610FD}"/>
                  </a:ext>
                </a:extLst>
              </p:cNvPr>
              <p:cNvSpPr txBox="1"/>
              <p:nvPr/>
            </p:nvSpPr>
            <p:spPr>
              <a:xfrm>
                <a:off x="642252" y="4066418"/>
                <a:ext cx="18426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Conv1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4×64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B359CA-E258-D5F2-13A5-B391D6061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2" y="4066418"/>
                <a:ext cx="18426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3588E0-0FAE-4C45-A2AC-8D78A8DC4344}"/>
                  </a:ext>
                </a:extLst>
              </p:cNvPr>
              <p:cNvSpPr txBox="1"/>
              <p:nvPr/>
            </p:nvSpPr>
            <p:spPr>
              <a:xfrm>
                <a:off x="323474" y="813942"/>
                <a:ext cx="1543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Input 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×128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3588E0-0FAE-4C45-A2AC-8D78A8DC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74" y="813942"/>
                <a:ext cx="1543152" cy="461665"/>
              </a:xfrm>
              <a:prstGeom prst="rect">
                <a:avLst/>
              </a:prstGeom>
              <a:blipFill>
                <a:blip r:embed="rId5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67B62F-27D7-570D-052C-06CBA1FB07A3}"/>
                  </a:ext>
                </a:extLst>
              </p:cNvPr>
              <p:cNvSpPr txBox="1"/>
              <p:nvPr/>
            </p:nvSpPr>
            <p:spPr>
              <a:xfrm>
                <a:off x="2850717" y="4049139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1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67B62F-27D7-570D-052C-06CBA1F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17" y="4049139"/>
                <a:ext cx="156334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C0533A-181C-44A0-CCAA-47A419C8B16E}"/>
                  </a:ext>
                </a:extLst>
              </p:cNvPr>
              <p:cNvSpPr txBox="1"/>
              <p:nvPr/>
            </p:nvSpPr>
            <p:spPr>
              <a:xfrm>
                <a:off x="6893015" y="4049139"/>
                <a:ext cx="1752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3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C0533A-181C-44A0-CCAA-47A419C8B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15" y="4049139"/>
                <a:ext cx="17528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6736;p68">
            <a:extLst>
              <a:ext uri="{FF2B5EF4-FFF2-40B4-BE49-F238E27FC236}">
                <a16:creationId xmlns:a16="http://schemas.microsoft.com/office/drawing/2014/main" id="{5256F06A-5DB7-36B1-5DA5-8D9D152B51BB}"/>
              </a:ext>
            </a:extLst>
          </p:cNvPr>
          <p:cNvSpPr>
            <a:spLocks/>
          </p:cNvSpPr>
          <p:nvPr/>
        </p:nvSpPr>
        <p:spPr>
          <a:xfrm>
            <a:off x="1418125" y="887321"/>
            <a:ext cx="2055606" cy="3167802"/>
          </a:xfrm>
          <a:prstGeom prst="cube">
            <a:avLst>
              <a:gd name="adj" fmla="val 89339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E4FE21-394F-D94F-3DD5-480C608F7967}"/>
                  </a:ext>
                </a:extLst>
              </p:cNvPr>
              <p:cNvSpPr txBox="1"/>
              <p:nvPr/>
            </p:nvSpPr>
            <p:spPr>
              <a:xfrm>
                <a:off x="9456823" y="4040767"/>
                <a:ext cx="1452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4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2048×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E4FE21-394F-D94F-3DD5-480C608F7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23" y="4040767"/>
                <a:ext cx="1452427" cy="461665"/>
              </a:xfrm>
              <a:prstGeom prst="rect">
                <a:avLst/>
              </a:prstGeom>
              <a:blipFill>
                <a:blip r:embed="rId8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7464B6-E2BB-C3E9-E00E-3F32A86E4412}"/>
                  </a:ext>
                </a:extLst>
              </p:cNvPr>
              <p:cNvSpPr txBox="1"/>
              <p:nvPr/>
            </p:nvSpPr>
            <p:spPr>
              <a:xfrm>
                <a:off x="4804424" y="4049139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2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7464B6-E2BB-C3E9-E00E-3F32A86E4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424" y="4049139"/>
                <a:ext cx="15633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oogle Shape;6736;p68">
            <a:extLst>
              <a:ext uri="{FF2B5EF4-FFF2-40B4-BE49-F238E27FC236}">
                <a16:creationId xmlns:a16="http://schemas.microsoft.com/office/drawing/2014/main" id="{3ABD34BC-1BAD-6585-A384-32A8175105A0}"/>
              </a:ext>
            </a:extLst>
          </p:cNvPr>
          <p:cNvSpPr>
            <a:spLocks/>
          </p:cNvSpPr>
          <p:nvPr/>
        </p:nvSpPr>
        <p:spPr>
          <a:xfrm>
            <a:off x="3193667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4" name="Google Shape;6736;p68">
            <a:extLst>
              <a:ext uri="{FF2B5EF4-FFF2-40B4-BE49-F238E27FC236}">
                <a16:creationId xmlns:a16="http://schemas.microsoft.com/office/drawing/2014/main" id="{E3C5F28C-A0D7-2797-DB5B-5CE223F0E67A}"/>
              </a:ext>
            </a:extLst>
          </p:cNvPr>
          <p:cNvSpPr>
            <a:spLocks/>
          </p:cNvSpPr>
          <p:nvPr/>
        </p:nvSpPr>
        <p:spPr>
          <a:xfrm>
            <a:off x="3483514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5" name="Google Shape;6736;p68">
            <a:extLst>
              <a:ext uri="{FF2B5EF4-FFF2-40B4-BE49-F238E27FC236}">
                <a16:creationId xmlns:a16="http://schemas.microsoft.com/office/drawing/2014/main" id="{909209E7-1571-08D1-3DAD-C2A4BA7E943A}"/>
              </a:ext>
            </a:extLst>
          </p:cNvPr>
          <p:cNvSpPr>
            <a:spLocks/>
          </p:cNvSpPr>
          <p:nvPr/>
        </p:nvSpPr>
        <p:spPr>
          <a:xfrm>
            <a:off x="3781584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0" name="Google Shape;6736;p68">
            <a:extLst>
              <a:ext uri="{FF2B5EF4-FFF2-40B4-BE49-F238E27FC236}">
                <a16:creationId xmlns:a16="http://schemas.microsoft.com/office/drawing/2014/main" id="{7AC73ED9-17C8-BA1E-8A27-9D6D1AA7DE7D}"/>
              </a:ext>
            </a:extLst>
          </p:cNvPr>
          <p:cNvSpPr>
            <a:spLocks/>
          </p:cNvSpPr>
          <p:nvPr/>
        </p:nvSpPr>
        <p:spPr>
          <a:xfrm>
            <a:off x="4823776" y="2047027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4" name="Google Shape;6736;p68">
            <a:extLst>
              <a:ext uri="{FF2B5EF4-FFF2-40B4-BE49-F238E27FC236}">
                <a16:creationId xmlns:a16="http://schemas.microsoft.com/office/drawing/2014/main" id="{33653F53-D2CB-9813-5161-A0557649F43C}"/>
              </a:ext>
            </a:extLst>
          </p:cNvPr>
          <p:cNvSpPr>
            <a:spLocks/>
          </p:cNvSpPr>
          <p:nvPr/>
        </p:nvSpPr>
        <p:spPr>
          <a:xfrm>
            <a:off x="5204422" y="2041679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5" name="Google Shape;6736;p68">
            <a:extLst>
              <a:ext uri="{FF2B5EF4-FFF2-40B4-BE49-F238E27FC236}">
                <a16:creationId xmlns:a16="http://schemas.microsoft.com/office/drawing/2014/main" id="{5F14B3AD-7A35-2565-C426-66B033F54120}"/>
              </a:ext>
            </a:extLst>
          </p:cNvPr>
          <p:cNvSpPr>
            <a:spLocks/>
          </p:cNvSpPr>
          <p:nvPr/>
        </p:nvSpPr>
        <p:spPr>
          <a:xfrm>
            <a:off x="5586806" y="2047027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6" name="Google Shape;6736;p68">
            <a:extLst>
              <a:ext uri="{FF2B5EF4-FFF2-40B4-BE49-F238E27FC236}">
                <a16:creationId xmlns:a16="http://schemas.microsoft.com/office/drawing/2014/main" id="{80576C3D-2885-36C2-087A-D86F1F2B88F2}"/>
              </a:ext>
            </a:extLst>
          </p:cNvPr>
          <p:cNvSpPr>
            <a:spLocks/>
          </p:cNvSpPr>
          <p:nvPr/>
        </p:nvSpPr>
        <p:spPr>
          <a:xfrm>
            <a:off x="5965701" y="2041679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7" name="Google Shape;6736;p68">
            <a:extLst>
              <a:ext uri="{FF2B5EF4-FFF2-40B4-BE49-F238E27FC236}">
                <a16:creationId xmlns:a16="http://schemas.microsoft.com/office/drawing/2014/main" id="{F195BEE5-3D85-D6FA-B055-EC6EBF95D92C}"/>
              </a:ext>
            </a:extLst>
          </p:cNvPr>
          <p:cNvSpPr>
            <a:spLocks/>
          </p:cNvSpPr>
          <p:nvPr/>
        </p:nvSpPr>
        <p:spPr>
          <a:xfrm>
            <a:off x="652650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8" name="Google Shape;6736;p68">
            <a:extLst>
              <a:ext uri="{FF2B5EF4-FFF2-40B4-BE49-F238E27FC236}">
                <a16:creationId xmlns:a16="http://schemas.microsoft.com/office/drawing/2014/main" id="{264F89C9-F6BC-CEDB-242C-748A59B77A61}"/>
              </a:ext>
            </a:extLst>
          </p:cNvPr>
          <p:cNvSpPr>
            <a:spLocks/>
          </p:cNvSpPr>
          <p:nvPr/>
        </p:nvSpPr>
        <p:spPr>
          <a:xfrm>
            <a:off x="6940095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9" name="Google Shape;6736;p68">
            <a:extLst>
              <a:ext uri="{FF2B5EF4-FFF2-40B4-BE49-F238E27FC236}">
                <a16:creationId xmlns:a16="http://schemas.microsoft.com/office/drawing/2014/main" id="{4ECA92A0-B78D-9357-2F10-094A9C786B48}"/>
              </a:ext>
            </a:extLst>
          </p:cNvPr>
          <p:cNvSpPr>
            <a:spLocks/>
          </p:cNvSpPr>
          <p:nvPr/>
        </p:nvSpPr>
        <p:spPr>
          <a:xfrm>
            <a:off x="735693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0" name="Google Shape;6736;p68">
            <a:extLst>
              <a:ext uri="{FF2B5EF4-FFF2-40B4-BE49-F238E27FC236}">
                <a16:creationId xmlns:a16="http://schemas.microsoft.com/office/drawing/2014/main" id="{3CDA3094-C791-B2A5-E477-F495465F351F}"/>
              </a:ext>
            </a:extLst>
          </p:cNvPr>
          <p:cNvSpPr>
            <a:spLocks/>
          </p:cNvSpPr>
          <p:nvPr/>
        </p:nvSpPr>
        <p:spPr>
          <a:xfrm>
            <a:off x="776946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1" name="Google Shape;6736;p68">
            <a:extLst>
              <a:ext uri="{FF2B5EF4-FFF2-40B4-BE49-F238E27FC236}">
                <a16:creationId xmlns:a16="http://schemas.microsoft.com/office/drawing/2014/main" id="{1D27E386-1E87-E2CF-2C57-866D5BAF9B65}"/>
              </a:ext>
            </a:extLst>
          </p:cNvPr>
          <p:cNvSpPr>
            <a:spLocks/>
          </p:cNvSpPr>
          <p:nvPr/>
        </p:nvSpPr>
        <p:spPr>
          <a:xfrm>
            <a:off x="8187362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2" name="Google Shape;6736;p68">
            <a:extLst>
              <a:ext uri="{FF2B5EF4-FFF2-40B4-BE49-F238E27FC236}">
                <a16:creationId xmlns:a16="http://schemas.microsoft.com/office/drawing/2014/main" id="{FAF636E9-FC48-FB3A-7B16-566C6751952B}"/>
              </a:ext>
            </a:extLst>
          </p:cNvPr>
          <p:cNvSpPr>
            <a:spLocks/>
          </p:cNvSpPr>
          <p:nvPr/>
        </p:nvSpPr>
        <p:spPr>
          <a:xfrm>
            <a:off x="8605262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3" name="Google Shape;6736;p68">
            <a:extLst>
              <a:ext uri="{FF2B5EF4-FFF2-40B4-BE49-F238E27FC236}">
                <a16:creationId xmlns:a16="http://schemas.microsoft.com/office/drawing/2014/main" id="{95E00AA7-01B8-5AC0-3D16-55C6BC4BD9D1}"/>
              </a:ext>
            </a:extLst>
          </p:cNvPr>
          <p:cNvSpPr>
            <a:spLocks/>
          </p:cNvSpPr>
          <p:nvPr/>
        </p:nvSpPr>
        <p:spPr>
          <a:xfrm>
            <a:off x="9262835" y="2835863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4" name="Google Shape;6736;p68">
            <a:extLst>
              <a:ext uri="{FF2B5EF4-FFF2-40B4-BE49-F238E27FC236}">
                <a16:creationId xmlns:a16="http://schemas.microsoft.com/office/drawing/2014/main" id="{3968E4C7-F0F6-8064-34E1-21A7FDBE8658}"/>
              </a:ext>
            </a:extLst>
          </p:cNvPr>
          <p:cNvSpPr>
            <a:spLocks/>
          </p:cNvSpPr>
          <p:nvPr/>
        </p:nvSpPr>
        <p:spPr>
          <a:xfrm>
            <a:off x="9880645" y="2831182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5" name="Google Shape;6736;p68">
            <a:extLst>
              <a:ext uri="{FF2B5EF4-FFF2-40B4-BE49-F238E27FC236}">
                <a16:creationId xmlns:a16="http://schemas.microsoft.com/office/drawing/2014/main" id="{9127D5BF-C092-D21E-D951-B935D7E7D72A}"/>
              </a:ext>
            </a:extLst>
          </p:cNvPr>
          <p:cNvSpPr>
            <a:spLocks/>
          </p:cNvSpPr>
          <p:nvPr/>
        </p:nvSpPr>
        <p:spPr>
          <a:xfrm>
            <a:off x="10502127" y="2826501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6" name="右大括号 85">
            <a:extLst>
              <a:ext uri="{FF2B5EF4-FFF2-40B4-BE49-F238E27FC236}">
                <a16:creationId xmlns:a16="http://schemas.microsoft.com/office/drawing/2014/main" id="{49FB59CD-F1E3-3A37-399B-A744C2509BF3}"/>
              </a:ext>
            </a:extLst>
          </p:cNvPr>
          <p:cNvSpPr/>
          <p:nvPr/>
        </p:nvSpPr>
        <p:spPr>
          <a:xfrm rot="5400000">
            <a:off x="5490892" y="2936711"/>
            <a:ext cx="124740" cy="1472355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右大括号 86">
            <a:extLst>
              <a:ext uri="{FF2B5EF4-FFF2-40B4-BE49-F238E27FC236}">
                <a16:creationId xmlns:a16="http://schemas.microsoft.com/office/drawing/2014/main" id="{D57F9E03-CBAB-01AD-BBD3-E3F1FCA24808}"/>
              </a:ext>
            </a:extLst>
          </p:cNvPr>
          <p:cNvSpPr/>
          <p:nvPr/>
        </p:nvSpPr>
        <p:spPr>
          <a:xfrm rot="5400000">
            <a:off x="3570020" y="3590003"/>
            <a:ext cx="124740" cy="831634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右大括号 87">
            <a:extLst>
              <a:ext uri="{FF2B5EF4-FFF2-40B4-BE49-F238E27FC236}">
                <a16:creationId xmlns:a16="http://schemas.microsoft.com/office/drawing/2014/main" id="{D7A652A1-A4FF-A73E-C9DE-40E367183995}"/>
              </a:ext>
            </a:extLst>
          </p:cNvPr>
          <p:cNvSpPr/>
          <p:nvPr/>
        </p:nvSpPr>
        <p:spPr>
          <a:xfrm rot="5400000">
            <a:off x="7698748" y="2195914"/>
            <a:ext cx="124740" cy="2453131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右大括号 88">
            <a:extLst>
              <a:ext uri="{FF2B5EF4-FFF2-40B4-BE49-F238E27FC236}">
                <a16:creationId xmlns:a16="http://schemas.microsoft.com/office/drawing/2014/main" id="{7F9F8B9F-F6DA-E196-01F2-08D05C8C62A2}"/>
              </a:ext>
            </a:extLst>
          </p:cNvPr>
          <p:cNvSpPr/>
          <p:nvPr/>
        </p:nvSpPr>
        <p:spPr>
          <a:xfrm rot="5400000">
            <a:off x="10120667" y="2400997"/>
            <a:ext cx="124740" cy="1840405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0C21BCC-9A8D-153C-39B9-B8629D468336}"/>
              </a:ext>
            </a:extLst>
          </p:cNvPr>
          <p:cNvGrpSpPr/>
          <p:nvPr/>
        </p:nvGrpSpPr>
        <p:grpSpPr>
          <a:xfrm>
            <a:off x="1458296" y="4538896"/>
            <a:ext cx="3459312" cy="2127622"/>
            <a:chOff x="6850200" y="977898"/>
            <a:chExt cx="3459312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DDEE6F-2C3E-8E8B-F6D9-0D67B17C8AD0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DDEE6F-2C3E-8E8B-F6D9-0D67B17C8A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Google Shape;7073;p73">
                  <a:extLst>
                    <a:ext uri="{FF2B5EF4-FFF2-40B4-BE49-F238E27FC236}">
                      <a16:creationId xmlns:a16="http://schemas.microsoft.com/office/drawing/2014/main" id="{22CC4510-D58A-4950-E9B4-33B01D71E33D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1@64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3" name="Google Shape;7073;p73">
                  <a:extLst>
                    <a:ext uri="{FF2B5EF4-FFF2-40B4-BE49-F238E27FC236}">
                      <a16:creationId xmlns:a16="http://schemas.microsoft.com/office/drawing/2014/main" id="{22CC4510-D58A-4950-E9B4-33B01D71E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Google Shape;7073;p73">
                  <a:extLst>
                    <a:ext uri="{FF2B5EF4-FFF2-40B4-BE49-F238E27FC236}">
                      <a16:creationId xmlns:a16="http://schemas.microsoft.com/office/drawing/2014/main" id="{710DF9D6-26E9-8229-65E9-A1AAAD2C4552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3@64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4" name="Google Shape;7073;p73">
                  <a:extLst>
                    <a:ext uri="{FF2B5EF4-FFF2-40B4-BE49-F238E27FC236}">
                      <a16:creationId xmlns:a16="http://schemas.microsoft.com/office/drawing/2014/main" id="{710DF9D6-26E9-8229-65E9-A1AAAD2C4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Google Shape;7073;p73">
                  <a:extLst>
                    <a:ext uri="{FF2B5EF4-FFF2-40B4-BE49-F238E27FC236}">
                      <a16:creationId xmlns:a16="http://schemas.microsoft.com/office/drawing/2014/main" id="{92FE2637-4A5E-59DE-6EEA-2B887F8EF512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5" name="Google Shape;7073;p73">
                  <a:extLst>
                    <a:ext uri="{FF2B5EF4-FFF2-40B4-BE49-F238E27FC236}">
                      <a16:creationId xmlns:a16="http://schemas.microsoft.com/office/drawing/2014/main" id="{92FE2637-4A5E-59DE-6EEA-2B887F8EF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5E8305F-2D54-414A-75A4-96FF522997E7}"/>
                </a:ext>
              </a:extLst>
            </p:cNvPr>
            <p:cNvCxnSpPr>
              <a:cxnSpLocks/>
              <a:stCxn id="187" idx="3"/>
              <a:endCxn id="103" idx="1"/>
            </p:cNvCxnSpPr>
            <p:nvPr/>
          </p:nvCxnSpPr>
          <p:spPr>
            <a:xfrm>
              <a:off x="6850200" y="1976899"/>
              <a:ext cx="1100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D3F2A474-0E60-17B1-52E4-083D3D77A94D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33C036A9-64CC-2267-BAEA-4C8778CF55BC}"/>
                </a:ext>
              </a:extLst>
            </p:cNvPr>
            <p:cNvCxnSpPr>
              <a:cxnSpLocks/>
              <a:stCxn id="104" idx="3"/>
              <a:endCxn id="105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8FE37736-2691-E88F-3816-9F82FE9C3A9C}"/>
                </a:ext>
              </a:extLst>
            </p:cNvPr>
            <p:cNvCxnSpPr>
              <a:cxnSpLocks/>
              <a:stCxn id="105" idx="3"/>
              <a:endCxn id="144" idx="1"/>
            </p:cNvCxnSpPr>
            <p:nvPr/>
          </p:nvCxnSpPr>
          <p:spPr>
            <a:xfrm>
              <a:off x="9258388" y="1976899"/>
              <a:ext cx="1051124" cy="1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C5BBB0FB-FF96-8073-0402-9415CD35288F}"/>
                </a:ext>
              </a:extLst>
            </p:cNvPr>
            <p:cNvCxnSpPr>
              <a:cxnSpLocks/>
              <a:stCxn id="103" idx="1"/>
              <a:endCxn id="111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A2E8A69F-C974-13A8-54CB-F16C7CA3A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04579FF-CCB0-F1DF-0713-7C7D1AFFECB6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04579FF-CCB0-F1DF-0713-7C7D1AFFE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右大括号 112">
              <a:extLst>
                <a:ext uri="{FF2B5EF4-FFF2-40B4-BE49-F238E27FC236}">
                  <a16:creationId xmlns:a16="http://schemas.microsoft.com/office/drawing/2014/main" id="{3AB30263-EBCC-19DC-CB5E-752DD4DAE8D9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764AA9A8-E056-E2DD-8908-9F8EF1F44E3C}"/>
              </a:ext>
            </a:extLst>
          </p:cNvPr>
          <p:cNvGrpSpPr/>
          <p:nvPr/>
        </p:nvGrpSpPr>
        <p:grpSpPr>
          <a:xfrm>
            <a:off x="4706999" y="4540005"/>
            <a:ext cx="2432183" cy="2127622"/>
            <a:chOff x="7740495" y="977898"/>
            <a:chExt cx="2432183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970F33B-B8F3-5EB8-2189-6F88CC827DF8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970F33B-B8F3-5EB8-2189-6F88CC827D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Google Shape;7073;p73">
                  <a:extLst>
                    <a:ext uri="{FF2B5EF4-FFF2-40B4-BE49-F238E27FC236}">
                      <a16:creationId xmlns:a16="http://schemas.microsoft.com/office/drawing/2014/main" id="{2BB7C9F2-05FD-F14D-C62C-4398AE4E51C4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4" name="Google Shape;7073;p73">
                  <a:extLst>
                    <a:ext uri="{FF2B5EF4-FFF2-40B4-BE49-F238E27FC236}">
                      <a16:creationId xmlns:a16="http://schemas.microsoft.com/office/drawing/2014/main" id="{2BB7C9F2-05FD-F14D-C62C-4398AE4E5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Google Shape;7073;p73">
                  <a:extLst>
                    <a:ext uri="{FF2B5EF4-FFF2-40B4-BE49-F238E27FC236}">
                      <a16:creationId xmlns:a16="http://schemas.microsoft.com/office/drawing/2014/main" id="{8E54DB3C-ECFA-5A9C-D648-1FF93B12C540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5" name="Google Shape;7073;p73">
                  <a:extLst>
                    <a:ext uri="{FF2B5EF4-FFF2-40B4-BE49-F238E27FC236}">
                      <a16:creationId xmlns:a16="http://schemas.microsoft.com/office/drawing/2014/main" id="{8E54DB3C-ECFA-5A9C-D648-1FF93B12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Google Shape;7073;p73">
                  <a:extLst>
                    <a:ext uri="{FF2B5EF4-FFF2-40B4-BE49-F238E27FC236}">
                      <a16:creationId xmlns:a16="http://schemas.microsoft.com/office/drawing/2014/main" id="{AEAA6838-A4AF-4B89-FEBB-412AD5A2761C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6" name="Google Shape;7073;p73">
                  <a:extLst>
                    <a:ext uri="{FF2B5EF4-FFF2-40B4-BE49-F238E27FC236}">
                      <a16:creationId xmlns:a16="http://schemas.microsoft.com/office/drawing/2014/main" id="{AEAA6838-A4AF-4B89-FEBB-412AD5A27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B1DE58A9-1CEA-9365-3146-374A48237918}"/>
                </a:ext>
              </a:extLst>
            </p:cNvPr>
            <p:cNvCxnSpPr>
              <a:cxnSpLocks/>
              <a:stCxn id="144" idx="3"/>
              <a:endCxn id="145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B7D0A5FC-A59C-39ED-27E8-58E2DFB358D1}"/>
                </a:ext>
              </a:extLst>
            </p:cNvPr>
            <p:cNvCxnSpPr>
              <a:cxnSpLocks/>
              <a:stCxn id="145" idx="3"/>
              <a:endCxn id="146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90AE8634-E8B1-DE0A-5A8D-87917EAC32A6}"/>
                </a:ext>
              </a:extLst>
            </p:cNvPr>
            <p:cNvCxnSpPr>
              <a:cxnSpLocks/>
              <a:stCxn id="146" idx="3"/>
              <a:endCxn id="158" idx="1"/>
            </p:cNvCxnSpPr>
            <p:nvPr/>
          </p:nvCxnSpPr>
          <p:spPr>
            <a:xfrm flipV="1">
              <a:off x="9258388" y="1975790"/>
              <a:ext cx="914290" cy="1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肘形 150">
              <a:extLst>
                <a:ext uri="{FF2B5EF4-FFF2-40B4-BE49-F238E27FC236}">
                  <a16:creationId xmlns:a16="http://schemas.microsoft.com/office/drawing/2014/main" id="{1C742875-442C-3A32-DFAC-F5504A3B9D68}"/>
                </a:ext>
              </a:extLst>
            </p:cNvPr>
            <p:cNvCxnSpPr>
              <a:cxnSpLocks/>
              <a:stCxn id="144" idx="1"/>
              <a:endCxn id="152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49368CA-E499-B855-4111-5017E3888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9D0BB689-56BF-9649-ECF9-67FC451C3DA0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9D0BB689-56BF-9649-ECF9-67FC451C3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右大括号 153">
              <a:extLst>
                <a:ext uri="{FF2B5EF4-FFF2-40B4-BE49-F238E27FC236}">
                  <a16:creationId xmlns:a16="http://schemas.microsoft.com/office/drawing/2014/main" id="{C7D6DF76-F9AA-F306-BB51-0A94697123AA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F94277AC-160F-F5F5-F4A4-91F988B7309A}"/>
              </a:ext>
            </a:extLst>
          </p:cNvPr>
          <p:cNvGrpSpPr/>
          <p:nvPr/>
        </p:nvGrpSpPr>
        <p:grpSpPr>
          <a:xfrm>
            <a:off x="6928573" y="4538896"/>
            <a:ext cx="2475997" cy="2127622"/>
            <a:chOff x="7740495" y="977898"/>
            <a:chExt cx="2475997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6C432CA-A70F-72A6-53AB-FD6E91BBCBBF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6C432CA-A70F-72A6-53AB-FD6E91BBC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Google Shape;7073;p73">
                  <a:extLst>
                    <a:ext uri="{FF2B5EF4-FFF2-40B4-BE49-F238E27FC236}">
                      <a16:creationId xmlns:a16="http://schemas.microsoft.com/office/drawing/2014/main" id="{5BCD4BB1-7AF7-3506-A018-EB4EB7E1DFCD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58" name="Google Shape;7073;p73">
                  <a:extLst>
                    <a:ext uri="{FF2B5EF4-FFF2-40B4-BE49-F238E27FC236}">
                      <a16:creationId xmlns:a16="http://schemas.microsoft.com/office/drawing/2014/main" id="{5BCD4BB1-7AF7-3506-A018-EB4EB7E1D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Google Shape;7073;p73">
                  <a:extLst>
                    <a:ext uri="{FF2B5EF4-FFF2-40B4-BE49-F238E27FC236}">
                      <a16:creationId xmlns:a16="http://schemas.microsoft.com/office/drawing/2014/main" id="{D959D5CD-5910-B2C1-0B81-42D55338F1A8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59" name="Google Shape;7073;p73">
                  <a:extLst>
                    <a:ext uri="{FF2B5EF4-FFF2-40B4-BE49-F238E27FC236}">
                      <a16:creationId xmlns:a16="http://schemas.microsoft.com/office/drawing/2014/main" id="{D959D5CD-5910-B2C1-0B81-42D55338F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Google Shape;7073;p73">
                  <a:extLst>
                    <a:ext uri="{FF2B5EF4-FFF2-40B4-BE49-F238E27FC236}">
                      <a16:creationId xmlns:a16="http://schemas.microsoft.com/office/drawing/2014/main" id="{8B4DFB47-65F4-73B0-2E8C-3F98AE20D3B2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1@1024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60" name="Google Shape;7073;p73">
                  <a:extLst>
                    <a:ext uri="{FF2B5EF4-FFF2-40B4-BE49-F238E27FC236}">
                      <a16:creationId xmlns:a16="http://schemas.microsoft.com/office/drawing/2014/main" id="{8B4DFB47-65F4-73B0-2E8C-3F98AE20D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3F9CA649-A241-7024-22CA-161ED9BA6635}"/>
                </a:ext>
              </a:extLst>
            </p:cNvPr>
            <p:cNvCxnSpPr>
              <a:cxnSpLocks/>
              <a:stCxn id="158" idx="3"/>
              <a:endCxn id="159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872E3327-69FE-827D-2404-BD881464EF06}"/>
                </a:ext>
              </a:extLst>
            </p:cNvPr>
            <p:cNvCxnSpPr>
              <a:cxnSpLocks/>
              <a:stCxn id="159" idx="3"/>
              <a:endCxn id="160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7BE06F4F-CE51-3D1E-0909-0EC1E9BE6568}"/>
                </a:ext>
              </a:extLst>
            </p:cNvPr>
            <p:cNvCxnSpPr>
              <a:cxnSpLocks/>
              <a:stCxn id="160" idx="3"/>
              <a:endCxn id="172" idx="1"/>
            </p:cNvCxnSpPr>
            <p:nvPr/>
          </p:nvCxnSpPr>
          <p:spPr>
            <a:xfrm>
              <a:off x="9258388" y="1976899"/>
              <a:ext cx="958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连接符: 肘形 163">
              <a:extLst>
                <a:ext uri="{FF2B5EF4-FFF2-40B4-BE49-F238E27FC236}">
                  <a16:creationId xmlns:a16="http://schemas.microsoft.com/office/drawing/2014/main" id="{61821E2B-DD3F-811A-E479-BFA31FC400BA}"/>
                </a:ext>
              </a:extLst>
            </p:cNvPr>
            <p:cNvCxnSpPr>
              <a:cxnSpLocks/>
              <a:stCxn id="158" idx="1"/>
              <a:endCxn id="165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BAAAC11D-AD0D-2ABB-594B-6D60613EB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3A99D2D-7146-3970-FCC2-EBB8315AAC0B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3A99D2D-7146-3970-FCC2-EBB8315AA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右大括号 166">
              <a:extLst>
                <a:ext uri="{FF2B5EF4-FFF2-40B4-BE49-F238E27FC236}">
                  <a16:creationId xmlns:a16="http://schemas.microsoft.com/office/drawing/2014/main" id="{42558394-7C18-408E-CCE5-73DA4A015A22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BFB602E-72C6-7402-CEFE-B80AF106E02C}"/>
              </a:ext>
            </a:extLst>
          </p:cNvPr>
          <p:cNvGrpSpPr/>
          <p:nvPr/>
        </p:nvGrpSpPr>
        <p:grpSpPr>
          <a:xfrm>
            <a:off x="9193961" y="4538896"/>
            <a:ext cx="2191539" cy="2127622"/>
            <a:chOff x="7740495" y="977898"/>
            <a:chExt cx="2191539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5E6205F8-FC10-966B-B933-0F923666FF99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5E6205F8-FC10-966B-B933-0F923666F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Google Shape;7073;p73">
                  <a:extLst>
                    <a:ext uri="{FF2B5EF4-FFF2-40B4-BE49-F238E27FC236}">
                      <a16:creationId xmlns:a16="http://schemas.microsoft.com/office/drawing/2014/main" id="{981C9196-DB6E-1062-0FD8-497C8510AF51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2" name="Google Shape;7073;p73">
                  <a:extLst>
                    <a:ext uri="{FF2B5EF4-FFF2-40B4-BE49-F238E27FC236}">
                      <a16:creationId xmlns:a16="http://schemas.microsoft.com/office/drawing/2014/main" id="{981C9196-DB6E-1062-0FD8-497C8510A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Google Shape;7073;p73">
                  <a:extLst>
                    <a:ext uri="{FF2B5EF4-FFF2-40B4-BE49-F238E27FC236}">
                      <a16:creationId xmlns:a16="http://schemas.microsoft.com/office/drawing/2014/main" id="{73CCB878-B32C-97F3-AABC-CD997927858C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3" name="Google Shape;7073;p73">
                  <a:extLst>
                    <a:ext uri="{FF2B5EF4-FFF2-40B4-BE49-F238E27FC236}">
                      <a16:creationId xmlns:a16="http://schemas.microsoft.com/office/drawing/2014/main" id="{73CCB878-B32C-97F3-AABC-CD9979278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Google Shape;7073;p73">
                  <a:extLst>
                    <a:ext uri="{FF2B5EF4-FFF2-40B4-BE49-F238E27FC236}">
                      <a16:creationId xmlns:a16="http://schemas.microsoft.com/office/drawing/2014/main" id="{8E3F3A73-EB74-7513-62DF-AFA9007AAC59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1@2048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4" name="Google Shape;7073;p73">
                  <a:extLst>
                    <a:ext uri="{FF2B5EF4-FFF2-40B4-BE49-F238E27FC236}">
                      <a16:creationId xmlns:a16="http://schemas.microsoft.com/office/drawing/2014/main" id="{8E3F3A73-EB74-7513-62DF-AFA9007AA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691D599D-DB01-1A35-A6EB-3A47AEA25614}"/>
                </a:ext>
              </a:extLst>
            </p:cNvPr>
            <p:cNvCxnSpPr>
              <a:cxnSpLocks/>
              <a:stCxn id="172" idx="3"/>
              <a:endCxn id="173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D06753FB-E33E-A66E-4FAC-1F58FC91232E}"/>
                </a:ext>
              </a:extLst>
            </p:cNvPr>
            <p:cNvCxnSpPr>
              <a:cxnSpLocks/>
              <a:stCxn id="173" idx="3"/>
              <a:endCxn id="174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22C008E1-9A28-9E82-BFFC-8F172924BED0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9258388" y="1976899"/>
              <a:ext cx="6736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连接符: 肘形 177">
              <a:extLst>
                <a:ext uri="{FF2B5EF4-FFF2-40B4-BE49-F238E27FC236}">
                  <a16:creationId xmlns:a16="http://schemas.microsoft.com/office/drawing/2014/main" id="{A4BA1258-21EA-4961-55FF-D5056524526E}"/>
                </a:ext>
              </a:extLst>
            </p:cNvPr>
            <p:cNvCxnSpPr>
              <a:cxnSpLocks/>
              <a:stCxn id="172" idx="1"/>
              <a:endCxn id="179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123B7899-AB05-7822-8809-6B52FFACB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74FA4A1-C077-C464-674A-65C4D36BB67A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74FA4A1-C077-C464-674A-65C4D36BB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右大括号 180">
              <a:extLst>
                <a:ext uri="{FF2B5EF4-FFF2-40B4-BE49-F238E27FC236}">
                  <a16:creationId xmlns:a16="http://schemas.microsoft.com/office/drawing/2014/main" id="{178CEC10-92A9-904A-01E0-31FB6A105B56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D609D185-E248-F048-1D14-3D885197D1D6}"/>
                  </a:ext>
                </a:extLst>
              </p:cNvPr>
              <p:cNvSpPr txBox="1"/>
              <p:nvPr/>
            </p:nvSpPr>
            <p:spPr>
              <a:xfrm>
                <a:off x="1414875" y="4839775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7@64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D609D185-E248-F048-1D14-3D885197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75" y="4839775"/>
                <a:ext cx="395205" cy="139720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6FDFBC39-9293-C084-4CDA-40A90AA15F88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1019670" y="5538379"/>
            <a:ext cx="3952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2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36;p68">
            <a:extLst>
              <a:ext uri="{FF2B5EF4-FFF2-40B4-BE49-F238E27FC236}">
                <a16:creationId xmlns:a16="http://schemas.microsoft.com/office/drawing/2014/main" id="{254B78F3-64CF-1603-15AF-33BB14D6F8EB}"/>
              </a:ext>
            </a:extLst>
          </p:cNvPr>
          <p:cNvSpPr>
            <a:spLocks/>
          </p:cNvSpPr>
          <p:nvPr/>
        </p:nvSpPr>
        <p:spPr>
          <a:xfrm>
            <a:off x="-615069" y="4723477"/>
            <a:ext cx="5760000" cy="1440000"/>
          </a:xfrm>
          <a:prstGeom prst="cube">
            <a:avLst>
              <a:gd name="adj" fmla="val 85736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" name="Google Shape;6736;p68">
            <a:extLst>
              <a:ext uri="{FF2B5EF4-FFF2-40B4-BE49-F238E27FC236}">
                <a16:creationId xmlns:a16="http://schemas.microsoft.com/office/drawing/2014/main" id="{CEB5F043-C8B4-19DC-D11A-7B629B07D654}"/>
              </a:ext>
            </a:extLst>
          </p:cNvPr>
          <p:cNvSpPr>
            <a:spLocks/>
          </p:cNvSpPr>
          <p:nvPr/>
        </p:nvSpPr>
        <p:spPr>
          <a:xfrm>
            <a:off x="253099" y="3189637"/>
            <a:ext cx="4320000" cy="1080000"/>
          </a:xfrm>
          <a:prstGeom prst="cube">
            <a:avLst>
              <a:gd name="adj" fmla="val 8742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" name="Google Shape;6736;p68">
            <a:extLst>
              <a:ext uri="{FF2B5EF4-FFF2-40B4-BE49-F238E27FC236}">
                <a16:creationId xmlns:a16="http://schemas.microsoft.com/office/drawing/2014/main" id="{EF4E4EF4-91CC-061E-DC22-6F687E4847F3}"/>
              </a:ext>
            </a:extLst>
          </p:cNvPr>
          <p:cNvSpPr>
            <a:spLocks/>
          </p:cNvSpPr>
          <p:nvPr/>
        </p:nvSpPr>
        <p:spPr>
          <a:xfrm>
            <a:off x="973099" y="2015797"/>
            <a:ext cx="2880000" cy="720000"/>
          </a:xfrm>
          <a:prstGeom prst="cube">
            <a:avLst>
              <a:gd name="adj" fmla="val 7684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" name="Google Shape;6736;p68">
            <a:extLst>
              <a:ext uri="{FF2B5EF4-FFF2-40B4-BE49-F238E27FC236}">
                <a16:creationId xmlns:a16="http://schemas.microsoft.com/office/drawing/2014/main" id="{79ED3BF0-58EE-9D42-9ACF-58F425E1936A}"/>
              </a:ext>
            </a:extLst>
          </p:cNvPr>
          <p:cNvSpPr>
            <a:spLocks/>
          </p:cNvSpPr>
          <p:nvPr/>
        </p:nvSpPr>
        <p:spPr>
          <a:xfrm>
            <a:off x="1677818" y="1201957"/>
            <a:ext cx="1440000" cy="360000"/>
          </a:xfrm>
          <a:prstGeom prst="cube">
            <a:avLst>
              <a:gd name="adj" fmla="val 699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A67354-DFFE-9F59-AFC2-4A12E6F7CC3A}"/>
              </a:ext>
            </a:extLst>
          </p:cNvPr>
          <p:cNvCxnSpPr>
            <a:cxnSpLocks/>
          </p:cNvCxnSpPr>
          <p:nvPr/>
        </p:nvCxnSpPr>
        <p:spPr>
          <a:xfrm flipV="1">
            <a:off x="2313636" y="4269637"/>
            <a:ext cx="0" cy="108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E90F46F-8624-76AA-386E-48FE2AC11327}"/>
              </a:ext>
            </a:extLst>
          </p:cNvPr>
          <p:cNvCxnSpPr>
            <a:cxnSpLocks/>
          </p:cNvCxnSpPr>
          <p:nvPr/>
        </p:nvCxnSpPr>
        <p:spPr>
          <a:xfrm flipV="1">
            <a:off x="2327284" y="2735797"/>
            <a:ext cx="0" cy="108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730B5B-20DB-6C2D-1D46-E530C3827240}"/>
              </a:ext>
            </a:extLst>
          </p:cNvPr>
          <p:cNvCxnSpPr>
            <a:cxnSpLocks/>
          </p:cNvCxnSpPr>
          <p:nvPr/>
        </p:nvCxnSpPr>
        <p:spPr>
          <a:xfrm flipV="1">
            <a:off x="2331833" y="1561957"/>
            <a:ext cx="0" cy="748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6736;p68">
            <a:extLst>
              <a:ext uri="{FF2B5EF4-FFF2-40B4-BE49-F238E27FC236}">
                <a16:creationId xmlns:a16="http://schemas.microsoft.com/office/drawing/2014/main" id="{11119C2E-A5E3-C875-A84E-691DE0235BF2}"/>
              </a:ext>
            </a:extLst>
          </p:cNvPr>
          <p:cNvSpPr>
            <a:spLocks/>
          </p:cNvSpPr>
          <p:nvPr/>
        </p:nvSpPr>
        <p:spPr>
          <a:xfrm>
            <a:off x="4624726" y="4723477"/>
            <a:ext cx="5760000" cy="1440000"/>
          </a:xfrm>
          <a:prstGeom prst="cube">
            <a:avLst>
              <a:gd name="adj" fmla="val 87853"/>
            </a:avLst>
          </a:prstGeom>
          <a:solidFill>
            <a:schemeClr val="bg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7073;p73">
                <a:extLst>
                  <a:ext uri="{FF2B5EF4-FFF2-40B4-BE49-F238E27FC236}">
                    <a16:creationId xmlns:a16="http://schemas.microsoft.com/office/drawing/2014/main" id="{A4CBEC9B-48A9-60CA-2591-979F580A019C}"/>
                  </a:ext>
                </a:extLst>
              </p:cNvPr>
              <p:cNvSpPr txBox="1"/>
              <p:nvPr/>
            </p:nvSpPr>
            <p:spPr>
              <a:xfrm rot="16200000">
                <a:off x="4762131" y="3031032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onv2D</a:t>
                </a:r>
                <a:r>
                  <a:rPr lang="en-US" altLang="zh-CN" sz="16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endParaRPr sz="1600" i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1" name="Google Shape;7073;p73">
                <a:extLst>
                  <a:ext uri="{FF2B5EF4-FFF2-40B4-BE49-F238E27FC236}">
                    <a16:creationId xmlns:a16="http://schemas.microsoft.com/office/drawing/2014/main" id="{A4CBEC9B-48A9-60CA-2591-979F580A0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62131" y="3031032"/>
                <a:ext cx="395205" cy="1397208"/>
              </a:xfrm>
              <a:prstGeom prst="rect">
                <a:avLst/>
              </a:prstGeom>
              <a:blipFill>
                <a:blip r:embed="rId3"/>
                <a:stretch>
                  <a:fillRect l="-1293" b="-1176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7073;p73">
                <a:extLst>
                  <a:ext uri="{FF2B5EF4-FFF2-40B4-BE49-F238E27FC236}">
                    <a16:creationId xmlns:a16="http://schemas.microsoft.com/office/drawing/2014/main" id="{B41346C7-7338-0710-C817-755E163D242F}"/>
                  </a:ext>
                </a:extLst>
              </p:cNvPr>
              <p:cNvSpPr txBox="1"/>
              <p:nvPr/>
            </p:nvSpPr>
            <p:spPr>
              <a:xfrm rot="16200000">
                <a:off x="4739169" y="1677192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onv2D</a:t>
                </a:r>
                <a:r>
                  <a:rPr lang="en-US" altLang="zh-CN" sz="16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2" name="Google Shape;7073;p73">
                <a:extLst>
                  <a:ext uri="{FF2B5EF4-FFF2-40B4-BE49-F238E27FC236}">
                    <a16:creationId xmlns:a16="http://schemas.microsoft.com/office/drawing/2014/main" id="{B41346C7-7338-0710-C817-755E163D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9169" y="1677192"/>
                <a:ext cx="395205" cy="1397208"/>
              </a:xfrm>
              <a:prstGeom prst="rect">
                <a:avLst/>
              </a:prstGeom>
              <a:blipFill>
                <a:blip r:embed="rId4"/>
                <a:stretch>
                  <a:fillRect l="-1293" b="-1176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7073;p73">
                <a:extLst>
                  <a:ext uri="{FF2B5EF4-FFF2-40B4-BE49-F238E27FC236}">
                    <a16:creationId xmlns:a16="http://schemas.microsoft.com/office/drawing/2014/main" id="{7BFC05D6-6DB6-B4D5-6505-605D764B9C03}"/>
                  </a:ext>
                </a:extLst>
              </p:cNvPr>
              <p:cNvSpPr txBox="1"/>
              <p:nvPr/>
            </p:nvSpPr>
            <p:spPr>
              <a:xfrm rot="16200000">
                <a:off x="4739169" y="4547270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onv2D</a:t>
                </a:r>
                <a:r>
                  <a:rPr lang="en-US" altLang="zh-CN" sz="16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3" name="Google Shape;7073;p73">
                <a:extLst>
                  <a:ext uri="{FF2B5EF4-FFF2-40B4-BE49-F238E27FC236}">
                    <a16:creationId xmlns:a16="http://schemas.microsoft.com/office/drawing/2014/main" id="{7BFC05D6-6DB6-B4D5-6505-605D764B9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9169" y="4547270"/>
                <a:ext cx="395205" cy="1397208"/>
              </a:xfrm>
              <a:prstGeom prst="rect">
                <a:avLst/>
              </a:prstGeom>
              <a:blipFill>
                <a:blip r:embed="rId5"/>
                <a:stretch>
                  <a:fillRect l="-1293" b="-1176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7073;p73">
                <a:extLst>
                  <a:ext uri="{FF2B5EF4-FFF2-40B4-BE49-F238E27FC236}">
                    <a16:creationId xmlns:a16="http://schemas.microsoft.com/office/drawing/2014/main" id="{25317A4C-7254-60F2-8C99-0747974BC2B6}"/>
                  </a:ext>
                </a:extLst>
              </p:cNvPr>
              <p:cNvSpPr txBox="1"/>
              <p:nvPr/>
            </p:nvSpPr>
            <p:spPr>
              <a:xfrm rot="16200000">
                <a:off x="4762131" y="62244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onv2D</a:t>
                </a:r>
                <a:r>
                  <a:rPr lang="en-US" altLang="zh-CN" sz="16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4" name="Google Shape;7073;p73">
                <a:extLst>
                  <a:ext uri="{FF2B5EF4-FFF2-40B4-BE49-F238E27FC236}">
                    <a16:creationId xmlns:a16="http://schemas.microsoft.com/office/drawing/2014/main" id="{25317A4C-7254-60F2-8C99-0747974BC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62131" y="622446"/>
                <a:ext cx="395205" cy="1397208"/>
              </a:xfrm>
              <a:prstGeom prst="rect">
                <a:avLst/>
              </a:prstGeom>
              <a:blipFill>
                <a:blip r:embed="rId6"/>
                <a:stretch>
                  <a:fillRect l="-1293" b="-1176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E589D4B-228B-C38E-EEDF-EEDD8B321E0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932647" y="1321049"/>
            <a:ext cx="132848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1FBEFF8-BB5E-1686-ED79-3D8B26E2AC8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288994" y="2375795"/>
            <a:ext cx="94917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7F9FE1-C245-D8F4-8DAF-E4D2E99E0AD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692406" y="3729636"/>
            <a:ext cx="5687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92AD157-50BB-955B-C435-311E22379A3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954623" y="5245874"/>
            <a:ext cx="2835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6736;p68">
            <a:extLst>
              <a:ext uri="{FF2B5EF4-FFF2-40B4-BE49-F238E27FC236}">
                <a16:creationId xmlns:a16="http://schemas.microsoft.com/office/drawing/2014/main" id="{F14F181F-2458-8369-1528-8A63D32B125B}"/>
              </a:ext>
            </a:extLst>
          </p:cNvPr>
          <p:cNvSpPr>
            <a:spLocks/>
          </p:cNvSpPr>
          <p:nvPr/>
        </p:nvSpPr>
        <p:spPr>
          <a:xfrm>
            <a:off x="5738605" y="3189637"/>
            <a:ext cx="4320000" cy="1080000"/>
          </a:xfrm>
          <a:prstGeom prst="cube">
            <a:avLst>
              <a:gd name="adj" fmla="val 87853"/>
            </a:avLst>
          </a:prstGeom>
          <a:solidFill>
            <a:schemeClr val="bg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40" name="Google Shape;6736;p68">
            <a:extLst>
              <a:ext uri="{FF2B5EF4-FFF2-40B4-BE49-F238E27FC236}">
                <a16:creationId xmlns:a16="http://schemas.microsoft.com/office/drawing/2014/main" id="{F24770B5-7A23-DC27-8842-4FE0455F1A58}"/>
              </a:ext>
            </a:extLst>
          </p:cNvPr>
          <p:cNvSpPr>
            <a:spLocks/>
          </p:cNvSpPr>
          <p:nvPr/>
        </p:nvSpPr>
        <p:spPr>
          <a:xfrm>
            <a:off x="6627122" y="2015796"/>
            <a:ext cx="2880000" cy="720000"/>
          </a:xfrm>
          <a:prstGeom prst="cube">
            <a:avLst>
              <a:gd name="adj" fmla="val 87853"/>
            </a:avLst>
          </a:prstGeom>
          <a:solidFill>
            <a:schemeClr val="bg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41" name="Google Shape;6736;p68">
            <a:extLst>
              <a:ext uri="{FF2B5EF4-FFF2-40B4-BE49-F238E27FC236}">
                <a16:creationId xmlns:a16="http://schemas.microsoft.com/office/drawing/2014/main" id="{CD57021D-46E9-CDD2-19B4-31A72B5BA945}"/>
              </a:ext>
            </a:extLst>
          </p:cNvPr>
          <p:cNvSpPr>
            <a:spLocks/>
          </p:cNvSpPr>
          <p:nvPr/>
        </p:nvSpPr>
        <p:spPr>
          <a:xfrm>
            <a:off x="7504726" y="1165232"/>
            <a:ext cx="1440000" cy="360000"/>
          </a:xfrm>
          <a:prstGeom prst="cube">
            <a:avLst>
              <a:gd name="adj" fmla="val 87853"/>
            </a:avLst>
          </a:prstGeom>
          <a:solidFill>
            <a:schemeClr val="bg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E4B9E5F-CCAB-B3FF-78FE-FEE6A70DF7A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58338" y="1321049"/>
            <a:ext cx="21085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E1F304C-78BD-9393-7EA3-46F2F2509FF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635376" y="2375795"/>
            <a:ext cx="1627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09023F-4842-F28A-D977-CE879079E27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658338" y="3729635"/>
            <a:ext cx="9687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26C1BAE-FB0D-0193-088C-E8F6E379937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635376" y="5245874"/>
            <a:ext cx="4371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929FCB8-D8D3-F47C-12B6-72A079925E2F}"/>
                  </a:ext>
                </a:extLst>
              </p:cNvPr>
              <p:cNvSpPr txBox="1"/>
              <p:nvPr/>
            </p:nvSpPr>
            <p:spPr>
              <a:xfrm>
                <a:off x="9198390" y="1012724"/>
                <a:ext cx="40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×16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929FCB8-D8D3-F47C-12B6-72A079925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390" y="1012724"/>
                <a:ext cx="400329" cy="276999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AFD2BEB-766D-0D76-9F91-52482C6A3880}"/>
                  </a:ext>
                </a:extLst>
              </p:cNvPr>
              <p:cNvSpPr txBox="1"/>
              <p:nvPr/>
            </p:nvSpPr>
            <p:spPr>
              <a:xfrm>
                <a:off x="273497" y="5134995"/>
                <a:ext cx="526371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ℬ</m:t>
                          </m:r>
                          <m:d>
                            <m:d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zh-CN" sz="1600" i="1" dirty="0"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AFD2BEB-766D-0D76-9F91-52482C6A3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97" y="5134995"/>
                <a:ext cx="526371" cy="3552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D6A682D-7141-1A3A-2370-9F698FED3120}"/>
                  </a:ext>
                </a:extLst>
              </p:cNvPr>
              <p:cNvSpPr txBox="1"/>
              <p:nvPr/>
            </p:nvSpPr>
            <p:spPr>
              <a:xfrm>
                <a:off x="782593" y="3446917"/>
                <a:ext cx="526371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ℬ</m:t>
                          </m:r>
                          <m:d>
                            <m:d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zh-CN" sz="1600" b="0" i="1" dirty="0"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D6A682D-7141-1A3A-2370-9F698FED3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93" y="3446917"/>
                <a:ext cx="526371" cy="3552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516C977-E3C9-BEA6-6CA8-0B095F400D99}"/>
                  </a:ext>
                </a:extLst>
              </p:cNvPr>
              <p:cNvSpPr txBox="1"/>
              <p:nvPr/>
            </p:nvSpPr>
            <p:spPr>
              <a:xfrm>
                <a:off x="1111510" y="2067313"/>
                <a:ext cx="526371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ℬ</m:t>
                          </m:r>
                          <m:d>
                            <m:d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zh-CN" sz="1600" i="1" dirty="0"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516C977-E3C9-BEA6-6CA8-0B095F40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10" y="2067313"/>
                <a:ext cx="526371" cy="3552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1C98675-D381-4898-A26A-F5E3476AA659}"/>
                  </a:ext>
                </a:extLst>
              </p:cNvPr>
              <p:cNvSpPr txBox="1"/>
              <p:nvPr/>
            </p:nvSpPr>
            <p:spPr>
              <a:xfrm>
                <a:off x="1366955" y="1179827"/>
                <a:ext cx="526371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ℬ</m:t>
                          </m:r>
                          <m:d>
                            <m:d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zh-CN" sz="1600" i="1" dirty="0"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1C98675-D381-4898-A26A-F5E3476AA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55" y="1179827"/>
                <a:ext cx="526371" cy="3552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D4B39007-0863-30F3-44CA-B094D5BE59DA}"/>
              </a:ext>
            </a:extLst>
          </p:cNvPr>
          <p:cNvSpPr txBox="1"/>
          <p:nvPr/>
        </p:nvSpPr>
        <p:spPr>
          <a:xfrm>
            <a:off x="2327033" y="4399266"/>
            <a:ext cx="90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Layer 2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7754434-B3FA-1A50-73FF-E9BB467E5FB8}"/>
              </a:ext>
            </a:extLst>
          </p:cNvPr>
          <p:cNvSpPr txBox="1"/>
          <p:nvPr/>
        </p:nvSpPr>
        <p:spPr>
          <a:xfrm>
            <a:off x="2303768" y="2856915"/>
            <a:ext cx="90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Layer 3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D461ABB-4180-BF78-4DB5-30BFB4258B90}"/>
              </a:ext>
            </a:extLst>
          </p:cNvPr>
          <p:cNvSpPr txBox="1"/>
          <p:nvPr/>
        </p:nvSpPr>
        <p:spPr>
          <a:xfrm>
            <a:off x="2303768" y="1676951"/>
            <a:ext cx="90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Layer 4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A249210-3999-303B-C49B-9F2B7BE91BB7}"/>
              </a:ext>
            </a:extLst>
          </p:cNvPr>
          <p:cNvCxnSpPr>
            <a:cxnSpLocks/>
          </p:cNvCxnSpPr>
          <p:nvPr/>
        </p:nvCxnSpPr>
        <p:spPr>
          <a:xfrm flipV="1">
            <a:off x="2327033" y="6163477"/>
            <a:ext cx="0" cy="453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2BBF9EF1-1277-A255-E527-CDAEF02A7C85}"/>
              </a:ext>
            </a:extLst>
          </p:cNvPr>
          <p:cNvSpPr txBox="1"/>
          <p:nvPr/>
        </p:nvSpPr>
        <p:spPr>
          <a:xfrm>
            <a:off x="2368364" y="6240598"/>
            <a:ext cx="90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Layer 1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AE7BB8D-476C-0DC1-1C0C-2DE08FAED161}"/>
              </a:ext>
            </a:extLst>
          </p:cNvPr>
          <p:cNvCxnSpPr>
            <a:cxnSpLocks/>
          </p:cNvCxnSpPr>
          <p:nvPr/>
        </p:nvCxnSpPr>
        <p:spPr>
          <a:xfrm>
            <a:off x="11505446" y="3557675"/>
            <a:ext cx="6578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30CF43DD-CEB4-EF85-CC3B-58E56CE4B1D1}"/>
                  </a:ext>
                </a:extLst>
              </p:cNvPr>
              <p:cNvSpPr txBox="1"/>
              <p:nvPr/>
            </p:nvSpPr>
            <p:spPr>
              <a:xfrm>
                <a:off x="11623500" y="3557675"/>
                <a:ext cx="34272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ℱ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30CF43DD-CEB4-EF85-CC3B-58E56CE4B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500" y="3557675"/>
                <a:ext cx="342726" cy="374270"/>
              </a:xfrm>
              <a:prstGeom prst="rect">
                <a:avLst/>
              </a:prstGeom>
              <a:blipFill>
                <a:blip r:embed="rId12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E6C07090-51D9-8ED4-8088-096772BCD57A}"/>
                  </a:ext>
                </a:extLst>
              </p:cNvPr>
              <p:cNvSpPr txBox="1"/>
              <p:nvPr/>
            </p:nvSpPr>
            <p:spPr>
              <a:xfrm>
                <a:off x="9272075" y="2103564"/>
                <a:ext cx="40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×8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E6C07090-51D9-8ED4-8088-096772BCD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075" y="2103564"/>
                <a:ext cx="40032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47FD06B9-D364-2901-CC90-73434428B69E}"/>
                  </a:ext>
                </a:extLst>
              </p:cNvPr>
              <p:cNvSpPr txBox="1"/>
              <p:nvPr/>
            </p:nvSpPr>
            <p:spPr>
              <a:xfrm>
                <a:off x="9325739" y="3444219"/>
                <a:ext cx="40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×4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47FD06B9-D364-2901-CC90-73434428B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39" y="3444219"/>
                <a:ext cx="40032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FF2D1685-9A2C-147C-C86D-82A0B06C6491}"/>
              </a:ext>
            </a:extLst>
          </p:cNvPr>
          <p:cNvSpPr/>
          <p:nvPr/>
        </p:nvSpPr>
        <p:spPr>
          <a:xfrm>
            <a:off x="10680581" y="1935986"/>
            <a:ext cx="824865" cy="2908098"/>
          </a:xfrm>
          <a:prstGeom prst="roundRect">
            <a:avLst>
              <a:gd name="adj" fmla="val 146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Fusion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C7E8AC36-40B1-8B20-D953-40326AD5CB4E}"/>
              </a:ext>
            </a:extLst>
          </p:cNvPr>
          <p:cNvCxnSpPr>
            <a:cxnSpLocks/>
          </p:cNvCxnSpPr>
          <p:nvPr/>
        </p:nvCxnSpPr>
        <p:spPr>
          <a:xfrm>
            <a:off x="9110008" y="1319098"/>
            <a:ext cx="1589393" cy="1441411"/>
          </a:xfrm>
          <a:prstGeom prst="bentConnector3">
            <a:avLst>
              <a:gd name="adj1" fmla="val 698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52371278-4B2F-4EB6-CAC5-940E25F9CCB1}"/>
              </a:ext>
            </a:extLst>
          </p:cNvPr>
          <p:cNvCxnSpPr>
            <a:cxnSpLocks/>
          </p:cNvCxnSpPr>
          <p:nvPr/>
        </p:nvCxnSpPr>
        <p:spPr>
          <a:xfrm>
            <a:off x="9171884" y="2368792"/>
            <a:ext cx="1508697" cy="9600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63743651-0C91-3ED8-CFA7-F20D6F5C33B6}"/>
              </a:ext>
            </a:extLst>
          </p:cNvPr>
          <p:cNvCxnSpPr>
            <a:cxnSpLocks/>
          </p:cNvCxnSpPr>
          <p:nvPr/>
        </p:nvCxnSpPr>
        <p:spPr>
          <a:xfrm flipV="1">
            <a:off x="9198390" y="4187770"/>
            <a:ext cx="1507122" cy="1054522"/>
          </a:xfrm>
          <a:prstGeom prst="bentConnector3">
            <a:avLst>
              <a:gd name="adj1" fmla="val 696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D215D2B7-79CF-2646-AC55-DAB0503B0430}"/>
              </a:ext>
            </a:extLst>
          </p:cNvPr>
          <p:cNvCxnSpPr>
            <a:cxnSpLocks/>
          </p:cNvCxnSpPr>
          <p:nvPr/>
        </p:nvCxnSpPr>
        <p:spPr>
          <a:xfrm>
            <a:off x="9284683" y="3721190"/>
            <a:ext cx="14059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2963068-300B-1630-EF20-5B8287D67473}"/>
              </a:ext>
            </a:extLst>
          </p:cNvPr>
          <p:cNvSpPr/>
          <p:nvPr/>
        </p:nvSpPr>
        <p:spPr>
          <a:xfrm>
            <a:off x="3334876" y="1300841"/>
            <a:ext cx="5275722" cy="4101738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3A2776-1F25-9D9F-9306-04EE7008FFE7}"/>
              </a:ext>
            </a:extLst>
          </p:cNvPr>
          <p:cNvSpPr/>
          <p:nvPr/>
        </p:nvSpPr>
        <p:spPr>
          <a:xfrm>
            <a:off x="4234612" y="4725503"/>
            <a:ext cx="3830010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Swinging Projection of Flattened Patches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24B405-385A-3B23-05ED-E40CD431B0BF}"/>
              </a:ext>
            </a:extLst>
          </p:cNvPr>
          <p:cNvSpPr/>
          <p:nvPr/>
        </p:nvSpPr>
        <p:spPr>
          <a:xfrm>
            <a:off x="3915321" y="3762409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A96E37-1370-CF97-550E-8FA3960EE8C9}"/>
              </a:ext>
            </a:extLst>
          </p:cNvPr>
          <p:cNvSpPr/>
          <p:nvPr/>
        </p:nvSpPr>
        <p:spPr>
          <a:xfrm>
            <a:off x="3731806" y="3762409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307AE0-2975-F6D0-3AD3-F5C815C4B53F}"/>
              </a:ext>
            </a:extLst>
          </p:cNvPr>
          <p:cNvSpPr/>
          <p:nvPr/>
        </p:nvSpPr>
        <p:spPr>
          <a:xfrm>
            <a:off x="4486083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CDB149-4A0F-CADA-7BBD-E0FA04AD1ED7}"/>
              </a:ext>
            </a:extLst>
          </p:cNvPr>
          <p:cNvSpPr/>
          <p:nvPr/>
        </p:nvSpPr>
        <p:spPr>
          <a:xfrm>
            <a:off x="4302568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734D59-087A-7641-6876-73393FE5722E}"/>
              </a:ext>
            </a:extLst>
          </p:cNvPr>
          <p:cNvSpPr/>
          <p:nvPr/>
        </p:nvSpPr>
        <p:spPr>
          <a:xfrm>
            <a:off x="5140768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6D1FF8-004B-8A7A-559C-08C996028968}"/>
              </a:ext>
            </a:extLst>
          </p:cNvPr>
          <p:cNvSpPr/>
          <p:nvPr/>
        </p:nvSpPr>
        <p:spPr>
          <a:xfrm>
            <a:off x="4957253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97F7F79-507F-9832-370E-1DCFBC58DA0D}"/>
              </a:ext>
            </a:extLst>
          </p:cNvPr>
          <p:cNvSpPr/>
          <p:nvPr/>
        </p:nvSpPr>
        <p:spPr>
          <a:xfrm>
            <a:off x="5764999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E6564B8-BD95-1585-4CA1-6B8847C1A012}"/>
              </a:ext>
            </a:extLst>
          </p:cNvPr>
          <p:cNvSpPr/>
          <p:nvPr/>
        </p:nvSpPr>
        <p:spPr>
          <a:xfrm>
            <a:off x="5581484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D7CDC6E-0F68-0DFA-586E-28E86C6ACB92}"/>
              </a:ext>
            </a:extLst>
          </p:cNvPr>
          <p:cNvSpPr/>
          <p:nvPr/>
        </p:nvSpPr>
        <p:spPr>
          <a:xfrm>
            <a:off x="6425399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70A891D-F918-6BAE-D484-54CB33D88452}"/>
              </a:ext>
            </a:extLst>
          </p:cNvPr>
          <p:cNvSpPr/>
          <p:nvPr/>
        </p:nvSpPr>
        <p:spPr>
          <a:xfrm>
            <a:off x="6241884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C6753A4-8A7C-09A4-B5D2-DA955D0AE9F6}"/>
              </a:ext>
            </a:extLst>
          </p:cNvPr>
          <p:cNvSpPr/>
          <p:nvPr/>
        </p:nvSpPr>
        <p:spPr>
          <a:xfrm>
            <a:off x="7075197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D589431-F586-3955-2328-41344C623391}"/>
              </a:ext>
            </a:extLst>
          </p:cNvPr>
          <p:cNvSpPr/>
          <p:nvPr/>
        </p:nvSpPr>
        <p:spPr>
          <a:xfrm>
            <a:off x="6891682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6D603B8-ED95-10C6-5E70-4444C7991F36}"/>
              </a:ext>
            </a:extLst>
          </p:cNvPr>
          <p:cNvSpPr/>
          <p:nvPr/>
        </p:nvSpPr>
        <p:spPr>
          <a:xfrm>
            <a:off x="7845601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4ABB052-1C19-A138-DD65-38CEA16E6692}"/>
              </a:ext>
            </a:extLst>
          </p:cNvPr>
          <p:cNvSpPr/>
          <p:nvPr/>
        </p:nvSpPr>
        <p:spPr>
          <a:xfrm>
            <a:off x="7662086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/>
              <p:nvPr/>
            </p:nvSpPr>
            <p:spPr>
              <a:xfrm>
                <a:off x="7272906" y="3768561"/>
                <a:ext cx="37536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06" y="3768561"/>
                <a:ext cx="37536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BE9119-1A25-CCDE-787B-E390A50782FA}"/>
              </a:ext>
            </a:extLst>
          </p:cNvPr>
          <p:cNvCxnSpPr>
            <a:cxnSpLocks/>
          </p:cNvCxnSpPr>
          <p:nvPr/>
        </p:nvCxnSpPr>
        <p:spPr>
          <a:xfrm flipV="1">
            <a:off x="5049010" y="408633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E6CE35-CB66-07AB-A07F-0A95090CD6DD}"/>
              </a:ext>
            </a:extLst>
          </p:cNvPr>
          <p:cNvCxnSpPr>
            <a:cxnSpLocks/>
          </p:cNvCxnSpPr>
          <p:nvPr/>
        </p:nvCxnSpPr>
        <p:spPr>
          <a:xfrm flipV="1">
            <a:off x="4394325" y="409441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327614-84E8-1364-7342-CF3064598C66}"/>
              </a:ext>
            </a:extLst>
          </p:cNvPr>
          <p:cNvCxnSpPr>
            <a:cxnSpLocks/>
          </p:cNvCxnSpPr>
          <p:nvPr/>
        </p:nvCxnSpPr>
        <p:spPr>
          <a:xfrm flipV="1">
            <a:off x="5673241" y="4086729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B13797-F150-00D8-9D2B-42DF8D3C504B}"/>
              </a:ext>
            </a:extLst>
          </p:cNvPr>
          <p:cNvCxnSpPr>
            <a:cxnSpLocks/>
          </p:cNvCxnSpPr>
          <p:nvPr/>
        </p:nvCxnSpPr>
        <p:spPr>
          <a:xfrm flipV="1">
            <a:off x="6333641" y="408633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8F0799-9FC8-1974-77E5-26653892989B}"/>
              </a:ext>
            </a:extLst>
          </p:cNvPr>
          <p:cNvCxnSpPr>
            <a:cxnSpLocks/>
          </p:cNvCxnSpPr>
          <p:nvPr/>
        </p:nvCxnSpPr>
        <p:spPr>
          <a:xfrm flipV="1">
            <a:off x="6983439" y="408846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36EBAB-5FBE-16DD-C5FC-24FBE2E4008F}"/>
              </a:ext>
            </a:extLst>
          </p:cNvPr>
          <p:cNvCxnSpPr>
            <a:cxnSpLocks/>
          </p:cNvCxnSpPr>
          <p:nvPr/>
        </p:nvCxnSpPr>
        <p:spPr>
          <a:xfrm flipV="1">
            <a:off x="7753843" y="408672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D96BBE8-71BA-1B61-75AA-D0E26CA3EF1C}"/>
              </a:ext>
            </a:extLst>
          </p:cNvPr>
          <p:cNvCxnSpPr>
            <a:cxnSpLocks/>
            <a:stCxn id="90" idx="0"/>
            <a:endCxn id="7" idx="2"/>
          </p:cNvCxnSpPr>
          <p:nvPr/>
        </p:nvCxnSpPr>
        <p:spPr>
          <a:xfrm flipH="1" flipV="1">
            <a:off x="6149617" y="5214194"/>
            <a:ext cx="1" cy="655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8D0627A-DF85-BA97-FCAA-D729C01AB5DD}"/>
              </a:ext>
            </a:extLst>
          </p:cNvPr>
          <p:cNvSpPr/>
          <p:nvPr/>
        </p:nvSpPr>
        <p:spPr>
          <a:xfrm>
            <a:off x="3570199" y="2894660"/>
            <a:ext cx="4601712" cy="542517"/>
          </a:xfrm>
          <a:prstGeom prst="roundRect">
            <a:avLst>
              <a:gd name="adj" fmla="val 17400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CCF86EC-2E53-AFAF-38E5-A2033DB582F6}"/>
              </a:ext>
            </a:extLst>
          </p:cNvPr>
          <p:cNvSpPr/>
          <p:nvPr/>
        </p:nvSpPr>
        <p:spPr>
          <a:xfrm>
            <a:off x="3570199" y="1700859"/>
            <a:ext cx="4601712" cy="542517"/>
          </a:xfrm>
          <a:prstGeom prst="roundRect">
            <a:avLst>
              <a:gd name="adj" fmla="val 17400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/>
              <p:nvPr/>
            </p:nvSpPr>
            <p:spPr>
              <a:xfrm rot="16200000">
                <a:off x="7879162" y="2412491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79162" y="2412491"/>
                <a:ext cx="41132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79AC9C5-6916-AD74-D970-6E011C923BB5}"/>
              </a:ext>
            </a:extLst>
          </p:cNvPr>
          <p:cNvCxnSpPr>
            <a:cxnSpLocks/>
          </p:cNvCxnSpPr>
          <p:nvPr/>
        </p:nvCxnSpPr>
        <p:spPr>
          <a:xfrm flipV="1">
            <a:off x="5049010" y="224616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F1EB1BE-92E8-881F-6045-A491E0D2A501}"/>
              </a:ext>
            </a:extLst>
          </p:cNvPr>
          <p:cNvCxnSpPr>
            <a:cxnSpLocks/>
          </p:cNvCxnSpPr>
          <p:nvPr/>
        </p:nvCxnSpPr>
        <p:spPr>
          <a:xfrm flipV="1">
            <a:off x="4394325" y="2254251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8756E8B-FD49-96E5-AE8C-3B412BB5D2BA}"/>
              </a:ext>
            </a:extLst>
          </p:cNvPr>
          <p:cNvCxnSpPr>
            <a:cxnSpLocks/>
          </p:cNvCxnSpPr>
          <p:nvPr/>
        </p:nvCxnSpPr>
        <p:spPr>
          <a:xfrm flipV="1">
            <a:off x="5673241" y="223386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69F4922-4678-D356-7757-184019930B91}"/>
              </a:ext>
            </a:extLst>
          </p:cNvPr>
          <p:cNvCxnSpPr>
            <a:cxnSpLocks/>
          </p:cNvCxnSpPr>
          <p:nvPr/>
        </p:nvCxnSpPr>
        <p:spPr>
          <a:xfrm flipV="1">
            <a:off x="6333641" y="224616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4BD9788-8BD0-F23C-1A50-05B87889F8DA}"/>
              </a:ext>
            </a:extLst>
          </p:cNvPr>
          <p:cNvCxnSpPr>
            <a:cxnSpLocks/>
          </p:cNvCxnSpPr>
          <p:nvPr/>
        </p:nvCxnSpPr>
        <p:spPr>
          <a:xfrm flipV="1">
            <a:off x="6983439" y="224829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CCF41ED-B7C7-B6CD-B716-3F7D8FDACB37}"/>
              </a:ext>
            </a:extLst>
          </p:cNvPr>
          <p:cNvCxnSpPr>
            <a:cxnSpLocks/>
          </p:cNvCxnSpPr>
          <p:nvPr/>
        </p:nvCxnSpPr>
        <p:spPr>
          <a:xfrm flipV="1">
            <a:off x="7753843" y="2240214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483F4C4-32A0-3AC7-0F74-E40D477E3BF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394325" y="3449481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5D2A46A-6BCA-D45E-57AF-7DB52899C699}"/>
              </a:ext>
            </a:extLst>
          </p:cNvPr>
          <p:cNvCxnSpPr>
            <a:cxnSpLocks/>
          </p:cNvCxnSpPr>
          <p:nvPr/>
        </p:nvCxnSpPr>
        <p:spPr>
          <a:xfrm flipH="1" flipV="1">
            <a:off x="5048854" y="343504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07566B8-3593-9A40-C189-BC3128077BB7}"/>
              </a:ext>
            </a:extLst>
          </p:cNvPr>
          <p:cNvCxnSpPr>
            <a:cxnSpLocks/>
          </p:cNvCxnSpPr>
          <p:nvPr/>
        </p:nvCxnSpPr>
        <p:spPr>
          <a:xfrm flipH="1" flipV="1">
            <a:off x="5673084" y="344332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F012E83-F0BA-F360-00B7-1657FEB0C09A}"/>
              </a:ext>
            </a:extLst>
          </p:cNvPr>
          <p:cNvCxnSpPr>
            <a:cxnSpLocks/>
          </p:cNvCxnSpPr>
          <p:nvPr/>
        </p:nvCxnSpPr>
        <p:spPr>
          <a:xfrm flipH="1" flipV="1">
            <a:off x="6338070" y="3458884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D61D02-ACE2-FBC4-D8BF-162F66C2340E}"/>
              </a:ext>
            </a:extLst>
          </p:cNvPr>
          <p:cNvCxnSpPr>
            <a:cxnSpLocks/>
          </p:cNvCxnSpPr>
          <p:nvPr/>
        </p:nvCxnSpPr>
        <p:spPr>
          <a:xfrm flipH="1" flipV="1">
            <a:off x="6978561" y="3451213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DB1672-3B8B-CD04-067F-FF2B32617A31}"/>
              </a:ext>
            </a:extLst>
          </p:cNvPr>
          <p:cNvCxnSpPr>
            <a:cxnSpLocks/>
          </p:cNvCxnSpPr>
          <p:nvPr/>
        </p:nvCxnSpPr>
        <p:spPr>
          <a:xfrm flipH="1" flipV="1">
            <a:off x="7753842" y="344332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5F703CC-FFD5-AC52-7E97-A819E93CF645}"/>
              </a:ext>
            </a:extLst>
          </p:cNvPr>
          <p:cNvCxnSpPr>
            <a:cxnSpLocks/>
          </p:cNvCxnSpPr>
          <p:nvPr/>
        </p:nvCxnSpPr>
        <p:spPr>
          <a:xfrm flipH="1" flipV="1">
            <a:off x="3820486" y="3441397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7F508C7-B890-1DD2-6C56-2EE721B53879}"/>
              </a:ext>
            </a:extLst>
          </p:cNvPr>
          <p:cNvCxnSpPr>
            <a:cxnSpLocks/>
          </p:cNvCxnSpPr>
          <p:nvPr/>
        </p:nvCxnSpPr>
        <p:spPr>
          <a:xfrm flipV="1">
            <a:off x="3820486" y="2254251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/>
              <p:nvPr/>
            </p:nvSpPr>
            <p:spPr>
              <a:xfrm>
                <a:off x="8309074" y="240281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74" y="2402816"/>
                <a:ext cx="41132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EEE3DC25-8379-F3AF-937A-702A10CEBD84}"/>
              </a:ext>
            </a:extLst>
          </p:cNvPr>
          <p:cNvSpPr/>
          <p:nvPr/>
        </p:nvSpPr>
        <p:spPr>
          <a:xfrm>
            <a:off x="8221990" y="1700859"/>
            <a:ext cx="124740" cy="174246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CB23EFF-187C-E7E4-9B84-E7DE5779CC87}"/>
              </a:ext>
            </a:extLst>
          </p:cNvPr>
          <p:cNvSpPr>
            <a:spLocks/>
          </p:cNvSpPr>
          <p:nvPr/>
        </p:nvSpPr>
        <p:spPr>
          <a:xfrm>
            <a:off x="4270049" y="809644"/>
            <a:ext cx="249497" cy="253759"/>
          </a:xfrm>
          <a:prstGeom prst="rect">
            <a:avLst/>
          </a:prstGeom>
          <a:solidFill>
            <a:srgbClr val="8FAAD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5887D61-E4E7-BE22-7030-E64E001493E2}"/>
              </a:ext>
            </a:extLst>
          </p:cNvPr>
          <p:cNvSpPr>
            <a:spLocks/>
          </p:cNvSpPr>
          <p:nvPr/>
        </p:nvSpPr>
        <p:spPr>
          <a:xfrm>
            <a:off x="4930068" y="817637"/>
            <a:ext cx="249497" cy="253759"/>
          </a:xfrm>
          <a:prstGeom prst="rect">
            <a:avLst/>
          </a:prstGeom>
          <a:solidFill>
            <a:srgbClr val="F4B18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E6D2257-CC99-79C7-B59E-A4CA7811A0A0}"/>
              </a:ext>
            </a:extLst>
          </p:cNvPr>
          <p:cNvSpPr>
            <a:spLocks/>
          </p:cNvSpPr>
          <p:nvPr/>
        </p:nvSpPr>
        <p:spPr>
          <a:xfrm>
            <a:off x="6204866" y="809644"/>
            <a:ext cx="249497" cy="253759"/>
          </a:xfrm>
          <a:prstGeom prst="rect">
            <a:avLst/>
          </a:prstGeom>
          <a:solidFill>
            <a:srgbClr val="A9D18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9F7E424-8AA9-FFB8-AF82-6161D45073AE}"/>
              </a:ext>
            </a:extLst>
          </p:cNvPr>
          <p:cNvSpPr>
            <a:spLocks/>
          </p:cNvSpPr>
          <p:nvPr/>
        </p:nvSpPr>
        <p:spPr>
          <a:xfrm>
            <a:off x="7631630" y="813576"/>
            <a:ext cx="249497" cy="253759"/>
          </a:xfrm>
          <a:prstGeom prst="rect">
            <a:avLst/>
          </a:prstGeom>
          <a:solidFill>
            <a:srgbClr val="2F559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5" name="双括号 64">
            <a:extLst>
              <a:ext uri="{FF2B5EF4-FFF2-40B4-BE49-F238E27FC236}">
                <a16:creationId xmlns:a16="http://schemas.microsoft.com/office/drawing/2014/main" id="{23610848-904C-622C-2757-2316C45A5D1E}"/>
              </a:ext>
            </a:extLst>
          </p:cNvPr>
          <p:cNvSpPr/>
          <p:nvPr/>
        </p:nvSpPr>
        <p:spPr>
          <a:xfrm>
            <a:off x="3442447" y="753088"/>
            <a:ext cx="4904283" cy="403714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2AF4471-0039-E13D-5CB1-B8A9007EBEAF}"/>
              </a:ext>
            </a:extLst>
          </p:cNvPr>
          <p:cNvSpPr>
            <a:spLocks/>
          </p:cNvSpPr>
          <p:nvPr/>
        </p:nvSpPr>
        <p:spPr>
          <a:xfrm>
            <a:off x="5548317" y="809644"/>
            <a:ext cx="249497" cy="253759"/>
          </a:xfrm>
          <a:prstGeom prst="rect">
            <a:avLst/>
          </a:prstGeom>
          <a:solidFill>
            <a:srgbClr val="FBE5D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9617BBC-0D47-3FE9-5A90-A3D5D6AF7499}"/>
              </a:ext>
            </a:extLst>
          </p:cNvPr>
          <p:cNvSpPr>
            <a:spLocks/>
          </p:cNvSpPr>
          <p:nvPr/>
        </p:nvSpPr>
        <p:spPr>
          <a:xfrm>
            <a:off x="6855874" y="813576"/>
            <a:ext cx="249497" cy="253759"/>
          </a:xfrm>
          <a:prstGeom prst="rect">
            <a:avLst/>
          </a:prstGeom>
          <a:solidFill>
            <a:srgbClr val="54823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804437-322E-3C5A-31D0-AD81C679A6CC}"/>
              </a:ext>
            </a:extLst>
          </p:cNvPr>
          <p:cNvSpPr>
            <a:spLocks/>
          </p:cNvSpPr>
          <p:nvPr/>
        </p:nvSpPr>
        <p:spPr>
          <a:xfrm>
            <a:off x="3690472" y="816618"/>
            <a:ext cx="249497" cy="25375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FF34D8E-2130-4A92-5C4F-22C5FF772D9C}"/>
              </a:ext>
            </a:extLst>
          </p:cNvPr>
          <p:cNvCxnSpPr>
            <a:cxnSpLocks/>
          </p:cNvCxnSpPr>
          <p:nvPr/>
        </p:nvCxnSpPr>
        <p:spPr>
          <a:xfrm flipV="1">
            <a:off x="5049009" y="106996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CCBB8F8-291C-CE63-EAF5-BBC96BCC06CF}"/>
              </a:ext>
            </a:extLst>
          </p:cNvPr>
          <p:cNvCxnSpPr>
            <a:cxnSpLocks/>
          </p:cNvCxnSpPr>
          <p:nvPr/>
        </p:nvCxnSpPr>
        <p:spPr>
          <a:xfrm flipV="1">
            <a:off x="4394324" y="107804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74407B5-C469-83C4-A2D7-485DC41F885C}"/>
              </a:ext>
            </a:extLst>
          </p:cNvPr>
          <p:cNvCxnSpPr>
            <a:cxnSpLocks/>
          </p:cNvCxnSpPr>
          <p:nvPr/>
        </p:nvCxnSpPr>
        <p:spPr>
          <a:xfrm flipV="1">
            <a:off x="5673240" y="1057659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2C83ACB-519E-24C4-1136-DBBE2020A431}"/>
              </a:ext>
            </a:extLst>
          </p:cNvPr>
          <p:cNvCxnSpPr>
            <a:cxnSpLocks/>
          </p:cNvCxnSpPr>
          <p:nvPr/>
        </p:nvCxnSpPr>
        <p:spPr>
          <a:xfrm flipV="1">
            <a:off x="6333640" y="106996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21E3172-E1D4-C295-70F0-9F287D2EC24E}"/>
              </a:ext>
            </a:extLst>
          </p:cNvPr>
          <p:cNvCxnSpPr>
            <a:cxnSpLocks/>
          </p:cNvCxnSpPr>
          <p:nvPr/>
        </p:nvCxnSpPr>
        <p:spPr>
          <a:xfrm flipV="1">
            <a:off x="6983438" y="107209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6327B17-7883-5826-95B1-E955D74956DF}"/>
              </a:ext>
            </a:extLst>
          </p:cNvPr>
          <p:cNvCxnSpPr>
            <a:cxnSpLocks/>
          </p:cNvCxnSpPr>
          <p:nvPr/>
        </p:nvCxnSpPr>
        <p:spPr>
          <a:xfrm flipV="1">
            <a:off x="7753842" y="106400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5B877AF-F649-9B5C-1EFA-40565C852D62}"/>
              </a:ext>
            </a:extLst>
          </p:cNvPr>
          <p:cNvCxnSpPr>
            <a:cxnSpLocks/>
          </p:cNvCxnSpPr>
          <p:nvPr/>
        </p:nvCxnSpPr>
        <p:spPr>
          <a:xfrm flipV="1">
            <a:off x="3820485" y="107169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/>
              <p:nvPr/>
            </p:nvSpPr>
            <p:spPr>
              <a:xfrm>
                <a:off x="7198969" y="76724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969" y="767246"/>
                <a:ext cx="41132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/>
              <p:nvPr/>
            </p:nvSpPr>
            <p:spPr>
              <a:xfrm>
                <a:off x="3722058" y="466665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058" y="466665"/>
                <a:ext cx="283507" cy="344133"/>
              </a:xfrm>
              <a:prstGeom prst="rect">
                <a:avLst/>
              </a:prstGeom>
              <a:blipFill>
                <a:blip r:embed="rId7"/>
                <a:stretch>
                  <a:fillRect l="-43478" r="-2174" b="-1071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/>
              <p:nvPr/>
            </p:nvSpPr>
            <p:spPr>
              <a:xfrm>
                <a:off x="4294237" y="466665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237" y="466665"/>
                <a:ext cx="283507" cy="344133"/>
              </a:xfrm>
              <a:prstGeom prst="rect">
                <a:avLst/>
              </a:prstGeom>
              <a:blipFill>
                <a:blip r:embed="rId8"/>
                <a:stretch>
                  <a:fillRect l="-36170" r="-851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/>
              <p:nvPr/>
            </p:nvSpPr>
            <p:spPr>
              <a:xfrm>
                <a:off x="4957831" y="480455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31" y="480455"/>
                <a:ext cx="283507" cy="344133"/>
              </a:xfrm>
              <a:prstGeom prst="rect">
                <a:avLst/>
              </a:prstGeom>
              <a:blipFill>
                <a:blip r:embed="rId9"/>
                <a:stretch>
                  <a:fillRect l="-36170" r="-851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/>
              <p:nvPr/>
            </p:nvSpPr>
            <p:spPr>
              <a:xfrm>
                <a:off x="5592872" y="480454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872" y="480454"/>
                <a:ext cx="283507" cy="344133"/>
              </a:xfrm>
              <a:prstGeom prst="rect">
                <a:avLst/>
              </a:prstGeom>
              <a:blipFill>
                <a:blip r:embed="rId10"/>
                <a:stretch>
                  <a:fillRect l="-36170" r="-851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/>
              <p:nvPr/>
            </p:nvSpPr>
            <p:spPr>
              <a:xfrm>
                <a:off x="6209450" y="480425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50" y="480425"/>
                <a:ext cx="283507" cy="344133"/>
              </a:xfrm>
              <a:prstGeom prst="rect">
                <a:avLst/>
              </a:prstGeom>
              <a:blipFill>
                <a:blip r:embed="rId11"/>
                <a:stretch>
                  <a:fillRect l="-39130" r="-869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/>
              <p:nvPr/>
            </p:nvSpPr>
            <p:spPr>
              <a:xfrm>
                <a:off x="6868663" y="473639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663" y="473639"/>
                <a:ext cx="283507" cy="344133"/>
              </a:xfrm>
              <a:prstGeom prst="rect">
                <a:avLst/>
              </a:prstGeom>
              <a:blipFill>
                <a:blip r:embed="rId12"/>
                <a:stretch>
                  <a:fillRect l="-39130" r="-1087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/>
              <p:nvPr/>
            </p:nvSpPr>
            <p:spPr>
              <a:xfrm>
                <a:off x="7671615" y="488016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615" y="488016"/>
                <a:ext cx="283507" cy="344133"/>
              </a:xfrm>
              <a:prstGeom prst="rect">
                <a:avLst/>
              </a:prstGeom>
              <a:blipFill>
                <a:blip r:embed="rId13"/>
                <a:stretch>
                  <a:fillRect l="-44681" r="-1489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/>
              <p:nvPr/>
            </p:nvSpPr>
            <p:spPr>
              <a:xfrm>
                <a:off x="4577744" y="5869649"/>
                <a:ext cx="3143747" cy="3752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FPN Fusion Feature 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1" i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𝐅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44" y="5869649"/>
                <a:ext cx="3143747" cy="375231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双括号 36">
            <a:extLst>
              <a:ext uri="{FF2B5EF4-FFF2-40B4-BE49-F238E27FC236}">
                <a16:creationId xmlns:a16="http://schemas.microsoft.com/office/drawing/2014/main" id="{EC96A6D5-B667-B296-1A73-D075DB9C5D4B}"/>
              </a:ext>
            </a:extLst>
          </p:cNvPr>
          <p:cNvSpPr/>
          <p:nvPr/>
        </p:nvSpPr>
        <p:spPr>
          <a:xfrm>
            <a:off x="3570200" y="3722621"/>
            <a:ext cx="4601711" cy="403714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02ECFF1-2657-6788-8049-0B97C61EFF09}"/>
                  </a:ext>
                </a:extLst>
              </p:cNvPr>
              <p:cNvSpPr txBox="1"/>
              <p:nvPr/>
            </p:nvSpPr>
            <p:spPr>
              <a:xfrm>
                <a:off x="7272906" y="2427126"/>
                <a:ext cx="37536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02ECFF1-2657-6788-8049-0B97C61E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06" y="2427126"/>
                <a:ext cx="37536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9FF9372-265D-0D6C-A320-57420CCA7B44}"/>
                  </a:ext>
                </a:extLst>
              </p:cNvPr>
              <p:cNvSpPr txBox="1"/>
              <p:nvPr/>
            </p:nvSpPr>
            <p:spPr>
              <a:xfrm>
                <a:off x="7272906" y="1305252"/>
                <a:ext cx="37536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9FF9372-265D-0D6C-A320-57420CCA7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06" y="1305252"/>
                <a:ext cx="37536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BC5CE29-BC43-203D-7B55-6E895AB03666}"/>
                  </a:ext>
                </a:extLst>
              </p:cNvPr>
              <p:cNvSpPr txBox="1"/>
              <p:nvPr/>
            </p:nvSpPr>
            <p:spPr>
              <a:xfrm>
                <a:off x="4465413" y="3429000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BC5CE29-BC43-203D-7B55-6E895AB03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413" y="3429000"/>
                <a:ext cx="283507" cy="381579"/>
              </a:xfrm>
              <a:prstGeom prst="rect">
                <a:avLst/>
              </a:prstGeom>
              <a:blipFill>
                <a:blip r:embed="rId17"/>
                <a:stretch>
                  <a:fillRect l="-39130" r="-652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3C8AE7A-3110-CB0A-75BC-1839B0A7C045}"/>
                  </a:ext>
                </a:extLst>
              </p:cNvPr>
              <p:cNvSpPr txBox="1"/>
              <p:nvPr/>
            </p:nvSpPr>
            <p:spPr>
              <a:xfrm>
                <a:off x="5117250" y="3420540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3C8AE7A-3110-CB0A-75BC-1839B0A7C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50" y="3420540"/>
                <a:ext cx="283507" cy="381579"/>
              </a:xfrm>
              <a:prstGeom prst="rect">
                <a:avLst/>
              </a:prstGeom>
              <a:blipFill>
                <a:blip r:embed="rId18"/>
                <a:stretch>
                  <a:fillRect l="-36170" r="-638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EAE3968-021C-FE08-BD39-542AE1C7EF1A}"/>
                  </a:ext>
                </a:extLst>
              </p:cNvPr>
              <p:cNvSpPr txBox="1"/>
              <p:nvPr/>
            </p:nvSpPr>
            <p:spPr>
              <a:xfrm>
                <a:off x="5740267" y="3434684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EAE3968-021C-FE08-BD39-542AE1C7E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267" y="3434684"/>
                <a:ext cx="283507" cy="381579"/>
              </a:xfrm>
              <a:prstGeom prst="rect">
                <a:avLst/>
              </a:prstGeom>
              <a:blipFill>
                <a:blip r:embed="rId19"/>
                <a:stretch>
                  <a:fillRect l="-39130" r="-652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39BB593-57B0-6519-19BA-A5D231B76569}"/>
                  </a:ext>
                </a:extLst>
              </p:cNvPr>
              <p:cNvSpPr txBox="1"/>
              <p:nvPr/>
            </p:nvSpPr>
            <p:spPr>
              <a:xfrm>
                <a:off x="6418764" y="3453704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39BB593-57B0-6519-19BA-A5D231B76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64" y="3453704"/>
                <a:ext cx="283507" cy="381579"/>
              </a:xfrm>
              <a:prstGeom prst="rect">
                <a:avLst/>
              </a:prstGeom>
              <a:blipFill>
                <a:blip r:embed="rId20"/>
                <a:stretch>
                  <a:fillRect l="-36957" r="-869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9B32078-7C28-B19C-51C8-34D287141BC5}"/>
                  </a:ext>
                </a:extLst>
              </p:cNvPr>
              <p:cNvSpPr txBox="1"/>
              <p:nvPr/>
            </p:nvSpPr>
            <p:spPr>
              <a:xfrm>
                <a:off x="7052185" y="3428211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9B32078-7C28-B19C-51C8-34D28714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85" y="3428211"/>
                <a:ext cx="283507" cy="381579"/>
              </a:xfrm>
              <a:prstGeom prst="rect">
                <a:avLst/>
              </a:prstGeom>
              <a:blipFill>
                <a:blip r:embed="rId21"/>
                <a:stretch>
                  <a:fillRect l="-36957" r="-869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9CDE3E42-DE51-9FD1-6E26-12930916CAAD}"/>
                  </a:ext>
                </a:extLst>
              </p:cNvPr>
              <p:cNvSpPr txBox="1"/>
              <p:nvPr/>
            </p:nvSpPr>
            <p:spPr>
              <a:xfrm>
                <a:off x="7813368" y="3441397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9CDE3E42-DE51-9FD1-6E26-12930916C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368" y="3441397"/>
                <a:ext cx="283507" cy="381579"/>
              </a:xfrm>
              <a:prstGeom prst="rect">
                <a:avLst/>
              </a:prstGeom>
              <a:blipFill>
                <a:blip r:embed="rId22"/>
                <a:stretch>
                  <a:fillRect l="-45652" r="-1521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954BBDC2-BB8B-7D67-EFD7-90E24DFF62F9}"/>
                  </a:ext>
                </a:extLst>
              </p:cNvPr>
              <p:cNvSpPr txBox="1"/>
              <p:nvPr/>
            </p:nvSpPr>
            <p:spPr>
              <a:xfrm>
                <a:off x="3918997" y="3404181"/>
                <a:ext cx="199038" cy="3860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ba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954BBDC2-BB8B-7D67-EFD7-90E24DF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997" y="3404181"/>
                <a:ext cx="199038" cy="386003"/>
              </a:xfrm>
              <a:prstGeom prst="rect">
                <a:avLst/>
              </a:prstGeom>
              <a:blipFill>
                <a:blip r:embed="rId23"/>
                <a:stretch>
                  <a:fillRect l="-63636" r="-15152" b="-4688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77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0880EE4-3E22-02B3-3AD2-5432890018F7}"/>
              </a:ext>
            </a:extLst>
          </p:cNvPr>
          <p:cNvSpPr/>
          <p:nvPr/>
        </p:nvSpPr>
        <p:spPr>
          <a:xfrm>
            <a:off x="8508446" y="1737709"/>
            <a:ext cx="2482963" cy="2614579"/>
          </a:xfrm>
          <a:prstGeom prst="roundRect">
            <a:avLst>
              <a:gd name="adj" fmla="val 2757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75A22E65-6FB8-A638-B973-006BB9EEB2FF}"/>
              </a:ext>
            </a:extLst>
          </p:cNvPr>
          <p:cNvSpPr/>
          <p:nvPr/>
        </p:nvSpPr>
        <p:spPr>
          <a:xfrm>
            <a:off x="948490" y="1737709"/>
            <a:ext cx="3260881" cy="3002379"/>
          </a:xfrm>
          <a:prstGeom prst="roundRect">
            <a:avLst>
              <a:gd name="adj" fmla="val 398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65088B2-5679-C566-B075-152996BC3DDA}"/>
              </a:ext>
            </a:extLst>
          </p:cNvPr>
          <p:cNvSpPr/>
          <p:nvPr/>
        </p:nvSpPr>
        <p:spPr>
          <a:xfrm>
            <a:off x="4518264" y="1737709"/>
            <a:ext cx="3651677" cy="3002379"/>
          </a:xfrm>
          <a:prstGeom prst="roundRect">
            <a:avLst>
              <a:gd name="adj" fmla="val 3326"/>
            </a:avLst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3435277-7A52-0D0B-4F80-CB1A11811863}"/>
              </a:ext>
            </a:extLst>
          </p:cNvPr>
          <p:cNvSpPr/>
          <p:nvPr/>
        </p:nvSpPr>
        <p:spPr>
          <a:xfrm>
            <a:off x="1341723" y="3832392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BB08D0-DC76-C5E1-7E06-4A0D66ADF064}"/>
              </a:ext>
            </a:extLst>
          </p:cNvPr>
          <p:cNvSpPr/>
          <p:nvPr/>
        </p:nvSpPr>
        <p:spPr>
          <a:xfrm>
            <a:off x="1341723" y="3231928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C57AF4-D326-F6AB-F4B4-9723E9F2781C}"/>
              </a:ext>
            </a:extLst>
          </p:cNvPr>
          <p:cNvSpPr/>
          <p:nvPr/>
        </p:nvSpPr>
        <p:spPr>
          <a:xfrm>
            <a:off x="1341723" y="1829032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4565F8E-B28B-15E6-E85E-06219CEB7164}"/>
              </a:ext>
            </a:extLst>
          </p:cNvPr>
          <p:cNvSpPr/>
          <p:nvPr/>
        </p:nvSpPr>
        <p:spPr>
          <a:xfrm>
            <a:off x="1341723" y="2372346"/>
            <a:ext cx="27615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0B0F38-9CDC-ADC7-2541-9A816CD0892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22506" y="4197652"/>
            <a:ext cx="0" cy="694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EE9FDCE-F109-4AD5-8ED4-B92DEF2B4850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1329182" y="3427099"/>
            <a:ext cx="1405864" cy="1380782"/>
          </a:xfrm>
          <a:prstGeom prst="bentConnector4">
            <a:avLst>
              <a:gd name="adj1" fmla="val 16829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75DC41-ADC9-B0B9-F3B5-F9073D584BE4}"/>
              </a:ext>
            </a:extLst>
          </p:cNvPr>
          <p:cNvCxnSpPr>
            <a:cxnSpLocks/>
          </p:cNvCxnSpPr>
          <p:nvPr/>
        </p:nvCxnSpPr>
        <p:spPr>
          <a:xfrm flipV="1">
            <a:off x="1919925" y="4197652"/>
            <a:ext cx="0" cy="395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DD05B0-D0AD-2B60-DD64-340FEF4E99B7}"/>
              </a:ext>
            </a:extLst>
          </p:cNvPr>
          <p:cNvCxnSpPr>
            <a:cxnSpLocks/>
          </p:cNvCxnSpPr>
          <p:nvPr/>
        </p:nvCxnSpPr>
        <p:spPr>
          <a:xfrm flipH="1" flipV="1">
            <a:off x="3462586" y="4197651"/>
            <a:ext cx="704" cy="395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5B8D85-F6E2-01EA-3B4B-4C8E3457FF8B}"/>
              </a:ext>
            </a:extLst>
          </p:cNvPr>
          <p:cNvCxnSpPr/>
          <p:nvPr/>
        </p:nvCxnSpPr>
        <p:spPr>
          <a:xfrm>
            <a:off x="2722506" y="4583725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04CDDB-2CFB-D926-8B02-DECFD88DD2D0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722506" y="3597188"/>
            <a:ext cx="0" cy="235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8781FF-D910-C9BF-98DF-64805D9C71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722506" y="2737606"/>
            <a:ext cx="0" cy="49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B2C8F2D-5097-49BC-801A-E1D37623BD6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722506" y="2194292"/>
            <a:ext cx="0" cy="178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E09B379-D44F-6049-D34C-8006E5F8D830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16200000" flipV="1">
            <a:off x="1421982" y="1931403"/>
            <a:ext cx="1220266" cy="1380783"/>
          </a:xfrm>
          <a:prstGeom prst="bentConnector4">
            <a:avLst>
              <a:gd name="adj1" fmla="val 18319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C279D19-B54F-8A2E-43B5-791682982EAF}"/>
              </a:ext>
            </a:extLst>
          </p:cNvPr>
          <p:cNvSpPr/>
          <p:nvPr/>
        </p:nvSpPr>
        <p:spPr>
          <a:xfrm>
            <a:off x="866026" y="1455534"/>
            <a:ext cx="3408138" cy="3540250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454DFF-60A8-76E3-3FB5-FF4B00804B9E}"/>
              </a:ext>
            </a:extLst>
          </p:cNvPr>
          <p:cNvSpPr txBox="1"/>
          <p:nvPr/>
        </p:nvSpPr>
        <p:spPr>
          <a:xfrm>
            <a:off x="1487409" y="5003052"/>
            <a:ext cx="247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Transformer Encoder Layer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36ECC22-6BEB-7371-CD10-11D3CFDFAA0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22506" y="1521056"/>
            <a:ext cx="0" cy="307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9CA191C-5487-33B2-4FD9-31668EE605A4}"/>
              </a:ext>
            </a:extLst>
          </p:cNvPr>
          <p:cNvSpPr/>
          <p:nvPr/>
        </p:nvSpPr>
        <p:spPr>
          <a:xfrm>
            <a:off x="4809274" y="3153834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DF4CDFA-CDBF-59F0-276C-D381738071B6}"/>
              </a:ext>
            </a:extLst>
          </p:cNvPr>
          <p:cNvSpPr/>
          <p:nvPr/>
        </p:nvSpPr>
        <p:spPr>
          <a:xfrm>
            <a:off x="5757721" y="2426105"/>
            <a:ext cx="884038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Concat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BA70CD4-2CA1-C457-6B66-86193469FD1C}"/>
              </a:ext>
            </a:extLst>
          </p:cNvPr>
          <p:cNvSpPr/>
          <p:nvPr/>
        </p:nvSpPr>
        <p:spPr>
          <a:xfrm>
            <a:off x="5722596" y="1881021"/>
            <a:ext cx="947444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2976937-C091-1F7D-8294-2A1FAF008385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6196318" y="2230097"/>
            <a:ext cx="3422" cy="19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22A694-56B1-6495-CEC8-E91B918788A3}"/>
              </a:ext>
            </a:extLst>
          </p:cNvPr>
          <p:cNvSpPr/>
          <p:nvPr/>
        </p:nvSpPr>
        <p:spPr>
          <a:xfrm>
            <a:off x="5888937" y="3939528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1D73BDF-B965-A7CB-235C-A4FE5F386FA2}"/>
              </a:ext>
            </a:extLst>
          </p:cNvPr>
          <p:cNvSpPr/>
          <p:nvPr/>
        </p:nvSpPr>
        <p:spPr>
          <a:xfrm>
            <a:off x="4804343" y="3943201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FF9E5EC-E795-4D97-9602-1C445E7F77D0}"/>
              </a:ext>
            </a:extLst>
          </p:cNvPr>
          <p:cNvSpPr/>
          <p:nvPr/>
        </p:nvSpPr>
        <p:spPr>
          <a:xfrm>
            <a:off x="6973532" y="3944944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0FECF6C-268F-2206-5290-B8974A0729DA}"/>
              </a:ext>
            </a:extLst>
          </p:cNvPr>
          <p:cNvCxnSpPr>
            <a:cxnSpLocks/>
          </p:cNvCxnSpPr>
          <p:nvPr/>
        </p:nvCxnSpPr>
        <p:spPr>
          <a:xfrm flipV="1">
            <a:off x="6368477" y="2773762"/>
            <a:ext cx="0" cy="371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/>
              <p:nvPr/>
            </p:nvSpPr>
            <p:spPr>
              <a:xfrm>
                <a:off x="7850012" y="3420233"/>
                <a:ext cx="320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2" y="3420233"/>
                <a:ext cx="3203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4C786A-9E72-B5A4-7BD9-827CBFD21B3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196318" y="1514557"/>
            <a:ext cx="0" cy="366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9A1CE9B-D413-1D7A-542E-0792FC772A86}"/>
              </a:ext>
            </a:extLst>
          </p:cNvPr>
          <p:cNvSpPr/>
          <p:nvPr/>
        </p:nvSpPr>
        <p:spPr>
          <a:xfrm>
            <a:off x="9809449" y="3822797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9E39367-BAA7-2ABB-6E86-4891121060A6}"/>
              </a:ext>
            </a:extLst>
          </p:cNvPr>
          <p:cNvSpPr/>
          <p:nvPr/>
        </p:nvSpPr>
        <p:spPr>
          <a:xfrm>
            <a:off x="9809449" y="3331521"/>
            <a:ext cx="949028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6EB2C1D-6AB8-B650-2A76-D58A9E68E93E}"/>
              </a:ext>
            </a:extLst>
          </p:cNvPr>
          <p:cNvSpPr/>
          <p:nvPr/>
        </p:nvSpPr>
        <p:spPr>
          <a:xfrm>
            <a:off x="9809449" y="2400361"/>
            <a:ext cx="949028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3FBA544-0056-4ED5-D70C-D9EB4E8634F7}"/>
              </a:ext>
            </a:extLst>
          </p:cNvPr>
          <p:cNvSpPr/>
          <p:nvPr/>
        </p:nvSpPr>
        <p:spPr>
          <a:xfrm>
            <a:off x="8643662" y="1867276"/>
            <a:ext cx="2073867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E974AF-5695-3F7F-58C6-6DBECA1242B5}"/>
              </a:ext>
            </a:extLst>
          </p:cNvPr>
          <p:cNvCxnSpPr>
            <a:cxnSpLocks/>
          </p:cNvCxnSpPr>
          <p:nvPr/>
        </p:nvCxnSpPr>
        <p:spPr>
          <a:xfrm flipV="1">
            <a:off x="8992596" y="2224874"/>
            <a:ext cx="11307" cy="2300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1E4F664-F542-4A4D-43F3-8BF44D313951}"/>
              </a:ext>
            </a:extLst>
          </p:cNvPr>
          <p:cNvSpPr/>
          <p:nvPr/>
        </p:nvSpPr>
        <p:spPr>
          <a:xfrm>
            <a:off x="9697237" y="2865941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23B1FF5-0973-1053-1CD4-EEAFDB91B9E4}"/>
              </a:ext>
            </a:extLst>
          </p:cNvPr>
          <p:cNvCxnSpPr>
            <a:cxnSpLocks/>
          </p:cNvCxnSpPr>
          <p:nvPr/>
        </p:nvCxnSpPr>
        <p:spPr>
          <a:xfrm flipV="1">
            <a:off x="9939400" y="4161519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208646-390E-457B-381F-AFB154F27185}"/>
              </a:ext>
            </a:extLst>
          </p:cNvPr>
          <p:cNvCxnSpPr>
            <a:cxnSpLocks/>
          </p:cNvCxnSpPr>
          <p:nvPr/>
        </p:nvCxnSpPr>
        <p:spPr>
          <a:xfrm flipV="1">
            <a:off x="10655645" y="4170850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80B7D3-B9D6-509F-9176-E0A381F6955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10283963" y="3680597"/>
            <a:ext cx="0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76C9FE-3E95-6ED4-59FD-CD29BF3BA85C}"/>
              </a:ext>
            </a:extLst>
          </p:cNvPr>
          <p:cNvCxnSpPr>
            <a:cxnSpLocks/>
            <a:stCxn id="35" idx="0"/>
            <a:endCxn id="39" idx="2"/>
          </p:cNvCxnSpPr>
          <p:nvPr/>
        </p:nvCxnSpPr>
        <p:spPr>
          <a:xfrm flipH="1" flipV="1">
            <a:off x="10283480" y="3215017"/>
            <a:ext cx="483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3A4220-4947-0820-B7F4-13747F19D973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V="1">
            <a:off x="10283480" y="2749437"/>
            <a:ext cx="483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D1F8445-48CD-6F95-D419-15A33A188B97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10282603" y="2224874"/>
            <a:ext cx="1360" cy="175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731BBEC-E951-42BA-ABA4-374B6AFDDA28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9680596" y="1490232"/>
            <a:ext cx="2035" cy="377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B2AE049-F704-8DB8-258D-D59C15313E0C}"/>
              </a:ext>
            </a:extLst>
          </p:cNvPr>
          <p:cNvSpPr/>
          <p:nvPr/>
        </p:nvSpPr>
        <p:spPr>
          <a:xfrm>
            <a:off x="8414232" y="1442481"/>
            <a:ext cx="2697979" cy="3553102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81D1D12-1626-1F53-9A4C-84F1BC27A9F4}"/>
              </a:ext>
            </a:extLst>
          </p:cNvPr>
          <p:cNvCxnSpPr>
            <a:cxnSpLocks/>
          </p:cNvCxnSpPr>
          <p:nvPr/>
        </p:nvCxnSpPr>
        <p:spPr>
          <a:xfrm flipV="1">
            <a:off x="5264531" y="364536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90D59F-EE52-5844-29E3-EC44E1611C29}"/>
              </a:ext>
            </a:extLst>
          </p:cNvPr>
          <p:cNvCxnSpPr>
            <a:cxnSpLocks/>
          </p:cNvCxnSpPr>
          <p:nvPr/>
        </p:nvCxnSpPr>
        <p:spPr>
          <a:xfrm flipV="1">
            <a:off x="6349125" y="3642185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861DFCF-EBC7-FB32-42B1-14FAE0A083E2}"/>
              </a:ext>
            </a:extLst>
          </p:cNvPr>
          <p:cNvCxnSpPr>
            <a:cxnSpLocks/>
          </p:cNvCxnSpPr>
          <p:nvPr/>
        </p:nvCxnSpPr>
        <p:spPr>
          <a:xfrm flipV="1">
            <a:off x="7433720" y="365171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89DEFFF-C633-EC3D-58D0-CB3FA7EEDDC2}"/>
              </a:ext>
            </a:extLst>
          </p:cNvPr>
          <p:cNvSpPr/>
          <p:nvPr/>
        </p:nvSpPr>
        <p:spPr>
          <a:xfrm>
            <a:off x="4715865" y="3240332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3A1A8EF-8B72-381E-11B0-438198BEC9A4}"/>
              </a:ext>
            </a:extLst>
          </p:cNvPr>
          <p:cNvSpPr/>
          <p:nvPr/>
        </p:nvSpPr>
        <p:spPr>
          <a:xfrm>
            <a:off x="5786002" y="402125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C4881E8-4898-3EB7-3360-ECCAF6131E46}"/>
              </a:ext>
            </a:extLst>
          </p:cNvPr>
          <p:cNvSpPr/>
          <p:nvPr/>
        </p:nvSpPr>
        <p:spPr>
          <a:xfrm>
            <a:off x="4710934" y="402969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5F392FB-8447-3EEE-2C8B-13E66C5B8A3D}"/>
              </a:ext>
            </a:extLst>
          </p:cNvPr>
          <p:cNvSpPr/>
          <p:nvPr/>
        </p:nvSpPr>
        <p:spPr>
          <a:xfrm>
            <a:off x="6880123" y="403144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48925CA-A8A7-FAA0-4A3A-27ABF400680F}"/>
              </a:ext>
            </a:extLst>
          </p:cNvPr>
          <p:cNvCxnSpPr>
            <a:cxnSpLocks/>
          </p:cNvCxnSpPr>
          <p:nvPr/>
        </p:nvCxnSpPr>
        <p:spPr>
          <a:xfrm flipV="1">
            <a:off x="6275068" y="2773762"/>
            <a:ext cx="0" cy="457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AD76EE1-4685-72EC-2D8C-25E303F479C3}"/>
              </a:ext>
            </a:extLst>
          </p:cNvPr>
          <p:cNvCxnSpPr>
            <a:cxnSpLocks/>
          </p:cNvCxnSpPr>
          <p:nvPr/>
        </p:nvCxnSpPr>
        <p:spPr>
          <a:xfrm flipV="1">
            <a:off x="5171122" y="373185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918BEAB-912E-2762-3F2A-4E00868E3DA8}"/>
              </a:ext>
            </a:extLst>
          </p:cNvPr>
          <p:cNvCxnSpPr>
            <a:cxnSpLocks/>
          </p:cNvCxnSpPr>
          <p:nvPr/>
        </p:nvCxnSpPr>
        <p:spPr>
          <a:xfrm flipV="1">
            <a:off x="6255716" y="372868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541A751-6197-653F-FB0A-6E7B33968587}"/>
              </a:ext>
            </a:extLst>
          </p:cNvPr>
          <p:cNvCxnSpPr>
            <a:cxnSpLocks/>
          </p:cNvCxnSpPr>
          <p:nvPr/>
        </p:nvCxnSpPr>
        <p:spPr>
          <a:xfrm flipV="1">
            <a:off x="7340311" y="373820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4980BE5-5C19-62B1-B7DD-7767A5D0C7DC}"/>
              </a:ext>
            </a:extLst>
          </p:cNvPr>
          <p:cNvSpPr/>
          <p:nvPr/>
        </p:nvSpPr>
        <p:spPr>
          <a:xfrm>
            <a:off x="4634758" y="3352205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BD6CFEA-B0B9-EB46-32B0-08DB8B00A030}"/>
              </a:ext>
            </a:extLst>
          </p:cNvPr>
          <p:cNvSpPr/>
          <p:nvPr/>
        </p:nvSpPr>
        <p:spPr>
          <a:xfrm>
            <a:off x="5714421" y="413789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A85F4E9-08D3-F632-FFD7-41FF7F5F1FCB}"/>
              </a:ext>
            </a:extLst>
          </p:cNvPr>
          <p:cNvSpPr/>
          <p:nvPr/>
        </p:nvSpPr>
        <p:spPr>
          <a:xfrm>
            <a:off x="4629827" y="414157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F32B4F1-3A97-B769-404C-63DA70ED0DB8}"/>
              </a:ext>
            </a:extLst>
          </p:cNvPr>
          <p:cNvSpPr/>
          <p:nvPr/>
        </p:nvSpPr>
        <p:spPr>
          <a:xfrm>
            <a:off x="6799016" y="4143315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D5E3F95-2145-4D9C-2D55-BC7E2FFC7BC3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6174608" y="2778975"/>
            <a:ext cx="1029" cy="573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4C97A10-FA7E-8D52-9064-43DCBE27A5F7}"/>
              </a:ext>
            </a:extLst>
          </p:cNvPr>
          <p:cNvCxnSpPr>
            <a:cxnSpLocks/>
          </p:cNvCxnSpPr>
          <p:nvPr/>
        </p:nvCxnSpPr>
        <p:spPr>
          <a:xfrm flipV="1">
            <a:off x="5090015" y="384373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AA3D9AF-37D2-64EB-46F4-4E6E0FF26906}"/>
              </a:ext>
            </a:extLst>
          </p:cNvPr>
          <p:cNvCxnSpPr>
            <a:cxnSpLocks/>
          </p:cNvCxnSpPr>
          <p:nvPr/>
        </p:nvCxnSpPr>
        <p:spPr>
          <a:xfrm flipV="1">
            <a:off x="6184135" y="384532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207F9E9-D138-B15E-CBC4-E59A8A27FB17}"/>
              </a:ext>
            </a:extLst>
          </p:cNvPr>
          <p:cNvCxnSpPr>
            <a:cxnSpLocks/>
          </p:cNvCxnSpPr>
          <p:nvPr/>
        </p:nvCxnSpPr>
        <p:spPr>
          <a:xfrm flipV="1">
            <a:off x="7259204" y="385008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C7E81BEB-DEA6-559B-7CEE-BC85B6B20156}"/>
              </a:ext>
            </a:extLst>
          </p:cNvPr>
          <p:cNvSpPr/>
          <p:nvPr/>
        </p:nvSpPr>
        <p:spPr>
          <a:xfrm rot="1984886">
            <a:off x="7805539" y="3361039"/>
            <a:ext cx="96197" cy="4209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91D84DD-7B85-1DE0-872A-B0EC8557B323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7259204" y="4492391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E1358C5-21CF-79B0-D493-B80EACDC9A06}"/>
              </a:ext>
            </a:extLst>
          </p:cNvPr>
          <p:cNvCxnSpPr>
            <a:cxnSpLocks/>
          </p:cNvCxnSpPr>
          <p:nvPr/>
        </p:nvCxnSpPr>
        <p:spPr>
          <a:xfrm flipV="1">
            <a:off x="6174609" y="448697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F50E697-007E-2508-9382-3AC563E07D64}"/>
              </a:ext>
            </a:extLst>
          </p:cNvPr>
          <p:cNvCxnSpPr>
            <a:cxnSpLocks/>
          </p:cNvCxnSpPr>
          <p:nvPr/>
        </p:nvCxnSpPr>
        <p:spPr>
          <a:xfrm flipV="1">
            <a:off x="5090015" y="448697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91C7421-A9D1-F972-C1A8-CAF3B29E27A9}"/>
              </a:ext>
            </a:extLst>
          </p:cNvPr>
          <p:cNvSpPr txBox="1"/>
          <p:nvPr/>
        </p:nvSpPr>
        <p:spPr>
          <a:xfrm>
            <a:off x="8489311" y="4985959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/>
              <p:nvPr/>
            </p:nvSpPr>
            <p:spPr>
              <a:xfrm>
                <a:off x="8816928" y="4504984"/>
                <a:ext cx="428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928" y="4504984"/>
                <a:ext cx="42888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/>
              <p:nvPr/>
            </p:nvSpPr>
            <p:spPr>
              <a:xfrm>
                <a:off x="9408822" y="4515235"/>
                <a:ext cx="10328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22" y="4515235"/>
                <a:ext cx="103286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/>
              <p:nvPr/>
            </p:nvSpPr>
            <p:spPr>
              <a:xfrm>
                <a:off x="10263463" y="4523516"/>
                <a:ext cx="7906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q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463" y="4523516"/>
                <a:ext cx="790660" cy="3243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50CA3388-6F1C-E56A-9D60-DD71DFC70A83}"/>
              </a:ext>
            </a:extLst>
          </p:cNvPr>
          <p:cNvSpPr/>
          <p:nvPr/>
        </p:nvSpPr>
        <p:spPr>
          <a:xfrm>
            <a:off x="4420575" y="1442481"/>
            <a:ext cx="3853007" cy="3553102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ECC8658-1A74-18A2-E081-91692D2459F1}"/>
              </a:ext>
            </a:extLst>
          </p:cNvPr>
          <p:cNvSpPr txBox="1"/>
          <p:nvPr/>
        </p:nvSpPr>
        <p:spPr>
          <a:xfrm>
            <a:off x="5002999" y="5003493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Multi-Head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86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9B9F555-BBC2-0B5C-0A47-72ECE8418554}"/>
              </a:ext>
            </a:extLst>
          </p:cNvPr>
          <p:cNvSpPr>
            <a:spLocks/>
          </p:cNvSpPr>
          <p:nvPr/>
        </p:nvSpPr>
        <p:spPr>
          <a:xfrm>
            <a:off x="1483694" y="2200021"/>
            <a:ext cx="245180" cy="252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EB03D9-B3BC-2CFF-808D-6A4B3FDA399E}"/>
              </a:ext>
            </a:extLst>
          </p:cNvPr>
          <p:cNvSpPr>
            <a:spLocks/>
          </p:cNvSpPr>
          <p:nvPr/>
        </p:nvSpPr>
        <p:spPr>
          <a:xfrm>
            <a:off x="2104950" y="2202468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B61325-57E3-793B-8018-3282AE1383D6}"/>
              </a:ext>
            </a:extLst>
          </p:cNvPr>
          <p:cNvSpPr>
            <a:spLocks/>
          </p:cNvSpPr>
          <p:nvPr/>
        </p:nvSpPr>
        <p:spPr>
          <a:xfrm>
            <a:off x="2737194" y="220246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584DDD-A0C7-214D-6AE8-8D67D3609B21}"/>
              </a:ext>
            </a:extLst>
          </p:cNvPr>
          <p:cNvSpPr>
            <a:spLocks/>
          </p:cNvSpPr>
          <p:nvPr/>
        </p:nvSpPr>
        <p:spPr>
          <a:xfrm>
            <a:off x="3366178" y="220246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双括号 10">
            <a:extLst>
              <a:ext uri="{FF2B5EF4-FFF2-40B4-BE49-F238E27FC236}">
                <a16:creationId xmlns:a16="http://schemas.microsoft.com/office/drawing/2014/main" id="{FAD76F65-0234-4F62-50FE-27AE1AAACDC6}"/>
              </a:ext>
            </a:extLst>
          </p:cNvPr>
          <p:cNvSpPr/>
          <p:nvPr/>
        </p:nvSpPr>
        <p:spPr>
          <a:xfrm>
            <a:off x="495172" y="2137919"/>
            <a:ext cx="3231451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8FFE50-0469-7B68-B2C0-F7B51A7AAAEF}"/>
              </a:ext>
            </a:extLst>
          </p:cNvPr>
          <p:cNvSpPr>
            <a:spLocks/>
          </p:cNvSpPr>
          <p:nvPr/>
        </p:nvSpPr>
        <p:spPr>
          <a:xfrm>
            <a:off x="1790625" y="2202468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E0CE16-F2B8-2FAE-3EBF-23554FA67DB2}"/>
              </a:ext>
            </a:extLst>
          </p:cNvPr>
          <p:cNvSpPr>
            <a:spLocks/>
          </p:cNvSpPr>
          <p:nvPr/>
        </p:nvSpPr>
        <p:spPr>
          <a:xfrm>
            <a:off x="2422869" y="220246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372965-2834-66BA-E84F-1592D2CB39F9}"/>
              </a:ext>
            </a:extLst>
          </p:cNvPr>
          <p:cNvSpPr>
            <a:spLocks/>
          </p:cNvSpPr>
          <p:nvPr/>
        </p:nvSpPr>
        <p:spPr>
          <a:xfrm>
            <a:off x="3051853" y="220246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AEC21B-3263-35BA-A9A2-04E6CA0253CF}"/>
              </a:ext>
            </a:extLst>
          </p:cNvPr>
          <p:cNvSpPr>
            <a:spLocks/>
          </p:cNvSpPr>
          <p:nvPr/>
        </p:nvSpPr>
        <p:spPr>
          <a:xfrm>
            <a:off x="1170076" y="2198825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983A62-B7A1-3E69-9635-D7018E276AAE}"/>
              </a:ext>
            </a:extLst>
          </p:cNvPr>
          <p:cNvSpPr/>
          <p:nvPr/>
        </p:nvSpPr>
        <p:spPr>
          <a:xfrm>
            <a:off x="365021" y="1808739"/>
            <a:ext cx="3479858" cy="753589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FF1A1C-B2EC-EC0F-FD16-98669002A38B}"/>
              </a:ext>
            </a:extLst>
          </p:cNvPr>
          <p:cNvSpPr>
            <a:spLocks/>
          </p:cNvSpPr>
          <p:nvPr/>
        </p:nvSpPr>
        <p:spPr>
          <a:xfrm>
            <a:off x="567502" y="2198824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804A9E-7EF1-C353-0FA1-04CA5B6B9A20}"/>
                  </a:ext>
                </a:extLst>
              </p:cNvPr>
              <p:cNvSpPr txBox="1"/>
              <p:nvPr/>
            </p:nvSpPr>
            <p:spPr>
              <a:xfrm>
                <a:off x="1203290" y="1776805"/>
                <a:ext cx="2244746" cy="38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 ⋯,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804A9E-7EF1-C353-0FA1-04CA5B6B9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90" y="1776805"/>
                <a:ext cx="2244746" cy="384785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D587EC-43A1-546B-D900-37D6D1A05E65}"/>
                  </a:ext>
                </a:extLst>
              </p:cNvPr>
              <p:cNvSpPr txBox="1"/>
              <p:nvPr/>
            </p:nvSpPr>
            <p:spPr>
              <a:xfrm>
                <a:off x="586788" y="1808739"/>
                <a:ext cx="394003" cy="347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D587EC-43A1-546B-D900-37D6D1A0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88" y="1808739"/>
                <a:ext cx="394003" cy="347275"/>
              </a:xfrm>
              <a:prstGeom prst="rect">
                <a:avLst/>
              </a:prstGeom>
              <a:blipFill>
                <a:blip r:embed="rId4"/>
                <a:stretch>
                  <a:fillRect l="-23077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04B8A43A-564B-FD5B-F5A2-AFB5A3B30172}"/>
              </a:ext>
            </a:extLst>
          </p:cNvPr>
          <p:cNvSpPr>
            <a:spLocks/>
          </p:cNvSpPr>
          <p:nvPr/>
        </p:nvSpPr>
        <p:spPr>
          <a:xfrm>
            <a:off x="1483694" y="4740617"/>
            <a:ext cx="245180" cy="252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8F2F4A-E627-FB76-6D2E-8600EACD60ED}"/>
              </a:ext>
            </a:extLst>
          </p:cNvPr>
          <p:cNvSpPr>
            <a:spLocks/>
          </p:cNvSpPr>
          <p:nvPr/>
        </p:nvSpPr>
        <p:spPr>
          <a:xfrm>
            <a:off x="2104950" y="4743064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65ACDC-1C30-CBB1-8894-89039400ABB2}"/>
              </a:ext>
            </a:extLst>
          </p:cNvPr>
          <p:cNvSpPr>
            <a:spLocks/>
          </p:cNvSpPr>
          <p:nvPr/>
        </p:nvSpPr>
        <p:spPr>
          <a:xfrm>
            <a:off x="2737194" y="474306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0068C0-42DB-E31E-EC22-53F59B7C40DC}"/>
              </a:ext>
            </a:extLst>
          </p:cNvPr>
          <p:cNvSpPr>
            <a:spLocks/>
          </p:cNvSpPr>
          <p:nvPr/>
        </p:nvSpPr>
        <p:spPr>
          <a:xfrm>
            <a:off x="3366178" y="474306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" name="双括号 26">
            <a:extLst>
              <a:ext uri="{FF2B5EF4-FFF2-40B4-BE49-F238E27FC236}">
                <a16:creationId xmlns:a16="http://schemas.microsoft.com/office/drawing/2014/main" id="{4DEA951D-906D-6DB4-C4BF-18B10F405E94}"/>
              </a:ext>
            </a:extLst>
          </p:cNvPr>
          <p:cNvSpPr/>
          <p:nvPr/>
        </p:nvSpPr>
        <p:spPr>
          <a:xfrm>
            <a:off x="495172" y="4678515"/>
            <a:ext cx="3231451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251C4B-253D-929B-6EC6-1734B2B36669}"/>
              </a:ext>
            </a:extLst>
          </p:cNvPr>
          <p:cNvSpPr>
            <a:spLocks/>
          </p:cNvSpPr>
          <p:nvPr/>
        </p:nvSpPr>
        <p:spPr>
          <a:xfrm>
            <a:off x="1790625" y="4743064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88E8F4-FC16-457C-1DB4-F5E69CF84D13}"/>
              </a:ext>
            </a:extLst>
          </p:cNvPr>
          <p:cNvSpPr>
            <a:spLocks/>
          </p:cNvSpPr>
          <p:nvPr/>
        </p:nvSpPr>
        <p:spPr>
          <a:xfrm>
            <a:off x="2422869" y="474306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71BD9D-794D-8553-D433-6F230B19E89C}"/>
              </a:ext>
            </a:extLst>
          </p:cNvPr>
          <p:cNvSpPr>
            <a:spLocks/>
          </p:cNvSpPr>
          <p:nvPr/>
        </p:nvSpPr>
        <p:spPr>
          <a:xfrm>
            <a:off x="3051853" y="474306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0732D9-8F24-3409-D117-E3510C0D5A35}"/>
              </a:ext>
            </a:extLst>
          </p:cNvPr>
          <p:cNvSpPr>
            <a:spLocks/>
          </p:cNvSpPr>
          <p:nvPr/>
        </p:nvSpPr>
        <p:spPr>
          <a:xfrm>
            <a:off x="1170076" y="4739421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ADA04C-7BBA-21FF-B3A7-D8C345CB1F57}"/>
              </a:ext>
            </a:extLst>
          </p:cNvPr>
          <p:cNvSpPr/>
          <p:nvPr/>
        </p:nvSpPr>
        <p:spPr>
          <a:xfrm>
            <a:off x="365021" y="4641073"/>
            <a:ext cx="3479858" cy="833053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0C20C9-3C0D-F5E3-7132-7D7BC9048AD2}"/>
              </a:ext>
            </a:extLst>
          </p:cNvPr>
          <p:cNvSpPr>
            <a:spLocks/>
          </p:cNvSpPr>
          <p:nvPr/>
        </p:nvSpPr>
        <p:spPr>
          <a:xfrm>
            <a:off x="567502" y="4739420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0F521-D07D-4DE2-38F6-8BD7EFC87213}"/>
                  </a:ext>
                </a:extLst>
              </p:cNvPr>
              <p:cNvSpPr txBox="1"/>
              <p:nvPr/>
            </p:nvSpPr>
            <p:spPr>
              <a:xfrm>
                <a:off x="1187817" y="5070855"/>
                <a:ext cx="2332954" cy="409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 ⋯,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0F521-D07D-4DE2-38F6-8BD7EFC87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817" y="5070855"/>
                <a:ext cx="2332954" cy="409599"/>
              </a:xfrm>
              <a:prstGeom prst="rect">
                <a:avLst/>
              </a:prstGeom>
              <a:blipFill>
                <a:blip r:embed="rId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B6D6E7-7DD5-FA6C-228F-128EF8F7D54C}"/>
                  </a:ext>
                </a:extLst>
              </p:cNvPr>
              <p:cNvSpPr txBox="1"/>
              <p:nvPr/>
            </p:nvSpPr>
            <p:spPr>
              <a:xfrm>
                <a:off x="567502" y="5087802"/>
                <a:ext cx="394003" cy="386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B6D6E7-7DD5-FA6C-228F-128EF8F7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02" y="5087802"/>
                <a:ext cx="394003" cy="386324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7708F7B5-308D-B13F-C891-590457DC9701}"/>
              </a:ext>
            </a:extLst>
          </p:cNvPr>
          <p:cNvSpPr txBox="1"/>
          <p:nvPr/>
        </p:nvSpPr>
        <p:spPr>
          <a:xfrm>
            <a:off x="-161270" y="3471523"/>
            <a:ext cx="1706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Class </a:t>
            </a:r>
            <a:b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Token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C2724DD-D1B0-D093-BAC4-C811DC69111E}"/>
              </a:ext>
            </a:extLst>
          </p:cNvPr>
          <p:cNvCxnSpPr>
            <a:cxnSpLocks/>
            <a:stCxn id="36" idx="0"/>
            <a:endCxn id="18" idx="2"/>
          </p:cNvCxnSpPr>
          <p:nvPr/>
        </p:nvCxnSpPr>
        <p:spPr>
          <a:xfrm flipV="1">
            <a:off x="692173" y="2452583"/>
            <a:ext cx="1" cy="10189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904E580-4DA3-B43C-AEDA-F9919B1F242F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>
          <a:xfrm>
            <a:off x="692173" y="4056298"/>
            <a:ext cx="1" cy="68312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5CA7E1A-8520-0304-A575-8DDA8917BBA4}"/>
              </a:ext>
            </a:extLst>
          </p:cNvPr>
          <p:cNvSpPr/>
          <p:nvPr/>
        </p:nvSpPr>
        <p:spPr>
          <a:xfrm>
            <a:off x="1084242" y="3127436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E0C6405-D240-5497-1687-001378F47A26}"/>
              </a:ext>
            </a:extLst>
          </p:cNvPr>
          <p:cNvSpPr/>
          <p:nvPr/>
        </p:nvSpPr>
        <p:spPr>
          <a:xfrm>
            <a:off x="1089827" y="3793380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005F907-0246-C851-6EAC-6D564AEA544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266139" y="2577042"/>
            <a:ext cx="0" cy="5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D31A9B8-8508-6419-8AC8-CE5643B7295D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2271724" y="4158640"/>
            <a:ext cx="1576" cy="476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7A2226F-1E20-F6E5-4611-052CAAA3F822}"/>
              </a:ext>
            </a:extLst>
          </p:cNvPr>
          <p:cNvSpPr/>
          <p:nvPr/>
        </p:nvSpPr>
        <p:spPr>
          <a:xfrm>
            <a:off x="4241061" y="3094713"/>
            <a:ext cx="2529066" cy="397983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 Multi-Head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203B1C2-F03B-4A7E-A898-26525362C4D8}"/>
              </a:ext>
            </a:extLst>
          </p:cNvPr>
          <p:cNvSpPr/>
          <p:nvPr/>
        </p:nvSpPr>
        <p:spPr>
          <a:xfrm>
            <a:off x="4241060" y="3742451"/>
            <a:ext cx="2529067" cy="416189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 Multi-Head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310B538-1C10-5D24-1F28-69032E602892}"/>
              </a:ext>
            </a:extLst>
          </p:cNvPr>
          <p:cNvCxnSpPr>
            <a:cxnSpLocks/>
            <a:stCxn id="40" idx="3"/>
            <a:endCxn id="59" idx="1"/>
          </p:cNvCxnSpPr>
          <p:nvPr/>
        </p:nvCxnSpPr>
        <p:spPr>
          <a:xfrm>
            <a:off x="3448036" y="3310066"/>
            <a:ext cx="793024" cy="640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82A4C9D-570A-321E-3940-E033A58BE564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3453621" y="3293705"/>
            <a:ext cx="787440" cy="682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1032CD64-E572-C8C5-572A-3C8F55B887F6}"/>
              </a:ext>
            </a:extLst>
          </p:cNvPr>
          <p:cNvSpPr>
            <a:spLocks/>
          </p:cNvSpPr>
          <p:nvPr/>
        </p:nvSpPr>
        <p:spPr>
          <a:xfrm>
            <a:off x="3706039" y="3158197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88940E6-9D1D-B00E-F57D-ECF1B9BF860F}"/>
              </a:ext>
            </a:extLst>
          </p:cNvPr>
          <p:cNvSpPr>
            <a:spLocks/>
          </p:cNvSpPr>
          <p:nvPr/>
        </p:nvSpPr>
        <p:spPr>
          <a:xfrm>
            <a:off x="3712967" y="3836987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/>
              <p:nvPr/>
            </p:nvSpPr>
            <p:spPr>
              <a:xfrm>
                <a:off x="3702925" y="4076258"/>
                <a:ext cx="394003" cy="42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ba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25" y="4076258"/>
                <a:ext cx="394003" cy="426976"/>
              </a:xfrm>
              <a:prstGeom prst="rect">
                <a:avLst/>
              </a:prstGeom>
              <a:blipFill>
                <a:blip r:embed="rId7"/>
                <a:stretch>
                  <a:fillRect l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/>
              <p:nvPr/>
            </p:nvSpPr>
            <p:spPr>
              <a:xfrm>
                <a:off x="3714007" y="2744958"/>
                <a:ext cx="394003" cy="45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ba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007" y="2744958"/>
                <a:ext cx="394003" cy="451790"/>
              </a:xfrm>
              <a:prstGeom prst="rect">
                <a:avLst/>
              </a:prstGeom>
              <a:blipFill>
                <a:blip r:embed="rId8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DBA68BDA-8AD2-135B-051A-D55D2108B496}"/>
              </a:ext>
            </a:extLst>
          </p:cNvPr>
          <p:cNvCxnSpPr>
            <a:cxnSpLocks/>
            <a:stCxn id="16" idx="3"/>
            <a:endCxn id="54" idx="0"/>
          </p:cNvCxnSpPr>
          <p:nvPr/>
        </p:nvCxnSpPr>
        <p:spPr>
          <a:xfrm>
            <a:off x="3844879" y="2185534"/>
            <a:ext cx="1660715" cy="9091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91A4A491-6934-9086-68CB-4A7B8A7F6D23}"/>
              </a:ext>
            </a:extLst>
          </p:cNvPr>
          <p:cNvCxnSpPr>
            <a:cxnSpLocks/>
            <a:stCxn id="32" idx="3"/>
            <a:endCxn id="59" idx="2"/>
          </p:cNvCxnSpPr>
          <p:nvPr/>
        </p:nvCxnSpPr>
        <p:spPr>
          <a:xfrm flipV="1">
            <a:off x="3844879" y="4158640"/>
            <a:ext cx="1660715" cy="8989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B9ECEF1-3EF9-5F61-C334-0EFCE558F19C}"/>
              </a:ext>
            </a:extLst>
          </p:cNvPr>
          <p:cNvSpPr/>
          <p:nvPr/>
        </p:nvSpPr>
        <p:spPr>
          <a:xfrm>
            <a:off x="7437888" y="245620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9B5B991-DA2A-B1A4-93DB-5BA1F122DC5E}"/>
              </a:ext>
            </a:extLst>
          </p:cNvPr>
          <p:cNvSpPr/>
          <p:nvPr/>
        </p:nvSpPr>
        <p:spPr>
          <a:xfrm>
            <a:off x="7440695" y="4487807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A59BE884-7AA6-A024-7B7F-650834CCBBA4}"/>
              </a:ext>
            </a:extLst>
          </p:cNvPr>
          <p:cNvCxnSpPr>
            <a:cxnSpLocks/>
            <a:stCxn id="32" idx="3"/>
            <a:endCxn id="79" idx="2"/>
          </p:cNvCxnSpPr>
          <p:nvPr/>
        </p:nvCxnSpPr>
        <p:spPr>
          <a:xfrm flipV="1">
            <a:off x="3844879" y="4836883"/>
            <a:ext cx="4056004" cy="22071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D4195212-AB9A-B25C-4CFC-B6B7959E2853}"/>
              </a:ext>
            </a:extLst>
          </p:cNvPr>
          <p:cNvCxnSpPr>
            <a:cxnSpLocks/>
            <a:stCxn id="16" idx="3"/>
            <a:endCxn id="78" idx="0"/>
          </p:cNvCxnSpPr>
          <p:nvPr/>
        </p:nvCxnSpPr>
        <p:spPr>
          <a:xfrm>
            <a:off x="3844879" y="2185534"/>
            <a:ext cx="4053197" cy="2706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56A2FA6-F6E1-8752-038F-663BDFF7BCFC}"/>
              </a:ext>
            </a:extLst>
          </p:cNvPr>
          <p:cNvSpPr/>
          <p:nvPr/>
        </p:nvSpPr>
        <p:spPr>
          <a:xfrm>
            <a:off x="7236117" y="3108884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2E79F05E-5EC6-0584-F7E7-0AEFCC0F72D5}"/>
              </a:ext>
            </a:extLst>
          </p:cNvPr>
          <p:cNvSpPr/>
          <p:nvPr/>
        </p:nvSpPr>
        <p:spPr>
          <a:xfrm>
            <a:off x="7236117" y="3769857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6E82657-CBEC-C897-6FC0-3B43712EA128}"/>
              </a:ext>
            </a:extLst>
          </p:cNvPr>
          <p:cNvCxnSpPr>
            <a:cxnSpLocks/>
            <a:stCxn id="78" idx="2"/>
            <a:endCxn id="87" idx="0"/>
          </p:cNvCxnSpPr>
          <p:nvPr/>
        </p:nvCxnSpPr>
        <p:spPr>
          <a:xfrm>
            <a:off x="7898076" y="2805278"/>
            <a:ext cx="2807" cy="303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10C2682-2F83-B137-1FC3-8E02BCAA7CF6}"/>
              </a:ext>
            </a:extLst>
          </p:cNvPr>
          <p:cNvCxnSpPr>
            <a:cxnSpLocks/>
            <a:stCxn id="79" idx="0"/>
            <a:endCxn id="89" idx="2"/>
          </p:cNvCxnSpPr>
          <p:nvPr/>
        </p:nvCxnSpPr>
        <p:spPr>
          <a:xfrm flipV="1">
            <a:off x="7900883" y="4135117"/>
            <a:ext cx="0" cy="352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663D6F0-E549-91EC-1ABF-986FD0AA96DA}"/>
              </a:ext>
            </a:extLst>
          </p:cNvPr>
          <p:cNvCxnSpPr>
            <a:cxnSpLocks/>
            <a:stCxn id="59" idx="3"/>
            <a:endCxn id="89" idx="1"/>
          </p:cNvCxnSpPr>
          <p:nvPr/>
        </p:nvCxnSpPr>
        <p:spPr>
          <a:xfrm>
            <a:off x="6770127" y="3950546"/>
            <a:ext cx="465990" cy="1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191D0AB-BE72-DD2B-4186-F5628F38EDE1}"/>
              </a:ext>
            </a:extLst>
          </p:cNvPr>
          <p:cNvCxnSpPr>
            <a:cxnSpLocks/>
            <a:stCxn id="54" idx="3"/>
            <a:endCxn id="87" idx="1"/>
          </p:cNvCxnSpPr>
          <p:nvPr/>
        </p:nvCxnSpPr>
        <p:spPr>
          <a:xfrm flipV="1">
            <a:off x="6770127" y="3291514"/>
            <a:ext cx="465990" cy="2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AD0346-1D94-B051-0FE7-9848386706C7}"/>
              </a:ext>
            </a:extLst>
          </p:cNvPr>
          <p:cNvCxnSpPr>
            <a:cxnSpLocks/>
            <a:stCxn id="87" idx="3"/>
            <a:endCxn id="114" idx="1"/>
          </p:cNvCxnSpPr>
          <p:nvPr/>
        </p:nvCxnSpPr>
        <p:spPr>
          <a:xfrm>
            <a:off x="8565648" y="3291514"/>
            <a:ext cx="5430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FAA91BD-3376-E55C-7038-2B784B8B06CD}"/>
              </a:ext>
            </a:extLst>
          </p:cNvPr>
          <p:cNvCxnSpPr>
            <a:cxnSpLocks/>
            <a:stCxn id="89" idx="3"/>
            <a:endCxn id="115" idx="1"/>
          </p:cNvCxnSpPr>
          <p:nvPr/>
        </p:nvCxnSpPr>
        <p:spPr>
          <a:xfrm flipV="1">
            <a:off x="8565648" y="3950481"/>
            <a:ext cx="552353" cy="2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9D795A70-4CD9-831A-6FB6-00C5A9E7469D}"/>
              </a:ext>
            </a:extLst>
          </p:cNvPr>
          <p:cNvSpPr>
            <a:spLocks/>
          </p:cNvSpPr>
          <p:nvPr/>
        </p:nvSpPr>
        <p:spPr>
          <a:xfrm>
            <a:off x="9580381" y="2489351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F700A34-9934-E790-6E86-5506206A63D5}"/>
              </a:ext>
            </a:extLst>
          </p:cNvPr>
          <p:cNvSpPr>
            <a:spLocks/>
          </p:cNvSpPr>
          <p:nvPr/>
        </p:nvSpPr>
        <p:spPr>
          <a:xfrm>
            <a:off x="10201637" y="2491798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10D99B7-BB2D-F0F6-DFC0-30D9AD8CB5D3}"/>
              </a:ext>
            </a:extLst>
          </p:cNvPr>
          <p:cNvSpPr>
            <a:spLocks/>
          </p:cNvSpPr>
          <p:nvPr/>
        </p:nvSpPr>
        <p:spPr>
          <a:xfrm>
            <a:off x="10833881" y="249179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F037D1-A64D-0516-4402-38259321EE6D}"/>
              </a:ext>
            </a:extLst>
          </p:cNvPr>
          <p:cNvSpPr>
            <a:spLocks/>
          </p:cNvSpPr>
          <p:nvPr/>
        </p:nvSpPr>
        <p:spPr>
          <a:xfrm>
            <a:off x="11462865" y="249179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0" name="双括号 129">
            <a:extLst>
              <a:ext uri="{FF2B5EF4-FFF2-40B4-BE49-F238E27FC236}">
                <a16:creationId xmlns:a16="http://schemas.microsoft.com/office/drawing/2014/main" id="{68C39291-40B5-B1C1-701B-0E03D22175B2}"/>
              </a:ext>
            </a:extLst>
          </p:cNvPr>
          <p:cNvSpPr/>
          <p:nvPr/>
        </p:nvSpPr>
        <p:spPr>
          <a:xfrm>
            <a:off x="9176353" y="2412009"/>
            <a:ext cx="2621557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993DEED-81B2-2C87-BA2C-CBC17FA0834E}"/>
              </a:ext>
            </a:extLst>
          </p:cNvPr>
          <p:cNvSpPr>
            <a:spLocks/>
          </p:cNvSpPr>
          <p:nvPr/>
        </p:nvSpPr>
        <p:spPr>
          <a:xfrm>
            <a:off x="9887312" y="2491798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F36776D-9113-914F-5933-EB4E86921A7F}"/>
              </a:ext>
            </a:extLst>
          </p:cNvPr>
          <p:cNvSpPr>
            <a:spLocks/>
          </p:cNvSpPr>
          <p:nvPr/>
        </p:nvSpPr>
        <p:spPr>
          <a:xfrm>
            <a:off x="10519556" y="249179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89A1B9A-3956-DD30-7668-4E4351C0990B}"/>
              </a:ext>
            </a:extLst>
          </p:cNvPr>
          <p:cNvSpPr>
            <a:spLocks/>
          </p:cNvSpPr>
          <p:nvPr/>
        </p:nvSpPr>
        <p:spPr>
          <a:xfrm>
            <a:off x="11148540" y="249179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813F994-C569-6047-DAC5-A1EDD4EBB390}"/>
              </a:ext>
            </a:extLst>
          </p:cNvPr>
          <p:cNvSpPr>
            <a:spLocks/>
          </p:cNvSpPr>
          <p:nvPr/>
        </p:nvSpPr>
        <p:spPr>
          <a:xfrm>
            <a:off x="9266763" y="2488155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DA2B21B-FB56-4BA8-C78E-14F6667B3854}"/>
              </a:ext>
            </a:extLst>
          </p:cNvPr>
          <p:cNvSpPr>
            <a:spLocks/>
          </p:cNvSpPr>
          <p:nvPr/>
        </p:nvSpPr>
        <p:spPr>
          <a:xfrm>
            <a:off x="9560856" y="4508523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8266664-C5C2-77B3-39B6-371AEDFD7573}"/>
              </a:ext>
            </a:extLst>
          </p:cNvPr>
          <p:cNvSpPr>
            <a:spLocks/>
          </p:cNvSpPr>
          <p:nvPr/>
        </p:nvSpPr>
        <p:spPr>
          <a:xfrm>
            <a:off x="10182112" y="4510970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823A5CD-F811-C206-9264-4C0F3E6ED931}"/>
              </a:ext>
            </a:extLst>
          </p:cNvPr>
          <p:cNvSpPr>
            <a:spLocks/>
          </p:cNvSpPr>
          <p:nvPr/>
        </p:nvSpPr>
        <p:spPr>
          <a:xfrm>
            <a:off x="10814356" y="451096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A980031-13DD-392E-498B-E844B9F1DE74}"/>
              </a:ext>
            </a:extLst>
          </p:cNvPr>
          <p:cNvSpPr>
            <a:spLocks/>
          </p:cNvSpPr>
          <p:nvPr/>
        </p:nvSpPr>
        <p:spPr>
          <a:xfrm>
            <a:off x="11443340" y="451096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9" name="双括号 138">
            <a:extLst>
              <a:ext uri="{FF2B5EF4-FFF2-40B4-BE49-F238E27FC236}">
                <a16:creationId xmlns:a16="http://schemas.microsoft.com/office/drawing/2014/main" id="{E538CFE8-D65D-0FBA-C8FF-E8E9AFA709F2}"/>
              </a:ext>
            </a:extLst>
          </p:cNvPr>
          <p:cNvSpPr/>
          <p:nvPr/>
        </p:nvSpPr>
        <p:spPr>
          <a:xfrm>
            <a:off x="9155563" y="4446421"/>
            <a:ext cx="2648222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BD1CF76-5D47-732A-9E73-184B2DFD1F1F}"/>
              </a:ext>
            </a:extLst>
          </p:cNvPr>
          <p:cNvSpPr>
            <a:spLocks/>
          </p:cNvSpPr>
          <p:nvPr/>
        </p:nvSpPr>
        <p:spPr>
          <a:xfrm>
            <a:off x="9867787" y="4510970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3D9DB26-26A7-A797-1B0D-FB03FA2FCC63}"/>
              </a:ext>
            </a:extLst>
          </p:cNvPr>
          <p:cNvSpPr>
            <a:spLocks/>
          </p:cNvSpPr>
          <p:nvPr/>
        </p:nvSpPr>
        <p:spPr>
          <a:xfrm>
            <a:off x="10500031" y="451096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D11192D-F7D2-1F28-52BB-92B3C2F7A484}"/>
              </a:ext>
            </a:extLst>
          </p:cNvPr>
          <p:cNvSpPr>
            <a:spLocks/>
          </p:cNvSpPr>
          <p:nvPr/>
        </p:nvSpPr>
        <p:spPr>
          <a:xfrm>
            <a:off x="11135175" y="451096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116EDA5-8AA9-E5D1-18B2-ACE666B716D2}"/>
              </a:ext>
            </a:extLst>
          </p:cNvPr>
          <p:cNvSpPr>
            <a:spLocks/>
          </p:cNvSpPr>
          <p:nvPr/>
        </p:nvSpPr>
        <p:spPr>
          <a:xfrm>
            <a:off x="9247238" y="450732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F5CB406-23EC-B74F-B174-832A40E67849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471799" y="4133111"/>
            <a:ext cx="0" cy="303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/>
              <p:nvPr/>
            </p:nvSpPr>
            <p:spPr>
              <a:xfrm>
                <a:off x="10290409" y="2078203"/>
                <a:ext cx="419243" cy="34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409" y="2078203"/>
                <a:ext cx="419243" cy="343427"/>
              </a:xfrm>
              <a:prstGeom prst="rect">
                <a:avLst/>
              </a:prstGeom>
              <a:blipFill>
                <a:blip r:embed="rId9"/>
                <a:stretch>
                  <a:fillRect l="-869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/>
              <p:nvPr/>
            </p:nvSpPr>
            <p:spPr>
              <a:xfrm>
                <a:off x="9660058" y="4852793"/>
                <a:ext cx="1706886" cy="368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058" y="4852793"/>
                <a:ext cx="1706886" cy="368049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4EC2B1C-E973-D7AF-9024-369BB79DE873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2266139" y="5476240"/>
            <a:ext cx="4621" cy="849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F34AE76-A41F-4195-8947-7F3D1997DC6C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2266139" y="1015632"/>
            <a:ext cx="4621" cy="78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E6EF0AFD-B82D-365B-28A1-B2581D8F8429}"/>
              </a:ext>
            </a:extLst>
          </p:cNvPr>
          <p:cNvSpPr/>
          <p:nvPr/>
        </p:nvSpPr>
        <p:spPr>
          <a:xfrm>
            <a:off x="9108708" y="3108884"/>
            <a:ext cx="2707595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 (FFN)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3BF684E6-7905-FB5E-D412-279856DBA4DE}"/>
              </a:ext>
            </a:extLst>
          </p:cNvPr>
          <p:cNvSpPr/>
          <p:nvPr/>
        </p:nvSpPr>
        <p:spPr>
          <a:xfrm>
            <a:off x="9118001" y="3767851"/>
            <a:ext cx="2707595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 (FFN)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5C44569-8530-A853-0FE8-84A01796D040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462506" y="2815723"/>
            <a:ext cx="0" cy="29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0FECC872-F26E-1A03-E8B5-C673C9C13DE7}"/>
                  </a:ext>
                </a:extLst>
              </p:cNvPr>
              <p:cNvSpPr txBox="1"/>
              <p:nvPr/>
            </p:nvSpPr>
            <p:spPr>
              <a:xfrm>
                <a:off x="2069137" y="702918"/>
                <a:ext cx="394003" cy="31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0FECC872-F26E-1A03-E8B5-C673C9C13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137" y="702918"/>
                <a:ext cx="394003" cy="3127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C536D9B3-8B94-8191-3BDF-565849F3F039}"/>
                  </a:ext>
                </a:extLst>
              </p:cNvPr>
              <p:cNvSpPr txBox="1"/>
              <p:nvPr/>
            </p:nvSpPr>
            <p:spPr>
              <a:xfrm>
                <a:off x="2069137" y="6325326"/>
                <a:ext cx="394003" cy="336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C536D9B3-8B94-8191-3BDF-565849F3F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137" y="6325326"/>
                <a:ext cx="394003" cy="3363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8AA599C-F638-64E6-3C46-FA01CFAC3854}"/>
              </a:ext>
            </a:extLst>
          </p:cNvPr>
          <p:cNvSpPr>
            <a:spLocks/>
          </p:cNvSpPr>
          <p:nvPr/>
        </p:nvSpPr>
        <p:spPr>
          <a:xfrm>
            <a:off x="872133" y="219882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1686CC5-04D9-EE9D-0F7C-8D5E7FF6E0CC}"/>
              </a:ext>
            </a:extLst>
          </p:cNvPr>
          <p:cNvSpPr>
            <a:spLocks/>
          </p:cNvSpPr>
          <p:nvPr/>
        </p:nvSpPr>
        <p:spPr>
          <a:xfrm>
            <a:off x="872546" y="4738122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2B056F-F442-2470-334D-020DEBB73939}"/>
                  </a:ext>
                </a:extLst>
              </p:cNvPr>
              <p:cNvSpPr txBox="1"/>
              <p:nvPr/>
            </p:nvSpPr>
            <p:spPr>
              <a:xfrm>
                <a:off x="5341684" y="5037784"/>
                <a:ext cx="394003" cy="333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2B056F-F442-2470-334D-020DEBB73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684" y="5037784"/>
                <a:ext cx="394003" cy="3334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D0D2BE-AC26-558E-7714-DC2350126BD4}"/>
                  </a:ext>
                </a:extLst>
              </p:cNvPr>
              <p:cNvSpPr txBox="1"/>
              <p:nvPr/>
            </p:nvSpPr>
            <p:spPr>
              <a:xfrm>
                <a:off x="5308591" y="1837858"/>
                <a:ext cx="394003" cy="31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D0D2BE-AC26-558E-7714-DC2350126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91" y="1837858"/>
                <a:ext cx="394003" cy="31194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80D854-CA0A-D3F6-16DD-3E26C16FF0ED}"/>
                  </a:ext>
                </a:extLst>
              </p:cNvPr>
              <p:cNvSpPr txBox="1"/>
              <p:nvPr/>
            </p:nvSpPr>
            <p:spPr>
              <a:xfrm>
                <a:off x="6836312" y="2959762"/>
                <a:ext cx="3940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80D854-CA0A-D3F6-16DD-3E26C16FF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12" y="2959762"/>
                <a:ext cx="39400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93E8408-2D8A-C730-3A86-E81CC5D20E56}"/>
                  </a:ext>
                </a:extLst>
              </p:cNvPr>
              <p:cNvSpPr txBox="1"/>
              <p:nvPr/>
            </p:nvSpPr>
            <p:spPr>
              <a:xfrm>
                <a:off x="6811975" y="3902409"/>
                <a:ext cx="394003" cy="327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93E8408-2D8A-C730-3A86-E81CC5D20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975" y="3902409"/>
                <a:ext cx="394003" cy="3271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303311-79BA-D988-49FF-24A4671D782B}"/>
                  </a:ext>
                </a:extLst>
              </p:cNvPr>
              <p:cNvSpPr txBox="1"/>
              <p:nvPr/>
            </p:nvSpPr>
            <p:spPr>
              <a:xfrm>
                <a:off x="8652662" y="3927175"/>
                <a:ext cx="394003" cy="43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ba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303311-79BA-D988-49FF-24A4671D7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662" y="3927175"/>
                <a:ext cx="394003" cy="437556"/>
              </a:xfrm>
              <a:prstGeom prst="rect">
                <a:avLst/>
              </a:prstGeom>
              <a:blipFill>
                <a:blip r:embed="rId17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AE64B18-CAF2-F132-A79D-3EF46AAD1759}"/>
                  </a:ext>
                </a:extLst>
              </p:cNvPr>
              <p:cNvSpPr txBox="1"/>
              <p:nvPr/>
            </p:nvSpPr>
            <p:spPr>
              <a:xfrm>
                <a:off x="8640176" y="2875935"/>
                <a:ext cx="394003" cy="412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ba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AE64B18-CAF2-F132-A79D-3EF46AAD1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176" y="2875935"/>
                <a:ext cx="394003" cy="412742"/>
              </a:xfrm>
              <a:prstGeom prst="rect">
                <a:avLst/>
              </a:prstGeom>
              <a:blipFill>
                <a:blip r:embed="rId18"/>
                <a:stretch>
                  <a:fillRect l="-3077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70A275A-1D3E-B0B5-93B9-32E85E2AC7C7}"/>
              </a:ext>
            </a:extLst>
          </p:cNvPr>
          <p:cNvSpPr/>
          <p:nvPr/>
        </p:nvSpPr>
        <p:spPr>
          <a:xfrm>
            <a:off x="1026133" y="5761710"/>
            <a:ext cx="2502364" cy="317533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 &amp; Flatten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7277A6CA-D20E-0B6A-CEBF-4ACB33039DC5}"/>
              </a:ext>
            </a:extLst>
          </p:cNvPr>
          <p:cNvSpPr/>
          <p:nvPr/>
        </p:nvSpPr>
        <p:spPr>
          <a:xfrm>
            <a:off x="1014957" y="1236614"/>
            <a:ext cx="2502364" cy="317533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 &amp; Flatten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95B075A4-7196-E8B2-2660-03068F08B7E3}"/>
                  </a:ext>
                </a:extLst>
              </p:cNvPr>
              <p:cNvSpPr txBox="1"/>
              <p:nvPr/>
            </p:nvSpPr>
            <p:spPr>
              <a:xfrm>
                <a:off x="2225867" y="2704418"/>
                <a:ext cx="394003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𝒟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95B075A4-7196-E8B2-2660-03068F08B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867" y="2704418"/>
                <a:ext cx="394003" cy="3116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EEC58A2B-A620-AC5F-00DD-28CBD2C55474}"/>
                  </a:ext>
                </a:extLst>
              </p:cNvPr>
              <p:cNvSpPr txBox="1"/>
              <p:nvPr/>
            </p:nvSpPr>
            <p:spPr>
              <a:xfrm>
                <a:off x="2233272" y="4274474"/>
                <a:ext cx="394003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𝒟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EEC58A2B-A620-AC5F-00DD-28CBD2C5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72" y="4274474"/>
                <a:ext cx="394003" cy="3353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2E9EE24-B53F-1E8E-F1DA-AE728BECDD01}"/>
                  </a:ext>
                </a:extLst>
              </p:cNvPr>
              <p:cNvSpPr txBox="1"/>
              <p:nvPr/>
            </p:nvSpPr>
            <p:spPr>
              <a:xfrm>
                <a:off x="7879507" y="4144717"/>
                <a:ext cx="394003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ba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2E9EE24-B53F-1E8E-F1DA-AE728BECD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507" y="4144717"/>
                <a:ext cx="394003" cy="3693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4B526F6D-8BFA-0AD9-E266-F68076D2EA2C}"/>
                  </a:ext>
                </a:extLst>
              </p:cNvPr>
              <p:cNvSpPr txBox="1"/>
              <p:nvPr/>
            </p:nvSpPr>
            <p:spPr>
              <a:xfrm>
                <a:off x="7898075" y="2776329"/>
                <a:ext cx="394003" cy="34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ba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4B526F6D-8BFA-0AD9-E266-F68076D2E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075" y="2776329"/>
                <a:ext cx="394003" cy="34785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14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0D06ED8-F8B3-81F7-4076-1FC8B56F2CB2}"/>
              </a:ext>
            </a:extLst>
          </p:cNvPr>
          <p:cNvSpPr/>
          <p:nvPr/>
        </p:nvSpPr>
        <p:spPr>
          <a:xfrm>
            <a:off x="4303060" y="886573"/>
            <a:ext cx="2904562" cy="4665529"/>
          </a:xfrm>
          <a:prstGeom prst="roundRect">
            <a:avLst>
              <a:gd name="adj" fmla="val 5533"/>
            </a:avLst>
          </a:prstGeom>
          <a:solidFill>
            <a:srgbClr val="FBE5D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F2D72D2-B583-AC0B-2826-910BC735F9DF}"/>
              </a:ext>
            </a:extLst>
          </p:cNvPr>
          <p:cNvSpPr/>
          <p:nvPr/>
        </p:nvSpPr>
        <p:spPr>
          <a:xfrm>
            <a:off x="4803914" y="4676758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64F4B4E-52F7-6DCB-1093-681793B6C306}"/>
              </a:ext>
            </a:extLst>
          </p:cNvPr>
          <p:cNvSpPr/>
          <p:nvPr/>
        </p:nvSpPr>
        <p:spPr>
          <a:xfrm>
            <a:off x="5994905" y="4676758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AA04187-A64A-00D0-5A14-C45BA92E5375}"/>
              </a:ext>
            </a:extLst>
          </p:cNvPr>
          <p:cNvSpPr/>
          <p:nvPr/>
        </p:nvSpPr>
        <p:spPr>
          <a:xfrm>
            <a:off x="4684781" y="4778676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52891C2-F3D1-0422-8649-4F57B1CD374C}"/>
              </a:ext>
            </a:extLst>
          </p:cNvPr>
          <p:cNvSpPr/>
          <p:nvPr/>
        </p:nvSpPr>
        <p:spPr>
          <a:xfrm>
            <a:off x="5875772" y="4778676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2604809-34FB-A72E-16F5-AE51EA799AA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265227" y="4445418"/>
            <a:ext cx="0" cy="333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73786C4-9C1B-F968-18E2-CA54B30A49E8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5074236" y="4445418"/>
            <a:ext cx="0" cy="333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D3E76F4-F881-B39C-4108-AEA6B7BC07B0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155681" y="4519691"/>
            <a:ext cx="1" cy="349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A83ADF-76AA-B970-E83E-56A9BF4B91A7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4964691" y="4513045"/>
            <a:ext cx="0" cy="355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42BF76C-FEDF-5309-5641-02158F1FAFF5}"/>
              </a:ext>
            </a:extLst>
          </p:cNvPr>
          <p:cNvSpPr/>
          <p:nvPr/>
        </p:nvSpPr>
        <p:spPr>
          <a:xfrm>
            <a:off x="5032514" y="3953487"/>
            <a:ext cx="1735764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7183E12-353B-E045-369C-B1B0CF999DA8}"/>
              </a:ext>
            </a:extLst>
          </p:cNvPr>
          <p:cNvSpPr/>
          <p:nvPr/>
        </p:nvSpPr>
        <p:spPr>
          <a:xfrm>
            <a:off x="5514038" y="3300911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A94CC61-9D7F-1A7D-414E-28C7DB396574}"/>
              </a:ext>
            </a:extLst>
          </p:cNvPr>
          <p:cNvSpPr/>
          <p:nvPr/>
        </p:nvSpPr>
        <p:spPr>
          <a:xfrm>
            <a:off x="5481633" y="1737847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9E5522D-2C35-CD5E-810D-B0D2F314996D}"/>
              </a:ext>
            </a:extLst>
          </p:cNvPr>
          <p:cNvSpPr/>
          <p:nvPr/>
        </p:nvSpPr>
        <p:spPr>
          <a:xfrm>
            <a:off x="5314153" y="2577640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116391-41EA-2FAD-AB2E-6D55700C668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5193369" y="4327687"/>
            <a:ext cx="0" cy="349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A27CBD-CBE4-0F93-8624-D6BD62A293C6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6384359" y="4316779"/>
            <a:ext cx="1" cy="359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341F03B-CB13-FA8E-C946-A36B07DC4399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5900396" y="3649987"/>
            <a:ext cx="0" cy="3035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27EFAE1-646E-604B-54DA-43EAAF3503EC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5900396" y="2926716"/>
            <a:ext cx="0" cy="37419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E380124-67EC-9CE9-40C4-3660966B9ADC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5900396" y="2086923"/>
            <a:ext cx="0" cy="49071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8BD09E7-B146-4149-76D7-554F217ADFF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900396" y="1445172"/>
            <a:ext cx="0" cy="292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67DF09E-B96E-168D-D294-2B3BAF1F066F}"/>
                  </a:ext>
                </a:extLst>
              </p:cNvPr>
              <p:cNvSpPr txBox="1"/>
              <p:nvPr/>
            </p:nvSpPr>
            <p:spPr>
              <a:xfrm>
                <a:off x="4753862" y="5797832"/>
                <a:ext cx="315142" cy="31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67DF09E-B96E-168D-D294-2B3BAF1F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62" y="5797832"/>
                <a:ext cx="315142" cy="311945"/>
              </a:xfrm>
              <a:prstGeom prst="rect">
                <a:avLst/>
              </a:prstGeom>
              <a:blipFill>
                <a:blip r:embed="rId3"/>
                <a:stretch>
                  <a:fillRect r="-7692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F2C3892-A581-EFA2-43AA-823FB2610DDC}"/>
              </a:ext>
            </a:extLst>
          </p:cNvPr>
          <p:cNvCxnSpPr>
            <a:cxnSpLocks/>
          </p:cNvCxnSpPr>
          <p:nvPr/>
        </p:nvCxnSpPr>
        <p:spPr>
          <a:xfrm flipV="1">
            <a:off x="4964691" y="5228872"/>
            <a:ext cx="0" cy="575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FBA8377-D634-AEEA-07E5-D23F97F28CED}"/>
                  </a:ext>
                </a:extLst>
              </p:cNvPr>
              <p:cNvSpPr txBox="1"/>
              <p:nvPr/>
            </p:nvSpPr>
            <p:spPr>
              <a:xfrm>
                <a:off x="5946698" y="5797402"/>
                <a:ext cx="315142" cy="334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FBA8377-D634-AEEA-07E5-D23F97F28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698" y="5797402"/>
                <a:ext cx="315142" cy="334259"/>
              </a:xfrm>
              <a:prstGeom prst="rect">
                <a:avLst/>
              </a:prstGeom>
              <a:blipFill>
                <a:blip r:embed="rId4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61745C5-067C-3E04-5F88-7B0C24E4E322}"/>
              </a:ext>
            </a:extLst>
          </p:cNvPr>
          <p:cNvCxnSpPr>
            <a:cxnSpLocks/>
          </p:cNvCxnSpPr>
          <p:nvPr/>
        </p:nvCxnSpPr>
        <p:spPr>
          <a:xfrm flipV="1">
            <a:off x="6129184" y="5228872"/>
            <a:ext cx="0" cy="61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A77ED25-F653-FB28-041C-5C84833CD656}"/>
              </a:ext>
            </a:extLst>
          </p:cNvPr>
          <p:cNvSpPr/>
          <p:nvPr/>
        </p:nvSpPr>
        <p:spPr>
          <a:xfrm>
            <a:off x="4575236" y="4868768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1C419DB-7129-450E-EEFB-E3D92BB2421E}"/>
              </a:ext>
            </a:extLst>
          </p:cNvPr>
          <p:cNvSpPr/>
          <p:nvPr/>
        </p:nvSpPr>
        <p:spPr>
          <a:xfrm>
            <a:off x="5766227" y="4868768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75BF39B-89E6-CF6C-56E4-8D6596610F64}"/>
              </a:ext>
            </a:extLst>
          </p:cNvPr>
          <p:cNvSpPr/>
          <p:nvPr/>
        </p:nvSpPr>
        <p:spPr>
          <a:xfrm>
            <a:off x="4918917" y="4062051"/>
            <a:ext cx="1735764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C3C4DAD-4A79-2636-20D6-244D67AB16E7}"/>
              </a:ext>
            </a:extLst>
          </p:cNvPr>
          <p:cNvSpPr/>
          <p:nvPr/>
        </p:nvSpPr>
        <p:spPr>
          <a:xfrm>
            <a:off x="4803836" y="4170615"/>
            <a:ext cx="1735764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C668E2DE-DCC1-6421-F956-B6FCC4932F90}"/>
              </a:ext>
            </a:extLst>
          </p:cNvPr>
          <p:cNvSpPr/>
          <p:nvPr/>
        </p:nvSpPr>
        <p:spPr>
          <a:xfrm>
            <a:off x="5400441" y="3385357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B859D2F-83A7-ECEC-1118-6F6F73493933}"/>
              </a:ext>
            </a:extLst>
          </p:cNvPr>
          <p:cNvCxnSpPr>
            <a:cxnSpLocks/>
            <a:stCxn id="54" idx="0"/>
            <a:endCxn id="82" idx="2"/>
          </p:cNvCxnSpPr>
          <p:nvPr/>
        </p:nvCxnSpPr>
        <p:spPr>
          <a:xfrm flipV="1">
            <a:off x="5786799" y="3734433"/>
            <a:ext cx="0" cy="32761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CFBE9F0-B797-CA02-F7F5-30762AA9CF6C}"/>
              </a:ext>
            </a:extLst>
          </p:cNvPr>
          <p:cNvSpPr/>
          <p:nvPr/>
        </p:nvSpPr>
        <p:spPr>
          <a:xfrm>
            <a:off x="5288862" y="3450187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D2B779A-09AA-66EC-7EB6-1A523AB81066}"/>
              </a:ext>
            </a:extLst>
          </p:cNvPr>
          <p:cNvCxnSpPr>
            <a:cxnSpLocks/>
            <a:stCxn id="55" idx="0"/>
            <a:endCxn id="83" idx="2"/>
          </p:cNvCxnSpPr>
          <p:nvPr/>
        </p:nvCxnSpPr>
        <p:spPr>
          <a:xfrm flipV="1">
            <a:off x="5671718" y="3799263"/>
            <a:ext cx="3502" cy="3713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52EA8-0E16-418C-1ED5-B26E620B815F}"/>
              </a:ext>
            </a:extLst>
          </p:cNvPr>
          <p:cNvCxnSpPr>
            <a:cxnSpLocks/>
            <a:stCxn id="82" idx="0"/>
            <a:endCxn id="100" idx="2"/>
          </p:cNvCxnSpPr>
          <p:nvPr/>
        </p:nvCxnSpPr>
        <p:spPr>
          <a:xfrm flipV="1">
            <a:off x="5786799" y="3012121"/>
            <a:ext cx="0" cy="37323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C5C8E023-6DC7-5F85-B4EA-84932404D674}"/>
              </a:ext>
            </a:extLst>
          </p:cNvPr>
          <p:cNvSpPr/>
          <p:nvPr/>
        </p:nvSpPr>
        <p:spPr>
          <a:xfrm>
            <a:off x="5200556" y="2663045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FE496292-4D73-9172-C28E-CA4243FD1134}"/>
              </a:ext>
            </a:extLst>
          </p:cNvPr>
          <p:cNvSpPr/>
          <p:nvPr/>
        </p:nvSpPr>
        <p:spPr>
          <a:xfrm>
            <a:off x="5085475" y="2759286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6F2584D-166C-35A2-62C3-87E3569A0500}"/>
              </a:ext>
            </a:extLst>
          </p:cNvPr>
          <p:cNvCxnSpPr>
            <a:cxnSpLocks/>
            <a:stCxn id="83" idx="0"/>
            <a:endCxn id="103" idx="2"/>
          </p:cNvCxnSpPr>
          <p:nvPr/>
        </p:nvCxnSpPr>
        <p:spPr>
          <a:xfrm flipH="1" flipV="1">
            <a:off x="5671718" y="3108362"/>
            <a:ext cx="3502" cy="34182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18266D3-D293-1787-6F1A-F474BDCD3EBD}"/>
              </a:ext>
            </a:extLst>
          </p:cNvPr>
          <p:cNvSpPr/>
          <p:nvPr/>
        </p:nvSpPr>
        <p:spPr>
          <a:xfrm>
            <a:off x="5368036" y="1839765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F9C9E61-9DA2-D2CB-089D-621032F21411}"/>
              </a:ext>
            </a:extLst>
          </p:cNvPr>
          <p:cNvCxnSpPr>
            <a:cxnSpLocks/>
            <a:stCxn id="100" idx="0"/>
            <a:endCxn id="109" idx="2"/>
          </p:cNvCxnSpPr>
          <p:nvPr/>
        </p:nvCxnSpPr>
        <p:spPr>
          <a:xfrm flipV="1">
            <a:off x="5786799" y="2188841"/>
            <a:ext cx="0" cy="4742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68E8D106-00FF-D81E-8629-F5CCD2D5A1B2}"/>
              </a:ext>
            </a:extLst>
          </p:cNvPr>
          <p:cNvSpPr/>
          <p:nvPr/>
        </p:nvSpPr>
        <p:spPr>
          <a:xfrm>
            <a:off x="5256756" y="1948329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A33D289E-1520-EA30-B622-71771E51769B}"/>
              </a:ext>
            </a:extLst>
          </p:cNvPr>
          <p:cNvCxnSpPr>
            <a:cxnSpLocks/>
            <a:stCxn id="103" idx="0"/>
            <a:endCxn id="114" idx="2"/>
          </p:cNvCxnSpPr>
          <p:nvPr/>
        </p:nvCxnSpPr>
        <p:spPr>
          <a:xfrm flipV="1">
            <a:off x="5671718" y="2297405"/>
            <a:ext cx="3801" cy="46188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C7AC925C-3029-08C1-5B06-589A720ADC21}"/>
              </a:ext>
            </a:extLst>
          </p:cNvPr>
          <p:cNvSpPr/>
          <p:nvPr/>
        </p:nvSpPr>
        <p:spPr>
          <a:xfrm>
            <a:off x="4803836" y="1096096"/>
            <a:ext cx="1964441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Weight-Mean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A3CBF22-D7C6-B3A5-734E-9FAA61F4ECD7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5786799" y="1445172"/>
            <a:ext cx="0" cy="39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0330EF5-AF65-CD6A-0EFF-0CB49CE36930}"/>
              </a:ext>
            </a:extLst>
          </p:cNvPr>
          <p:cNvCxnSpPr>
            <a:cxnSpLocks/>
            <a:stCxn id="114" idx="0"/>
          </p:cNvCxnSpPr>
          <p:nvPr/>
        </p:nvCxnSpPr>
        <p:spPr>
          <a:xfrm flipH="1" flipV="1">
            <a:off x="5671718" y="1445172"/>
            <a:ext cx="3801" cy="503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E9D5B2E4-BABB-3941-0B80-07093DFC2C86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5786057" y="521547"/>
            <a:ext cx="742" cy="574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0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593</Words>
  <Application>Microsoft Office PowerPoint</Application>
  <PresentationFormat>宽屏</PresentationFormat>
  <Paragraphs>308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Mirrich Wang</dc:creator>
  <cp:lastModifiedBy>Mirrich Wang</cp:lastModifiedBy>
  <cp:revision>325</cp:revision>
  <dcterms:created xsi:type="dcterms:W3CDTF">2024-10-12T08:43:31Z</dcterms:created>
  <dcterms:modified xsi:type="dcterms:W3CDTF">2025-04-26T08:05:46Z</dcterms:modified>
</cp:coreProperties>
</file>