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FFFFF"/>
    <a:srgbClr val="C5E0B4"/>
    <a:srgbClr val="FBE5D6"/>
    <a:srgbClr val="F2F2F2"/>
    <a:srgbClr val="DAE3F3"/>
    <a:srgbClr val="FFE699"/>
    <a:srgbClr val="E9B1AF"/>
    <a:srgbClr val="A4A4A4"/>
    <a:srgbClr val="7E6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950" autoAdjust="0"/>
  </p:normalViewPr>
  <p:slideViewPr>
    <p:cSldViewPr snapToGrid="0">
      <p:cViewPr varScale="1">
        <p:scale>
          <a:sx n="114" d="100"/>
          <a:sy n="114" d="100"/>
        </p:scale>
        <p:origin x="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B3125-F266-49DD-A36E-31ABB886EFD6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A35A7-D313-44A8-B669-BB0AC988E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2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OSVTF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8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Train Flowing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2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Backbone ex. ResNet-50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5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Holistic Encoder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 Head Attention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5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Cross-Attention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8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AB4CB-CBA9-7C03-4E08-813CBAB6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F35E6-2D1A-F462-FAD5-80BB6EB1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0FAFD-EE6C-0E94-BE92-E0D85C6F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32293-E519-2B2C-78C9-9DA74AD8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3425F-0249-599A-4B09-41EC7296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C19AE-BBF6-1E4E-E31E-76B29F2C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DBDBC-125C-4861-29FE-05664E3D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8F62D-1B31-0632-47BC-C080312E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04C6A-F502-13B9-3197-B4BD732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3A1CA-0E1A-4FD5-880C-2AD039E8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56625-6D53-6FAE-1682-0696DC35D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D0759-8A96-32A1-A2EC-7DFFAAD18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C03C-2C62-65B0-F7D0-A0848538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86770-15FF-CEBA-A79B-5B7055A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B6595-CA3E-DFB6-9421-E63F9885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C9C82-D38B-84D7-0D45-BBE6D0AE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AA0E0-19C3-5165-3C86-88363237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CE4-576A-D6C1-DAE8-15775ED5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8D8C8-F264-2083-1AAD-BF60101D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9C713-477A-BDE6-B0C5-58A79DF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E0F5-7DD3-D88F-EBC6-B0FA829D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3BD0D-4C50-D658-EF97-D5C7975C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43BBC-4F62-EB7E-0681-953172AD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85FFD-41FB-3EAD-8246-221BBB44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3F34-5452-1318-01FA-10C19963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3315F-79BE-EF1A-8067-7AA81FA4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546A4-1790-E502-C32A-F17537E2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E935B-3377-4EE6-EF84-A88502E9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4E71-641A-DDE4-4A3A-F13F7F58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13C41-CE3F-918A-CBEC-B20A13F6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C18F3-1716-5BB1-564A-969EF13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E55B-80C8-7694-2C98-BDAB8536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8A596-0071-0A14-EAF9-F8E7166A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BC1B1-565A-C3FC-5415-1305410C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CC0EA-24B6-3071-F2BA-DBE28F3D3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7BC44-62C7-4513-6C36-1D54DC3E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9A177-033E-3BF9-4B50-6F5823D7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9EC0DB-7032-D401-0284-9B0EF9FE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7E655-21BD-47A3-45EA-BA1B122D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8B3-47C6-3E6F-37A3-EA549909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9645D-F8F0-8D47-6406-C35E08E2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E9E93-DA6C-EB78-8D58-9F420BC5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EE0D33-2BC5-5423-CC74-08636B6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D3AD3-F056-5268-D9BA-AF85333E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33326D-B80C-4486-B66F-DB823A59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581B7-65B8-987D-B0DE-5056C772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66A3E-11C5-9A33-5995-7CB3E23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B236D-4B3B-6ADF-63F7-5CC697E0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410DC-164E-D734-FDAF-A08F86D1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2F53F-25BB-9FB3-5B2B-C9B40A84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C690F-AB8F-8B24-E512-FA0B5348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11B21-FDE9-0524-B188-E0B3EF40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D7C9C-B919-C0A1-9C06-B78F5042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135719-4290-5034-BF6E-852A7010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6A6886-F85A-C368-283F-B0673DD5E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8D71-E30C-1FC2-9082-1E872FE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AA59C-5497-EB22-847F-C515D1F8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AA9BA-7861-EA59-BC25-1421C56A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235D8-02C3-6584-9F14-01A62EBC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FDD52-EFC7-1196-3C4B-EE855070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4E01F-9925-5404-72E4-D3448FE87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FCB-1F2D-47C9-80A8-31C073AC2FC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10E1C-9D81-658D-C8C5-05EA93BDA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F6702-FFB2-DECF-14A9-2E6642E77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4.png"/><Relationship Id="rId5" Type="http://schemas.openxmlformats.org/officeDocument/2006/relationships/image" Target="../media/image3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26" Type="http://schemas.openxmlformats.org/officeDocument/2006/relationships/image" Target="../media/image351.png"/><Relationship Id="rId3" Type="http://schemas.openxmlformats.org/officeDocument/2006/relationships/image" Target="../media/image4.png"/><Relationship Id="rId21" Type="http://schemas.openxmlformats.org/officeDocument/2006/relationships/image" Target="../media/image300.png"/><Relationship Id="rId7" Type="http://schemas.openxmlformats.org/officeDocument/2006/relationships/image" Target="../media/image57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5" Type="http://schemas.openxmlformats.org/officeDocument/2006/relationships/image" Target="../media/image3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29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200.png"/><Relationship Id="rId24" Type="http://schemas.openxmlformats.org/officeDocument/2006/relationships/image" Target="../media/image330.png"/><Relationship Id="rId5" Type="http://schemas.openxmlformats.org/officeDocument/2006/relationships/image" Target="../media/image55.png"/><Relationship Id="rId15" Type="http://schemas.openxmlformats.org/officeDocument/2006/relationships/image" Target="../media/image240.png"/><Relationship Id="rId23" Type="http://schemas.openxmlformats.org/officeDocument/2006/relationships/image" Target="../media/image320.png"/><Relationship Id="rId28" Type="http://schemas.openxmlformats.org/officeDocument/2006/relationships/image" Target="../media/image371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230.png"/><Relationship Id="rId22" Type="http://schemas.openxmlformats.org/officeDocument/2006/relationships/image" Target="../media/image310.png"/><Relationship Id="rId27" Type="http://schemas.openxmlformats.org/officeDocument/2006/relationships/image" Target="../media/image3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20.png"/><Relationship Id="rId3" Type="http://schemas.openxmlformats.org/officeDocument/2006/relationships/image" Target="../media/image81.png"/><Relationship Id="rId7" Type="http://schemas.openxmlformats.org/officeDocument/2006/relationships/image" Target="../media/image370.png"/><Relationship Id="rId12" Type="http://schemas.openxmlformats.org/officeDocument/2006/relationships/image" Target="../media/image4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400.png"/><Relationship Id="rId5" Type="http://schemas.openxmlformats.org/officeDocument/2006/relationships/image" Target="../media/image83.png"/><Relationship Id="rId10" Type="http://schemas.openxmlformats.org/officeDocument/2006/relationships/image" Target="../media/image85.png"/><Relationship Id="rId4" Type="http://schemas.openxmlformats.org/officeDocument/2006/relationships/image" Target="../media/image82.png"/><Relationship Id="rId9" Type="http://schemas.openxmlformats.org/officeDocument/2006/relationships/image" Target="../media/image840.png"/><Relationship Id="rId14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矩形: 圆角 521">
            <a:extLst>
              <a:ext uri="{FF2B5EF4-FFF2-40B4-BE49-F238E27FC236}">
                <a16:creationId xmlns:a16="http://schemas.microsoft.com/office/drawing/2014/main" id="{A8491155-DD01-C6B3-3830-A3D715F4B1B2}"/>
              </a:ext>
            </a:extLst>
          </p:cNvPr>
          <p:cNvSpPr/>
          <p:nvPr/>
        </p:nvSpPr>
        <p:spPr>
          <a:xfrm>
            <a:off x="8522624" y="1432432"/>
            <a:ext cx="1934712" cy="3837185"/>
          </a:xfrm>
          <a:prstGeom prst="roundRect">
            <a:avLst>
              <a:gd name="adj" fmla="val 182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21" name="直接箭头连接符 1020">
            <a:extLst>
              <a:ext uri="{FF2B5EF4-FFF2-40B4-BE49-F238E27FC236}">
                <a16:creationId xmlns:a16="http://schemas.microsoft.com/office/drawing/2014/main" id="{472EA2F8-9D22-4816-1CD8-72CE00C88E61}"/>
              </a:ext>
            </a:extLst>
          </p:cNvPr>
          <p:cNvCxnSpPr>
            <a:cxnSpLocks/>
          </p:cNvCxnSpPr>
          <p:nvPr/>
        </p:nvCxnSpPr>
        <p:spPr>
          <a:xfrm flipV="1">
            <a:off x="9209358" y="4214656"/>
            <a:ext cx="1546272" cy="1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箭头连接符 1017">
            <a:extLst>
              <a:ext uri="{FF2B5EF4-FFF2-40B4-BE49-F238E27FC236}">
                <a16:creationId xmlns:a16="http://schemas.microsoft.com/office/drawing/2014/main" id="{99E0A01A-9142-34A5-A7AB-D5128711F48D}"/>
              </a:ext>
            </a:extLst>
          </p:cNvPr>
          <p:cNvCxnSpPr>
            <a:cxnSpLocks/>
          </p:cNvCxnSpPr>
          <p:nvPr/>
        </p:nvCxnSpPr>
        <p:spPr>
          <a:xfrm>
            <a:off x="9204278" y="2434771"/>
            <a:ext cx="155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箭头连接符 751">
            <a:extLst>
              <a:ext uri="{FF2B5EF4-FFF2-40B4-BE49-F238E27FC236}">
                <a16:creationId xmlns:a16="http://schemas.microsoft.com/office/drawing/2014/main" id="{8546D421-8617-F427-6494-16C8F1EDC6A3}"/>
              </a:ext>
            </a:extLst>
          </p:cNvPr>
          <p:cNvCxnSpPr>
            <a:cxnSpLocks/>
          </p:cNvCxnSpPr>
          <p:nvPr/>
        </p:nvCxnSpPr>
        <p:spPr>
          <a:xfrm>
            <a:off x="7995756" y="4228656"/>
            <a:ext cx="979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接箭头连接符 747">
            <a:extLst>
              <a:ext uri="{FF2B5EF4-FFF2-40B4-BE49-F238E27FC236}">
                <a16:creationId xmlns:a16="http://schemas.microsoft.com/office/drawing/2014/main" id="{308628F5-EF5E-3DC0-4938-E451D89AF280}"/>
              </a:ext>
            </a:extLst>
          </p:cNvPr>
          <p:cNvCxnSpPr>
            <a:cxnSpLocks/>
          </p:cNvCxnSpPr>
          <p:nvPr/>
        </p:nvCxnSpPr>
        <p:spPr>
          <a:xfrm>
            <a:off x="7992335" y="2434771"/>
            <a:ext cx="9833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矩形: 圆角 520">
            <a:extLst>
              <a:ext uri="{FF2B5EF4-FFF2-40B4-BE49-F238E27FC236}">
                <a16:creationId xmlns:a16="http://schemas.microsoft.com/office/drawing/2014/main" id="{CB15BB8D-1B2B-0A6E-3463-6041B525A38B}"/>
              </a:ext>
            </a:extLst>
          </p:cNvPr>
          <p:cNvSpPr/>
          <p:nvPr/>
        </p:nvSpPr>
        <p:spPr>
          <a:xfrm>
            <a:off x="6528296" y="1413543"/>
            <a:ext cx="1199404" cy="3828305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27" name="直接箭头连接符 626">
            <a:extLst>
              <a:ext uri="{FF2B5EF4-FFF2-40B4-BE49-F238E27FC236}">
                <a16:creationId xmlns:a16="http://schemas.microsoft.com/office/drawing/2014/main" id="{F3E4C9A9-A02A-3F0E-693D-FFC471BB8876}"/>
              </a:ext>
            </a:extLst>
          </p:cNvPr>
          <p:cNvCxnSpPr>
            <a:cxnSpLocks/>
          </p:cNvCxnSpPr>
          <p:nvPr/>
        </p:nvCxnSpPr>
        <p:spPr>
          <a:xfrm flipV="1">
            <a:off x="6855583" y="265187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箭头连接符 679">
            <a:extLst>
              <a:ext uri="{FF2B5EF4-FFF2-40B4-BE49-F238E27FC236}">
                <a16:creationId xmlns:a16="http://schemas.microsoft.com/office/drawing/2014/main" id="{DB1E6A0B-A233-F0E2-5BAB-80B0F7A8E362}"/>
              </a:ext>
            </a:extLst>
          </p:cNvPr>
          <p:cNvCxnSpPr>
            <a:cxnSpLocks/>
          </p:cNvCxnSpPr>
          <p:nvPr/>
        </p:nvCxnSpPr>
        <p:spPr>
          <a:xfrm flipV="1">
            <a:off x="6855583" y="2357293"/>
            <a:ext cx="9235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箭头连接符 680">
            <a:extLst>
              <a:ext uri="{FF2B5EF4-FFF2-40B4-BE49-F238E27FC236}">
                <a16:creationId xmlns:a16="http://schemas.microsoft.com/office/drawing/2014/main" id="{EE802FE2-E80B-0EAF-352E-37DC1ED2B55D}"/>
              </a:ext>
            </a:extLst>
          </p:cNvPr>
          <p:cNvCxnSpPr>
            <a:cxnSpLocks/>
          </p:cNvCxnSpPr>
          <p:nvPr/>
        </p:nvCxnSpPr>
        <p:spPr>
          <a:xfrm flipV="1">
            <a:off x="6855583" y="2084186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箭头连接符 681">
            <a:extLst>
              <a:ext uri="{FF2B5EF4-FFF2-40B4-BE49-F238E27FC236}">
                <a16:creationId xmlns:a16="http://schemas.microsoft.com/office/drawing/2014/main" id="{CD4D3FE6-7C9B-E897-2C8E-3E87BEAFF373}"/>
              </a:ext>
            </a:extLst>
          </p:cNvPr>
          <p:cNvCxnSpPr>
            <a:cxnSpLocks/>
          </p:cNvCxnSpPr>
          <p:nvPr/>
        </p:nvCxnSpPr>
        <p:spPr>
          <a:xfrm>
            <a:off x="6855583" y="1733766"/>
            <a:ext cx="924729" cy="69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>
            <a:extLst>
              <a:ext uri="{FF2B5EF4-FFF2-40B4-BE49-F238E27FC236}">
                <a16:creationId xmlns:a16="http://schemas.microsoft.com/office/drawing/2014/main" id="{0D711570-86BB-55FA-E536-55A46B2483B0}"/>
              </a:ext>
            </a:extLst>
          </p:cNvPr>
          <p:cNvCxnSpPr>
            <a:cxnSpLocks/>
          </p:cNvCxnSpPr>
          <p:nvPr/>
        </p:nvCxnSpPr>
        <p:spPr>
          <a:xfrm flipV="1">
            <a:off x="6855583" y="304049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262620D-1155-DE73-1CEF-0BBE67D58994}"/>
              </a:ext>
            </a:extLst>
          </p:cNvPr>
          <p:cNvSpPr/>
          <p:nvPr/>
        </p:nvSpPr>
        <p:spPr>
          <a:xfrm>
            <a:off x="1911185" y="1432432"/>
            <a:ext cx="4085621" cy="3828305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12D809-F1A6-C00E-4F7A-13FD9EDE866C}"/>
                  </a:ext>
                </a:extLst>
              </p:cNvPr>
              <p:cNvSpPr txBox="1"/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Signature</a:t>
                </a:r>
                <a:b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12D809-F1A6-C00E-4F7A-13FD9EDE8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315B6A-22F6-8B70-CEDB-0E420699B3DE}"/>
                  </a:ext>
                </a:extLst>
              </p:cNvPr>
              <p:cNvSpPr txBox="1"/>
              <p:nvPr/>
            </p:nvSpPr>
            <p:spPr>
              <a:xfrm>
                <a:off x="205920" y="1487214"/>
                <a:ext cx="1432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Signature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315B6A-22F6-8B70-CEDB-0E420699B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" y="1487214"/>
                <a:ext cx="1432209" cy="461665"/>
              </a:xfrm>
              <a:prstGeom prst="rect">
                <a:avLst/>
              </a:prstGeom>
              <a:blipFill>
                <a:blip r:embed="rId4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D9EB0FE-D338-4A53-5335-E18760DE6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68239" y="2077764"/>
            <a:ext cx="1745176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3D2ECC-CC5D-A711-B306-27B55D602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68238" y="3872892"/>
            <a:ext cx="1745177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FE80DCD6-315F-B462-F364-8910E3CEED1F}"/>
              </a:ext>
            </a:extLst>
          </p:cNvPr>
          <p:cNvCxnSpPr>
            <a:cxnSpLocks/>
            <a:stCxn id="11" idx="3"/>
            <a:endCxn id="527" idx="2"/>
          </p:cNvCxnSpPr>
          <p:nvPr/>
        </p:nvCxnSpPr>
        <p:spPr>
          <a:xfrm flipV="1">
            <a:off x="1813415" y="2434771"/>
            <a:ext cx="4850550" cy="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9160ACEB-9C70-7F60-DB66-FD58DF36834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813415" y="4228657"/>
            <a:ext cx="4843141" cy="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A00CF7F-A3A3-9203-8E46-307C9BCC8ED6}"/>
              </a:ext>
            </a:extLst>
          </p:cNvPr>
          <p:cNvSpPr txBox="1"/>
          <p:nvPr/>
        </p:nvSpPr>
        <p:spPr>
          <a:xfrm>
            <a:off x="2647870" y="5260737"/>
            <a:ext cx="268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b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(ex. ResNet-50)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7073;p73">
                <a:extLst>
                  <a:ext uri="{FF2B5EF4-FFF2-40B4-BE49-F238E27FC236}">
                    <a16:creationId xmlns:a16="http://schemas.microsoft.com/office/drawing/2014/main" id="{7CE61FEF-6B4F-A2DF-2351-89D3988F664F}"/>
                  </a:ext>
                </a:extLst>
              </p:cNvPr>
              <p:cNvSpPr txBox="1"/>
              <p:nvPr/>
            </p:nvSpPr>
            <p:spPr>
              <a:xfrm>
                <a:off x="2050070" y="1882883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7×7@64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0" name="Google Shape;7073;p73">
                <a:extLst>
                  <a:ext uri="{FF2B5EF4-FFF2-40B4-BE49-F238E27FC236}">
                    <a16:creationId xmlns:a16="http://schemas.microsoft.com/office/drawing/2014/main" id="{7CE61FEF-6B4F-A2DF-2351-89D3988F6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0" y="1882883"/>
                <a:ext cx="138774" cy="1109195"/>
              </a:xfrm>
              <a:prstGeom prst="rect">
                <a:avLst/>
              </a:prstGeom>
              <a:blipFill>
                <a:blip r:embed="rId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Google Shape;7073;p73">
            <a:extLst>
              <a:ext uri="{FF2B5EF4-FFF2-40B4-BE49-F238E27FC236}">
                <a16:creationId xmlns:a16="http://schemas.microsoft.com/office/drawing/2014/main" id="{C4685CD5-0DF0-BD81-61DB-82E28C07AB0A}"/>
              </a:ext>
            </a:extLst>
          </p:cNvPr>
          <p:cNvSpPr txBox="1"/>
          <p:nvPr/>
        </p:nvSpPr>
        <p:spPr>
          <a:xfrm>
            <a:off x="2281877" y="1740695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Google Shape;7073;p73">
                <a:extLst>
                  <a:ext uri="{FF2B5EF4-FFF2-40B4-BE49-F238E27FC236}">
                    <a16:creationId xmlns:a16="http://schemas.microsoft.com/office/drawing/2014/main" id="{7F1AA1F9-FAD7-F897-2049-BB1B186E9DB9}"/>
                  </a:ext>
                </a:extLst>
              </p:cNvPr>
              <p:cNvSpPr txBox="1"/>
              <p:nvPr/>
            </p:nvSpPr>
            <p:spPr>
              <a:xfrm>
                <a:off x="2373228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8" name="Google Shape;7073;p73">
                <a:extLst>
                  <a:ext uri="{FF2B5EF4-FFF2-40B4-BE49-F238E27FC236}">
                    <a16:creationId xmlns:a16="http://schemas.microsoft.com/office/drawing/2014/main" id="{7F1AA1F9-FAD7-F897-2049-BB1B186E9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8" y="1882882"/>
                <a:ext cx="138774" cy="1109195"/>
              </a:xfrm>
              <a:prstGeom prst="rect">
                <a:avLst/>
              </a:prstGeom>
              <a:blipFill>
                <a:blip r:embed="rId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Google Shape;7073;p73">
                <a:extLst>
                  <a:ext uri="{FF2B5EF4-FFF2-40B4-BE49-F238E27FC236}">
                    <a16:creationId xmlns:a16="http://schemas.microsoft.com/office/drawing/2014/main" id="{FCE01E66-8ACD-EB2E-FD6D-91FF83E4516D}"/>
                  </a:ext>
                </a:extLst>
              </p:cNvPr>
              <p:cNvSpPr txBox="1"/>
              <p:nvPr/>
            </p:nvSpPr>
            <p:spPr>
              <a:xfrm>
                <a:off x="2609005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9" name="Google Shape;7073;p73">
                <a:extLst>
                  <a:ext uri="{FF2B5EF4-FFF2-40B4-BE49-F238E27FC236}">
                    <a16:creationId xmlns:a16="http://schemas.microsoft.com/office/drawing/2014/main" id="{FCE01E66-8ACD-EB2E-FD6D-91FF83E4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05" y="1882882"/>
                <a:ext cx="138774" cy="1109195"/>
              </a:xfrm>
              <a:prstGeom prst="rect">
                <a:avLst/>
              </a:prstGeom>
              <a:blipFill>
                <a:blip r:embed="rId9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Google Shape;7073;p73">
                <a:extLst>
                  <a:ext uri="{FF2B5EF4-FFF2-40B4-BE49-F238E27FC236}">
                    <a16:creationId xmlns:a16="http://schemas.microsoft.com/office/drawing/2014/main" id="{29BA2D16-E5BB-C9B2-0DED-FCF4863E6623}"/>
                  </a:ext>
                </a:extLst>
              </p:cNvPr>
              <p:cNvSpPr txBox="1"/>
              <p:nvPr/>
            </p:nvSpPr>
            <p:spPr>
              <a:xfrm>
                <a:off x="2844783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60" name="Google Shape;7073;p73">
                <a:extLst>
                  <a:ext uri="{FF2B5EF4-FFF2-40B4-BE49-F238E27FC236}">
                    <a16:creationId xmlns:a16="http://schemas.microsoft.com/office/drawing/2014/main" id="{29BA2D16-E5BB-C9B2-0DED-FCF4863E6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3" y="1882882"/>
                <a:ext cx="138774" cy="1109195"/>
              </a:xfrm>
              <a:prstGeom prst="rect">
                <a:avLst/>
              </a:prstGeom>
              <a:blipFill>
                <a:blip r:embed="rId10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F2CC2253-4CD7-C785-86EF-8A58B8BBF5E6}"/>
              </a:ext>
            </a:extLst>
          </p:cNvPr>
          <p:cNvGrpSpPr/>
          <p:nvPr/>
        </p:nvGrpSpPr>
        <p:grpSpPr>
          <a:xfrm>
            <a:off x="3008387" y="2382631"/>
            <a:ext cx="110878" cy="110186"/>
            <a:chOff x="3842597" y="2375275"/>
            <a:chExt cx="215832" cy="210070"/>
          </a:xfrm>
        </p:grpSpPr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25B92553-5032-A7AB-8566-1C1DCAC7B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219EED7C-3F6A-441D-BE73-C95C908EED0D}"/>
                </a:ext>
              </a:extLst>
            </p:cNvPr>
            <p:cNvCxnSpPr>
              <a:stCxn id="261" idx="0"/>
              <a:endCxn id="261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0CEEE71C-3064-4FAC-AE3A-F0062E558880}"/>
                </a:ext>
              </a:extLst>
            </p:cNvPr>
            <p:cNvCxnSpPr>
              <a:cxnSpLocks/>
              <a:stCxn id="261" idx="6"/>
              <a:endCxn id="261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C5A65BFB-A510-A900-EE90-36C79848803B}"/>
              </a:ext>
            </a:extLst>
          </p:cNvPr>
          <p:cNvCxnSpPr>
            <a:cxnSpLocks/>
            <a:stCxn id="258" idx="1"/>
            <a:endCxn id="261" idx="0"/>
          </p:cNvCxnSpPr>
          <p:nvPr/>
        </p:nvCxnSpPr>
        <p:spPr>
          <a:xfrm rot="10800000" flipH="1">
            <a:off x="2373228" y="2382632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Google Shape;7073;p73">
            <a:extLst>
              <a:ext uri="{FF2B5EF4-FFF2-40B4-BE49-F238E27FC236}">
                <a16:creationId xmlns:a16="http://schemas.microsoft.com/office/drawing/2014/main" id="{67C60182-2C82-9063-49CE-87885939A0FB}"/>
              </a:ext>
            </a:extLst>
          </p:cNvPr>
          <p:cNvSpPr txBox="1"/>
          <p:nvPr/>
        </p:nvSpPr>
        <p:spPr>
          <a:xfrm>
            <a:off x="3209077" y="1739424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Google Shape;7073;p73">
                <a:extLst>
                  <a:ext uri="{FF2B5EF4-FFF2-40B4-BE49-F238E27FC236}">
                    <a16:creationId xmlns:a16="http://schemas.microsoft.com/office/drawing/2014/main" id="{F2B66CAF-580E-A3D1-5B75-F7EC1CE30678}"/>
                  </a:ext>
                </a:extLst>
              </p:cNvPr>
              <p:cNvSpPr txBox="1"/>
              <p:nvPr/>
            </p:nvSpPr>
            <p:spPr>
              <a:xfrm>
                <a:off x="3300428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09" name="Google Shape;7073;p73">
                <a:extLst>
                  <a:ext uri="{FF2B5EF4-FFF2-40B4-BE49-F238E27FC236}">
                    <a16:creationId xmlns:a16="http://schemas.microsoft.com/office/drawing/2014/main" id="{F2B66CAF-580E-A3D1-5B75-F7EC1CE30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28" y="1881611"/>
                <a:ext cx="138774" cy="1109195"/>
              </a:xfrm>
              <a:prstGeom prst="rect">
                <a:avLst/>
              </a:prstGeom>
              <a:blipFill>
                <a:blip r:embed="rId1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Google Shape;7073;p73">
                <a:extLst>
                  <a:ext uri="{FF2B5EF4-FFF2-40B4-BE49-F238E27FC236}">
                    <a16:creationId xmlns:a16="http://schemas.microsoft.com/office/drawing/2014/main" id="{2F269D28-1B52-F46A-86EB-6891E60B2B2F}"/>
                  </a:ext>
                </a:extLst>
              </p:cNvPr>
              <p:cNvSpPr txBox="1"/>
              <p:nvPr/>
            </p:nvSpPr>
            <p:spPr>
              <a:xfrm>
                <a:off x="3536205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10" name="Google Shape;7073;p73">
                <a:extLst>
                  <a:ext uri="{FF2B5EF4-FFF2-40B4-BE49-F238E27FC236}">
                    <a16:creationId xmlns:a16="http://schemas.microsoft.com/office/drawing/2014/main" id="{2F269D28-1B52-F46A-86EB-6891E60B2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5" y="1881611"/>
                <a:ext cx="138774" cy="1109195"/>
              </a:xfrm>
              <a:prstGeom prst="rect">
                <a:avLst/>
              </a:prstGeom>
              <a:blipFill>
                <a:blip r:embed="rId12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Google Shape;7073;p73">
                <a:extLst>
                  <a:ext uri="{FF2B5EF4-FFF2-40B4-BE49-F238E27FC236}">
                    <a16:creationId xmlns:a16="http://schemas.microsoft.com/office/drawing/2014/main" id="{F20DD155-63C4-06A3-FDC0-F64545E81831}"/>
                  </a:ext>
                </a:extLst>
              </p:cNvPr>
              <p:cNvSpPr txBox="1"/>
              <p:nvPr/>
            </p:nvSpPr>
            <p:spPr>
              <a:xfrm>
                <a:off x="3771983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11" name="Google Shape;7073;p73">
                <a:extLst>
                  <a:ext uri="{FF2B5EF4-FFF2-40B4-BE49-F238E27FC236}">
                    <a16:creationId xmlns:a16="http://schemas.microsoft.com/office/drawing/2014/main" id="{F20DD155-63C4-06A3-FDC0-F64545E8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83" y="1881611"/>
                <a:ext cx="138774" cy="1109195"/>
              </a:xfrm>
              <a:prstGeom prst="rect">
                <a:avLst/>
              </a:prstGeom>
              <a:blipFill>
                <a:blip r:embed="rId13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9E28BDD8-9681-FBAD-56A5-3F84193B1D52}"/>
              </a:ext>
            </a:extLst>
          </p:cNvPr>
          <p:cNvGrpSpPr/>
          <p:nvPr/>
        </p:nvGrpSpPr>
        <p:grpSpPr>
          <a:xfrm>
            <a:off x="3935587" y="2381360"/>
            <a:ext cx="110878" cy="110186"/>
            <a:chOff x="3842597" y="2375275"/>
            <a:chExt cx="215832" cy="210070"/>
          </a:xfrm>
        </p:grpSpPr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74A1A351-39C0-8C07-7C65-71D36098E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0F040F9F-356B-D047-1ADE-318459C4C8BF}"/>
                </a:ext>
              </a:extLst>
            </p:cNvPr>
            <p:cNvCxnSpPr>
              <a:stCxn id="314" idx="0"/>
              <a:endCxn id="314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A15CFDE5-4256-CB3C-1FEC-EB0F3B5A006D}"/>
                </a:ext>
              </a:extLst>
            </p:cNvPr>
            <p:cNvCxnSpPr>
              <a:cxnSpLocks/>
              <a:stCxn id="314" idx="6"/>
              <a:endCxn id="314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3" name="连接符: 肘形 312">
            <a:extLst>
              <a:ext uri="{FF2B5EF4-FFF2-40B4-BE49-F238E27FC236}">
                <a16:creationId xmlns:a16="http://schemas.microsoft.com/office/drawing/2014/main" id="{91DD1425-1ED8-0C50-1A06-C144E320934B}"/>
              </a:ext>
            </a:extLst>
          </p:cNvPr>
          <p:cNvCxnSpPr>
            <a:cxnSpLocks/>
            <a:stCxn id="309" idx="1"/>
            <a:endCxn id="314" idx="0"/>
          </p:cNvCxnSpPr>
          <p:nvPr/>
        </p:nvCxnSpPr>
        <p:spPr>
          <a:xfrm rot="10800000" flipH="1">
            <a:off x="3300428" y="2381361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Google Shape;7073;p73">
            <a:extLst>
              <a:ext uri="{FF2B5EF4-FFF2-40B4-BE49-F238E27FC236}">
                <a16:creationId xmlns:a16="http://schemas.microsoft.com/office/drawing/2014/main" id="{4AD075A9-6D27-682C-869F-731329F14382}"/>
              </a:ext>
            </a:extLst>
          </p:cNvPr>
          <p:cNvSpPr txBox="1"/>
          <p:nvPr/>
        </p:nvSpPr>
        <p:spPr>
          <a:xfrm>
            <a:off x="4135559" y="1739423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Google Shape;7073;p73">
                <a:extLst>
                  <a:ext uri="{FF2B5EF4-FFF2-40B4-BE49-F238E27FC236}">
                    <a16:creationId xmlns:a16="http://schemas.microsoft.com/office/drawing/2014/main" id="{974B548A-5F06-B717-205F-C781603307A0}"/>
                  </a:ext>
                </a:extLst>
              </p:cNvPr>
              <p:cNvSpPr txBox="1"/>
              <p:nvPr/>
            </p:nvSpPr>
            <p:spPr>
              <a:xfrm>
                <a:off x="4226910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0" name="Google Shape;7073;p73">
                <a:extLst>
                  <a:ext uri="{FF2B5EF4-FFF2-40B4-BE49-F238E27FC236}">
                    <a16:creationId xmlns:a16="http://schemas.microsoft.com/office/drawing/2014/main" id="{974B548A-5F06-B717-205F-C7816033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10" y="1881610"/>
                <a:ext cx="138774" cy="1109195"/>
              </a:xfrm>
              <a:prstGeom prst="rect">
                <a:avLst/>
              </a:prstGeom>
              <a:blipFill>
                <a:blip r:embed="rId14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Google Shape;7073;p73">
                <a:extLst>
                  <a:ext uri="{FF2B5EF4-FFF2-40B4-BE49-F238E27FC236}">
                    <a16:creationId xmlns:a16="http://schemas.microsoft.com/office/drawing/2014/main" id="{D79E5118-38C6-8466-B3CF-5578B7076A77}"/>
                  </a:ext>
                </a:extLst>
              </p:cNvPr>
              <p:cNvSpPr txBox="1"/>
              <p:nvPr/>
            </p:nvSpPr>
            <p:spPr>
              <a:xfrm>
                <a:off x="4462687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1" name="Google Shape;7073;p73">
                <a:extLst>
                  <a:ext uri="{FF2B5EF4-FFF2-40B4-BE49-F238E27FC236}">
                    <a16:creationId xmlns:a16="http://schemas.microsoft.com/office/drawing/2014/main" id="{D79E5118-38C6-8466-B3CF-5578B707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87" y="1881610"/>
                <a:ext cx="138774" cy="1109195"/>
              </a:xfrm>
              <a:prstGeom prst="rect">
                <a:avLst/>
              </a:prstGeom>
              <a:blipFill>
                <a:blip r:embed="rId15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Google Shape;7073;p73">
                <a:extLst>
                  <a:ext uri="{FF2B5EF4-FFF2-40B4-BE49-F238E27FC236}">
                    <a16:creationId xmlns:a16="http://schemas.microsoft.com/office/drawing/2014/main" id="{F5AEE15B-DAEA-4371-2138-CF2359A2019F}"/>
                  </a:ext>
                </a:extLst>
              </p:cNvPr>
              <p:cNvSpPr txBox="1"/>
              <p:nvPr/>
            </p:nvSpPr>
            <p:spPr>
              <a:xfrm>
                <a:off x="4698465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×1@1024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2" name="Google Shape;7073;p73">
                <a:extLst>
                  <a:ext uri="{FF2B5EF4-FFF2-40B4-BE49-F238E27FC236}">
                    <a16:creationId xmlns:a16="http://schemas.microsoft.com/office/drawing/2014/main" id="{F5AEE15B-DAEA-4371-2138-CF2359A20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65" y="1881610"/>
                <a:ext cx="138774" cy="1109195"/>
              </a:xfrm>
              <a:prstGeom prst="rect">
                <a:avLst/>
              </a:prstGeom>
              <a:blipFill>
                <a:blip r:embed="rId16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214A9F14-BB30-E7B1-743C-E211C3E70201}"/>
              </a:ext>
            </a:extLst>
          </p:cNvPr>
          <p:cNvGrpSpPr/>
          <p:nvPr/>
        </p:nvGrpSpPr>
        <p:grpSpPr>
          <a:xfrm>
            <a:off x="4862069" y="2381359"/>
            <a:ext cx="110878" cy="110186"/>
            <a:chOff x="3842597" y="2375275"/>
            <a:chExt cx="215832" cy="210070"/>
          </a:xfrm>
        </p:grpSpPr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B6F68032-5805-8D79-2869-FDE7169E4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6CBEA68D-6E73-94F3-B500-52E57B6E489A}"/>
                </a:ext>
              </a:extLst>
            </p:cNvPr>
            <p:cNvCxnSpPr>
              <a:stCxn id="335" idx="0"/>
              <a:endCxn id="335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21646826-0B8A-1E09-B033-508317135CDF}"/>
                </a:ext>
              </a:extLst>
            </p:cNvPr>
            <p:cNvCxnSpPr>
              <a:cxnSpLocks/>
              <a:stCxn id="335" idx="6"/>
              <a:endCxn id="335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4" name="连接符: 肘形 333">
            <a:extLst>
              <a:ext uri="{FF2B5EF4-FFF2-40B4-BE49-F238E27FC236}">
                <a16:creationId xmlns:a16="http://schemas.microsoft.com/office/drawing/2014/main" id="{E5BDD0DE-7216-FCA4-23C1-934E67DBA78C}"/>
              </a:ext>
            </a:extLst>
          </p:cNvPr>
          <p:cNvCxnSpPr>
            <a:cxnSpLocks/>
            <a:stCxn id="330" idx="1"/>
            <a:endCxn id="335" idx="0"/>
          </p:cNvCxnSpPr>
          <p:nvPr/>
        </p:nvCxnSpPr>
        <p:spPr>
          <a:xfrm rot="10800000" flipH="1">
            <a:off x="4226910" y="2381360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Google Shape;7073;p73">
            <a:extLst>
              <a:ext uri="{FF2B5EF4-FFF2-40B4-BE49-F238E27FC236}">
                <a16:creationId xmlns:a16="http://schemas.microsoft.com/office/drawing/2014/main" id="{3085DF3E-2975-B203-A9C2-7E11AA8FDD48}"/>
              </a:ext>
            </a:extLst>
          </p:cNvPr>
          <p:cNvSpPr txBox="1"/>
          <p:nvPr/>
        </p:nvSpPr>
        <p:spPr>
          <a:xfrm>
            <a:off x="5062041" y="1739422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Google Shape;7073;p73">
                <a:extLst>
                  <a:ext uri="{FF2B5EF4-FFF2-40B4-BE49-F238E27FC236}">
                    <a16:creationId xmlns:a16="http://schemas.microsoft.com/office/drawing/2014/main" id="{AEE0847C-FB65-ADD3-CAB6-B93215614CF6}"/>
                  </a:ext>
                </a:extLst>
              </p:cNvPr>
              <p:cNvSpPr txBox="1"/>
              <p:nvPr/>
            </p:nvSpPr>
            <p:spPr>
              <a:xfrm>
                <a:off x="5153392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0" name="Google Shape;7073;p73">
                <a:extLst>
                  <a:ext uri="{FF2B5EF4-FFF2-40B4-BE49-F238E27FC236}">
                    <a16:creationId xmlns:a16="http://schemas.microsoft.com/office/drawing/2014/main" id="{AEE0847C-FB65-ADD3-CAB6-B93215614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92" y="1881609"/>
                <a:ext cx="138774" cy="1109195"/>
              </a:xfrm>
              <a:prstGeom prst="rect">
                <a:avLst/>
              </a:prstGeom>
              <a:blipFill>
                <a:blip r:embed="rId1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Google Shape;7073;p73">
                <a:extLst>
                  <a:ext uri="{FF2B5EF4-FFF2-40B4-BE49-F238E27FC236}">
                    <a16:creationId xmlns:a16="http://schemas.microsoft.com/office/drawing/2014/main" id="{6C08693C-FD90-1C0F-CA2F-48A78B790489}"/>
                  </a:ext>
                </a:extLst>
              </p:cNvPr>
              <p:cNvSpPr txBox="1"/>
              <p:nvPr/>
            </p:nvSpPr>
            <p:spPr>
              <a:xfrm>
                <a:off x="5389169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1" name="Google Shape;7073;p73">
                <a:extLst>
                  <a:ext uri="{FF2B5EF4-FFF2-40B4-BE49-F238E27FC236}">
                    <a16:creationId xmlns:a16="http://schemas.microsoft.com/office/drawing/2014/main" id="{6C08693C-FD90-1C0F-CA2F-48A78B790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69" y="1881609"/>
                <a:ext cx="138774" cy="1109195"/>
              </a:xfrm>
              <a:prstGeom prst="rect">
                <a:avLst/>
              </a:prstGeom>
              <a:blipFill>
                <a:blip r:embed="rId1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7073;p73">
                <a:extLst>
                  <a:ext uri="{FF2B5EF4-FFF2-40B4-BE49-F238E27FC236}">
                    <a16:creationId xmlns:a16="http://schemas.microsoft.com/office/drawing/2014/main" id="{8EFB41C6-2801-D03B-9E34-0D3C6F88B241}"/>
                  </a:ext>
                </a:extLst>
              </p:cNvPr>
              <p:cNvSpPr txBox="1"/>
              <p:nvPr/>
            </p:nvSpPr>
            <p:spPr>
              <a:xfrm>
                <a:off x="5624947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×1@2048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2" name="Google Shape;7073;p73">
                <a:extLst>
                  <a:ext uri="{FF2B5EF4-FFF2-40B4-BE49-F238E27FC236}">
                    <a16:creationId xmlns:a16="http://schemas.microsoft.com/office/drawing/2014/main" id="{8EFB41C6-2801-D03B-9E34-0D3C6F88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7" y="1881609"/>
                <a:ext cx="138774" cy="1109195"/>
              </a:xfrm>
              <a:prstGeom prst="rect">
                <a:avLst/>
              </a:prstGeom>
              <a:blipFill>
                <a:blip r:embed="rId19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25A470C8-29AE-2240-EFDD-1C915F346CBB}"/>
              </a:ext>
            </a:extLst>
          </p:cNvPr>
          <p:cNvGrpSpPr/>
          <p:nvPr/>
        </p:nvGrpSpPr>
        <p:grpSpPr>
          <a:xfrm>
            <a:off x="5788551" y="2381358"/>
            <a:ext cx="110878" cy="110186"/>
            <a:chOff x="3842597" y="2375275"/>
            <a:chExt cx="215832" cy="210070"/>
          </a:xfrm>
        </p:grpSpPr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178588A2-CD6C-3153-14C9-CC8B44574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B1D61096-DBB1-70B7-8FA2-D76EB6A3EFA0}"/>
                </a:ext>
              </a:extLst>
            </p:cNvPr>
            <p:cNvCxnSpPr>
              <a:stCxn id="345" idx="0"/>
              <a:endCxn id="345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F171358B-721C-94F3-E637-CAE9CE9A8BB3}"/>
                </a:ext>
              </a:extLst>
            </p:cNvPr>
            <p:cNvCxnSpPr>
              <a:cxnSpLocks/>
              <a:stCxn id="345" idx="6"/>
              <a:endCxn id="345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D8D72E6E-2E81-CB78-3026-5F026A17BEAE}"/>
              </a:ext>
            </a:extLst>
          </p:cNvPr>
          <p:cNvCxnSpPr>
            <a:cxnSpLocks/>
            <a:stCxn id="340" idx="1"/>
            <a:endCxn id="345" idx="0"/>
          </p:cNvCxnSpPr>
          <p:nvPr/>
        </p:nvCxnSpPr>
        <p:spPr>
          <a:xfrm rot="10800000" flipH="1">
            <a:off x="5153392" y="2381359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Google Shape;7073;p73">
                <a:extLst>
                  <a:ext uri="{FF2B5EF4-FFF2-40B4-BE49-F238E27FC236}">
                    <a16:creationId xmlns:a16="http://schemas.microsoft.com/office/drawing/2014/main" id="{F30AF676-0BC0-DE59-A0EE-02EE022CD543}"/>
                  </a:ext>
                </a:extLst>
              </p:cNvPr>
              <p:cNvSpPr txBox="1"/>
              <p:nvPr/>
            </p:nvSpPr>
            <p:spPr>
              <a:xfrm>
                <a:off x="2050070" y="3675333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7×7@64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1" name="Google Shape;7073;p73">
                <a:extLst>
                  <a:ext uri="{FF2B5EF4-FFF2-40B4-BE49-F238E27FC236}">
                    <a16:creationId xmlns:a16="http://schemas.microsoft.com/office/drawing/2014/main" id="{F30AF676-0BC0-DE59-A0EE-02EE022CD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0" y="3675333"/>
                <a:ext cx="138774" cy="1109195"/>
              </a:xfrm>
              <a:prstGeom prst="rect">
                <a:avLst/>
              </a:prstGeom>
              <a:blipFill>
                <a:blip r:embed="rId20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Google Shape;7073;p73">
            <a:extLst>
              <a:ext uri="{FF2B5EF4-FFF2-40B4-BE49-F238E27FC236}">
                <a16:creationId xmlns:a16="http://schemas.microsoft.com/office/drawing/2014/main" id="{A20AB0F7-6C3B-4EE3-2419-3298C5D8279D}"/>
              </a:ext>
            </a:extLst>
          </p:cNvPr>
          <p:cNvSpPr txBox="1"/>
          <p:nvPr/>
        </p:nvSpPr>
        <p:spPr>
          <a:xfrm>
            <a:off x="2281877" y="3533145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Google Shape;7073;p73">
                <a:extLst>
                  <a:ext uri="{FF2B5EF4-FFF2-40B4-BE49-F238E27FC236}">
                    <a16:creationId xmlns:a16="http://schemas.microsoft.com/office/drawing/2014/main" id="{9C9BA5EC-46A8-05DB-06C9-B56283A896A1}"/>
                  </a:ext>
                </a:extLst>
              </p:cNvPr>
              <p:cNvSpPr txBox="1"/>
              <p:nvPr/>
            </p:nvSpPr>
            <p:spPr>
              <a:xfrm>
                <a:off x="2373228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4" name="Google Shape;7073;p73">
                <a:extLst>
                  <a:ext uri="{FF2B5EF4-FFF2-40B4-BE49-F238E27FC236}">
                    <a16:creationId xmlns:a16="http://schemas.microsoft.com/office/drawing/2014/main" id="{9C9BA5EC-46A8-05DB-06C9-B56283A8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8" y="3675332"/>
                <a:ext cx="138774" cy="1109195"/>
              </a:xfrm>
              <a:prstGeom prst="rect">
                <a:avLst/>
              </a:prstGeom>
              <a:blipFill>
                <a:blip r:embed="rId2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Google Shape;7073;p73">
                <a:extLst>
                  <a:ext uri="{FF2B5EF4-FFF2-40B4-BE49-F238E27FC236}">
                    <a16:creationId xmlns:a16="http://schemas.microsoft.com/office/drawing/2014/main" id="{FAC9D00D-7A33-53D3-F2C1-803782ED2643}"/>
                  </a:ext>
                </a:extLst>
              </p:cNvPr>
              <p:cNvSpPr txBox="1"/>
              <p:nvPr/>
            </p:nvSpPr>
            <p:spPr>
              <a:xfrm>
                <a:off x="2609005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5" name="Google Shape;7073;p73">
                <a:extLst>
                  <a:ext uri="{FF2B5EF4-FFF2-40B4-BE49-F238E27FC236}">
                    <a16:creationId xmlns:a16="http://schemas.microsoft.com/office/drawing/2014/main" id="{FAC9D00D-7A33-53D3-F2C1-803782ED2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05" y="3675332"/>
                <a:ext cx="138774" cy="1109195"/>
              </a:xfrm>
              <a:prstGeom prst="rect">
                <a:avLst/>
              </a:prstGeom>
              <a:blipFill>
                <a:blip r:embed="rId22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Google Shape;7073;p73">
                <a:extLst>
                  <a:ext uri="{FF2B5EF4-FFF2-40B4-BE49-F238E27FC236}">
                    <a16:creationId xmlns:a16="http://schemas.microsoft.com/office/drawing/2014/main" id="{0AE5BEF0-8573-443E-FC19-EF79A6FE82E4}"/>
                  </a:ext>
                </a:extLst>
              </p:cNvPr>
              <p:cNvSpPr txBox="1"/>
              <p:nvPr/>
            </p:nvSpPr>
            <p:spPr>
              <a:xfrm>
                <a:off x="2844783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6" name="Google Shape;7073;p73">
                <a:extLst>
                  <a:ext uri="{FF2B5EF4-FFF2-40B4-BE49-F238E27FC236}">
                    <a16:creationId xmlns:a16="http://schemas.microsoft.com/office/drawing/2014/main" id="{0AE5BEF0-8573-443E-FC19-EF79A6FE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3" y="3675332"/>
                <a:ext cx="138774" cy="1109195"/>
              </a:xfrm>
              <a:prstGeom prst="rect">
                <a:avLst/>
              </a:prstGeom>
              <a:blipFill>
                <a:blip r:embed="rId23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E6B4EE8B-BBBB-992E-C456-9B88C47505A4}"/>
              </a:ext>
            </a:extLst>
          </p:cNvPr>
          <p:cNvGrpSpPr/>
          <p:nvPr/>
        </p:nvGrpSpPr>
        <p:grpSpPr>
          <a:xfrm>
            <a:off x="3008387" y="4175081"/>
            <a:ext cx="110878" cy="110186"/>
            <a:chOff x="3842597" y="2375275"/>
            <a:chExt cx="215832" cy="210070"/>
          </a:xfrm>
        </p:grpSpPr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754E068D-7FA8-5731-A211-D31C0B73F7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80B9868C-6E53-9B6A-F6B9-B2E22ECBA62E}"/>
                </a:ext>
              </a:extLst>
            </p:cNvPr>
            <p:cNvCxnSpPr>
              <a:stCxn id="359" idx="0"/>
              <a:endCxn id="35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7968EC73-FFDC-BC27-A1BF-8027894F6522}"/>
                </a:ext>
              </a:extLst>
            </p:cNvPr>
            <p:cNvCxnSpPr>
              <a:cxnSpLocks/>
              <a:stCxn id="359" idx="6"/>
              <a:endCxn id="35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83B15C83-9DB6-3C6B-4142-36868D607630}"/>
              </a:ext>
            </a:extLst>
          </p:cNvPr>
          <p:cNvCxnSpPr>
            <a:cxnSpLocks/>
            <a:stCxn id="354" idx="1"/>
            <a:endCxn id="359" idx="0"/>
          </p:cNvCxnSpPr>
          <p:nvPr/>
        </p:nvCxnSpPr>
        <p:spPr>
          <a:xfrm rot="10800000" flipH="1">
            <a:off x="2373228" y="4175082"/>
            <a:ext cx="690598" cy="54849"/>
          </a:xfrm>
          <a:prstGeom prst="bentConnector4">
            <a:avLst>
              <a:gd name="adj1" fmla="val -6896"/>
              <a:gd name="adj2" fmla="val 11500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Google Shape;7073;p73">
            <a:extLst>
              <a:ext uri="{FF2B5EF4-FFF2-40B4-BE49-F238E27FC236}">
                <a16:creationId xmlns:a16="http://schemas.microsoft.com/office/drawing/2014/main" id="{6DA42CEF-F8B0-A770-FF3F-AD1CAEADAD66}"/>
              </a:ext>
            </a:extLst>
          </p:cNvPr>
          <p:cNvSpPr txBox="1"/>
          <p:nvPr/>
        </p:nvSpPr>
        <p:spPr>
          <a:xfrm>
            <a:off x="3209077" y="3531874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Google Shape;7073;p73">
                <a:extLst>
                  <a:ext uri="{FF2B5EF4-FFF2-40B4-BE49-F238E27FC236}">
                    <a16:creationId xmlns:a16="http://schemas.microsoft.com/office/drawing/2014/main" id="{20EB0E70-BC10-DD27-68D4-A5FCF22FC69E}"/>
                  </a:ext>
                </a:extLst>
              </p:cNvPr>
              <p:cNvSpPr txBox="1"/>
              <p:nvPr/>
            </p:nvSpPr>
            <p:spPr>
              <a:xfrm>
                <a:off x="3300428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4" name="Google Shape;7073;p73">
                <a:extLst>
                  <a:ext uri="{FF2B5EF4-FFF2-40B4-BE49-F238E27FC236}">
                    <a16:creationId xmlns:a16="http://schemas.microsoft.com/office/drawing/2014/main" id="{20EB0E70-BC10-DD27-68D4-A5FCF22FC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28" y="3674061"/>
                <a:ext cx="138774" cy="1109195"/>
              </a:xfrm>
              <a:prstGeom prst="rect">
                <a:avLst/>
              </a:prstGeom>
              <a:blipFill>
                <a:blip r:embed="rId24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Google Shape;7073;p73">
                <a:extLst>
                  <a:ext uri="{FF2B5EF4-FFF2-40B4-BE49-F238E27FC236}">
                    <a16:creationId xmlns:a16="http://schemas.microsoft.com/office/drawing/2014/main" id="{7D1F560D-8932-3779-DD1C-76E6D0906481}"/>
                  </a:ext>
                </a:extLst>
              </p:cNvPr>
              <p:cNvSpPr txBox="1"/>
              <p:nvPr/>
            </p:nvSpPr>
            <p:spPr>
              <a:xfrm>
                <a:off x="3536205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5" name="Google Shape;7073;p73">
                <a:extLst>
                  <a:ext uri="{FF2B5EF4-FFF2-40B4-BE49-F238E27FC236}">
                    <a16:creationId xmlns:a16="http://schemas.microsoft.com/office/drawing/2014/main" id="{7D1F560D-8932-3779-DD1C-76E6D090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5" y="3674061"/>
                <a:ext cx="138774" cy="1109195"/>
              </a:xfrm>
              <a:prstGeom prst="rect">
                <a:avLst/>
              </a:prstGeom>
              <a:blipFill>
                <a:blip r:embed="rId25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Google Shape;7073;p73">
                <a:extLst>
                  <a:ext uri="{FF2B5EF4-FFF2-40B4-BE49-F238E27FC236}">
                    <a16:creationId xmlns:a16="http://schemas.microsoft.com/office/drawing/2014/main" id="{C00C1337-1C15-FAAF-7764-217F8C671FEE}"/>
                  </a:ext>
                </a:extLst>
              </p:cNvPr>
              <p:cNvSpPr txBox="1"/>
              <p:nvPr/>
            </p:nvSpPr>
            <p:spPr>
              <a:xfrm>
                <a:off x="3771983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6" name="Google Shape;7073;p73">
                <a:extLst>
                  <a:ext uri="{FF2B5EF4-FFF2-40B4-BE49-F238E27FC236}">
                    <a16:creationId xmlns:a16="http://schemas.microsoft.com/office/drawing/2014/main" id="{C00C1337-1C15-FAAF-7764-217F8C67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83" y="3674061"/>
                <a:ext cx="138774" cy="1109195"/>
              </a:xfrm>
              <a:prstGeom prst="rect">
                <a:avLst/>
              </a:prstGeom>
              <a:blipFill>
                <a:blip r:embed="rId26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CD48917-3250-B80F-7DAE-FAB63DE8435B}"/>
              </a:ext>
            </a:extLst>
          </p:cNvPr>
          <p:cNvGrpSpPr/>
          <p:nvPr/>
        </p:nvGrpSpPr>
        <p:grpSpPr>
          <a:xfrm>
            <a:off x="3935587" y="4173810"/>
            <a:ext cx="110878" cy="110186"/>
            <a:chOff x="3842597" y="2375275"/>
            <a:chExt cx="215832" cy="210070"/>
          </a:xfrm>
        </p:grpSpPr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924FCF37-E6CE-E12E-8DD1-B9BF7A489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1A42EB61-DD28-90C5-A673-A2C63F678482}"/>
                </a:ext>
              </a:extLst>
            </p:cNvPr>
            <p:cNvCxnSpPr>
              <a:stCxn id="369" idx="0"/>
              <a:endCxn id="36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4974382F-8C16-F1F5-1456-CBA0D992FB3D}"/>
                </a:ext>
              </a:extLst>
            </p:cNvPr>
            <p:cNvCxnSpPr>
              <a:cxnSpLocks/>
              <a:stCxn id="369" idx="6"/>
              <a:endCxn id="36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8" name="连接符: 肘形 367">
            <a:extLst>
              <a:ext uri="{FF2B5EF4-FFF2-40B4-BE49-F238E27FC236}">
                <a16:creationId xmlns:a16="http://schemas.microsoft.com/office/drawing/2014/main" id="{46F3AEBA-6F19-8AE2-C43F-B78BF634FD52}"/>
              </a:ext>
            </a:extLst>
          </p:cNvPr>
          <p:cNvCxnSpPr>
            <a:cxnSpLocks/>
            <a:stCxn id="364" idx="1"/>
            <a:endCxn id="369" idx="0"/>
          </p:cNvCxnSpPr>
          <p:nvPr/>
        </p:nvCxnSpPr>
        <p:spPr>
          <a:xfrm rot="10800000" flipH="1">
            <a:off x="3300428" y="4173811"/>
            <a:ext cx="690598" cy="54849"/>
          </a:xfrm>
          <a:prstGeom prst="bentConnector4">
            <a:avLst>
              <a:gd name="adj1" fmla="val -6345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Google Shape;7073;p73">
            <a:extLst>
              <a:ext uri="{FF2B5EF4-FFF2-40B4-BE49-F238E27FC236}">
                <a16:creationId xmlns:a16="http://schemas.microsoft.com/office/drawing/2014/main" id="{D14ECDC1-6F46-C418-6FCC-B5336B901194}"/>
              </a:ext>
            </a:extLst>
          </p:cNvPr>
          <p:cNvSpPr txBox="1"/>
          <p:nvPr/>
        </p:nvSpPr>
        <p:spPr>
          <a:xfrm>
            <a:off x="4135559" y="3531873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Google Shape;7073;p73">
                <a:extLst>
                  <a:ext uri="{FF2B5EF4-FFF2-40B4-BE49-F238E27FC236}">
                    <a16:creationId xmlns:a16="http://schemas.microsoft.com/office/drawing/2014/main" id="{EE840129-4B81-FFBF-C5DD-4E01147285B0}"/>
                  </a:ext>
                </a:extLst>
              </p:cNvPr>
              <p:cNvSpPr txBox="1"/>
              <p:nvPr/>
            </p:nvSpPr>
            <p:spPr>
              <a:xfrm>
                <a:off x="4226910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4" name="Google Shape;7073;p73">
                <a:extLst>
                  <a:ext uri="{FF2B5EF4-FFF2-40B4-BE49-F238E27FC236}">
                    <a16:creationId xmlns:a16="http://schemas.microsoft.com/office/drawing/2014/main" id="{EE840129-4B81-FFBF-C5DD-4E011472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10" y="3674060"/>
                <a:ext cx="138774" cy="1109195"/>
              </a:xfrm>
              <a:prstGeom prst="rect">
                <a:avLst/>
              </a:prstGeom>
              <a:blipFill>
                <a:blip r:embed="rId2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Google Shape;7073;p73">
                <a:extLst>
                  <a:ext uri="{FF2B5EF4-FFF2-40B4-BE49-F238E27FC236}">
                    <a16:creationId xmlns:a16="http://schemas.microsoft.com/office/drawing/2014/main" id="{2656A114-B8E0-C6F3-A238-764D399C0036}"/>
                  </a:ext>
                </a:extLst>
              </p:cNvPr>
              <p:cNvSpPr txBox="1"/>
              <p:nvPr/>
            </p:nvSpPr>
            <p:spPr>
              <a:xfrm>
                <a:off x="4462687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5" name="Google Shape;7073;p73">
                <a:extLst>
                  <a:ext uri="{FF2B5EF4-FFF2-40B4-BE49-F238E27FC236}">
                    <a16:creationId xmlns:a16="http://schemas.microsoft.com/office/drawing/2014/main" id="{2656A114-B8E0-C6F3-A238-764D399C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87" y="3674060"/>
                <a:ext cx="138774" cy="1109195"/>
              </a:xfrm>
              <a:prstGeom prst="rect">
                <a:avLst/>
              </a:prstGeom>
              <a:blipFill>
                <a:blip r:embed="rId2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Google Shape;7073;p73">
                <a:extLst>
                  <a:ext uri="{FF2B5EF4-FFF2-40B4-BE49-F238E27FC236}">
                    <a16:creationId xmlns:a16="http://schemas.microsoft.com/office/drawing/2014/main" id="{171E7EC7-A987-6359-31E5-7ED12D3484A2}"/>
                  </a:ext>
                </a:extLst>
              </p:cNvPr>
              <p:cNvSpPr txBox="1"/>
              <p:nvPr/>
            </p:nvSpPr>
            <p:spPr>
              <a:xfrm>
                <a:off x="4698465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×1@1024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6" name="Google Shape;7073;p73">
                <a:extLst>
                  <a:ext uri="{FF2B5EF4-FFF2-40B4-BE49-F238E27FC236}">
                    <a16:creationId xmlns:a16="http://schemas.microsoft.com/office/drawing/2014/main" id="{171E7EC7-A987-6359-31E5-7ED12D34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65" y="3674060"/>
                <a:ext cx="138774" cy="1109195"/>
              </a:xfrm>
              <a:prstGeom prst="rect">
                <a:avLst/>
              </a:prstGeom>
              <a:blipFill>
                <a:blip r:embed="rId29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29EB26-193A-FF59-2E5E-E0FFC1AF755B}"/>
              </a:ext>
            </a:extLst>
          </p:cNvPr>
          <p:cNvGrpSpPr/>
          <p:nvPr/>
        </p:nvGrpSpPr>
        <p:grpSpPr>
          <a:xfrm>
            <a:off x="4862069" y="4173809"/>
            <a:ext cx="110878" cy="110186"/>
            <a:chOff x="3842597" y="2375275"/>
            <a:chExt cx="215832" cy="210070"/>
          </a:xfrm>
        </p:grpSpPr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09D49F52-984E-1506-9D92-83BD0F1F0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856ED781-42C1-2BCA-3E96-8AE12976ABC8}"/>
                </a:ext>
              </a:extLst>
            </p:cNvPr>
            <p:cNvCxnSpPr>
              <a:stCxn id="379" idx="0"/>
              <a:endCxn id="37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DCF3CD5D-1C05-60F0-38CF-96BB2442A579}"/>
                </a:ext>
              </a:extLst>
            </p:cNvPr>
            <p:cNvCxnSpPr>
              <a:cxnSpLocks/>
              <a:stCxn id="379" idx="6"/>
              <a:endCxn id="37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8" name="连接符: 肘形 377">
            <a:extLst>
              <a:ext uri="{FF2B5EF4-FFF2-40B4-BE49-F238E27FC236}">
                <a16:creationId xmlns:a16="http://schemas.microsoft.com/office/drawing/2014/main" id="{FA8B1EA7-7694-0FDB-7A69-CC01EC447F8D}"/>
              </a:ext>
            </a:extLst>
          </p:cNvPr>
          <p:cNvCxnSpPr>
            <a:cxnSpLocks/>
            <a:stCxn id="374" idx="1"/>
            <a:endCxn id="379" idx="0"/>
          </p:cNvCxnSpPr>
          <p:nvPr/>
        </p:nvCxnSpPr>
        <p:spPr>
          <a:xfrm rot="10800000" flipH="1">
            <a:off x="4226910" y="4173810"/>
            <a:ext cx="690598" cy="54849"/>
          </a:xfrm>
          <a:prstGeom prst="bentConnector4">
            <a:avLst>
              <a:gd name="adj1" fmla="val -7172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Google Shape;7073;p73">
            <a:extLst>
              <a:ext uri="{FF2B5EF4-FFF2-40B4-BE49-F238E27FC236}">
                <a16:creationId xmlns:a16="http://schemas.microsoft.com/office/drawing/2014/main" id="{79AC998B-5E20-7A64-51F7-AE68DD01A67D}"/>
              </a:ext>
            </a:extLst>
          </p:cNvPr>
          <p:cNvSpPr txBox="1"/>
          <p:nvPr/>
        </p:nvSpPr>
        <p:spPr>
          <a:xfrm>
            <a:off x="5062041" y="3531872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Google Shape;7073;p73">
                <a:extLst>
                  <a:ext uri="{FF2B5EF4-FFF2-40B4-BE49-F238E27FC236}">
                    <a16:creationId xmlns:a16="http://schemas.microsoft.com/office/drawing/2014/main" id="{EDF9F704-80EC-A315-428D-2D7CD849EDBF}"/>
                  </a:ext>
                </a:extLst>
              </p:cNvPr>
              <p:cNvSpPr txBox="1"/>
              <p:nvPr/>
            </p:nvSpPr>
            <p:spPr>
              <a:xfrm>
                <a:off x="5153392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4" name="Google Shape;7073;p73">
                <a:extLst>
                  <a:ext uri="{FF2B5EF4-FFF2-40B4-BE49-F238E27FC236}">
                    <a16:creationId xmlns:a16="http://schemas.microsoft.com/office/drawing/2014/main" id="{EDF9F704-80EC-A315-428D-2D7CD849E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92" y="3674059"/>
                <a:ext cx="138774" cy="1109195"/>
              </a:xfrm>
              <a:prstGeom prst="rect">
                <a:avLst/>
              </a:prstGeom>
              <a:blipFill>
                <a:blip r:embed="rId30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Google Shape;7073;p73">
                <a:extLst>
                  <a:ext uri="{FF2B5EF4-FFF2-40B4-BE49-F238E27FC236}">
                    <a16:creationId xmlns:a16="http://schemas.microsoft.com/office/drawing/2014/main" id="{A8314E6D-1D9A-11C3-EAC2-831874E48C72}"/>
                  </a:ext>
                </a:extLst>
              </p:cNvPr>
              <p:cNvSpPr txBox="1"/>
              <p:nvPr/>
            </p:nvSpPr>
            <p:spPr>
              <a:xfrm>
                <a:off x="5389169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5" name="Google Shape;7073;p73">
                <a:extLst>
                  <a:ext uri="{FF2B5EF4-FFF2-40B4-BE49-F238E27FC236}">
                    <a16:creationId xmlns:a16="http://schemas.microsoft.com/office/drawing/2014/main" id="{A8314E6D-1D9A-11C3-EAC2-831874E4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69" y="3674059"/>
                <a:ext cx="138774" cy="1109195"/>
              </a:xfrm>
              <a:prstGeom prst="rect">
                <a:avLst/>
              </a:prstGeom>
              <a:blipFill>
                <a:blip r:embed="rId3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Google Shape;7073;p73">
                <a:extLst>
                  <a:ext uri="{FF2B5EF4-FFF2-40B4-BE49-F238E27FC236}">
                    <a16:creationId xmlns:a16="http://schemas.microsoft.com/office/drawing/2014/main" id="{D28D4420-6BAA-3ED7-335E-9062B67F223E}"/>
                  </a:ext>
                </a:extLst>
              </p:cNvPr>
              <p:cNvSpPr txBox="1"/>
              <p:nvPr/>
            </p:nvSpPr>
            <p:spPr>
              <a:xfrm>
                <a:off x="5624947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×1@2048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6" name="Google Shape;7073;p73">
                <a:extLst>
                  <a:ext uri="{FF2B5EF4-FFF2-40B4-BE49-F238E27FC236}">
                    <a16:creationId xmlns:a16="http://schemas.microsoft.com/office/drawing/2014/main" id="{D28D4420-6BAA-3ED7-335E-9062B67F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7" y="3674059"/>
                <a:ext cx="138774" cy="1109195"/>
              </a:xfrm>
              <a:prstGeom prst="rect">
                <a:avLst/>
              </a:prstGeom>
              <a:blipFill>
                <a:blip r:embed="rId32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3838C6FD-9310-0CF4-57B3-DEC479C08969}"/>
              </a:ext>
            </a:extLst>
          </p:cNvPr>
          <p:cNvGrpSpPr/>
          <p:nvPr/>
        </p:nvGrpSpPr>
        <p:grpSpPr>
          <a:xfrm>
            <a:off x="5788551" y="4173808"/>
            <a:ext cx="110878" cy="110186"/>
            <a:chOff x="3842597" y="2375275"/>
            <a:chExt cx="215832" cy="210070"/>
          </a:xfrm>
        </p:grpSpPr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7475D31E-CAB2-5152-A0EA-5314DDB75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BE29CB51-FB86-AEEF-567C-44CFEB3A7B8D}"/>
                </a:ext>
              </a:extLst>
            </p:cNvPr>
            <p:cNvCxnSpPr>
              <a:stCxn id="389" idx="0"/>
              <a:endCxn id="38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A24C0F0-C31C-60FC-C592-9D723A9F5536}"/>
                </a:ext>
              </a:extLst>
            </p:cNvPr>
            <p:cNvCxnSpPr>
              <a:cxnSpLocks/>
              <a:stCxn id="389" idx="6"/>
              <a:endCxn id="38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8" name="连接符: 肘形 387">
            <a:extLst>
              <a:ext uri="{FF2B5EF4-FFF2-40B4-BE49-F238E27FC236}">
                <a16:creationId xmlns:a16="http://schemas.microsoft.com/office/drawing/2014/main" id="{F2E9CF29-8DA6-E87F-43D5-CC8CCE90CA72}"/>
              </a:ext>
            </a:extLst>
          </p:cNvPr>
          <p:cNvCxnSpPr>
            <a:cxnSpLocks/>
            <a:stCxn id="384" idx="1"/>
            <a:endCxn id="389" idx="0"/>
          </p:cNvCxnSpPr>
          <p:nvPr/>
        </p:nvCxnSpPr>
        <p:spPr>
          <a:xfrm rot="10800000" flipH="1">
            <a:off x="5153392" y="4173809"/>
            <a:ext cx="690598" cy="54849"/>
          </a:xfrm>
          <a:prstGeom prst="bentConnector4">
            <a:avLst>
              <a:gd name="adj1" fmla="val -6896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右大括号 393">
            <a:extLst>
              <a:ext uri="{FF2B5EF4-FFF2-40B4-BE49-F238E27FC236}">
                <a16:creationId xmlns:a16="http://schemas.microsoft.com/office/drawing/2014/main" id="{08A42E81-4067-4788-A3B1-8405D219590C}"/>
              </a:ext>
            </a:extLst>
          </p:cNvPr>
          <p:cNvSpPr/>
          <p:nvPr/>
        </p:nvSpPr>
        <p:spPr>
          <a:xfrm rot="16200000">
            <a:off x="2663184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右大括号 394">
            <a:extLst>
              <a:ext uri="{FF2B5EF4-FFF2-40B4-BE49-F238E27FC236}">
                <a16:creationId xmlns:a16="http://schemas.microsoft.com/office/drawing/2014/main" id="{EF4A2863-1AB6-CA5C-A71D-62B434CD27CA}"/>
              </a:ext>
            </a:extLst>
          </p:cNvPr>
          <p:cNvSpPr/>
          <p:nvPr/>
        </p:nvSpPr>
        <p:spPr>
          <a:xfrm rot="5400000">
            <a:off x="2663184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B7D2364F-B64B-0789-0A03-A2984573F90F}"/>
                  </a:ext>
                </a:extLst>
              </p:cNvPr>
              <p:cNvSpPr txBox="1"/>
              <p:nvPr/>
            </p:nvSpPr>
            <p:spPr>
              <a:xfrm>
                <a:off x="2367160" y="318386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1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B7D2364F-B64B-0789-0A03-A2984573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60" y="3183869"/>
                <a:ext cx="701819" cy="215444"/>
              </a:xfrm>
              <a:prstGeom prst="rect">
                <a:avLst/>
              </a:prstGeom>
              <a:blipFill>
                <a:blip r:embed="rId3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右大括号 397">
            <a:extLst>
              <a:ext uri="{FF2B5EF4-FFF2-40B4-BE49-F238E27FC236}">
                <a16:creationId xmlns:a16="http://schemas.microsoft.com/office/drawing/2014/main" id="{A1013592-BED1-ED6A-3D15-8D44C15127DD}"/>
              </a:ext>
            </a:extLst>
          </p:cNvPr>
          <p:cNvSpPr/>
          <p:nvPr/>
        </p:nvSpPr>
        <p:spPr>
          <a:xfrm rot="16200000">
            <a:off x="3584794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右大括号 398">
            <a:extLst>
              <a:ext uri="{FF2B5EF4-FFF2-40B4-BE49-F238E27FC236}">
                <a16:creationId xmlns:a16="http://schemas.microsoft.com/office/drawing/2014/main" id="{56E4AF16-14DE-06D1-1817-B0223932E9BE}"/>
              </a:ext>
            </a:extLst>
          </p:cNvPr>
          <p:cNvSpPr/>
          <p:nvPr/>
        </p:nvSpPr>
        <p:spPr>
          <a:xfrm rot="5400000">
            <a:off x="3584794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右大括号 403">
            <a:extLst>
              <a:ext uri="{FF2B5EF4-FFF2-40B4-BE49-F238E27FC236}">
                <a16:creationId xmlns:a16="http://schemas.microsoft.com/office/drawing/2014/main" id="{146D8C4C-8C57-A4E9-EA0E-A6F6537CC346}"/>
              </a:ext>
            </a:extLst>
          </p:cNvPr>
          <p:cNvSpPr/>
          <p:nvPr/>
        </p:nvSpPr>
        <p:spPr>
          <a:xfrm rot="16200000">
            <a:off x="4518800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右大括号 404">
            <a:extLst>
              <a:ext uri="{FF2B5EF4-FFF2-40B4-BE49-F238E27FC236}">
                <a16:creationId xmlns:a16="http://schemas.microsoft.com/office/drawing/2014/main" id="{B45EBF89-4F61-15DD-5C14-177727EA6443}"/>
              </a:ext>
            </a:extLst>
          </p:cNvPr>
          <p:cNvSpPr/>
          <p:nvPr/>
        </p:nvSpPr>
        <p:spPr>
          <a:xfrm rot="5400000">
            <a:off x="4518800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右大括号 409">
            <a:extLst>
              <a:ext uri="{FF2B5EF4-FFF2-40B4-BE49-F238E27FC236}">
                <a16:creationId xmlns:a16="http://schemas.microsoft.com/office/drawing/2014/main" id="{35379FB5-5488-D8ED-EAE1-C583BB0CB6F9}"/>
              </a:ext>
            </a:extLst>
          </p:cNvPr>
          <p:cNvSpPr/>
          <p:nvPr/>
        </p:nvSpPr>
        <p:spPr>
          <a:xfrm rot="16200000">
            <a:off x="5447577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右大括号 410">
            <a:extLst>
              <a:ext uri="{FF2B5EF4-FFF2-40B4-BE49-F238E27FC236}">
                <a16:creationId xmlns:a16="http://schemas.microsoft.com/office/drawing/2014/main" id="{FCC89D1A-3B86-FDF7-DA40-8AAFD8C8434D}"/>
              </a:ext>
            </a:extLst>
          </p:cNvPr>
          <p:cNvSpPr/>
          <p:nvPr/>
        </p:nvSpPr>
        <p:spPr>
          <a:xfrm rot="5400000">
            <a:off x="5447577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F5725E69-3FBA-A7FD-EA5D-A0FC1773CBA6}"/>
                  </a:ext>
                </a:extLst>
              </p:cNvPr>
              <p:cNvSpPr txBox="1"/>
              <p:nvPr/>
            </p:nvSpPr>
            <p:spPr>
              <a:xfrm>
                <a:off x="3294969" y="318386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2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×4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F5725E69-3FBA-A7FD-EA5D-A0FC1773C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969" y="3183869"/>
                <a:ext cx="701819" cy="215444"/>
              </a:xfrm>
              <a:prstGeom prst="rect">
                <a:avLst/>
              </a:prstGeom>
              <a:blipFill>
                <a:blip r:embed="rId3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2CB3DB73-5E3A-3059-A346-E1EFDB64EC68}"/>
                  </a:ext>
                </a:extLst>
              </p:cNvPr>
              <p:cNvSpPr txBox="1"/>
              <p:nvPr/>
            </p:nvSpPr>
            <p:spPr>
              <a:xfrm>
                <a:off x="4220728" y="3189968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3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×6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2CB3DB73-5E3A-3059-A346-E1EFDB64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28" y="3189968"/>
                <a:ext cx="701819" cy="215444"/>
              </a:xfrm>
              <a:prstGeom prst="rect">
                <a:avLst/>
              </a:prstGeom>
              <a:blipFill>
                <a:blip r:embed="rId3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76CC1598-7BB6-E9D4-6778-55A2551E9D17}"/>
                  </a:ext>
                </a:extLst>
              </p:cNvPr>
              <p:cNvSpPr txBox="1"/>
              <p:nvPr/>
            </p:nvSpPr>
            <p:spPr>
              <a:xfrm>
                <a:off x="5142338" y="319173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4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76CC1598-7BB6-E9D4-6778-55A2551E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38" y="3191739"/>
                <a:ext cx="701819" cy="215444"/>
              </a:xfrm>
              <a:prstGeom prst="rect">
                <a:avLst/>
              </a:prstGeom>
              <a:blipFill>
                <a:blip r:embed="rId3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5" name="矩形: 圆角 424">
            <a:extLst>
              <a:ext uri="{FF2B5EF4-FFF2-40B4-BE49-F238E27FC236}">
                <a16:creationId xmlns:a16="http://schemas.microsoft.com/office/drawing/2014/main" id="{B7E75DA6-E4B8-FAC7-1F41-D7C1765C9B20}"/>
              </a:ext>
            </a:extLst>
          </p:cNvPr>
          <p:cNvSpPr/>
          <p:nvPr/>
        </p:nvSpPr>
        <p:spPr>
          <a:xfrm rot="5400000">
            <a:off x="4347509" y="3228724"/>
            <a:ext cx="3826986" cy="216407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Feature Pyramid Network Fusion (FPN Fusion)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27" name="矩形: 圆角 526">
            <a:extLst>
              <a:ext uri="{FF2B5EF4-FFF2-40B4-BE49-F238E27FC236}">
                <a16:creationId xmlns:a16="http://schemas.microsoft.com/office/drawing/2014/main" id="{C2B7AB51-E9AF-CBF5-2249-1CBB6919C971}"/>
              </a:ext>
            </a:extLst>
          </p:cNvPr>
          <p:cNvSpPr/>
          <p:nvPr/>
        </p:nvSpPr>
        <p:spPr>
          <a:xfrm rot="5400000">
            <a:off x="6010676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4" name="矩形: 圆角 573">
            <a:extLst>
              <a:ext uri="{FF2B5EF4-FFF2-40B4-BE49-F238E27FC236}">
                <a16:creationId xmlns:a16="http://schemas.microsoft.com/office/drawing/2014/main" id="{327E7521-EE90-4A5E-0F0B-83094375FBF4}"/>
              </a:ext>
            </a:extLst>
          </p:cNvPr>
          <p:cNvSpPr/>
          <p:nvPr/>
        </p:nvSpPr>
        <p:spPr>
          <a:xfrm rot="5400000">
            <a:off x="6931481" y="176815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5" name="矩形: 圆角 574">
            <a:extLst>
              <a:ext uri="{FF2B5EF4-FFF2-40B4-BE49-F238E27FC236}">
                <a16:creationId xmlns:a16="http://schemas.microsoft.com/office/drawing/2014/main" id="{7BC8E082-679D-E328-6283-E48E365B9941}"/>
              </a:ext>
            </a:extLst>
          </p:cNvPr>
          <p:cNvSpPr/>
          <p:nvPr/>
        </p:nvSpPr>
        <p:spPr>
          <a:xfrm rot="5400000">
            <a:off x="6931481" y="1671966"/>
            <a:ext cx="96185" cy="12360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7" name="矩形: 圆角 576">
            <a:extLst>
              <a:ext uri="{FF2B5EF4-FFF2-40B4-BE49-F238E27FC236}">
                <a16:creationId xmlns:a16="http://schemas.microsoft.com/office/drawing/2014/main" id="{B682139D-A394-3B41-90D7-910836F18882}"/>
              </a:ext>
            </a:extLst>
          </p:cNvPr>
          <p:cNvSpPr/>
          <p:nvPr/>
        </p:nvSpPr>
        <p:spPr>
          <a:xfrm rot="5400000">
            <a:off x="6931073" y="211857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8" name="矩形: 圆角 577">
            <a:extLst>
              <a:ext uri="{FF2B5EF4-FFF2-40B4-BE49-F238E27FC236}">
                <a16:creationId xmlns:a16="http://schemas.microsoft.com/office/drawing/2014/main" id="{473682D0-3951-7E04-D37F-54BB4D9CE66E}"/>
              </a:ext>
            </a:extLst>
          </p:cNvPr>
          <p:cNvSpPr/>
          <p:nvPr/>
        </p:nvSpPr>
        <p:spPr>
          <a:xfrm rot="5400000">
            <a:off x="6931073" y="202238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0" name="矩形: 圆角 579">
            <a:extLst>
              <a:ext uri="{FF2B5EF4-FFF2-40B4-BE49-F238E27FC236}">
                <a16:creationId xmlns:a16="http://schemas.microsoft.com/office/drawing/2014/main" id="{7B6F3140-41CF-9187-6BA5-7F92602857F0}"/>
              </a:ext>
            </a:extLst>
          </p:cNvPr>
          <p:cNvSpPr/>
          <p:nvPr/>
        </p:nvSpPr>
        <p:spPr>
          <a:xfrm rot="5400000">
            <a:off x="6931073" y="239426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1" name="矩形: 圆角 580">
            <a:extLst>
              <a:ext uri="{FF2B5EF4-FFF2-40B4-BE49-F238E27FC236}">
                <a16:creationId xmlns:a16="http://schemas.microsoft.com/office/drawing/2014/main" id="{E8B01C42-080D-555C-EAD2-1CE3D7CAA4BD}"/>
              </a:ext>
            </a:extLst>
          </p:cNvPr>
          <p:cNvSpPr/>
          <p:nvPr/>
        </p:nvSpPr>
        <p:spPr>
          <a:xfrm rot="5400000">
            <a:off x="6931073" y="229807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3" name="矩形: 圆角 582">
            <a:extLst>
              <a:ext uri="{FF2B5EF4-FFF2-40B4-BE49-F238E27FC236}">
                <a16:creationId xmlns:a16="http://schemas.microsoft.com/office/drawing/2014/main" id="{BB1D315A-D775-B724-C201-023C8F3115E0}"/>
              </a:ext>
            </a:extLst>
          </p:cNvPr>
          <p:cNvSpPr/>
          <p:nvPr/>
        </p:nvSpPr>
        <p:spPr>
          <a:xfrm rot="5400000">
            <a:off x="6931073" y="268730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4" name="矩形: 圆角 583">
            <a:extLst>
              <a:ext uri="{FF2B5EF4-FFF2-40B4-BE49-F238E27FC236}">
                <a16:creationId xmlns:a16="http://schemas.microsoft.com/office/drawing/2014/main" id="{75815194-5852-5476-FA3F-A00F5A326E30}"/>
              </a:ext>
            </a:extLst>
          </p:cNvPr>
          <p:cNvSpPr/>
          <p:nvPr/>
        </p:nvSpPr>
        <p:spPr>
          <a:xfrm rot="5400000">
            <a:off x="6931073" y="259112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9" name="矩形: 圆角 588">
            <a:extLst>
              <a:ext uri="{FF2B5EF4-FFF2-40B4-BE49-F238E27FC236}">
                <a16:creationId xmlns:a16="http://schemas.microsoft.com/office/drawing/2014/main" id="{7C729D2B-255C-1414-F5D5-DF65AC01E72C}"/>
              </a:ext>
            </a:extLst>
          </p:cNvPr>
          <p:cNvSpPr/>
          <p:nvPr/>
        </p:nvSpPr>
        <p:spPr>
          <a:xfrm rot="5400000">
            <a:off x="6931073" y="307397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DAE6C10C-734E-A3B0-F29B-5872387F2B81}"/>
              </a:ext>
            </a:extLst>
          </p:cNvPr>
          <p:cNvSpPr/>
          <p:nvPr/>
        </p:nvSpPr>
        <p:spPr>
          <a:xfrm rot="5400000">
            <a:off x="6931073" y="297779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4" name="矩形: 圆角 623">
            <a:extLst>
              <a:ext uri="{FF2B5EF4-FFF2-40B4-BE49-F238E27FC236}">
                <a16:creationId xmlns:a16="http://schemas.microsoft.com/office/drawing/2014/main" id="{E3E24142-9B35-5FBD-CC62-56C88BAD9799}"/>
              </a:ext>
            </a:extLst>
          </p:cNvPr>
          <p:cNvSpPr/>
          <p:nvPr/>
        </p:nvSpPr>
        <p:spPr>
          <a:xfrm rot="5400000">
            <a:off x="6447149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文本框 629">
                <a:extLst>
                  <a:ext uri="{FF2B5EF4-FFF2-40B4-BE49-F238E27FC236}">
                    <a16:creationId xmlns:a16="http://schemas.microsoft.com/office/drawing/2014/main" id="{E4FA29CE-8F4C-8FBE-93F4-E219B978B573}"/>
                  </a:ext>
                </a:extLst>
              </p:cNvPr>
              <p:cNvSpPr txBox="1"/>
              <p:nvPr/>
            </p:nvSpPr>
            <p:spPr>
              <a:xfrm rot="5400000">
                <a:off x="6896408" y="2793481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30" name="文本框 629">
                <a:extLst>
                  <a:ext uri="{FF2B5EF4-FFF2-40B4-BE49-F238E27FC236}">
                    <a16:creationId xmlns:a16="http://schemas.microsoft.com/office/drawing/2014/main" id="{E4FA29CE-8F4C-8FBE-93F4-E219B97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6408" y="2793481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" name="矩形: 圆角 634">
            <a:extLst>
              <a:ext uri="{FF2B5EF4-FFF2-40B4-BE49-F238E27FC236}">
                <a16:creationId xmlns:a16="http://schemas.microsoft.com/office/drawing/2014/main" id="{26319EA2-1E7B-FC25-3C3A-A4A1D385662F}"/>
              </a:ext>
            </a:extLst>
          </p:cNvPr>
          <p:cNvSpPr/>
          <p:nvPr/>
        </p:nvSpPr>
        <p:spPr>
          <a:xfrm rot="5400000">
            <a:off x="6346273" y="3220131"/>
            <a:ext cx="3826986" cy="216407"/>
          </a:xfrm>
          <a:prstGeom prst="roundRect">
            <a:avLst>
              <a:gd name="adj" fmla="val 14085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72" name="矩形: 圆角 671">
            <a:extLst>
              <a:ext uri="{FF2B5EF4-FFF2-40B4-BE49-F238E27FC236}">
                <a16:creationId xmlns:a16="http://schemas.microsoft.com/office/drawing/2014/main" id="{7AB93731-760D-2390-F71A-7E694912BA29}"/>
              </a:ext>
            </a:extLst>
          </p:cNvPr>
          <p:cNvSpPr/>
          <p:nvPr/>
        </p:nvSpPr>
        <p:spPr>
          <a:xfrm rot="5400000">
            <a:off x="6769433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p:sp>
        <p:nvSpPr>
          <p:cNvPr id="693" name="双括号 692">
            <a:extLst>
              <a:ext uri="{FF2B5EF4-FFF2-40B4-BE49-F238E27FC236}">
                <a16:creationId xmlns:a16="http://schemas.microsoft.com/office/drawing/2014/main" id="{D71B2DCB-4FF5-0922-A813-DD3F04AE413D}"/>
              </a:ext>
            </a:extLst>
          </p:cNvPr>
          <p:cNvSpPr/>
          <p:nvPr/>
        </p:nvSpPr>
        <p:spPr>
          <a:xfrm rot="5400000">
            <a:off x="6178242" y="2338896"/>
            <a:ext cx="1602643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8" name="矩形 697">
            <a:extLst>
              <a:ext uri="{FF2B5EF4-FFF2-40B4-BE49-F238E27FC236}">
                <a16:creationId xmlns:a16="http://schemas.microsoft.com/office/drawing/2014/main" id="{3CE6B0F8-4B75-89C8-5821-87F667CBB2F3}"/>
              </a:ext>
            </a:extLst>
          </p:cNvPr>
          <p:cNvSpPr>
            <a:spLocks/>
          </p:cNvSpPr>
          <p:nvPr/>
        </p:nvSpPr>
        <p:spPr>
          <a:xfrm>
            <a:off x="7780312" y="1644509"/>
            <a:ext cx="184696" cy="19237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9" name="矩形 698">
            <a:extLst>
              <a:ext uri="{FF2B5EF4-FFF2-40B4-BE49-F238E27FC236}">
                <a16:creationId xmlns:a16="http://schemas.microsoft.com/office/drawing/2014/main" id="{2E59C8C1-625C-AC46-1C6C-F1EBDAC7B44D}"/>
              </a:ext>
            </a:extLst>
          </p:cNvPr>
          <p:cNvSpPr>
            <a:spLocks/>
          </p:cNvSpPr>
          <p:nvPr/>
        </p:nvSpPr>
        <p:spPr>
          <a:xfrm>
            <a:off x="7780312" y="1988000"/>
            <a:ext cx="184696" cy="192371"/>
          </a:xfrm>
          <a:prstGeom prst="rect">
            <a:avLst/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0" name="矩形 699">
            <a:extLst>
              <a:ext uri="{FF2B5EF4-FFF2-40B4-BE49-F238E27FC236}">
                <a16:creationId xmlns:a16="http://schemas.microsoft.com/office/drawing/2014/main" id="{CA727693-F505-C235-0189-490980FE81F1}"/>
              </a:ext>
            </a:extLst>
          </p:cNvPr>
          <p:cNvSpPr>
            <a:spLocks/>
          </p:cNvSpPr>
          <p:nvPr/>
        </p:nvSpPr>
        <p:spPr>
          <a:xfrm>
            <a:off x="7779152" y="2261107"/>
            <a:ext cx="184696" cy="192371"/>
          </a:xfrm>
          <a:prstGeom prst="rect">
            <a:avLst/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1" name="矩形 700">
            <a:extLst>
              <a:ext uri="{FF2B5EF4-FFF2-40B4-BE49-F238E27FC236}">
                <a16:creationId xmlns:a16="http://schemas.microsoft.com/office/drawing/2014/main" id="{2068C690-8789-B44E-3CBF-EB319249C27D}"/>
              </a:ext>
            </a:extLst>
          </p:cNvPr>
          <p:cNvSpPr>
            <a:spLocks/>
          </p:cNvSpPr>
          <p:nvPr/>
        </p:nvSpPr>
        <p:spPr>
          <a:xfrm>
            <a:off x="7780312" y="2555691"/>
            <a:ext cx="184696" cy="192371"/>
          </a:xfrm>
          <a:prstGeom prst="rect">
            <a:avLst/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2" name="矩形 701">
            <a:extLst>
              <a:ext uri="{FF2B5EF4-FFF2-40B4-BE49-F238E27FC236}">
                <a16:creationId xmlns:a16="http://schemas.microsoft.com/office/drawing/2014/main" id="{95F225A5-A5D0-14E6-5DE2-0254F3A4F564}"/>
              </a:ext>
            </a:extLst>
          </p:cNvPr>
          <p:cNvSpPr>
            <a:spLocks/>
          </p:cNvSpPr>
          <p:nvPr/>
        </p:nvSpPr>
        <p:spPr>
          <a:xfrm>
            <a:off x="7780312" y="2944311"/>
            <a:ext cx="184696" cy="192371"/>
          </a:xfrm>
          <a:prstGeom prst="rect">
            <a:avLst/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3" name="双括号 702">
            <a:extLst>
              <a:ext uri="{FF2B5EF4-FFF2-40B4-BE49-F238E27FC236}">
                <a16:creationId xmlns:a16="http://schemas.microsoft.com/office/drawing/2014/main" id="{8A6161E2-647A-43DC-7475-035384EAAD41}"/>
              </a:ext>
            </a:extLst>
          </p:cNvPr>
          <p:cNvSpPr/>
          <p:nvPr/>
        </p:nvSpPr>
        <p:spPr>
          <a:xfrm rot="5400000">
            <a:off x="7223948" y="2465585"/>
            <a:ext cx="1297420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0E73F954-4634-2FB1-6A22-322BC8BBB23C}"/>
                  </a:ext>
                </a:extLst>
              </p:cNvPr>
              <p:cNvSpPr txBox="1"/>
              <p:nvPr/>
            </p:nvSpPr>
            <p:spPr>
              <a:xfrm rot="5400000">
                <a:off x="7275160" y="2788552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0E73F954-4634-2FB1-6A22-322BC8BB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75160" y="2788552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文本框 704">
                <a:extLst>
                  <a:ext uri="{FF2B5EF4-FFF2-40B4-BE49-F238E27FC236}">
                    <a16:creationId xmlns:a16="http://schemas.microsoft.com/office/drawing/2014/main" id="{0F739884-64F1-3353-C540-BD243D087467}"/>
                  </a:ext>
                </a:extLst>
              </p:cNvPr>
              <p:cNvSpPr txBox="1"/>
              <p:nvPr/>
            </p:nvSpPr>
            <p:spPr>
              <a:xfrm rot="5400000">
                <a:off x="7785436" y="2753477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5" name="文本框 704">
                <a:extLst>
                  <a:ext uri="{FF2B5EF4-FFF2-40B4-BE49-F238E27FC236}">
                    <a16:creationId xmlns:a16="http://schemas.microsoft.com/office/drawing/2014/main" id="{0F739884-64F1-3353-C540-BD243D087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85436" y="2753477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4" name="矩形 833">
            <a:extLst>
              <a:ext uri="{FF2B5EF4-FFF2-40B4-BE49-F238E27FC236}">
                <a16:creationId xmlns:a16="http://schemas.microsoft.com/office/drawing/2014/main" id="{526435D7-88F2-14A2-BB22-7FFC05AE0F72}"/>
              </a:ext>
            </a:extLst>
          </p:cNvPr>
          <p:cNvSpPr>
            <a:spLocks/>
          </p:cNvSpPr>
          <p:nvPr/>
        </p:nvSpPr>
        <p:spPr>
          <a:xfrm rot="5400000">
            <a:off x="9016917" y="1848193"/>
            <a:ext cx="149665" cy="15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5" name="矩形 834">
            <a:extLst>
              <a:ext uri="{FF2B5EF4-FFF2-40B4-BE49-F238E27FC236}">
                <a16:creationId xmlns:a16="http://schemas.microsoft.com/office/drawing/2014/main" id="{12DFCDD4-03E6-2BCB-FA3C-F695B1C2A3E0}"/>
              </a:ext>
            </a:extLst>
          </p:cNvPr>
          <p:cNvSpPr>
            <a:spLocks/>
          </p:cNvSpPr>
          <p:nvPr/>
        </p:nvSpPr>
        <p:spPr>
          <a:xfrm rot="5400000">
            <a:off x="9013782" y="2228331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6" name="矩形 835">
            <a:extLst>
              <a:ext uri="{FF2B5EF4-FFF2-40B4-BE49-F238E27FC236}">
                <a16:creationId xmlns:a16="http://schemas.microsoft.com/office/drawing/2014/main" id="{9BE19506-19DD-D9D5-7BB6-8F62CBE696E9}"/>
              </a:ext>
            </a:extLst>
          </p:cNvPr>
          <p:cNvSpPr>
            <a:spLocks/>
          </p:cNvSpPr>
          <p:nvPr/>
        </p:nvSpPr>
        <p:spPr>
          <a:xfrm rot="5400000">
            <a:off x="9013783" y="2614271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8" name="双括号 837">
            <a:extLst>
              <a:ext uri="{FF2B5EF4-FFF2-40B4-BE49-F238E27FC236}">
                <a16:creationId xmlns:a16="http://schemas.microsoft.com/office/drawing/2014/main" id="{82FBDEEB-9D28-E619-C696-20B9D349258F}"/>
              </a:ext>
            </a:extLst>
          </p:cNvPr>
          <p:cNvSpPr/>
          <p:nvPr/>
        </p:nvSpPr>
        <p:spPr>
          <a:xfrm rot="5400000">
            <a:off x="8280099" y="2264798"/>
            <a:ext cx="1606810" cy="247072"/>
          </a:xfrm>
          <a:prstGeom prst="bracketPair">
            <a:avLst>
              <a:gd name="adj" fmla="val 15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39" name="矩形 838">
            <a:extLst>
              <a:ext uri="{FF2B5EF4-FFF2-40B4-BE49-F238E27FC236}">
                <a16:creationId xmlns:a16="http://schemas.microsoft.com/office/drawing/2014/main" id="{CEC07B36-A147-A017-DD78-019B582328B7}"/>
              </a:ext>
            </a:extLst>
          </p:cNvPr>
          <p:cNvSpPr>
            <a:spLocks/>
          </p:cNvSpPr>
          <p:nvPr/>
        </p:nvSpPr>
        <p:spPr>
          <a:xfrm rot="5400000">
            <a:off x="9013782" y="203645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0" name="矩形 839">
            <a:extLst>
              <a:ext uri="{FF2B5EF4-FFF2-40B4-BE49-F238E27FC236}">
                <a16:creationId xmlns:a16="http://schemas.microsoft.com/office/drawing/2014/main" id="{B72A91B1-8588-607A-4B1D-62BC7DFB41C1}"/>
              </a:ext>
            </a:extLst>
          </p:cNvPr>
          <p:cNvSpPr>
            <a:spLocks/>
          </p:cNvSpPr>
          <p:nvPr/>
        </p:nvSpPr>
        <p:spPr>
          <a:xfrm rot="5400000">
            <a:off x="9013783" y="242239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1" name="矩形 840">
            <a:extLst>
              <a:ext uri="{FF2B5EF4-FFF2-40B4-BE49-F238E27FC236}">
                <a16:creationId xmlns:a16="http://schemas.microsoft.com/office/drawing/2014/main" id="{41CD26BD-B7ED-0B3E-7DCF-3CAE0DD9EBA2}"/>
              </a:ext>
            </a:extLst>
          </p:cNvPr>
          <p:cNvSpPr>
            <a:spLocks/>
          </p:cNvSpPr>
          <p:nvPr/>
        </p:nvSpPr>
        <p:spPr>
          <a:xfrm rot="5400000">
            <a:off x="9013783" y="2806349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2" name="矩形 841">
            <a:extLst>
              <a:ext uri="{FF2B5EF4-FFF2-40B4-BE49-F238E27FC236}">
                <a16:creationId xmlns:a16="http://schemas.microsoft.com/office/drawing/2014/main" id="{2F441AE2-B6A4-7E0B-120C-A31E85F60CB7}"/>
              </a:ext>
            </a:extLst>
          </p:cNvPr>
          <p:cNvSpPr>
            <a:spLocks/>
          </p:cNvSpPr>
          <p:nvPr/>
        </p:nvSpPr>
        <p:spPr>
          <a:xfrm rot="5400000">
            <a:off x="9016012" y="1657656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1" name="矩形: 圆角 860">
            <a:extLst>
              <a:ext uri="{FF2B5EF4-FFF2-40B4-BE49-F238E27FC236}">
                <a16:creationId xmlns:a16="http://schemas.microsoft.com/office/drawing/2014/main" id="{2206E0D9-41F1-63CE-20A4-8E436A2882AE}"/>
              </a:ext>
            </a:extLst>
          </p:cNvPr>
          <p:cNvSpPr/>
          <p:nvPr/>
        </p:nvSpPr>
        <p:spPr>
          <a:xfrm rot="5400000">
            <a:off x="6963359" y="3237772"/>
            <a:ext cx="3535677" cy="216407"/>
          </a:xfrm>
          <a:prstGeom prst="roundRect">
            <a:avLst>
              <a:gd name="adj" fmla="val 14085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Input Projection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4" name="矩形 863">
            <a:extLst>
              <a:ext uri="{FF2B5EF4-FFF2-40B4-BE49-F238E27FC236}">
                <a16:creationId xmlns:a16="http://schemas.microsoft.com/office/drawing/2014/main" id="{AA1FD9DE-DFA6-A797-D700-4081A6E93072}"/>
              </a:ext>
            </a:extLst>
          </p:cNvPr>
          <p:cNvSpPr>
            <a:spLocks/>
          </p:cNvSpPr>
          <p:nvPr/>
        </p:nvSpPr>
        <p:spPr>
          <a:xfrm rot="5400000">
            <a:off x="9018187" y="3740159"/>
            <a:ext cx="149665" cy="15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5" name="矩形 864">
            <a:extLst>
              <a:ext uri="{FF2B5EF4-FFF2-40B4-BE49-F238E27FC236}">
                <a16:creationId xmlns:a16="http://schemas.microsoft.com/office/drawing/2014/main" id="{9569F949-660B-9AA7-8D92-97F37FCFCDEE}"/>
              </a:ext>
            </a:extLst>
          </p:cNvPr>
          <p:cNvSpPr>
            <a:spLocks/>
          </p:cNvSpPr>
          <p:nvPr/>
        </p:nvSpPr>
        <p:spPr>
          <a:xfrm rot="5400000">
            <a:off x="9015052" y="4120297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6" name="矩形 865">
            <a:extLst>
              <a:ext uri="{FF2B5EF4-FFF2-40B4-BE49-F238E27FC236}">
                <a16:creationId xmlns:a16="http://schemas.microsoft.com/office/drawing/2014/main" id="{1BCEFBC2-AD41-F262-6739-3B8895C2E86E}"/>
              </a:ext>
            </a:extLst>
          </p:cNvPr>
          <p:cNvSpPr>
            <a:spLocks/>
          </p:cNvSpPr>
          <p:nvPr/>
        </p:nvSpPr>
        <p:spPr>
          <a:xfrm rot="5400000">
            <a:off x="9015053" y="4506237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7" name="矩形 866">
            <a:extLst>
              <a:ext uri="{FF2B5EF4-FFF2-40B4-BE49-F238E27FC236}">
                <a16:creationId xmlns:a16="http://schemas.microsoft.com/office/drawing/2014/main" id="{062724A7-18CF-30EE-75D5-22FF346CA851}"/>
              </a:ext>
            </a:extLst>
          </p:cNvPr>
          <p:cNvSpPr>
            <a:spLocks/>
          </p:cNvSpPr>
          <p:nvPr/>
        </p:nvSpPr>
        <p:spPr>
          <a:xfrm rot="5400000">
            <a:off x="9015053" y="489018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8" name="双括号 867">
            <a:extLst>
              <a:ext uri="{FF2B5EF4-FFF2-40B4-BE49-F238E27FC236}">
                <a16:creationId xmlns:a16="http://schemas.microsoft.com/office/drawing/2014/main" id="{85525D69-5F7E-6408-BFFC-BFADEE72F658}"/>
              </a:ext>
            </a:extLst>
          </p:cNvPr>
          <p:cNvSpPr/>
          <p:nvPr/>
        </p:nvSpPr>
        <p:spPr>
          <a:xfrm rot="5400000">
            <a:off x="8283438" y="4186890"/>
            <a:ext cx="1602672" cy="247072"/>
          </a:xfrm>
          <a:prstGeom prst="bracketPair">
            <a:avLst>
              <a:gd name="adj" fmla="val 15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69" name="矩形 868">
            <a:extLst>
              <a:ext uri="{FF2B5EF4-FFF2-40B4-BE49-F238E27FC236}">
                <a16:creationId xmlns:a16="http://schemas.microsoft.com/office/drawing/2014/main" id="{9B009031-E306-EBDC-6351-448A82C910CA}"/>
              </a:ext>
            </a:extLst>
          </p:cNvPr>
          <p:cNvSpPr>
            <a:spLocks/>
          </p:cNvSpPr>
          <p:nvPr/>
        </p:nvSpPr>
        <p:spPr>
          <a:xfrm rot="5400000">
            <a:off x="9015052" y="3928424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70" name="矩形 869">
            <a:extLst>
              <a:ext uri="{FF2B5EF4-FFF2-40B4-BE49-F238E27FC236}">
                <a16:creationId xmlns:a16="http://schemas.microsoft.com/office/drawing/2014/main" id="{ECE38CC6-8CEB-FC0A-07C5-9DEF194F3282}"/>
              </a:ext>
            </a:extLst>
          </p:cNvPr>
          <p:cNvSpPr>
            <a:spLocks/>
          </p:cNvSpPr>
          <p:nvPr/>
        </p:nvSpPr>
        <p:spPr>
          <a:xfrm rot="5400000">
            <a:off x="9015053" y="4314364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71" name="矩形 870">
            <a:extLst>
              <a:ext uri="{FF2B5EF4-FFF2-40B4-BE49-F238E27FC236}">
                <a16:creationId xmlns:a16="http://schemas.microsoft.com/office/drawing/2014/main" id="{9619E419-A1F2-54E6-3ECE-12DDD589EB4E}"/>
              </a:ext>
            </a:extLst>
          </p:cNvPr>
          <p:cNvSpPr>
            <a:spLocks/>
          </p:cNvSpPr>
          <p:nvPr/>
        </p:nvSpPr>
        <p:spPr>
          <a:xfrm rot="5400000">
            <a:off x="9015053" y="4698315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8" name="矩形: 圆角 897">
            <a:extLst>
              <a:ext uri="{FF2B5EF4-FFF2-40B4-BE49-F238E27FC236}">
                <a16:creationId xmlns:a16="http://schemas.microsoft.com/office/drawing/2014/main" id="{82663E5B-FFC7-D3CF-63D2-8A94E680478D}"/>
              </a:ext>
            </a:extLst>
          </p:cNvPr>
          <p:cNvSpPr/>
          <p:nvPr/>
        </p:nvSpPr>
        <p:spPr>
          <a:xfrm rot="5400000">
            <a:off x="8683793" y="2196546"/>
            <a:ext cx="1442588" cy="190798"/>
          </a:xfrm>
          <a:prstGeom prst="roundRect">
            <a:avLst/>
          </a:prstGeom>
          <a:solidFill>
            <a:srgbClr val="E9B1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04" name="矩形: 圆角 903">
            <a:extLst>
              <a:ext uri="{FF2B5EF4-FFF2-40B4-BE49-F238E27FC236}">
                <a16:creationId xmlns:a16="http://schemas.microsoft.com/office/drawing/2014/main" id="{C683CDF7-FA68-CB98-3F13-64831BEE465E}"/>
              </a:ext>
            </a:extLst>
          </p:cNvPr>
          <p:cNvSpPr/>
          <p:nvPr/>
        </p:nvSpPr>
        <p:spPr>
          <a:xfrm rot="5400000">
            <a:off x="8960477" y="2194037"/>
            <a:ext cx="1440047" cy="19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65" name="直接箭头连接符 964">
            <a:extLst>
              <a:ext uri="{FF2B5EF4-FFF2-40B4-BE49-F238E27FC236}">
                <a16:creationId xmlns:a16="http://schemas.microsoft.com/office/drawing/2014/main" id="{492A29FF-53C8-4D19-23B5-F5F096BE089A}"/>
              </a:ext>
            </a:extLst>
          </p:cNvPr>
          <p:cNvCxnSpPr>
            <a:cxnSpLocks/>
          </p:cNvCxnSpPr>
          <p:nvPr/>
        </p:nvCxnSpPr>
        <p:spPr>
          <a:xfrm flipV="1">
            <a:off x="6855583" y="445125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直接箭头连接符 965">
            <a:extLst>
              <a:ext uri="{FF2B5EF4-FFF2-40B4-BE49-F238E27FC236}">
                <a16:creationId xmlns:a16="http://schemas.microsoft.com/office/drawing/2014/main" id="{ABDF73B0-2B7E-32F2-58C7-281BC426AA44}"/>
              </a:ext>
            </a:extLst>
          </p:cNvPr>
          <p:cNvCxnSpPr>
            <a:cxnSpLocks/>
          </p:cNvCxnSpPr>
          <p:nvPr/>
        </p:nvCxnSpPr>
        <p:spPr>
          <a:xfrm flipV="1">
            <a:off x="6855583" y="4156673"/>
            <a:ext cx="9235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直接箭头连接符 966">
            <a:extLst>
              <a:ext uri="{FF2B5EF4-FFF2-40B4-BE49-F238E27FC236}">
                <a16:creationId xmlns:a16="http://schemas.microsoft.com/office/drawing/2014/main" id="{04C4B9CC-9EA7-B859-E0D7-B9A9C0347FC8}"/>
              </a:ext>
            </a:extLst>
          </p:cNvPr>
          <p:cNvCxnSpPr>
            <a:cxnSpLocks/>
          </p:cNvCxnSpPr>
          <p:nvPr/>
        </p:nvCxnSpPr>
        <p:spPr>
          <a:xfrm flipV="1">
            <a:off x="6855583" y="3883566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直接箭头连接符 967">
            <a:extLst>
              <a:ext uri="{FF2B5EF4-FFF2-40B4-BE49-F238E27FC236}">
                <a16:creationId xmlns:a16="http://schemas.microsoft.com/office/drawing/2014/main" id="{5AFD252A-A3B1-D352-043B-5026D21FE44F}"/>
              </a:ext>
            </a:extLst>
          </p:cNvPr>
          <p:cNvCxnSpPr>
            <a:cxnSpLocks/>
          </p:cNvCxnSpPr>
          <p:nvPr/>
        </p:nvCxnSpPr>
        <p:spPr>
          <a:xfrm>
            <a:off x="6855583" y="3533146"/>
            <a:ext cx="924729" cy="69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直接箭头连接符 968">
            <a:extLst>
              <a:ext uri="{FF2B5EF4-FFF2-40B4-BE49-F238E27FC236}">
                <a16:creationId xmlns:a16="http://schemas.microsoft.com/office/drawing/2014/main" id="{A84700E5-DD56-8258-817A-0807579984E0}"/>
              </a:ext>
            </a:extLst>
          </p:cNvPr>
          <p:cNvCxnSpPr>
            <a:cxnSpLocks/>
          </p:cNvCxnSpPr>
          <p:nvPr/>
        </p:nvCxnSpPr>
        <p:spPr>
          <a:xfrm flipV="1">
            <a:off x="6855583" y="483987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矩形: 圆角 969">
            <a:extLst>
              <a:ext uri="{FF2B5EF4-FFF2-40B4-BE49-F238E27FC236}">
                <a16:creationId xmlns:a16="http://schemas.microsoft.com/office/drawing/2014/main" id="{808EB6A3-5B6E-CAFF-3D2E-9142AB7384AF}"/>
              </a:ext>
            </a:extLst>
          </p:cNvPr>
          <p:cNvSpPr/>
          <p:nvPr/>
        </p:nvSpPr>
        <p:spPr>
          <a:xfrm rot="5400000">
            <a:off x="6010676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1" name="矩形: 圆角 970">
            <a:extLst>
              <a:ext uri="{FF2B5EF4-FFF2-40B4-BE49-F238E27FC236}">
                <a16:creationId xmlns:a16="http://schemas.microsoft.com/office/drawing/2014/main" id="{D8CEF97F-A08A-7BF4-18BE-77A496953F98}"/>
              </a:ext>
            </a:extLst>
          </p:cNvPr>
          <p:cNvSpPr/>
          <p:nvPr/>
        </p:nvSpPr>
        <p:spPr>
          <a:xfrm rot="5400000">
            <a:off x="6931481" y="356753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2" name="矩形: 圆角 971">
            <a:extLst>
              <a:ext uri="{FF2B5EF4-FFF2-40B4-BE49-F238E27FC236}">
                <a16:creationId xmlns:a16="http://schemas.microsoft.com/office/drawing/2014/main" id="{E0325B58-529C-7875-5B8A-C1DB78923D5B}"/>
              </a:ext>
            </a:extLst>
          </p:cNvPr>
          <p:cNvSpPr/>
          <p:nvPr/>
        </p:nvSpPr>
        <p:spPr>
          <a:xfrm rot="5400000">
            <a:off x="6931481" y="3471346"/>
            <a:ext cx="96185" cy="12360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3" name="矩形: 圆角 972">
            <a:extLst>
              <a:ext uri="{FF2B5EF4-FFF2-40B4-BE49-F238E27FC236}">
                <a16:creationId xmlns:a16="http://schemas.microsoft.com/office/drawing/2014/main" id="{F3C5EA08-91A7-808A-1496-403CDFBDA977}"/>
              </a:ext>
            </a:extLst>
          </p:cNvPr>
          <p:cNvSpPr/>
          <p:nvPr/>
        </p:nvSpPr>
        <p:spPr>
          <a:xfrm rot="5400000">
            <a:off x="6931073" y="391795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4" name="矩形: 圆角 973">
            <a:extLst>
              <a:ext uri="{FF2B5EF4-FFF2-40B4-BE49-F238E27FC236}">
                <a16:creationId xmlns:a16="http://schemas.microsoft.com/office/drawing/2014/main" id="{C598D26E-F3D3-34EE-E773-064C2CA3B08C}"/>
              </a:ext>
            </a:extLst>
          </p:cNvPr>
          <p:cNvSpPr/>
          <p:nvPr/>
        </p:nvSpPr>
        <p:spPr>
          <a:xfrm rot="5400000">
            <a:off x="6931073" y="382176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5" name="矩形: 圆角 974">
            <a:extLst>
              <a:ext uri="{FF2B5EF4-FFF2-40B4-BE49-F238E27FC236}">
                <a16:creationId xmlns:a16="http://schemas.microsoft.com/office/drawing/2014/main" id="{CFB68D49-755C-82AD-2565-FC69C7F5C55E}"/>
              </a:ext>
            </a:extLst>
          </p:cNvPr>
          <p:cNvSpPr/>
          <p:nvPr/>
        </p:nvSpPr>
        <p:spPr>
          <a:xfrm rot="5400000">
            <a:off x="6931073" y="419364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6" name="矩形: 圆角 975">
            <a:extLst>
              <a:ext uri="{FF2B5EF4-FFF2-40B4-BE49-F238E27FC236}">
                <a16:creationId xmlns:a16="http://schemas.microsoft.com/office/drawing/2014/main" id="{27CA001E-26F0-7268-B44A-A76ED418146C}"/>
              </a:ext>
            </a:extLst>
          </p:cNvPr>
          <p:cNvSpPr/>
          <p:nvPr/>
        </p:nvSpPr>
        <p:spPr>
          <a:xfrm rot="5400000">
            <a:off x="6931073" y="409745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7" name="矩形: 圆角 976">
            <a:extLst>
              <a:ext uri="{FF2B5EF4-FFF2-40B4-BE49-F238E27FC236}">
                <a16:creationId xmlns:a16="http://schemas.microsoft.com/office/drawing/2014/main" id="{E2BDA2C7-4222-E19E-8F4B-CBA3B54823F0}"/>
              </a:ext>
            </a:extLst>
          </p:cNvPr>
          <p:cNvSpPr/>
          <p:nvPr/>
        </p:nvSpPr>
        <p:spPr>
          <a:xfrm rot="5400000">
            <a:off x="6931073" y="448668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8" name="矩形: 圆角 977">
            <a:extLst>
              <a:ext uri="{FF2B5EF4-FFF2-40B4-BE49-F238E27FC236}">
                <a16:creationId xmlns:a16="http://schemas.microsoft.com/office/drawing/2014/main" id="{6260DE57-C22E-9242-8F8D-ACFCF7BFD3C4}"/>
              </a:ext>
            </a:extLst>
          </p:cNvPr>
          <p:cNvSpPr/>
          <p:nvPr/>
        </p:nvSpPr>
        <p:spPr>
          <a:xfrm rot="5400000">
            <a:off x="6931073" y="439050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9" name="矩形: 圆角 978">
            <a:extLst>
              <a:ext uri="{FF2B5EF4-FFF2-40B4-BE49-F238E27FC236}">
                <a16:creationId xmlns:a16="http://schemas.microsoft.com/office/drawing/2014/main" id="{036FBB87-B133-9E50-A950-DB458631B7DB}"/>
              </a:ext>
            </a:extLst>
          </p:cNvPr>
          <p:cNvSpPr/>
          <p:nvPr/>
        </p:nvSpPr>
        <p:spPr>
          <a:xfrm rot="5400000">
            <a:off x="6931073" y="487335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</a:p>
        </p:txBody>
      </p:sp>
      <p:sp>
        <p:nvSpPr>
          <p:cNvPr id="980" name="矩形: 圆角 979">
            <a:extLst>
              <a:ext uri="{FF2B5EF4-FFF2-40B4-BE49-F238E27FC236}">
                <a16:creationId xmlns:a16="http://schemas.microsoft.com/office/drawing/2014/main" id="{5BE8908E-4867-5470-9543-C10A7CCF23CD}"/>
              </a:ext>
            </a:extLst>
          </p:cNvPr>
          <p:cNvSpPr/>
          <p:nvPr/>
        </p:nvSpPr>
        <p:spPr>
          <a:xfrm rot="5400000">
            <a:off x="6931073" y="477717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1" name="矩形: 圆角 980">
            <a:extLst>
              <a:ext uri="{FF2B5EF4-FFF2-40B4-BE49-F238E27FC236}">
                <a16:creationId xmlns:a16="http://schemas.microsoft.com/office/drawing/2014/main" id="{8F1BB05E-6964-3366-5A5A-21524F617E8B}"/>
              </a:ext>
            </a:extLst>
          </p:cNvPr>
          <p:cNvSpPr/>
          <p:nvPr/>
        </p:nvSpPr>
        <p:spPr>
          <a:xfrm rot="5400000">
            <a:off x="6447149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2" name="文本框 981">
                <a:extLst>
                  <a:ext uri="{FF2B5EF4-FFF2-40B4-BE49-F238E27FC236}">
                    <a16:creationId xmlns:a16="http://schemas.microsoft.com/office/drawing/2014/main" id="{52EA4597-33A4-6B4D-5D01-AF10E2589096}"/>
                  </a:ext>
                </a:extLst>
              </p:cNvPr>
              <p:cNvSpPr txBox="1"/>
              <p:nvPr/>
            </p:nvSpPr>
            <p:spPr>
              <a:xfrm rot="5400000">
                <a:off x="6896408" y="4592861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82" name="文本框 981">
                <a:extLst>
                  <a:ext uri="{FF2B5EF4-FFF2-40B4-BE49-F238E27FC236}">
                    <a16:creationId xmlns:a16="http://schemas.microsoft.com/office/drawing/2014/main" id="{52EA4597-33A4-6B4D-5D01-AF10E258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6408" y="4592861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" name="矩形: 圆角 982">
            <a:extLst>
              <a:ext uri="{FF2B5EF4-FFF2-40B4-BE49-F238E27FC236}">
                <a16:creationId xmlns:a16="http://schemas.microsoft.com/office/drawing/2014/main" id="{FEAFA768-58BB-BCC6-1B79-89D7FA901D93}"/>
              </a:ext>
            </a:extLst>
          </p:cNvPr>
          <p:cNvSpPr/>
          <p:nvPr/>
        </p:nvSpPr>
        <p:spPr>
          <a:xfrm rot="5400000">
            <a:off x="6769433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p:sp>
        <p:nvSpPr>
          <p:cNvPr id="984" name="双括号 983">
            <a:extLst>
              <a:ext uri="{FF2B5EF4-FFF2-40B4-BE49-F238E27FC236}">
                <a16:creationId xmlns:a16="http://schemas.microsoft.com/office/drawing/2014/main" id="{38585DD2-0289-384E-056C-1FC0D679D453}"/>
              </a:ext>
            </a:extLst>
          </p:cNvPr>
          <p:cNvSpPr/>
          <p:nvPr/>
        </p:nvSpPr>
        <p:spPr>
          <a:xfrm rot="5400000">
            <a:off x="6178242" y="4138276"/>
            <a:ext cx="1602643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5" name="矩形 984">
            <a:extLst>
              <a:ext uri="{FF2B5EF4-FFF2-40B4-BE49-F238E27FC236}">
                <a16:creationId xmlns:a16="http://schemas.microsoft.com/office/drawing/2014/main" id="{2E043402-CAE9-B217-1486-6CF2A90A774D}"/>
              </a:ext>
            </a:extLst>
          </p:cNvPr>
          <p:cNvSpPr>
            <a:spLocks/>
          </p:cNvSpPr>
          <p:nvPr/>
        </p:nvSpPr>
        <p:spPr>
          <a:xfrm>
            <a:off x="7780312" y="3443889"/>
            <a:ext cx="184696" cy="19237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6" name="矩形 985">
            <a:extLst>
              <a:ext uri="{FF2B5EF4-FFF2-40B4-BE49-F238E27FC236}">
                <a16:creationId xmlns:a16="http://schemas.microsoft.com/office/drawing/2014/main" id="{C7829F21-A617-8A8B-5B62-65A48D202A51}"/>
              </a:ext>
            </a:extLst>
          </p:cNvPr>
          <p:cNvSpPr>
            <a:spLocks/>
          </p:cNvSpPr>
          <p:nvPr/>
        </p:nvSpPr>
        <p:spPr>
          <a:xfrm>
            <a:off x="7780312" y="3787380"/>
            <a:ext cx="184696" cy="192371"/>
          </a:xfrm>
          <a:prstGeom prst="rect">
            <a:avLst/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7" name="矩形 986">
            <a:extLst>
              <a:ext uri="{FF2B5EF4-FFF2-40B4-BE49-F238E27FC236}">
                <a16:creationId xmlns:a16="http://schemas.microsoft.com/office/drawing/2014/main" id="{2E8A0477-BF0B-E3F2-A50C-7E0DF0C4AE77}"/>
              </a:ext>
            </a:extLst>
          </p:cNvPr>
          <p:cNvSpPr>
            <a:spLocks/>
          </p:cNvSpPr>
          <p:nvPr/>
        </p:nvSpPr>
        <p:spPr>
          <a:xfrm>
            <a:off x="7779152" y="4060487"/>
            <a:ext cx="184696" cy="192371"/>
          </a:xfrm>
          <a:prstGeom prst="rect">
            <a:avLst/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8" name="矩形 987">
            <a:extLst>
              <a:ext uri="{FF2B5EF4-FFF2-40B4-BE49-F238E27FC236}">
                <a16:creationId xmlns:a16="http://schemas.microsoft.com/office/drawing/2014/main" id="{8C51AD84-1ECB-5836-0A98-1DEC18C453E6}"/>
              </a:ext>
            </a:extLst>
          </p:cNvPr>
          <p:cNvSpPr>
            <a:spLocks/>
          </p:cNvSpPr>
          <p:nvPr/>
        </p:nvSpPr>
        <p:spPr>
          <a:xfrm>
            <a:off x="7780312" y="4355071"/>
            <a:ext cx="184696" cy="192371"/>
          </a:xfrm>
          <a:prstGeom prst="rect">
            <a:avLst/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9" name="矩形 988">
            <a:extLst>
              <a:ext uri="{FF2B5EF4-FFF2-40B4-BE49-F238E27FC236}">
                <a16:creationId xmlns:a16="http://schemas.microsoft.com/office/drawing/2014/main" id="{5EF19175-7F00-5660-CFDD-1FDF7FC6F220}"/>
              </a:ext>
            </a:extLst>
          </p:cNvPr>
          <p:cNvSpPr>
            <a:spLocks/>
          </p:cNvSpPr>
          <p:nvPr/>
        </p:nvSpPr>
        <p:spPr>
          <a:xfrm>
            <a:off x="7780312" y="4743691"/>
            <a:ext cx="184696" cy="192371"/>
          </a:xfrm>
          <a:prstGeom prst="rect">
            <a:avLst/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90" name="双括号 989">
            <a:extLst>
              <a:ext uri="{FF2B5EF4-FFF2-40B4-BE49-F238E27FC236}">
                <a16:creationId xmlns:a16="http://schemas.microsoft.com/office/drawing/2014/main" id="{F59BEA55-5BE1-FA80-2EAF-7271F88E0814}"/>
              </a:ext>
            </a:extLst>
          </p:cNvPr>
          <p:cNvSpPr/>
          <p:nvPr/>
        </p:nvSpPr>
        <p:spPr>
          <a:xfrm rot="5400000">
            <a:off x="7223948" y="4264965"/>
            <a:ext cx="1297420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文本框 990">
                <a:extLst>
                  <a:ext uri="{FF2B5EF4-FFF2-40B4-BE49-F238E27FC236}">
                    <a16:creationId xmlns:a16="http://schemas.microsoft.com/office/drawing/2014/main" id="{43BBDBCB-952F-D13F-4EC2-64C4019246DD}"/>
                  </a:ext>
                </a:extLst>
              </p:cNvPr>
              <p:cNvSpPr txBox="1"/>
              <p:nvPr/>
            </p:nvSpPr>
            <p:spPr>
              <a:xfrm rot="5400000">
                <a:off x="7275160" y="4587932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1" name="文本框 990">
                <a:extLst>
                  <a:ext uri="{FF2B5EF4-FFF2-40B4-BE49-F238E27FC236}">
                    <a16:creationId xmlns:a16="http://schemas.microsoft.com/office/drawing/2014/main" id="{43BBDBCB-952F-D13F-4EC2-64C40192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75160" y="4587932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2" name="文本框 991">
                <a:extLst>
                  <a:ext uri="{FF2B5EF4-FFF2-40B4-BE49-F238E27FC236}">
                    <a16:creationId xmlns:a16="http://schemas.microsoft.com/office/drawing/2014/main" id="{83789676-3B7F-2C82-7881-6B69452F2242}"/>
                  </a:ext>
                </a:extLst>
              </p:cNvPr>
              <p:cNvSpPr txBox="1"/>
              <p:nvPr/>
            </p:nvSpPr>
            <p:spPr>
              <a:xfrm rot="5400000">
                <a:off x="7785436" y="4552857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2" name="文本框 991">
                <a:extLst>
                  <a:ext uri="{FF2B5EF4-FFF2-40B4-BE49-F238E27FC236}">
                    <a16:creationId xmlns:a16="http://schemas.microsoft.com/office/drawing/2014/main" id="{83789676-3B7F-2C82-7881-6B69452F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85436" y="4552857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6" name="矩形 1005">
            <a:extLst>
              <a:ext uri="{FF2B5EF4-FFF2-40B4-BE49-F238E27FC236}">
                <a16:creationId xmlns:a16="http://schemas.microsoft.com/office/drawing/2014/main" id="{D40E845F-8B51-9401-2A6A-0DE59F593663}"/>
              </a:ext>
            </a:extLst>
          </p:cNvPr>
          <p:cNvSpPr>
            <a:spLocks/>
          </p:cNvSpPr>
          <p:nvPr/>
        </p:nvSpPr>
        <p:spPr>
          <a:xfrm rot="5400000">
            <a:off x="9012551" y="2993308"/>
            <a:ext cx="152207" cy="155300"/>
          </a:xfrm>
          <a:prstGeom prst="rect">
            <a:avLst/>
          </a:prstGeom>
          <a:solidFill>
            <a:srgbClr val="D0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7" name="矩形 1006">
            <a:extLst>
              <a:ext uri="{FF2B5EF4-FFF2-40B4-BE49-F238E27FC236}">
                <a16:creationId xmlns:a16="http://schemas.microsoft.com/office/drawing/2014/main" id="{B1ECDF8B-ACE4-8E1B-4CE2-72511204ADCC}"/>
              </a:ext>
            </a:extLst>
          </p:cNvPr>
          <p:cNvSpPr>
            <a:spLocks/>
          </p:cNvSpPr>
          <p:nvPr/>
        </p:nvSpPr>
        <p:spPr>
          <a:xfrm rot="5400000">
            <a:off x="9016361" y="3554649"/>
            <a:ext cx="152207" cy="155300"/>
          </a:xfrm>
          <a:prstGeom prst="rect">
            <a:avLst/>
          </a:prstGeom>
          <a:solidFill>
            <a:srgbClr val="D0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8" name="矩形: 圆角 1007">
            <a:extLst>
              <a:ext uri="{FF2B5EF4-FFF2-40B4-BE49-F238E27FC236}">
                <a16:creationId xmlns:a16="http://schemas.microsoft.com/office/drawing/2014/main" id="{0645665E-F958-CECC-E16C-BC6AB84F7148}"/>
              </a:ext>
            </a:extLst>
          </p:cNvPr>
          <p:cNvSpPr/>
          <p:nvPr/>
        </p:nvSpPr>
        <p:spPr>
          <a:xfrm rot="5400000">
            <a:off x="8685027" y="4298722"/>
            <a:ext cx="1440119" cy="190798"/>
          </a:xfrm>
          <a:prstGeom prst="roundRect">
            <a:avLst/>
          </a:prstGeom>
          <a:solidFill>
            <a:srgbClr val="E9B1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9" name="矩形: 圆角 1008">
            <a:extLst>
              <a:ext uri="{FF2B5EF4-FFF2-40B4-BE49-F238E27FC236}">
                <a16:creationId xmlns:a16="http://schemas.microsoft.com/office/drawing/2014/main" id="{7835FB83-D4E5-0D23-7100-33388F9C0572}"/>
              </a:ext>
            </a:extLst>
          </p:cNvPr>
          <p:cNvSpPr/>
          <p:nvPr/>
        </p:nvSpPr>
        <p:spPr>
          <a:xfrm rot="5400000">
            <a:off x="8959832" y="4302043"/>
            <a:ext cx="1440120" cy="184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D0B629C1-C925-A44B-5883-E6E7BC5BC922}"/>
              </a:ext>
            </a:extLst>
          </p:cNvPr>
          <p:cNvSpPr/>
          <p:nvPr/>
        </p:nvSpPr>
        <p:spPr>
          <a:xfrm rot="5400000">
            <a:off x="9235917" y="2193220"/>
            <a:ext cx="1430244" cy="1932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30" name="连接符: 肘形 1029">
            <a:extLst>
              <a:ext uri="{FF2B5EF4-FFF2-40B4-BE49-F238E27FC236}">
                <a16:creationId xmlns:a16="http://schemas.microsoft.com/office/drawing/2014/main" id="{20F6B413-8C52-4F5A-7499-EC1EE14BD5CF}"/>
              </a:ext>
            </a:extLst>
          </p:cNvPr>
          <p:cNvCxnSpPr>
            <a:cxnSpLocks/>
            <a:stCxn id="838" idx="1"/>
            <a:endCxn id="1029" idx="1"/>
          </p:cNvCxnSpPr>
          <p:nvPr/>
        </p:nvCxnSpPr>
        <p:spPr>
          <a:xfrm rot="5400000" flipH="1" flipV="1">
            <a:off x="9512173" y="1146064"/>
            <a:ext cx="10196" cy="867535"/>
          </a:xfrm>
          <a:prstGeom prst="bentConnector3">
            <a:avLst>
              <a:gd name="adj1" fmla="val 95948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矩形: 圆角 1042">
            <a:extLst>
              <a:ext uri="{FF2B5EF4-FFF2-40B4-BE49-F238E27FC236}">
                <a16:creationId xmlns:a16="http://schemas.microsoft.com/office/drawing/2014/main" id="{B8BB0AA8-9F86-BC60-CC57-A4DB471E448B}"/>
              </a:ext>
            </a:extLst>
          </p:cNvPr>
          <p:cNvSpPr/>
          <p:nvPr/>
        </p:nvSpPr>
        <p:spPr>
          <a:xfrm rot="5400000">
            <a:off x="9234761" y="4292546"/>
            <a:ext cx="1430244" cy="1932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45" name="连接符: 肘形 1044">
            <a:extLst>
              <a:ext uri="{FF2B5EF4-FFF2-40B4-BE49-F238E27FC236}">
                <a16:creationId xmlns:a16="http://schemas.microsoft.com/office/drawing/2014/main" id="{45B4EAB9-604F-F65A-F9D6-E0CD57E7C63A}"/>
              </a:ext>
            </a:extLst>
          </p:cNvPr>
          <p:cNvCxnSpPr>
            <a:cxnSpLocks/>
            <a:stCxn id="868" idx="3"/>
            <a:endCxn id="1043" idx="3"/>
          </p:cNvCxnSpPr>
          <p:nvPr/>
        </p:nvCxnSpPr>
        <p:spPr>
          <a:xfrm rot="5400000" flipH="1" flipV="1">
            <a:off x="9513598" y="4675478"/>
            <a:ext cx="7459" cy="865109"/>
          </a:xfrm>
          <a:prstGeom prst="bentConnector3">
            <a:avLst>
              <a:gd name="adj1" fmla="val -1006757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矩形: 圆角 1049">
            <a:extLst>
              <a:ext uri="{FF2B5EF4-FFF2-40B4-BE49-F238E27FC236}">
                <a16:creationId xmlns:a16="http://schemas.microsoft.com/office/drawing/2014/main" id="{2B00C9B6-A2A0-A809-0C0F-BD7BE74D6791}"/>
              </a:ext>
            </a:extLst>
          </p:cNvPr>
          <p:cNvSpPr/>
          <p:nvPr/>
        </p:nvSpPr>
        <p:spPr>
          <a:xfrm rot="5400000">
            <a:off x="8478475" y="3228723"/>
            <a:ext cx="3535677" cy="216407"/>
          </a:xfrm>
          <a:prstGeom prst="roundRect">
            <a:avLst>
              <a:gd name="adj" fmla="val 1408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 (FFN)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DE270EDD-DBF5-0FBA-595C-F13C28A1FE38}"/>
              </a:ext>
            </a:extLst>
          </p:cNvPr>
          <p:cNvSpPr txBox="1"/>
          <p:nvPr/>
        </p:nvSpPr>
        <p:spPr>
          <a:xfrm>
            <a:off x="6501248" y="5241563"/>
            <a:ext cx="127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CCDA5681-D3C1-718A-62F2-E5ADF07D3759}"/>
              </a:ext>
            </a:extLst>
          </p:cNvPr>
          <p:cNvSpPr txBox="1"/>
          <p:nvPr/>
        </p:nvSpPr>
        <p:spPr>
          <a:xfrm>
            <a:off x="8416696" y="5260737"/>
            <a:ext cx="214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Contrast based Part Decoder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60" name="右大括号 1059">
            <a:extLst>
              <a:ext uri="{FF2B5EF4-FFF2-40B4-BE49-F238E27FC236}">
                <a16:creationId xmlns:a16="http://schemas.microsoft.com/office/drawing/2014/main" id="{03809D7B-DDC7-DF9A-1AD4-0DEE4C068AC5}"/>
              </a:ext>
            </a:extLst>
          </p:cNvPr>
          <p:cNvSpPr/>
          <p:nvPr/>
        </p:nvSpPr>
        <p:spPr>
          <a:xfrm rot="5400000">
            <a:off x="7321900" y="3004334"/>
            <a:ext cx="75575" cy="463380"/>
          </a:xfrm>
          <a:prstGeom prst="rightBrace">
            <a:avLst>
              <a:gd name="adj1" fmla="val 56249"/>
              <a:gd name="adj2" fmla="val 49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右大括号 1062">
            <a:extLst>
              <a:ext uri="{FF2B5EF4-FFF2-40B4-BE49-F238E27FC236}">
                <a16:creationId xmlns:a16="http://schemas.microsoft.com/office/drawing/2014/main" id="{C3EFF67B-4F7A-5845-00C1-35C98DDFD04E}"/>
              </a:ext>
            </a:extLst>
          </p:cNvPr>
          <p:cNvSpPr/>
          <p:nvPr/>
        </p:nvSpPr>
        <p:spPr>
          <a:xfrm rot="16200000">
            <a:off x="7321901" y="3203730"/>
            <a:ext cx="75575" cy="463380"/>
          </a:xfrm>
          <a:prstGeom prst="rightBrace">
            <a:avLst>
              <a:gd name="adj1" fmla="val 56249"/>
              <a:gd name="adj2" fmla="val 49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>
                <a:extLst>
                  <a:ext uri="{FF2B5EF4-FFF2-40B4-BE49-F238E27FC236}">
                    <a16:creationId xmlns:a16="http://schemas.microsoft.com/office/drawing/2014/main" id="{54AB790C-2B9B-1CD2-A598-46291B54BB4F}"/>
                  </a:ext>
                </a:extLst>
              </p:cNvPr>
              <p:cNvSpPr txBox="1"/>
              <p:nvPr/>
            </p:nvSpPr>
            <p:spPr>
              <a:xfrm>
                <a:off x="7338890" y="3228702"/>
                <a:ext cx="706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8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64" name="文本框 1063">
                <a:extLst>
                  <a:ext uri="{FF2B5EF4-FFF2-40B4-BE49-F238E27FC236}">
                    <a16:creationId xmlns:a16="http://schemas.microsoft.com/office/drawing/2014/main" id="{54AB790C-2B9B-1CD2-A598-46291B54B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890" y="3228702"/>
                <a:ext cx="70604" cy="215444"/>
              </a:xfrm>
              <a:prstGeom prst="rect">
                <a:avLst/>
              </a:prstGeom>
              <a:blipFill>
                <a:blip r:embed="rId39"/>
                <a:stretch>
                  <a:fillRect l="-63636" r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Google Shape;6736;p68">
            <a:extLst>
              <a:ext uri="{FF2B5EF4-FFF2-40B4-BE49-F238E27FC236}">
                <a16:creationId xmlns:a16="http://schemas.microsoft.com/office/drawing/2014/main" id="{AB04791A-0F54-2A68-8CEB-E0CF2CAD2AF0}"/>
              </a:ext>
            </a:extLst>
          </p:cNvPr>
          <p:cNvSpPr>
            <a:spLocks/>
          </p:cNvSpPr>
          <p:nvPr/>
        </p:nvSpPr>
        <p:spPr>
          <a:xfrm>
            <a:off x="10609286" y="3984322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00A046C4-8D3A-C4C8-1A41-2241A4916F03}"/>
              </a:ext>
            </a:extLst>
          </p:cNvPr>
          <p:cNvSpPr/>
          <p:nvPr/>
        </p:nvSpPr>
        <p:spPr>
          <a:xfrm>
            <a:off x="10500170" y="3207596"/>
            <a:ext cx="743804" cy="22951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Distance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72" name="Google Shape;6736;p68">
            <a:extLst>
              <a:ext uri="{FF2B5EF4-FFF2-40B4-BE49-F238E27FC236}">
                <a16:creationId xmlns:a16="http://schemas.microsoft.com/office/drawing/2014/main" id="{8997F05A-C7B4-7587-F392-1218C9A84EFC}"/>
              </a:ext>
            </a:extLst>
          </p:cNvPr>
          <p:cNvSpPr>
            <a:spLocks/>
          </p:cNvSpPr>
          <p:nvPr/>
        </p:nvSpPr>
        <p:spPr>
          <a:xfrm>
            <a:off x="10609286" y="2190437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cxnSp>
        <p:nvCxnSpPr>
          <p:cNvPr id="1073" name="直接箭头连接符 1072">
            <a:extLst>
              <a:ext uri="{FF2B5EF4-FFF2-40B4-BE49-F238E27FC236}">
                <a16:creationId xmlns:a16="http://schemas.microsoft.com/office/drawing/2014/main" id="{DC355422-93FC-4DDF-A2F4-8C7BAA411493}"/>
              </a:ext>
            </a:extLst>
          </p:cNvPr>
          <p:cNvCxnSpPr>
            <a:cxnSpLocks/>
            <a:endCxn id="1070" idx="0"/>
          </p:cNvCxnSpPr>
          <p:nvPr/>
        </p:nvCxnSpPr>
        <p:spPr>
          <a:xfrm>
            <a:off x="10872072" y="2611120"/>
            <a:ext cx="0" cy="596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直接箭头连接符 1075">
            <a:extLst>
              <a:ext uri="{FF2B5EF4-FFF2-40B4-BE49-F238E27FC236}">
                <a16:creationId xmlns:a16="http://schemas.microsoft.com/office/drawing/2014/main" id="{413E92FA-7576-FB93-CF39-B5FEC86669EA}"/>
              </a:ext>
            </a:extLst>
          </p:cNvPr>
          <p:cNvCxnSpPr>
            <a:cxnSpLocks/>
            <a:endCxn id="1070" idx="2"/>
          </p:cNvCxnSpPr>
          <p:nvPr/>
        </p:nvCxnSpPr>
        <p:spPr>
          <a:xfrm flipV="1">
            <a:off x="10872072" y="3437111"/>
            <a:ext cx="0" cy="606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直接箭头连接符 1096">
            <a:extLst>
              <a:ext uri="{FF2B5EF4-FFF2-40B4-BE49-F238E27FC236}">
                <a16:creationId xmlns:a16="http://schemas.microsoft.com/office/drawing/2014/main" id="{A81E1CED-4DFA-24D9-3483-5AEAEB1A9FD1}"/>
              </a:ext>
            </a:extLst>
          </p:cNvPr>
          <p:cNvCxnSpPr>
            <a:cxnSpLocks/>
            <a:stCxn id="1070" idx="3"/>
            <a:endCxn id="1105" idx="1"/>
          </p:cNvCxnSpPr>
          <p:nvPr/>
        </p:nvCxnSpPr>
        <p:spPr>
          <a:xfrm>
            <a:off x="11243974" y="3322354"/>
            <a:ext cx="164454" cy="1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矩形: 圆角 1104">
            <a:extLst>
              <a:ext uri="{FF2B5EF4-FFF2-40B4-BE49-F238E27FC236}">
                <a16:creationId xmlns:a16="http://schemas.microsoft.com/office/drawing/2014/main" id="{B20C725B-48F6-6DF2-AA17-148EEAD80947}"/>
              </a:ext>
            </a:extLst>
          </p:cNvPr>
          <p:cNvSpPr/>
          <p:nvPr/>
        </p:nvSpPr>
        <p:spPr>
          <a:xfrm>
            <a:off x="11408428" y="3030337"/>
            <a:ext cx="759309" cy="586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or 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</p:txBody>
      </p:sp>
      <p:cxnSp>
        <p:nvCxnSpPr>
          <p:cNvPr id="1171" name="直接箭头连接符 1170">
            <a:extLst>
              <a:ext uri="{FF2B5EF4-FFF2-40B4-BE49-F238E27FC236}">
                <a16:creationId xmlns:a16="http://schemas.microsoft.com/office/drawing/2014/main" id="{D9F65B98-6278-F68B-8302-6CDDA27730A6}"/>
              </a:ext>
            </a:extLst>
          </p:cNvPr>
          <p:cNvCxnSpPr>
            <a:cxnSpLocks/>
            <a:stCxn id="1006" idx="0"/>
            <a:endCxn id="1009" idx="1"/>
          </p:cNvCxnSpPr>
          <p:nvPr/>
        </p:nvCxnSpPr>
        <p:spPr>
          <a:xfrm>
            <a:off x="9166305" y="3070959"/>
            <a:ext cx="513587" cy="603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直接箭头连接符 1173">
            <a:extLst>
              <a:ext uri="{FF2B5EF4-FFF2-40B4-BE49-F238E27FC236}">
                <a16:creationId xmlns:a16="http://schemas.microsoft.com/office/drawing/2014/main" id="{4EF2E209-3173-17D7-CB6E-3AA1834DAB50}"/>
              </a:ext>
            </a:extLst>
          </p:cNvPr>
          <p:cNvCxnSpPr>
            <a:cxnSpLocks/>
            <a:stCxn id="1007" idx="0"/>
            <a:endCxn id="904" idx="3"/>
          </p:cNvCxnSpPr>
          <p:nvPr/>
        </p:nvCxnSpPr>
        <p:spPr>
          <a:xfrm flipV="1">
            <a:off x="9170115" y="3010696"/>
            <a:ext cx="510386" cy="621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连接符: 肘形 248">
            <a:extLst>
              <a:ext uri="{FF2B5EF4-FFF2-40B4-BE49-F238E27FC236}">
                <a16:creationId xmlns:a16="http://schemas.microsoft.com/office/drawing/2014/main" id="{2D9E008D-48D0-47FA-E25D-8633D908E5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7756" y="-1244017"/>
            <a:ext cx="1121647" cy="8753128"/>
          </a:xfrm>
          <a:prstGeom prst="bentConnector4">
            <a:avLst>
              <a:gd name="adj1" fmla="val 318487"/>
              <a:gd name="adj2" fmla="val 1026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3FDFBA8F-6A48-6270-FA5C-59C0B2F10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9483" y="-776018"/>
            <a:ext cx="1138194" cy="8753128"/>
          </a:xfrm>
          <a:prstGeom prst="bentConnector4">
            <a:avLst>
              <a:gd name="adj1" fmla="val 322850"/>
              <a:gd name="adj2" fmla="val 1026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07EB12-AB5B-115D-04DC-63833BEDB327}"/>
              </a:ext>
            </a:extLst>
          </p:cNvPr>
          <p:cNvCxnSpPr>
            <a:cxnSpLocks/>
            <a:stCxn id="9" idx="3"/>
            <a:endCxn id="128" idx="1"/>
          </p:cNvCxnSpPr>
          <p:nvPr/>
        </p:nvCxnSpPr>
        <p:spPr>
          <a:xfrm flipV="1">
            <a:off x="1808244" y="3387743"/>
            <a:ext cx="1564847" cy="2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F3D981E-3890-F606-A7FA-B380B280057F}"/>
                  </a:ext>
                </a:extLst>
              </p:cNvPr>
              <p:cNvSpPr txBox="1"/>
              <p:nvPr/>
            </p:nvSpPr>
            <p:spPr>
              <a:xfrm>
                <a:off x="632560" y="5690628"/>
                <a:ext cx="11347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F3D981E-3890-F606-A7FA-B380B2800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0" y="5690628"/>
                <a:ext cx="1134782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15DE64-D800-1E9C-16FA-BF08B57D0A6D}"/>
              </a:ext>
            </a:extLst>
          </p:cNvPr>
          <p:cNvSpPr/>
          <p:nvPr/>
        </p:nvSpPr>
        <p:spPr>
          <a:xfrm>
            <a:off x="7130492" y="2252965"/>
            <a:ext cx="1484280" cy="2264700"/>
          </a:xfrm>
          <a:prstGeom prst="roundRect">
            <a:avLst>
              <a:gd name="adj" fmla="val 1333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6133F75-4F1D-E8DF-2260-724C017086DC}"/>
                  </a:ext>
                </a:extLst>
              </p:cNvPr>
              <p:cNvSpPr txBox="1"/>
              <p:nvPr/>
            </p:nvSpPr>
            <p:spPr>
              <a:xfrm>
                <a:off x="311165" y="733345"/>
                <a:ext cx="17775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𝑹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6133F75-4F1D-E8DF-2260-724C0170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5" y="733345"/>
                <a:ext cx="1777573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EF3FF87-4389-5B49-EB30-C6D215328E10}"/>
              </a:ext>
            </a:extLst>
          </p:cNvPr>
          <p:cNvSpPr/>
          <p:nvPr/>
        </p:nvSpPr>
        <p:spPr>
          <a:xfrm>
            <a:off x="8984579" y="2750820"/>
            <a:ext cx="2307887" cy="1257300"/>
          </a:xfrm>
          <a:prstGeom prst="roundRect">
            <a:avLst>
              <a:gd name="adj" fmla="val 686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Focal Contrast Loss (FC)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0F5DFDC1-39F3-CF77-3B28-BBD1A5CFC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142428" y="1104786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774F1BD4-8189-9FBF-908D-50AF2A70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137379" y="4921375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277AABB2-1629-226C-7E98-868771D97803}"/>
              </a:ext>
            </a:extLst>
          </p:cNvPr>
          <p:cNvSpPr/>
          <p:nvPr/>
        </p:nvSpPr>
        <p:spPr>
          <a:xfrm>
            <a:off x="3373091" y="2257822"/>
            <a:ext cx="2224250" cy="2259841"/>
          </a:xfrm>
          <a:prstGeom prst="roundRect">
            <a:avLst>
              <a:gd name="adj" fmla="val 5480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9C64C51-DAF1-E743-B1D6-312F62FC222C}"/>
              </a:ext>
            </a:extLst>
          </p:cNvPr>
          <p:cNvGrpSpPr/>
          <p:nvPr/>
        </p:nvGrpSpPr>
        <p:grpSpPr>
          <a:xfrm>
            <a:off x="3103987" y="1257883"/>
            <a:ext cx="2678224" cy="403714"/>
            <a:chOff x="3623039" y="4451311"/>
            <a:chExt cx="2678224" cy="403714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4B955DFC-0327-66E4-1EC6-C3A049927B5A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53CC1FDE-95B7-1B92-F403-9E894DC503A7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87F1928-1ADD-4696-16A8-4C2239EC01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D9C3E02-6CB9-FB7B-1678-259D8798F0A2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1" name="双括号 150">
              <a:extLst>
                <a:ext uri="{FF2B5EF4-FFF2-40B4-BE49-F238E27FC236}">
                  <a16:creationId xmlns:a16="http://schemas.microsoft.com/office/drawing/2014/main" id="{E4182C01-6A1E-BDFC-D2A3-CD8E3E813239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E5D9FC0-F836-5B25-B751-1BAC63D47F1B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5711C6-FD54-5F3B-37BE-3475CCFEBEA6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7014CE01-DA1C-25AA-A8BF-F255E13DE07B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6A27804-B261-E81C-FC4D-28C72C439AD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84FF0245-B458-8CA8-7E31-E1EF2CE9DBE1}"/>
              </a:ext>
            </a:extLst>
          </p:cNvPr>
          <p:cNvGrpSpPr/>
          <p:nvPr/>
        </p:nvGrpSpPr>
        <p:grpSpPr>
          <a:xfrm>
            <a:off x="3098590" y="5107881"/>
            <a:ext cx="2678224" cy="403714"/>
            <a:chOff x="3623039" y="4451311"/>
            <a:chExt cx="2678224" cy="40371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40D7A1E-7F5C-2972-B3FA-134BBBB45F47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9ED607E7-7E1B-4BD2-49C0-3C4DCC03643E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E708EB5-0D96-06B2-1709-A9BCD7719D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493A526-BA43-ABD3-4D4C-98A3132A3267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2" name="双括号 171">
              <a:extLst>
                <a:ext uri="{FF2B5EF4-FFF2-40B4-BE49-F238E27FC236}">
                  <a16:creationId xmlns:a16="http://schemas.microsoft.com/office/drawing/2014/main" id="{93800E9F-CE2F-8C4E-59A6-FE84E51EA611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DC18FBC-81D0-34D0-AFD3-5B5598F840AC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547E463-D275-E7D9-D764-4EE95E00DF2C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0A6707B-0C69-262C-2A7D-45F6E7F5A970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4E4DA01-EEE1-83AC-F652-9C476A01465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/>
              <p:nvPr/>
            </p:nvSpPr>
            <p:spPr>
              <a:xfrm>
                <a:off x="3767751" y="5426188"/>
                <a:ext cx="1479644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51" y="5426188"/>
                <a:ext cx="1479644" cy="367601"/>
              </a:xfrm>
              <a:prstGeom prst="rect">
                <a:avLst/>
              </a:prstGeom>
              <a:blipFill>
                <a:blip r:embed="rId7"/>
                <a:stretch>
                  <a:fillRect l="-2058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/>
              <p:nvPr/>
            </p:nvSpPr>
            <p:spPr>
              <a:xfrm>
                <a:off x="3670717" y="907571"/>
                <a:ext cx="1680671" cy="34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717" y="907571"/>
                <a:ext cx="1680671" cy="34336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078B7FC9-9471-16FD-D635-1330E91D4BF3}"/>
              </a:ext>
            </a:extLst>
          </p:cNvPr>
          <p:cNvSpPr/>
          <p:nvPr/>
        </p:nvSpPr>
        <p:spPr>
          <a:xfrm>
            <a:off x="7130490" y="5001455"/>
            <a:ext cx="1484280" cy="617579"/>
          </a:xfrm>
          <a:prstGeom prst="roundRect">
            <a:avLst>
              <a:gd name="adj" fmla="val 10377"/>
            </a:avLst>
          </a:prstGeom>
          <a:solidFill>
            <a:srgbClr val="FFE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D92F9871-BBE7-4260-9738-F103D4404D74}"/>
              </a:ext>
            </a:extLst>
          </p:cNvPr>
          <p:cNvCxnSpPr>
            <a:cxnSpLocks/>
            <a:stCxn id="128" idx="2"/>
          </p:cNvCxnSpPr>
          <p:nvPr/>
        </p:nvCxnSpPr>
        <p:spPr>
          <a:xfrm flipH="1">
            <a:off x="4482962" y="4517663"/>
            <a:ext cx="2254" cy="579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24628393-1813-A468-98F8-D39986618158}"/>
              </a:ext>
            </a:extLst>
          </p:cNvPr>
          <p:cNvSpPr/>
          <p:nvPr/>
        </p:nvSpPr>
        <p:spPr>
          <a:xfrm>
            <a:off x="7130489" y="1146090"/>
            <a:ext cx="1484281" cy="617579"/>
          </a:xfrm>
          <a:prstGeom prst="roundRect">
            <a:avLst>
              <a:gd name="adj" fmla="val 10377"/>
            </a:avLst>
          </a:prstGeom>
          <a:solidFill>
            <a:srgbClr val="FFE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4CCB6374-A994-8B74-CA26-DDFB69F7D37D}"/>
              </a:ext>
            </a:extLst>
          </p:cNvPr>
          <p:cNvCxnSpPr>
            <a:cxnSpLocks/>
            <a:stCxn id="151" idx="3"/>
            <a:endCxn id="230" idx="1"/>
          </p:cNvCxnSpPr>
          <p:nvPr/>
        </p:nvCxnSpPr>
        <p:spPr>
          <a:xfrm flipV="1">
            <a:off x="5782211" y="1454880"/>
            <a:ext cx="1348278" cy="4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F0B57F9-17AC-461A-7316-FBD0A6D3C43F}"/>
              </a:ext>
            </a:extLst>
          </p:cNvPr>
          <p:cNvCxnSpPr>
            <a:cxnSpLocks/>
            <a:stCxn id="230" idx="2"/>
            <a:endCxn id="32" idx="0"/>
          </p:cNvCxnSpPr>
          <p:nvPr/>
        </p:nvCxnSpPr>
        <p:spPr>
          <a:xfrm>
            <a:off x="7872630" y="1763669"/>
            <a:ext cx="2" cy="489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2A0BD69C-38BD-2063-9C7E-5E87A5BD4E2A}"/>
              </a:ext>
            </a:extLst>
          </p:cNvPr>
          <p:cNvSpPr txBox="1"/>
          <p:nvPr/>
        </p:nvSpPr>
        <p:spPr>
          <a:xfrm>
            <a:off x="5776814" y="5266334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5CAFF90-EA7D-1F45-DEE3-C1343A7F5081}"/>
              </a:ext>
            </a:extLst>
          </p:cNvPr>
          <p:cNvSpPr txBox="1"/>
          <p:nvPr/>
        </p:nvSpPr>
        <p:spPr>
          <a:xfrm>
            <a:off x="5825979" y="1104580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9380BE1A-C7CC-F46D-DC4D-81A4985B9E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8874" y="978063"/>
            <a:ext cx="1405626" cy="7476726"/>
          </a:xfrm>
          <a:prstGeom prst="bentConnector3">
            <a:avLst>
              <a:gd name="adj1" fmla="val -322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D79086D2-8BB4-78AD-92DB-63985AB8D631}"/>
              </a:ext>
            </a:extLst>
          </p:cNvPr>
          <p:cNvCxnSpPr>
            <a:cxnSpLocks/>
            <a:stCxn id="172" idx="3"/>
            <a:endCxn id="208" idx="1"/>
          </p:cNvCxnSpPr>
          <p:nvPr/>
        </p:nvCxnSpPr>
        <p:spPr>
          <a:xfrm>
            <a:off x="5776814" y="5309738"/>
            <a:ext cx="1353676" cy="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: 圆角 328">
            <a:extLst>
              <a:ext uri="{FF2B5EF4-FFF2-40B4-BE49-F238E27FC236}">
                <a16:creationId xmlns:a16="http://schemas.microsoft.com/office/drawing/2014/main" id="{0EF2E1AE-16C0-028E-2260-3029D890EE4E}"/>
              </a:ext>
            </a:extLst>
          </p:cNvPr>
          <p:cNvSpPr/>
          <p:nvPr/>
        </p:nvSpPr>
        <p:spPr>
          <a:xfrm>
            <a:off x="9537457" y="5001455"/>
            <a:ext cx="1202132" cy="603433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BA3AA534-36E6-8923-394D-825685FF5EC3}"/>
              </a:ext>
            </a:extLst>
          </p:cNvPr>
          <p:cNvSpPr/>
          <p:nvPr/>
        </p:nvSpPr>
        <p:spPr>
          <a:xfrm>
            <a:off x="9537457" y="1146090"/>
            <a:ext cx="1202132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/>
              <p:nvPr/>
            </p:nvSpPr>
            <p:spPr>
              <a:xfrm>
                <a:off x="10954589" y="4023482"/>
                <a:ext cx="392496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589" y="4023482"/>
                <a:ext cx="392496" cy="367601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/>
              <p:nvPr/>
            </p:nvSpPr>
            <p:spPr>
              <a:xfrm>
                <a:off x="10107687" y="4008120"/>
                <a:ext cx="39249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687" y="4008120"/>
                <a:ext cx="392496" cy="357534"/>
              </a:xfrm>
              <a:prstGeom prst="rect">
                <a:avLst/>
              </a:prstGeom>
              <a:blipFill>
                <a:blip r:embed="rId10"/>
                <a:stretch>
                  <a:fillRect l="-7813"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/>
              <p:nvPr/>
            </p:nvSpPr>
            <p:spPr>
              <a:xfrm>
                <a:off x="10917529" y="2362716"/>
                <a:ext cx="39249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7529" y="2362716"/>
                <a:ext cx="392496" cy="342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/>
              <p:nvPr/>
            </p:nvSpPr>
            <p:spPr>
              <a:xfrm>
                <a:off x="10126270" y="2343668"/>
                <a:ext cx="3924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270" y="2343668"/>
                <a:ext cx="392496" cy="338554"/>
              </a:xfrm>
              <a:prstGeom prst="rect">
                <a:avLst/>
              </a:prstGeom>
              <a:blipFill>
                <a:blip r:embed="rId12"/>
                <a:stretch>
                  <a:fillRect l="-7692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/>
              <p:nvPr/>
            </p:nvSpPr>
            <p:spPr>
              <a:xfrm>
                <a:off x="8623541" y="2704683"/>
                <a:ext cx="32097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541" y="2704683"/>
                <a:ext cx="320976" cy="342979"/>
              </a:xfrm>
              <a:prstGeom prst="rect">
                <a:avLst/>
              </a:prstGeom>
              <a:blipFill>
                <a:blip r:embed="rId13"/>
                <a:stretch>
                  <a:fillRect l="-2500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/>
              <p:nvPr/>
            </p:nvSpPr>
            <p:spPr>
              <a:xfrm>
                <a:off x="8681096" y="3861720"/>
                <a:ext cx="295138" cy="38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096" y="3861720"/>
                <a:ext cx="295138" cy="384272"/>
              </a:xfrm>
              <a:prstGeom prst="rect">
                <a:avLst/>
              </a:prstGeom>
              <a:blipFill>
                <a:blip r:embed="rId14"/>
                <a:stretch>
                  <a:fillRect l="-29167"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04557897-854B-583A-B6AF-36DB6A6FF6B8}"/>
                  </a:ext>
                </a:extLst>
              </p:cNvPr>
              <p:cNvSpPr txBox="1"/>
              <p:nvPr/>
            </p:nvSpPr>
            <p:spPr>
              <a:xfrm>
                <a:off x="5706455" y="4888484"/>
                <a:ext cx="1425676" cy="396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04557897-854B-583A-B6AF-36DB6A6FF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455" y="4888484"/>
                <a:ext cx="1425676" cy="396391"/>
              </a:xfrm>
              <a:prstGeom prst="rect">
                <a:avLst/>
              </a:prstGeom>
              <a:blipFill>
                <a:blip r:embed="rId1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47BB007D-B49D-1D9D-1EE5-85B844702657}"/>
                  </a:ext>
                </a:extLst>
              </p:cNvPr>
              <p:cNvSpPr txBox="1"/>
              <p:nvPr/>
            </p:nvSpPr>
            <p:spPr>
              <a:xfrm>
                <a:off x="5790385" y="1476931"/>
                <a:ext cx="11479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47BB007D-B49D-1D9D-1EE5-85B844702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85" y="1476931"/>
                <a:ext cx="1147984" cy="369332"/>
              </a:xfrm>
              <a:prstGeom prst="rect">
                <a:avLst/>
              </a:prstGeom>
              <a:blipFill>
                <a:blip r:embed="rId16"/>
                <a:stretch>
                  <a:fillRect l="-2128" r="-1170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5E183638-91BB-BE2D-3298-30DCD674DC83}"/>
              </a:ext>
            </a:extLst>
          </p:cNvPr>
          <p:cNvSpPr/>
          <p:nvPr/>
        </p:nvSpPr>
        <p:spPr>
          <a:xfrm>
            <a:off x="606112" y="2257824"/>
            <a:ext cx="1202132" cy="2264700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082916-0735-0E7F-37BE-0CDF7F86FBE7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1204448" y="4522525"/>
            <a:ext cx="2730" cy="398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7DE8AB1-3FA4-02D7-5B5C-DA0C60AC23C8}"/>
              </a:ext>
            </a:extLst>
          </p:cNvPr>
          <p:cNvCxnSpPr>
            <a:cxnSpLocks/>
            <a:stCxn id="122" idx="2"/>
            <a:endCxn id="9" idx="0"/>
          </p:cNvCxnSpPr>
          <p:nvPr/>
        </p:nvCxnSpPr>
        <p:spPr>
          <a:xfrm flipH="1">
            <a:off x="1207178" y="1824221"/>
            <a:ext cx="2319" cy="43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2E26A54-5410-F490-AD7C-3B57D387E640}"/>
              </a:ext>
            </a:extLst>
          </p:cNvPr>
          <p:cNvCxnSpPr>
            <a:cxnSpLocks/>
            <a:stCxn id="128" idx="0"/>
          </p:cNvCxnSpPr>
          <p:nvPr/>
        </p:nvCxnSpPr>
        <p:spPr>
          <a:xfrm flipH="1" flipV="1">
            <a:off x="4482962" y="1762516"/>
            <a:ext cx="2254" cy="495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49D1F4E-B444-FB22-B789-9E9078C9FF42}"/>
              </a:ext>
            </a:extLst>
          </p:cNvPr>
          <p:cNvCxnSpPr>
            <a:cxnSpLocks/>
            <a:stCxn id="208" idx="0"/>
            <a:endCxn id="32" idx="2"/>
          </p:cNvCxnSpPr>
          <p:nvPr/>
        </p:nvCxnSpPr>
        <p:spPr>
          <a:xfrm flipV="1">
            <a:off x="7872630" y="4517665"/>
            <a:ext cx="2" cy="483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506DFB-6F92-55F8-5AE7-552335381C64}"/>
              </a:ext>
            </a:extLst>
          </p:cNvPr>
          <p:cNvCxnSpPr>
            <a:cxnSpLocks/>
            <a:stCxn id="208" idx="3"/>
            <a:endCxn id="329" idx="1"/>
          </p:cNvCxnSpPr>
          <p:nvPr/>
        </p:nvCxnSpPr>
        <p:spPr>
          <a:xfrm flipV="1">
            <a:off x="8614770" y="5303172"/>
            <a:ext cx="922687" cy="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B286A462-8143-8A32-E4D1-C855006BE3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64004" y="-1705947"/>
            <a:ext cx="1438596" cy="7476726"/>
          </a:xfrm>
          <a:prstGeom prst="bentConnector3">
            <a:avLst>
              <a:gd name="adj1" fmla="val -320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212548D-0D34-E727-14FA-D841AC641513}"/>
              </a:ext>
            </a:extLst>
          </p:cNvPr>
          <p:cNvCxnSpPr>
            <a:cxnSpLocks/>
            <a:stCxn id="230" idx="3"/>
            <a:endCxn id="331" idx="1"/>
          </p:cNvCxnSpPr>
          <p:nvPr/>
        </p:nvCxnSpPr>
        <p:spPr>
          <a:xfrm>
            <a:off x="8614770" y="1454880"/>
            <a:ext cx="9226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6CA5C57-E703-4D23-B081-F5B48B99FEBF}"/>
              </a:ext>
            </a:extLst>
          </p:cNvPr>
          <p:cNvCxnSpPr>
            <a:cxnSpLocks/>
            <a:stCxn id="331" idx="2"/>
            <a:endCxn id="81" idx="0"/>
          </p:cNvCxnSpPr>
          <p:nvPr/>
        </p:nvCxnSpPr>
        <p:spPr>
          <a:xfrm>
            <a:off x="10138523" y="1763669"/>
            <a:ext cx="0" cy="987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36F1BA19-A9E1-9BEA-A065-8335230C24F3}"/>
              </a:ext>
            </a:extLst>
          </p:cNvPr>
          <p:cNvCxnSpPr>
            <a:cxnSpLocks/>
            <a:stCxn id="329" idx="0"/>
            <a:endCxn id="81" idx="2"/>
          </p:cNvCxnSpPr>
          <p:nvPr/>
        </p:nvCxnSpPr>
        <p:spPr>
          <a:xfrm flipV="1">
            <a:off x="10138523" y="4008120"/>
            <a:ext cx="0" cy="993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0A691CA-8B2F-4DAE-4687-6FEB99C28B73}"/>
              </a:ext>
            </a:extLst>
          </p:cNvPr>
          <p:cNvCxnSpPr>
            <a:cxnSpLocks/>
          </p:cNvCxnSpPr>
          <p:nvPr/>
        </p:nvCxnSpPr>
        <p:spPr>
          <a:xfrm>
            <a:off x="8614770" y="3769719"/>
            <a:ext cx="369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70CDCCD-945C-D3F2-E851-1D2A562D366F}"/>
              </a:ext>
            </a:extLst>
          </p:cNvPr>
          <p:cNvCxnSpPr>
            <a:cxnSpLocks/>
          </p:cNvCxnSpPr>
          <p:nvPr/>
        </p:nvCxnSpPr>
        <p:spPr>
          <a:xfrm>
            <a:off x="8614770" y="3099159"/>
            <a:ext cx="369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67602ED5-BA66-6278-8CE8-6B3547A07855}"/>
              </a:ext>
            </a:extLst>
          </p:cNvPr>
          <p:cNvSpPr/>
          <p:nvPr/>
        </p:nvSpPr>
        <p:spPr>
          <a:xfrm>
            <a:off x="2077732" y="2257823"/>
            <a:ext cx="668568" cy="2259841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8F68A76C-2F82-062C-6DA8-5EF1E4EA06E7}"/>
                  </a:ext>
                </a:extLst>
              </p:cNvPr>
              <p:cNvSpPr txBox="1"/>
              <p:nvPr/>
            </p:nvSpPr>
            <p:spPr>
              <a:xfrm>
                <a:off x="11264253" y="3341132"/>
                <a:ext cx="392496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8F68A76C-2F82-062C-6DA8-5EF1E4EA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253" y="3341132"/>
                <a:ext cx="392496" cy="367601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64D9CD1-E0C0-B0FF-FE72-D91459D5766E}"/>
                  </a:ext>
                </a:extLst>
              </p:cNvPr>
              <p:cNvSpPr txBox="1"/>
              <p:nvPr/>
            </p:nvSpPr>
            <p:spPr>
              <a:xfrm>
                <a:off x="11255134" y="3021794"/>
                <a:ext cx="39249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64D9CD1-E0C0-B0FF-FE72-D91459D5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134" y="3021794"/>
                <a:ext cx="392496" cy="3429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63718063-4B31-C471-6AEE-BFEA29ACEDA1}"/>
              </a:ext>
            </a:extLst>
          </p:cNvPr>
          <p:cNvSpPr/>
          <p:nvPr/>
        </p:nvSpPr>
        <p:spPr>
          <a:xfrm>
            <a:off x="11121447" y="1144937"/>
            <a:ext cx="788069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4CAB1A5-790B-8504-497E-D9BEBEC74BA9}"/>
              </a:ext>
            </a:extLst>
          </p:cNvPr>
          <p:cNvSpPr/>
          <p:nvPr/>
        </p:nvSpPr>
        <p:spPr>
          <a:xfrm>
            <a:off x="11121446" y="5001455"/>
            <a:ext cx="788069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84C3BC92-8E2C-A882-7F1A-3C5F91ADED2C}"/>
              </a:ext>
            </a:extLst>
          </p:cNvPr>
          <p:cNvSpPr/>
          <p:nvPr/>
        </p:nvSpPr>
        <p:spPr>
          <a:xfrm>
            <a:off x="5785715" y="2262485"/>
            <a:ext cx="928421" cy="2255178"/>
          </a:xfrm>
          <a:prstGeom prst="roundRect">
            <a:avLst>
              <a:gd name="adj" fmla="val 686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Sparsity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Loss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4AAB4028-C2F5-0F07-BE24-3AE3C3234CE5}"/>
              </a:ext>
            </a:extLst>
          </p:cNvPr>
          <p:cNvCxnSpPr>
            <a:cxnSpLocks/>
          </p:cNvCxnSpPr>
          <p:nvPr/>
        </p:nvCxnSpPr>
        <p:spPr>
          <a:xfrm flipH="1">
            <a:off x="6714136" y="3099159"/>
            <a:ext cx="420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0CE675F-191D-8D3C-848E-9F3B11E11624}"/>
              </a:ext>
            </a:extLst>
          </p:cNvPr>
          <p:cNvCxnSpPr>
            <a:cxnSpLocks/>
          </p:cNvCxnSpPr>
          <p:nvPr/>
        </p:nvCxnSpPr>
        <p:spPr>
          <a:xfrm flipH="1">
            <a:off x="6714136" y="3769719"/>
            <a:ext cx="416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6EC1E17F-D9D3-940B-C53C-7175172F480A}"/>
                  </a:ext>
                </a:extLst>
              </p:cNvPr>
              <p:cNvSpPr txBox="1"/>
              <p:nvPr/>
            </p:nvSpPr>
            <p:spPr>
              <a:xfrm>
                <a:off x="6788063" y="2752794"/>
                <a:ext cx="320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6EC1E17F-D9D3-940B-C53C-7175172F4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63" y="2752794"/>
                <a:ext cx="320976" cy="338554"/>
              </a:xfrm>
              <a:prstGeom prst="rect">
                <a:avLst/>
              </a:prstGeom>
              <a:blipFill>
                <a:blip r:embed="rId19"/>
                <a:stretch>
                  <a:fillRect l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F5CF04A-0FA2-E02C-83E3-10CCEAE85626}"/>
                  </a:ext>
                </a:extLst>
              </p:cNvPr>
              <p:cNvSpPr txBox="1"/>
              <p:nvPr/>
            </p:nvSpPr>
            <p:spPr>
              <a:xfrm>
                <a:off x="6798910" y="3742407"/>
                <a:ext cx="32097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F5CF04A-0FA2-E02C-83E3-10CCEAE8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10" y="3742407"/>
                <a:ext cx="320976" cy="357534"/>
              </a:xfrm>
              <a:prstGeom prst="rect">
                <a:avLst/>
              </a:prstGeom>
              <a:blipFill>
                <a:blip r:embed="rId20"/>
                <a:stretch>
                  <a:fillRect l="-15094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28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CC86D66B-D180-5D71-91F5-4A98FF457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-260361" y="1266310"/>
            <a:ext cx="5805684" cy="1957145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1980000" lon="18000000" rev="6000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/>
              <p:nvPr/>
            </p:nvSpPr>
            <p:spPr>
              <a:xfrm>
                <a:off x="1325971" y="4040768"/>
                <a:ext cx="1842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4×64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971" y="4040768"/>
                <a:ext cx="1842610" cy="461665"/>
              </a:xfrm>
              <a:prstGeom prst="rect">
                <a:avLst/>
              </a:prstGeom>
              <a:blipFill>
                <a:blip r:embed="rId4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/>
              <p:nvPr/>
            </p:nvSpPr>
            <p:spPr>
              <a:xfrm>
                <a:off x="-102795" y="3360109"/>
                <a:ext cx="1543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Input 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×128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795" y="3360109"/>
                <a:ext cx="15431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/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/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3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6736;p68">
            <a:extLst>
              <a:ext uri="{FF2B5EF4-FFF2-40B4-BE49-F238E27FC236}">
                <a16:creationId xmlns:a16="http://schemas.microsoft.com/office/drawing/2014/main" id="{5256F06A-5DB7-36B1-5DA5-8D9D152B51BB}"/>
              </a:ext>
            </a:extLst>
          </p:cNvPr>
          <p:cNvSpPr>
            <a:spLocks/>
          </p:cNvSpPr>
          <p:nvPr/>
        </p:nvSpPr>
        <p:spPr>
          <a:xfrm>
            <a:off x="2117530" y="826182"/>
            <a:ext cx="2055606" cy="3167802"/>
          </a:xfrm>
          <a:prstGeom prst="cube">
            <a:avLst>
              <a:gd name="adj" fmla="val 89339"/>
            </a:avLst>
          </a:prstGeom>
          <a:solidFill>
            <a:schemeClr val="bg1"/>
          </a:solidFill>
          <a:ln w="9525" cap="flat" cmpd="sng">
            <a:solidFill>
              <a:srgbClr val="2E2E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/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4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2048×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blipFill>
                <a:blip r:embed="rId8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/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2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oogle Shape;6736;p68">
            <a:extLst>
              <a:ext uri="{FF2B5EF4-FFF2-40B4-BE49-F238E27FC236}">
                <a16:creationId xmlns:a16="http://schemas.microsoft.com/office/drawing/2014/main" id="{3ABD34BC-1BAD-6585-A384-32A8175105A0}"/>
              </a:ext>
            </a:extLst>
          </p:cNvPr>
          <p:cNvSpPr>
            <a:spLocks/>
          </p:cNvSpPr>
          <p:nvPr/>
        </p:nvSpPr>
        <p:spPr>
          <a:xfrm>
            <a:off x="3193667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4" name="Google Shape;6736;p68">
            <a:extLst>
              <a:ext uri="{FF2B5EF4-FFF2-40B4-BE49-F238E27FC236}">
                <a16:creationId xmlns:a16="http://schemas.microsoft.com/office/drawing/2014/main" id="{E3C5F28C-A0D7-2797-DB5B-5CE223F0E67A}"/>
              </a:ext>
            </a:extLst>
          </p:cNvPr>
          <p:cNvSpPr>
            <a:spLocks/>
          </p:cNvSpPr>
          <p:nvPr/>
        </p:nvSpPr>
        <p:spPr>
          <a:xfrm>
            <a:off x="348351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5" name="Google Shape;6736;p68">
            <a:extLst>
              <a:ext uri="{FF2B5EF4-FFF2-40B4-BE49-F238E27FC236}">
                <a16:creationId xmlns:a16="http://schemas.microsoft.com/office/drawing/2014/main" id="{909209E7-1571-08D1-3DAD-C2A4BA7E943A}"/>
              </a:ext>
            </a:extLst>
          </p:cNvPr>
          <p:cNvSpPr>
            <a:spLocks/>
          </p:cNvSpPr>
          <p:nvPr/>
        </p:nvSpPr>
        <p:spPr>
          <a:xfrm>
            <a:off x="378158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0" name="Google Shape;6736;p68">
            <a:extLst>
              <a:ext uri="{FF2B5EF4-FFF2-40B4-BE49-F238E27FC236}">
                <a16:creationId xmlns:a16="http://schemas.microsoft.com/office/drawing/2014/main" id="{7AC73ED9-17C8-BA1E-8A27-9D6D1AA7DE7D}"/>
              </a:ext>
            </a:extLst>
          </p:cNvPr>
          <p:cNvSpPr>
            <a:spLocks/>
          </p:cNvSpPr>
          <p:nvPr/>
        </p:nvSpPr>
        <p:spPr>
          <a:xfrm>
            <a:off x="482377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4" name="Google Shape;6736;p68">
            <a:extLst>
              <a:ext uri="{FF2B5EF4-FFF2-40B4-BE49-F238E27FC236}">
                <a16:creationId xmlns:a16="http://schemas.microsoft.com/office/drawing/2014/main" id="{33653F53-D2CB-9813-5161-A0557649F43C}"/>
              </a:ext>
            </a:extLst>
          </p:cNvPr>
          <p:cNvSpPr>
            <a:spLocks/>
          </p:cNvSpPr>
          <p:nvPr/>
        </p:nvSpPr>
        <p:spPr>
          <a:xfrm>
            <a:off x="5204422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5" name="Google Shape;6736;p68">
            <a:extLst>
              <a:ext uri="{FF2B5EF4-FFF2-40B4-BE49-F238E27FC236}">
                <a16:creationId xmlns:a16="http://schemas.microsoft.com/office/drawing/2014/main" id="{5F14B3AD-7A35-2565-C426-66B033F54120}"/>
              </a:ext>
            </a:extLst>
          </p:cNvPr>
          <p:cNvSpPr>
            <a:spLocks/>
          </p:cNvSpPr>
          <p:nvPr/>
        </p:nvSpPr>
        <p:spPr>
          <a:xfrm>
            <a:off x="558680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6" name="Google Shape;6736;p68">
            <a:extLst>
              <a:ext uri="{FF2B5EF4-FFF2-40B4-BE49-F238E27FC236}">
                <a16:creationId xmlns:a16="http://schemas.microsoft.com/office/drawing/2014/main" id="{80576C3D-2885-36C2-087A-D86F1F2B88F2}"/>
              </a:ext>
            </a:extLst>
          </p:cNvPr>
          <p:cNvSpPr>
            <a:spLocks/>
          </p:cNvSpPr>
          <p:nvPr/>
        </p:nvSpPr>
        <p:spPr>
          <a:xfrm>
            <a:off x="5965701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7" name="Google Shape;6736;p68">
            <a:extLst>
              <a:ext uri="{FF2B5EF4-FFF2-40B4-BE49-F238E27FC236}">
                <a16:creationId xmlns:a16="http://schemas.microsoft.com/office/drawing/2014/main" id="{F195BEE5-3D85-D6FA-B055-EC6EBF95D92C}"/>
              </a:ext>
            </a:extLst>
          </p:cNvPr>
          <p:cNvSpPr>
            <a:spLocks/>
          </p:cNvSpPr>
          <p:nvPr/>
        </p:nvSpPr>
        <p:spPr>
          <a:xfrm>
            <a:off x="652650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8" name="Google Shape;6736;p68">
            <a:extLst>
              <a:ext uri="{FF2B5EF4-FFF2-40B4-BE49-F238E27FC236}">
                <a16:creationId xmlns:a16="http://schemas.microsoft.com/office/drawing/2014/main" id="{264F89C9-F6BC-CEDB-242C-748A59B77A61}"/>
              </a:ext>
            </a:extLst>
          </p:cNvPr>
          <p:cNvSpPr>
            <a:spLocks/>
          </p:cNvSpPr>
          <p:nvPr/>
        </p:nvSpPr>
        <p:spPr>
          <a:xfrm>
            <a:off x="6940095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9" name="Google Shape;6736;p68">
            <a:extLst>
              <a:ext uri="{FF2B5EF4-FFF2-40B4-BE49-F238E27FC236}">
                <a16:creationId xmlns:a16="http://schemas.microsoft.com/office/drawing/2014/main" id="{4ECA92A0-B78D-9357-2F10-094A9C786B48}"/>
              </a:ext>
            </a:extLst>
          </p:cNvPr>
          <p:cNvSpPr>
            <a:spLocks/>
          </p:cNvSpPr>
          <p:nvPr/>
        </p:nvSpPr>
        <p:spPr>
          <a:xfrm>
            <a:off x="735693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0" name="Google Shape;6736;p68">
            <a:extLst>
              <a:ext uri="{FF2B5EF4-FFF2-40B4-BE49-F238E27FC236}">
                <a16:creationId xmlns:a16="http://schemas.microsoft.com/office/drawing/2014/main" id="{3CDA3094-C791-B2A5-E477-F495465F351F}"/>
              </a:ext>
            </a:extLst>
          </p:cNvPr>
          <p:cNvSpPr>
            <a:spLocks/>
          </p:cNvSpPr>
          <p:nvPr/>
        </p:nvSpPr>
        <p:spPr>
          <a:xfrm>
            <a:off x="776946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1" name="Google Shape;6736;p68">
            <a:extLst>
              <a:ext uri="{FF2B5EF4-FFF2-40B4-BE49-F238E27FC236}">
                <a16:creationId xmlns:a16="http://schemas.microsoft.com/office/drawing/2014/main" id="{1D27E386-1E87-E2CF-2C57-866D5BAF9B65}"/>
              </a:ext>
            </a:extLst>
          </p:cNvPr>
          <p:cNvSpPr>
            <a:spLocks/>
          </p:cNvSpPr>
          <p:nvPr/>
        </p:nvSpPr>
        <p:spPr>
          <a:xfrm>
            <a:off x="81873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2" name="Google Shape;6736;p68">
            <a:extLst>
              <a:ext uri="{FF2B5EF4-FFF2-40B4-BE49-F238E27FC236}">
                <a16:creationId xmlns:a16="http://schemas.microsoft.com/office/drawing/2014/main" id="{FAF636E9-FC48-FB3A-7B16-566C6751952B}"/>
              </a:ext>
            </a:extLst>
          </p:cNvPr>
          <p:cNvSpPr>
            <a:spLocks/>
          </p:cNvSpPr>
          <p:nvPr/>
        </p:nvSpPr>
        <p:spPr>
          <a:xfrm>
            <a:off x="86052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3" name="Google Shape;6736;p68">
            <a:extLst>
              <a:ext uri="{FF2B5EF4-FFF2-40B4-BE49-F238E27FC236}">
                <a16:creationId xmlns:a16="http://schemas.microsoft.com/office/drawing/2014/main" id="{95E00AA7-01B8-5AC0-3D16-55C6BC4BD9D1}"/>
              </a:ext>
            </a:extLst>
          </p:cNvPr>
          <p:cNvSpPr>
            <a:spLocks/>
          </p:cNvSpPr>
          <p:nvPr/>
        </p:nvSpPr>
        <p:spPr>
          <a:xfrm>
            <a:off x="9262835" y="2835863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4" name="Google Shape;6736;p68">
            <a:extLst>
              <a:ext uri="{FF2B5EF4-FFF2-40B4-BE49-F238E27FC236}">
                <a16:creationId xmlns:a16="http://schemas.microsoft.com/office/drawing/2014/main" id="{3968E4C7-F0F6-8064-34E1-21A7FDBE8658}"/>
              </a:ext>
            </a:extLst>
          </p:cNvPr>
          <p:cNvSpPr>
            <a:spLocks/>
          </p:cNvSpPr>
          <p:nvPr/>
        </p:nvSpPr>
        <p:spPr>
          <a:xfrm>
            <a:off x="9880645" y="2831182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5" name="Google Shape;6736;p68">
            <a:extLst>
              <a:ext uri="{FF2B5EF4-FFF2-40B4-BE49-F238E27FC236}">
                <a16:creationId xmlns:a16="http://schemas.microsoft.com/office/drawing/2014/main" id="{9127D5BF-C092-D21E-D951-B935D7E7D72A}"/>
              </a:ext>
            </a:extLst>
          </p:cNvPr>
          <p:cNvSpPr>
            <a:spLocks/>
          </p:cNvSpPr>
          <p:nvPr/>
        </p:nvSpPr>
        <p:spPr>
          <a:xfrm>
            <a:off x="10502127" y="2826501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6" name="右大括号 85">
            <a:extLst>
              <a:ext uri="{FF2B5EF4-FFF2-40B4-BE49-F238E27FC236}">
                <a16:creationId xmlns:a16="http://schemas.microsoft.com/office/drawing/2014/main" id="{49FB59CD-F1E3-3A37-399B-A744C2509BF3}"/>
              </a:ext>
            </a:extLst>
          </p:cNvPr>
          <p:cNvSpPr/>
          <p:nvPr/>
        </p:nvSpPr>
        <p:spPr>
          <a:xfrm rot="5400000">
            <a:off x="5490892" y="2936711"/>
            <a:ext cx="124740" cy="147235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右大括号 86">
            <a:extLst>
              <a:ext uri="{FF2B5EF4-FFF2-40B4-BE49-F238E27FC236}">
                <a16:creationId xmlns:a16="http://schemas.microsoft.com/office/drawing/2014/main" id="{D57F9E03-CBAB-01AD-BBD3-E3F1FCA24808}"/>
              </a:ext>
            </a:extLst>
          </p:cNvPr>
          <p:cNvSpPr/>
          <p:nvPr/>
        </p:nvSpPr>
        <p:spPr>
          <a:xfrm rot="5400000">
            <a:off x="3570020" y="3590003"/>
            <a:ext cx="124740" cy="831634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D7A652A1-A4FF-A73E-C9DE-40E367183995}"/>
              </a:ext>
            </a:extLst>
          </p:cNvPr>
          <p:cNvSpPr/>
          <p:nvPr/>
        </p:nvSpPr>
        <p:spPr>
          <a:xfrm rot="5400000">
            <a:off x="7698748" y="2195914"/>
            <a:ext cx="124740" cy="2453131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右大括号 88">
            <a:extLst>
              <a:ext uri="{FF2B5EF4-FFF2-40B4-BE49-F238E27FC236}">
                <a16:creationId xmlns:a16="http://schemas.microsoft.com/office/drawing/2014/main" id="{7F9F8B9F-F6DA-E196-01F2-08D05C8C62A2}"/>
              </a:ext>
            </a:extLst>
          </p:cNvPr>
          <p:cNvSpPr/>
          <p:nvPr/>
        </p:nvSpPr>
        <p:spPr>
          <a:xfrm rot="5400000">
            <a:off x="10120667" y="2400997"/>
            <a:ext cx="124740" cy="184040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0C21BCC-9A8D-153C-39B9-B8629D468336}"/>
              </a:ext>
            </a:extLst>
          </p:cNvPr>
          <p:cNvGrpSpPr/>
          <p:nvPr/>
        </p:nvGrpSpPr>
        <p:grpSpPr>
          <a:xfrm>
            <a:off x="2433229" y="4539378"/>
            <a:ext cx="2484379" cy="2127622"/>
            <a:chOff x="7473349" y="977898"/>
            <a:chExt cx="2484379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5E8305F-2D54-414A-75A4-96FF522997E7}"/>
                </a:ext>
              </a:extLst>
            </p:cNvPr>
            <p:cNvCxnSpPr>
              <a:cxnSpLocks/>
              <a:stCxn id="187" idx="3"/>
              <a:endCxn id="103" idx="1"/>
            </p:cNvCxnSpPr>
            <p:nvPr/>
          </p:nvCxnSpPr>
          <p:spPr>
            <a:xfrm flipV="1">
              <a:off x="7473349" y="1976899"/>
              <a:ext cx="477755" cy="102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3F2A474-0E60-17B1-52E4-083D3D77A94D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3C036A9-64CC-2267-BAEA-4C8778CF55BC}"/>
                </a:ext>
              </a:extLst>
            </p:cNvPr>
            <p:cNvCxnSpPr>
              <a:cxnSpLocks/>
              <a:stCxn id="104" idx="3"/>
              <a:endCxn id="105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8FE37736-2691-E88F-3816-9F82FE9C3A9C}"/>
                </a:ext>
              </a:extLst>
            </p:cNvPr>
            <p:cNvCxnSpPr>
              <a:cxnSpLocks/>
              <a:stCxn id="105" idx="3"/>
              <a:endCxn id="144" idx="1"/>
            </p:cNvCxnSpPr>
            <p:nvPr/>
          </p:nvCxnSpPr>
          <p:spPr>
            <a:xfrm>
              <a:off x="9258388" y="1976899"/>
              <a:ext cx="699340" cy="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C5BBB0FB-FF96-8073-0402-9415CD35288F}"/>
                </a:ext>
              </a:extLst>
            </p:cNvPr>
            <p:cNvCxnSpPr>
              <a:cxnSpLocks/>
              <a:stCxn id="103" idx="1"/>
              <a:endCxn id="111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2E8A69F-C974-13A8-54CB-F16C7CA3A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右大括号 112">
              <a:extLst>
                <a:ext uri="{FF2B5EF4-FFF2-40B4-BE49-F238E27FC236}">
                  <a16:creationId xmlns:a16="http://schemas.microsoft.com/office/drawing/2014/main" id="{3AB30263-EBCC-19DC-CB5E-752DD4DAE8D9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764AA9A8-E056-E2DD-8908-9F8EF1F44E3C}"/>
              </a:ext>
            </a:extLst>
          </p:cNvPr>
          <p:cNvGrpSpPr/>
          <p:nvPr/>
        </p:nvGrpSpPr>
        <p:grpSpPr>
          <a:xfrm>
            <a:off x="4706999" y="4540005"/>
            <a:ext cx="2432183" cy="2127622"/>
            <a:chOff x="7740495" y="977898"/>
            <a:chExt cx="2432183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B1DE58A9-1CEA-9365-3146-374A48237918}"/>
                </a:ext>
              </a:extLst>
            </p:cNvPr>
            <p:cNvCxnSpPr>
              <a:cxnSpLocks/>
              <a:stCxn id="144" idx="3"/>
              <a:endCxn id="145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B7D0A5FC-A59C-39ED-27E8-58E2DFB358D1}"/>
                </a:ext>
              </a:extLst>
            </p:cNvPr>
            <p:cNvCxnSpPr>
              <a:cxnSpLocks/>
              <a:stCxn id="145" idx="3"/>
              <a:endCxn id="146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90AE8634-E8B1-DE0A-5A8D-87917EAC32A6}"/>
                </a:ext>
              </a:extLst>
            </p:cNvPr>
            <p:cNvCxnSpPr>
              <a:cxnSpLocks/>
              <a:stCxn id="146" idx="3"/>
              <a:endCxn id="158" idx="1"/>
            </p:cNvCxnSpPr>
            <p:nvPr/>
          </p:nvCxnSpPr>
          <p:spPr>
            <a:xfrm flipV="1">
              <a:off x="9258388" y="1975790"/>
              <a:ext cx="914290" cy="1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1C742875-442C-3A32-DFAC-F5504A3B9D68}"/>
                </a:ext>
              </a:extLst>
            </p:cNvPr>
            <p:cNvCxnSpPr>
              <a:cxnSpLocks/>
              <a:stCxn id="144" idx="1"/>
              <a:endCxn id="152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49368CA-E499-B855-4111-5017E3888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右大括号 153">
              <a:extLst>
                <a:ext uri="{FF2B5EF4-FFF2-40B4-BE49-F238E27FC236}">
                  <a16:creationId xmlns:a16="http://schemas.microsoft.com/office/drawing/2014/main" id="{C7D6DF76-F9AA-F306-BB51-0A94697123AA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F94277AC-160F-F5F5-F4A4-91F988B7309A}"/>
              </a:ext>
            </a:extLst>
          </p:cNvPr>
          <p:cNvGrpSpPr/>
          <p:nvPr/>
        </p:nvGrpSpPr>
        <p:grpSpPr>
          <a:xfrm>
            <a:off x="6928573" y="4538896"/>
            <a:ext cx="2475997" cy="2127622"/>
            <a:chOff x="7740495" y="977898"/>
            <a:chExt cx="2475997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1@1024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3F9CA649-A241-7024-22CA-161ED9BA6635}"/>
                </a:ext>
              </a:extLst>
            </p:cNvPr>
            <p:cNvCxnSpPr>
              <a:cxnSpLocks/>
              <a:stCxn id="158" idx="3"/>
              <a:endCxn id="159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872E3327-69FE-827D-2404-BD881464EF06}"/>
                </a:ext>
              </a:extLst>
            </p:cNvPr>
            <p:cNvCxnSpPr>
              <a:cxnSpLocks/>
              <a:stCxn id="159" idx="3"/>
              <a:endCxn id="160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7BE06F4F-CE51-3D1E-0909-0EC1E9BE6568}"/>
                </a:ext>
              </a:extLst>
            </p:cNvPr>
            <p:cNvCxnSpPr>
              <a:cxnSpLocks/>
              <a:stCxn id="160" idx="3"/>
              <a:endCxn id="172" idx="1"/>
            </p:cNvCxnSpPr>
            <p:nvPr/>
          </p:nvCxnSpPr>
          <p:spPr>
            <a:xfrm>
              <a:off x="9258388" y="1976899"/>
              <a:ext cx="958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61821E2B-DD3F-811A-E479-BFA31FC400BA}"/>
                </a:ext>
              </a:extLst>
            </p:cNvPr>
            <p:cNvCxnSpPr>
              <a:cxnSpLocks/>
              <a:stCxn id="158" idx="1"/>
              <a:endCxn id="165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BAAAC11D-AD0D-2ABB-594B-6D60613EB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右大括号 166">
              <a:extLst>
                <a:ext uri="{FF2B5EF4-FFF2-40B4-BE49-F238E27FC236}">
                  <a16:creationId xmlns:a16="http://schemas.microsoft.com/office/drawing/2014/main" id="{42558394-7C18-408E-CCE5-73DA4A015A22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BFB602E-72C6-7402-CEFE-B80AF106E02C}"/>
              </a:ext>
            </a:extLst>
          </p:cNvPr>
          <p:cNvGrpSpPr/>
          <p:nvPr/>
        </p:nvGrpSpPr>
        <p:grpSpPr>
          <a:xfrm>
            <a:off x="9193961" y="4538896"/>
            <a:ext cx="2191539" cy="2127622"/>
            <a:chOff x="7740495" y="977898"/>
            <a:chExt cx="2191539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1@2048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691D599D-DB01-1A35-A6EB-3A47AEA25614}"/>
                </a:ext>
              </a:extLst>
            </p:cNvPr>
            <p:cNvCxnSpPr>
              <a:cxnSpLocks/>
              <a:stCxn id="172" idx="3"/>
              <a:endCxn id="173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D06753FB-E33E-A66E-4FAC-1F58FC91232E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22C008E1-9A28-9E82-BFFC-8F172924BED0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9258388" y="1976899"/>
              <a:ext cx="6736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连接符: 肘形 177">
              <a:extLst>
                <a:ext uri="{FF2B5EF4-FFF2-40B4-BE49-F238E27FC236}">
                  <a16:creationId xmlns:a16="http://schemas.microsoft.com/office/drawing/2014/main" id="{A4BA1258-21EA-4961-55FF-D5056524526E}"/>
                </a:ext>
              </a:extLst>
            </p:cNvPr>
            <p:cNvCxnSpPr>
              <a:cxnSpLocks/>
              <a:stCxn id="172" idx="1"/>
              <a:endCxn id="179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123B7899-AB05-7822-8809-6B52FFACB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右大括号 180">
              <a:extLst>
                <a:ext uri="{FF2B5EF4-FFF2-40B4-BE49-F238E27FC236}">
                  <a16:creationId xmlns:a16="http://schemas.microsoft.com/office/drawing/2014/main" id="{178CEC10-92A9-904A-01E0-31FB6A105B56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/>
              <p:nvPr/>
            </p:nvSpPr>
            <p:spPr>
              <a:xfrm>
                <a:off x="2038024" y="484997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7@64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024" y="4849976"/>
                <a:ext cx="395205" cy="139720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FDFBC39-9293-C084-4CDA-40A90AA15F88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1642819" y="5548580"/>
            <a:ext cx="3952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2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3A2776-1F25-9D9F-9306-04EE7008FFE7}"/>
              </a:ext>
            </a:extLst>
          </p:cNvPr>
          <p:cNvSpPr/>
          <p:nvPr/>
        </p:nvSpPr>
        <p:spPr>
          <a:xfrm>
            <a:off x="4294948" y="4524256"/>
            <a:ext cx="3726548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 of Flattened Patches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24B405-385A-3B23-05ED-E40CD431B0BF}"/>
              </a:ext>
            </a:extLst>
          </p:cNvPr>
          <p:cNvSpPr/>
          <p:nvPr/>
        </p:nvSpPr>
        <p:spPr>
          <a:xfrm>
            <a:off x="3981663" y="3549049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A96E37-1370-CF97-550E-8FA3960EE8C9}"/>
              </a:ext>
            </a:extLst>
          </p:cNvPr>
          <p:cNvSpPr/>
          <p:nvPr/>
        </p:nvSpPr>
        <p:spPr>
          <a:xfrm>
            <a:off x="3798148" y="3549049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307AE0-2975-F6D0-3AD3-F5C815C4B53F}"/>
              </a:ext>
            </a:extLst>
          </p:cNvPr>
          <p:cNvSpPr/>
          <p:nvPr/>
        </p:nvSpPr>
        <p:spPr>
          <a:xfrm>
            <a:off x="4478463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CDB149-4A0F-CADA-7BBD-E0FA04AD1ED7}"/>
              </a:ext>
            </a:extLst>
          </p:cNvPr>
          <p:cNvSpPr/>
          <p:nvPr/>
        </p:nvSpPr>
        <p:spPr>
          <a:xfrm>
            <a:off x="4294948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734D59-087A-7641-6876-73393FE5722E}"/>
              </a:ext>
            </a:extLst>
          </p:cNvPr>
          <p:cNvSpPr/>
          <p:nvPr/>
        </p:nvSpPr>
        <p:spPr>
          <a:xfrm>
            <a:off x="5133148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6D1FF8-004B-8A7A-559C-08C996028968}"/>
              </a:ext>
            </a:extLst>
          </p:cNvPr>
          <p:cNvSpPr/>
          <p:nvPr/>
        </p:nvSpPr>
        <p:spPr>
          <a:xfrm>
            <a:off x="4949633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7F7F79-507F-9832-370E-1DCFBC58DA0D}"/>
              </a:ext>
            </a:extLst>
          </p:cNvPr>
          <p:cNvSpPr/>
          <p:nvPr/>
        </p:nvSpPr>
        <p:spPr>
          <a:xfrm>
            <a:off x="575737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E6564B8-BD95-1585-4CA1-6B8847C1A012}"/>
              </a:ext>
            </a:extLst>
          </p:cNvPr>
          <p:cNvSpPr/>
          <p:nvPr/>
        </p:nvSpPr>
        <p:spPr>
          <a:xfrm>
            <a:off x="557386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7CDC6E-0F68-0DFA-586E-28E86C6ACB92}"/>
              </a:ext>
            </a:extLst>
          </p:cNvPr>
          <p:cNvSpPr/>
          <p:nvPr/>
        </p:nvSpPr>
        <p:spPr>
          <a:xfrm>
            <a:off x="641777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70A891D-F918-6BAE-D484-54CB33D88452}"/>
              </a:ext>
            </a:extLst>
          </p:cNvPr>
          <p:cNvSpPr/>
          <p:nvPr/>
        </p:nvSpPr>
        <p:spPr>
          <a:xfrm>
            <a:off x="623426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6753A4-8A7C-09A4-B5D2-DA955D0AE9F6}"/>
              </a:ext>
            </a:extLst>
          </p:cNvPr>
          <p:cNvSpPr/>
          <p:nvPr/>
        </p:nvSpPr>
        <p:spPr>
          <a:xfrm>
            <a:off x="7067577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589431-F586-3955-2328-41344C623391}"/>
              </a:ext>
            </a:extLst>
          </p:cNvPr>
          <p:cNvSpPr/>
          <p:nvPr/>
        </p:nvSpPr>
        <p:spPr>
          <a:xfrm>
            <a:off x="6884062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6D603B8-ED95-10C6-5E70-4444C7991F36}"/>
              </a:ext>
            </a:extLst>
          </p:cNvPr>
          <p:cNvSpPr/>
          <p:nvPr/>
        </p:nvSpPr>
        <p:spPr>
          <a:xfrm>
            <a:off x="7837981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4ABB052-1C19-A138-DD65-38CEA16E6692}"/>
              </a:ext>
            </a:extLst>
          </p:cNvPr>
          <p:cNvSpPr/>
          <p:nvPr/>
        </p:nvSpPr>
        <p:spPr>
          <a:xfrm>
            <a:off x="7654466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/>
              <p:nvPr/>
            </p:nvSpPr>
            <p:spPr>
              <a:xfrm>
                <a:off x="7265286" y="3555201"/>
                <a:ext cx="411329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286" y="3555201"/>
                <a:ext cx="41132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BE9119-1A25-CCDE-787B-E390A50782FA}"/>
              </a:ext>
            </a:extLst>
          </p:cNvPr>
          <p:cNvCxnSpPr>
            <a:cxnSpLocks/>
          </p:cNvCxnSpPr>
          <p:nvPr/>
        </p:nvCxnSpPr>
        <p:spPr>
          <a:xfrm flipV="1">
            <a:off x="5041390" y="387297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E6CE35-CB66-07AB-A07F-0A95090CD6DD}"/>
              </a:ext>
            </a:extLst>
          </p:cNvPr>
          <p:cNvCxnSpPr>
            <a:cxnSpLocks/>
          </p:cNvCxnSpPr>
          <p:nvPr/>
        </p:nvCxnSpPr>
        <p:spPr>
          <a:xfrm flipV="1">
            <a:off x="4386705" y="388105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327614-84E8-1364-7342-CF3064598C66}"/>
              </a:ext>
            </a:extLst>
          </p:cNvPr>
          <p:cNvCxnSpPr>
            <a:cxnSpLocks/>
          </p:cNvCxnSpPr>
          <p:nvPr/>
        </p:nvCxnSpPr>
        <p:spPr>
          <a:xfrm flipV="1">
            <a:off x="5665621" y="3873369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B13797-F150-00D8-9D2B-42DF8D3C504B}"/>
              </a:ext>
            </a:extLst>
          </p:cNvPr>
          <p:cNvCxnSpPr>
            <a:cxnSpLocks/>
          </p:cNvCxnSpPr>
          <p:nvPr/>
        </p:nvCxnSpPr>
        <p:spPr>
          <a:xfrm flipV="1">
            <a:off x="6326021" y="387297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8F0799-9FC8-1974-77E5-26653892989B}"/>
              </a:ext>
            </a:extLst>
          </p:cNvPr>
          <p:cNvCxnSpPr>
            <a:cxnSpLocks/>
          </p:cNvCxnSpPr>
          <p:nvPr/>
        </p:nvCxnSpPr>
        <p:spPr>
          <a:xfrm flipV="1">
            <a:off x="6975819" y="387510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36EBAB-5FBE-16DD-C5FC-24FBE2E4008F}"/>
              </a:ext>
            </a:extLst>
          </p:cNvPr>
          <p:cNvCxnSpPr>
            <a:cxnSpLocks/>
          </p:cNvCxnSpPr>
          <p:nvPr/>
        </p:nvCxnSpPr>
        <p:spPr>
          <a:xfrm flipV="1">
            <a:off x="7746223" y="387336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D96BBE8-71BA-1B61-75AA-D0E26CA3EF1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58221" y="5012947"/>
            <a:ext cx="1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8D0627A-DF85-BA97-FCAA-D729C01AB5DD}"/>
              </a:ext>
            </a:extLst>
          </p:cNvPr>
          <p:cNvSpPr/>
          <p:nvPr/>
        </p:nvSpPr>
        <p:spPr>
          <a:xfrm>
            <a:off x="3611713" y="2681300"/>
            <a:ext cx="4552577" cy="542517"/>
          </a:xfrm>
          <a:prstGeom prst="roundRect">
            <a:avLst>
              <a:gd name="adj" fmla="val 17400"/>
            </a:avLst>
          </a:prstGeom>
          <a:solidFill>
            <a:srgbClr val="DAE2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CCF86EC-2E53-AFAF-38E5-A2033DB582F6}"/>
              </a:ext>
            </a:extLst>
          </p:cNvPr>
          <p:cNvSpPr/>
          <p:nvPr/>
        </p:nvSpPr>
        <p:spPr>
          <a:xfrm>
            <a:off x="3611713" y="1487499"/>
            <a:ext cx="4552577" cy="542517"/>
          </a:xfrm>
          <a:prstGeom prst="roundRect">
            <a:avLst>
              <a:gd name="adj" fmla="val 17400"/>
            </a:avLst>
          </a:prstGeom>
          <a:solidFill>
            <a:srgbClr val="DAE2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/>
              <p:nvPr/>
            </p:nvSpPr>
            <p:spPr>
              <a:xfrm rot="16200000">
                <a:off x="7871542" y="2199131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71542" y="2199131"/>
                <a:ext cx="41132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79AC9C5-6916-AD74-D970-6E011C923BB5}"/>
              </a:ext>
            </a:extLst>
          </p:cNvPr>
          <p:cNvCxnSpPr>
            <a:cxnSpLocks/>
          </p:cNvCxnSpPr>
          <p:nvPr/>
        </p:nvCxnSpPr>
        <p:spPr>
          <a:xfrm flipV="1">
            <a:off x="5041390" y="203280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F1EB1BE-92E8-881F-6045-A491E0D2A501}"/>
              </a:ext>
            </a:extLst>
          </p:cNvPr>
          <p:cNvCxnSpPr>
            <a:cxnSpLocks/>
          </p:cNvCxnSpPr>
          <p:nvPr/>
        </p:nvCxnSpPr>
        <p:spPr>
          <a:xfrm flipV="1">
            <a:off x="4386705" y="2040891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8756E8B-FD49-96E5-AE8C-3B412BB5D2BA}"/>
              </a:ext>
            </a:extLst>
          </p:cNvPr>
          <p:cNvCxnSpPr>
            <a:cxnSpLocks/>
          </p:cNvCxnSpPr>
          <p:nvPr/>
        </p:nvCxnSpPr>
        <p:spPr>
          <a:xfrm flipV="1">
            <a:off x="5665621" y="202050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69F4922-4678-D356-7757-184019930B91}"/>
              </a:ext>
            </a:extLst>
          </p:cNvPr>
          <p:cNvCxnSpPr>
            <a:cxnSpLocks/>
          </p:cNvCxnSpPr>
          <p:nvPr/>
        </p:nvCxnSpPr>
        <p:spPr>
          <a:xfrm flipV="1">
            <a:off x="6326021" y="203280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BD9788-8BD0-F23C-1A50-05B87889F8DA}"/>
              </a:ext>
            </a:extLst>
          </p:cNvPr>
          <p:cNvCxnSpPr>
            <a:cxnSpLocks/>
          </p:cNvCxnSpPr>
          <p:nvPr/>
        </p:nvCxnSpPr>
        <p:spPr>
          <a:xfrm flipV="1">
            <a:off x="6975819" y="203493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CF41ED-B7C7-B6CD-B716-3F7D8FDACB37}"/>
              </a:ext>
            </a:extLst>
          </p:cNvPr>
          <p:cNvCxnSpPr>
            <a:cxnSpLocks/>
          </p:cNvCxnSpPr>
          <p:nvPr/>
        </p:nvCxnSpPr>
        <p:spPr>
          <a:xfrm flipV="1">
            <a:off x="7746223" y="2026854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83F4C4-32A0-3AC7-0F74-E40D477E3BF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386705" y="3236121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5D2A46A-6BCA-D45E-57AF-7DB52899C699}"/>
              </a:ext>
            </a:extLst>
          </p:cNvPr>
          <p:cNvCxnSpPr>
            <a:cxnSpLocks/>
          </p:cNvCxnSpPr>
          <p:nvPr/>
        </p:nvCxnSpPr>
        <p:spPr>
          <a:xfrm flipH="1" flipV="1">
            <a:off x="5041234" y="322168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7566B8-3593-9A40-C189-BC3128077BB7}"/>
              </a:ext>
            </a:extLst>
          </p:cNvPr>
          <p:cNvCxnSpPr>
            <a:cxnSpLocks/>
          </p:cNvCxnSpPr>
          <p:nvPr/>
        </p:nvCxnSpPr>
        <p:spPr>
          <a:xfrm flipH="1" flipV="1">
            <a:off x="5665464" y="322996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012E83-F0BA-F360-00B7-1657FEB0C09A}"/>
              </a:ext>
            </a:extLst>
          </p:cNvPr>
          <p:cNvCxnSpPr>
            <a:cxnSpLocks/>
          </p:cNvCxnSpPr>
          <p:nvPr/>
        </p:nvCxnSpPr>
        <p:spPr>
          <a:xfrm flipH="1" flipV="1">
            <a:off x="6330450" y="3245524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D61D02-ACE2-FBC4-D8BF-162F66C2340E}"/>
              </a:ext>
            </a:extLst>
          </p:cNvPr>
          <p:cNvCxnSpPr>
            <a:cxnSpLocks/>
          </p:cNvCxnSpPr>
          <p:nvPr/>
        </p:nvCxnSpPr>
        <p:spPr>
          <a:xfrm flipH="1" flipV="1">
            <a:off x="6970941" y="3237853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DB1672-3B8B-CD04-067F-FF2B32617A31}"/>
              </a:ext>
            </a:extLst>
          </p:cNvPr>
          <p:cNvCxnSpPr>
            <a:cxnSpLocks/>
          </p:cNvCxnSpPr>
          <p:nvPr/>
        </p:nvCxnSpPr>
        <p:spPr>
          <a:xfrm flipH="1" flipV="1">
            <a:off x="7746222" y="322996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5F703CC-FFD5-AC52-7E97-A819E93CF645}"/>
              </a:ext>
            </a:extLst>
          </p:cNvPr>
          <p:cNvCxnSpPr>
            <a:cxnSpLocks/>
          </p:cNvCxnSpPr>
          <p:nvPr/>
        </p:nvCxnSpPr>
        <p:spPr>
          <a:xfrm flipH="1" flipV="1">
            <a:off x="3886828" y="3228037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7F508C7-B890-1DD2-6C56-2EE721B53879}"/>
              </a:ext>
            </a:extLst>
          </p:cNvPr>
          <p:cNvCxnSpPr>
            <a:cxnSpLocks/>
          </p:cNvCxnSpPr>
          <p:nvPr/>
        </p:nvCxnSpPr>
        <p:spPr>
          <a:xfrm flipV="1">
            <a:off x="3886828" y="2040891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/>
              <p:nvPr/>
            </p:nvSpPr>
            <p:spPr>
              <a:xfrm>
                <a:off x="8301454" y="218945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454" y="2189456"/>
                <a:ext cx="41132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EEE3DC25-8379-F3AF-937A-702A10CEBD84}"/>
              </a:ext>
            </a:extLst>
          </p:cNvPr>
          <p:cNvSpPr/>
          <p:nvPr/>
        </p:nvSpPr>
        <p:spPr>
          <a:xfrm>
            <a:off x="8214370" y="1487499"/>
            <a:ext cx="124740" cy="174246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CB23EFF-187C-E7E4-9B84-E7DE5779CC87}"/>
              </a:ext>
            </a:extLst>
          </p:cNvPr>
          <p:cNvSpPr>
            <a:spLocks/>
          </p:cNvSpPr>
          <p:nvPr/>
        </p:nvSpPr>
        <p:spPr>
          <a:xfrm>
            <a:off x="4262429" y="596284"/>
            <a:ext cx="249497" cy="253759"/>
          </a:xfrm>
          <a:prstGeom prst="rect">
            <a:avLst/>
          </a:prstGeom>
          <a:solidFill>
            <a:srgbClr val="8FAAD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5887D61-E4E7-BE22-7030-E64E001493E2}"/>
              </a:ext>
            </a:extLst>
          </p:cNvPr>
          <p:cNvSpPr>
            <a:spLocks/>
          </p:cNvSpPr>
          <p:nvPr/>
        </p:nvSpPr>
        <p:spPr>
          <a:xfrm>
            <a:off x="4922448" y="604277"/>
            <a:ext cx="249497" cy="253759"/>
          </a:xfrm>
          <a:prstGeom prst="rect">
            <a:avLst/>
          </a:prstGeom>
          <a:solidFill>
            <a:srgbClr val="F4B18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E6D2257-CC99-79C7-B59E-A4CA7811A0A0}"/>
              </a:ext>
            </a:extLst>
          </p:cNvPr>
          <p:cNvSpPr>
            <a:spLocks/>
          </p:cNvSpPr>
          <p:nvPr/>
        </p:nvSpPr>
        <p:spPr>
          <a:xfrm>
            <a:off x="6197246" y="596284"/>
            <a:ext cx="249497" cy="253759"/>
          </a:xfrm>
          <a:prstGeom prst="rect">
            <a:avLst/>
          </a:prstGeom>
          <a:solidFill>
            <a:srgbClr val="A9D18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9F7E424-8AA9-FFB8-AF82-6161D45073AE}"/>
              </a:ext>
            </a:extLst>
          </p:cNvPr>
          <p:cNvSpPr>
            <a:spLocks/>
          </p:cNvSpPr>
          <p:nvPr/>
        </p:nvSpPr>
        <p:spPr>
          <a:xfrm>
            <a:off x="7624010" y="600216"/>
            <a:ext cx="249497" cy="253759"/>
          </a:xfrm>
          <a:prstGeom prst="rect">
            <a:avLst/>
          </a:prstGeom>
          <a:solidFill>
            <a:srgbClr val="2F55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5" name="双括号 64">
            <a:extLst>
              <a:ext uri="{FF2B5EF4-FFF2-40B4-BE49-F238E27FC236}">
                <a16:creationId xmlns:a16="http://schemas.microsoft.com/office/drawing/2014/main" id="{23610848-904C-622C-2757-2316C45A5D1E}"/>
              </a:ext>
            </a:extLst>
          </p:cNvPr>
          <p:cNvSpPr/>
          <p:nvPr/>
        </p:nvSpPr>
        <p:spPr>
          <a:xfrm>
            <a:off x="3611713" y="539728"/>
            <a:ext cx="4552577" cy="403714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2AF4471-0039-E13D-5CB1-B8A9007EBEAF}"/>
              </a:ext>
            </a:extLst>
          </p:cNvPr>
          <p:cNvSpPr>
            <a:spLocks/>
          </p:cNvSpPr>
          <p:nvPr/>
        </p:nvSpPr>
        <p:spPr>
          <a:xfrm>
            <a:off x="5540697" y="596284"/>
            <a:ext cx="249497" cy="253759"/>
          </a:xfrm>
          <a:prstGeom prst="rect">
            <a:avLst/>
          </a:prstGeom>
          <a:solidFill>
            <a:srgbClr val="FBE5D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9617BBC-0D47-3FE9-5A90-A3D5D6AF7499}"/>
              </a:ext>
            </a:extLst>
          </p:cNvPr>
          <p:cNvSpPr>
            <a:spLocks/>
          </p:cNvSpPr>
          <p:nvPr/>
        </p:nvSpPr>
        <p:spPr>
          <a:xfrm>
            <a:off x="6848254" y="600216"/>
            <a:ext cx="249497" cy="253759"/>
          </a:xfrm>
          <a:prstGeom prst="rect">
            <a:avLst/>
          </a:prstGeom>
          <a:solidFill>
            <a:srgbClr val="54823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804437-322E-3C5A-31D0-AD81C679A6CC}"/>
              </a:ext>
            </a:extLst>
          </p:cNvPr>
          <p:cNvSpPr>
            <a:spLocks/>
          </p:cNvSpPr>
          <p:nvPr/>
        </p:nvSpPr>
        <p:spPr>
          <a:xfrm>
            <a:off x="3756814" y="603258"/>
            <a:ext cx="249497" cy="25375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FF34D8E-2130-4A92-5C4F-22C5FF772D9C}"/>
              </a:ext>
            </a:extLst>
          </p:cNvPr>
          <p:cNvCxnSpPr>
            <a:cxnSpLocks/>
          </p:cNvCxnSpPr>
          <p:nvPr/>
        </p:nvCxnSpPr>
        <p:spPr>
          <a:xfrm flipV="1">
            <a:off x="5041389" y="85660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CBB8F8-291C-CE63-EAF5-BBC96BCC06CF}"/>
              </a:ext>
            </a:extLst>
          </p:cNvPr>
          <p:cNvCxnSpPr>
            <a:cxnSpLocks/>
          </p:cNvCxnSpPr>
          <p:nvPr/>
        </p:nvCxnSpPr>
        <p:spPr>
          <a:xfrm flipV="1">
            <a:off x="4386704" y="86468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4407B5-C469-83C4-A2D7-485DC41F885C}"/>
              </a:ext>
            </a:extLst>
          </p:cNvPr>
          <p:cNvCxnSpPr>
            <a:cxnSpLocks/>
          </p:cNvCxnSpPr>
          <p:nvPr/>
        </p:nvCxnSpPr>
        <p:spPr>
          <a:xfrm flipV="1">
            <a:off x="5665620" y="844299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2C83ACB-519E-24C4-1136-DBBE2020A431}"/>
              </a:ext>
            </a:extLst>
          </p:cNvPr>
          <p:cNvCxnSpPr>
            <a:cxnSpLocks/>
          </p:cNvCxnSpPr>
          <p:nvPr/>
        </p:nvCxnSpPr>
        <p:spPr>
          <a:xfrm flipV="1">
            <a:off x="6326020" y="85660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1E3172-E1D4-C295-70F0-9F287D2EC24E}"/>
              </a:ext>
            </a:extLst>
          </p:cNvPr>
          <p:cNvCxnSpPr>
            <a:cxnSpLocks/>
          </p:cNvCxnSpPr>
          <p:nvPr/>
        </p:nvCxnSpPr>
        <p:spPr>
          <a:xfrm flipV="1">
            <a:off x="6975818" y="85873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6327B17-7883-5826-95B1-E955D74956DF}"/>
              </a:ext>
            </a:extLst>
          </p:cNvPr>
          <p:cNvCxnSpPr>
            <a:cxnSpLocks/>
          </p:cNvCxnSpPr>
          <p:nvPr/>
        </p:nvCxnSpPr>
        <p:spPr>
          <a:xfrm flipV="1">
            <a:off x="7746222" y="85064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5B877AF-F649-9B5C-1EFA-40565C852D62}"/>
              </a:ext>
            </a:extLst>
          </p:cNvPr>
          <p:cNvCxnSpPr>
            <a:cxnSpLocks/>
          </p:cNvCxnSpPr>
          <p:nvPr/>
        </p:nvCxnSpPr>
        <p:spPr>
          <a:xfrm flipV="1">
            <a:off x="3886827" y="85833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D90675-0579-615C-7C2B-4D8E2D86783B}"/>
                  </a:ext>
                </a:extLst>
              </p:cNvPr>
              <p:cNvSpPr txBox="1"/>
              <p:nvPr/>
            </p:nvSpPr>
            <p:spPr>
              <a:xfrm>
                <a:off x="7199323" y="218408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D90675-0579-615C-7C2B-4D8E2D86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323" y="2184086"/>
                <a:ext cx="41132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F8E079B-1267-9B15-1790-E886D7CE4FB8}"/>
                  </a:ext>
                </a:extLst>
              </p:cNvPr>
              <p:cNvSpPr txBox="1"/>
              <p:nvPr/>
            </p:nvSpPr>
            <p:spPr>
              <a:xfrm>
                <a:off x="7185086" y="1014063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F8E079B-1267-9B15-1790-E886D7CE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086" y="1014063"/>
                <a:ext cx="41132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/>
              <p:nvPr/>
            </p:nvSpPr>
            <p:spPr>
              <a:xfrm>
                <a:off x="7191349" y="55388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49" y="553886"/>
                <a:ext cx="41132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/>
              <p:nvPr/>
            </p:nvSpPr>
            <p:spPr>
              <a:xfrm>
                <a:off x="3788400" y="253305"/>
                <a:ext cx="283507" cy="3429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00" y="253305"/>
                <a:ext cx="283507" cy="342979"/>
              </a:xfrm>
              <a:prstGeom prst="rect">
                <a:avLst/>
              </a:prstGeom>
              <a:blipFill>
                <a:blip r:embed="rId9"/>
                <a:stretch>
                  <a:fillRect l="-1489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/>
              <p:nvPr/>
            </p:nvSpPr>
            <p:spPr>
              <a:xfrm>
                <a:off x="4286617" y="253305"/>
                <a:ext cx="283507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617" y="253305"/>
                <a:ext cx="283507" cy="338554"/>
              </a:xfrm>
              <a:prstGeom prst="rect">
                <a:avLst/>
              </a:prstGeom>
              <a:blipFill>
                <a:blip r:embed="rId10"/>
                <a:stretch>
                  <a:fillRect l="-1276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/>
              <p:nvPr/>
            </p:nvSpPr>
            <p:spPr>
              <a:xfrm>
                <a:off x="4950211" y="267095"/>
                <a:ext cx="283507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11" y="267095"/>
                <a:ext cx="283507" cy="338554"/>
              </a:xfrm>
              <a:prstGeom prst="rect">
                <a:avLst/>
              </a:prstGeom>
              <a:blipFill>
                <a:blip r:embed="rId11"/>
                <a:stretch>
                  <a:fillRect l="-1489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/>
              <p:nvPr/>
            </p:nvSpPr>
            <p:spPr>
              <a:xfrm>
                <a:off x="5585252" y="267094"/>
                <a:ext cx="283507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52" y="267094"/>
                <a:ext cx="283507" cy="338554"/>
              </a:xfrm>
              <a:prstGeom prst="rect">
                <a:avLst/>
              </a:prstGeom>
              <a:blipFill>
                <a:blip r:embed="rId12"/>
                <a:stretch>
                  <a:fillRect l="-1489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/>
              <p:nvPr/>
            </p:nvSpPr>
            <p:spPr>
              <a:xfrm>
                <a:off x="6201830" y="267065"/>
                <a:ext cx="283507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30" y="267065"/>
                <a:ext cx="283507" cy="338554"/>
              </a:xfrm>
              <a:prstGeom prst="rect">
                <a:avLst/>
              </a:prstGeom>
              <a:blipFill>
                <a:blip r:embed="rId13"/>
                <a:stretch>
                  <a:fillRect l="-1489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/>
              <p:nvPr/>
            </p:nvSpPr>
            <p:spPr>
              <a:xfrm>
                <a:off x="6861043" y="260279"/>
                <a:ext cx="283507" cy="34137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43" y="260279"/>
                <a:ext cx="283507" cy="341376"/>
              </a:xfrm>
              <a:prstGeom prst="rect">
                <a:avLst/>
              </a:prstGeom>
              <a:blipFill>
                <a:blip r:embed="rId14"/>
                <a:stretch>
                  <a:fillRect l="-1276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/>
              <p:nvPr/>
            </p:nvSpPr>
            <p:spPr>
              <a:xfrm>
                <a:off x="7663995" y="274656"/>
                <a:ext cx="283507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5" y="274656"/>
                <a:ext cx="283507" cy="338554"/>
              </a:xfrm>
              <a:prstGeom prst="rect">
                <a:avLst/>
              </a:prstGeom>
              <a:blipFill>
                <a:blip r:embed="rId15"/>
                <a:stretch>
                  <a:fillRect l="-1914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/>
              <p:nvPr/>
            </p:nvSpPr>
            <p:spPr>
              <a:xfrm>
                <a:off x="4570124" y="5656289"/>
                <a:ext cx="3143747" cy="3429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Backbone Fusion Feature Map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𝑏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24" y="5656289"/>
                <a:ext cx="3143747" cy="342979"/>
              </a:xfrm>
              <a:prstGeom prst="rect">
                <a:avLst/>
              </a:prstGeom>
              <a:blipFill>
                <a:blip r:embed="rId16"/>
                <a:stretch>
                  <a:fillRect l="-971" t="-3571" b="-2321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双括号 36">
            <a:extLst>
              <a:ext uri="{FF2B5EF4-FFF2-40B4-BE49-F238E27FC236}">
                <a16:creationId xmlns:a16="http://schemas.microsoft.com/office/drawing/2014/main" id="{EC96A6D5-B667-B296-1A73-D075DB9C5D4B}"/>
              </a:ext>
            </a:extLst>
          </p:cNvPr>
          <p:cNvSpPr/>
          <p:nvPr/>
        </p:nvSpPr>
        <p:spPr>
          <a:xfrm>
            <a:off x="3611714" y="3509261"/>
            <a:ext cx="4552577" cy="403714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77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435277-7A52-0D0B-4F80-CB1A11811863}"/>
              </a:ext>
            </a:extLst>
          </p:cNvPr>
          <p:cNvSpPr/>
          <p:nvPr/>
        </p:nvSpPr>
        <p:spPr>
          <a:xfrm>
            <a:off x="1523261" y="3832392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BB08D0-DC76-C5E1-7E06-4A0D66ADF064}"/>
              </a:ext>
            </a:extLst>
          </p:cNvPr>
          <p:cNvSpPr/>
          <p:nvPr/>
        </p:nvSpPr>
        <p:spPr>
          <a:xfrm>
            <a:off x="1523261" y="3231928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C57AF4-D326-F6AB-F4B4-9723E9F2781C}"/>
              </a:ext>
            </a:extLst>
          </p:cNvPr>
          <p:cNvSpPr/>
          <p:nvPr/>
        </p:nvSpPr>
        <p:spPr>
          <a:xfrm>
            <a:off x="1523261" y="1829032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4565F8E-B28B-15E6-E85E-06219CEB7164}"/>
              </a:ext>
            </a:extLst>
          </p:cNvPr>
          <p:cNvSpPr/>
          <p:nvPr/>
        </p:nvSpPr>
        <p:spPr>
          <a:xfrm>
            <a:off x="1523261" y="2372346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FCC97-53B1-8B42-2799-200818405BB9}"/>
              </a:ext>
            </a:extLst>
          </p:cNvPr>
          <p:cNvSpPr txBox="1"/>
          <p:nvPr/>
        </p:nvSpPr>
        <p:spPr>
          <a:xfrm>
            <a:off x="1632737" y="4962530"/>
            <a:ext cx="261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Input Token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0B0F38-9CDC-ADC7-2541-9A816CD0892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04044" y="4197652"/>
            <a:ext cx="0" cy="790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EE9FDCE-F109-4AD5-8ED4-B92DEF2B4850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1510720" y="3427099"/>
            <a:ext cx="1405864" cy="1380782"/>
          </a:xfrm>
          <a:prstGeom prst="bentConnector4">
            <a:avLst>
              <a:gd name="adj1" fmla="val 1047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75DC41-ADC9-B0B9-F3B5-F9073D584BE4}"/>
              </a:ext>
            </a:extLst>
          </p:cNvPr>
          <p:cNvCxnSpPr>
            <a:cxnSpLocks/>
          </p:cNvCxnSpPr>
          <p:nvPr/>
        </p:nvCxnSpPr>
        <p:spPr>
          <a:xfrm flipV="1">
            <a:off x="2101463" y="4197652"/>
            <a:ext cx="0" cy="610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DD05B0-D0AD-2B60-DD64-340FEF4E99B7}"/>
              </a:ext>
            </a:extLst>
          </p:cNvPr>
          <p:cNvCxnSpPr>
            <a:cxnSpLocks/>
          </p:cNvCxnSpPr>
          <p:nvPr/>
        </p:nvCxnSpPr>
        <p:spPr>
          <a:xfrm flipV="1">
            <a:off x="3644124" y="4197651"/>
            <a:ext cx="0" cy="610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5B8D85-F6E2-01EA-3B4B-4C8E3457FF8B}"/>
              </a:ext>
            </a:extLst>
          </p:cNvPr>
          <p:cNvCxnSpPr/>
          <p:nvPr/>
        </p:nvCxnSpPr>
        <p:spPr>
          <a:xfrm>
            <a:off x="2904043" y="4808515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04CDDB-2CFB-D926-8B02-DECFD88DD2D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904044" y="3597188"/>
            <a:ext cx="0" cy="235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8781FF-D910-C9BF-98DF-64805D9C71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904044" y="2737606"/>
            <a:ext cx="0" cy="49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2C8F2D-5097-49BC-801A-E1D37623BD6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904044" y="2194292"/>
            <a:ext cx="0" cy="178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E09B379-D44F-6049-D34C-8006E5F8D830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16200000" flipV="1">
            <a:off x="1603520" y="1931403"/>
            <a:ext cx="1220266" cy="1380783"/>
          </a:xfrm>
          <a:prstGeom prst="bentConnector4">
            <a:avLst>
              <a:gd name="adj1" fmla="val 1831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C279D19-B54F-8A2E-43B5-791682982EAF}"/>
              </a:ext>
            </a:extLst>
          </p:cNvPr>
          <p:cNvSpPr/>
          <p:nvPr/>
        </p:nvSpPr>
        <p:spPr>
          <a:xfrm>
            <a:off x="1047564" y="1455534"/>
            <a:ext cx="3408138" cy="3958668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454DFF-60A8-76E3-3FB5-FF4B00804B9E}"/>
              </a:ext>
            </a:extLst>
          </p:cNvPr>
          <p:cNvSpPr txBox="1"/>
          <p:nvPr/>
        </p:nvSpPr>
        <p:spPr>
          <a:xfrm>
            <a:off x="1535311" y="5415771"/>
            <a:ext cx="247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Transformer Encoder Layer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2ADD13-9B64-2F48-6B6F-E9D66BF880B9}"/>
              </a:ext>
            </a:extLst>
          </p:cNvPr>
          <p:cNvSpPr txBox="1"/>
          <p:nvPr/>
        </p:nvSpPr>
        <p:spPr>
          <a:xfrm>
            <a:off x="1875864" y="4176770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A56BA9-E97F-2608-7686-6E87800FDC13}"/>
              </a:ext>
            </a:extLst>
          </p:cNvPr>
          <p:cNvSpPr txBox="1"/>
          <p:nvPr/>
        </p:nvSpPr>
        <p:spPr>
          <a:xfrm>
            <a:off x="2680361" y="4167244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9AF63F-BDAD-0A1E-FBA6-B74404AEEE3A}"/>
              </a:ext>
            </a:extLst>
          </p:cNvPr>
          <p:cNvSpPr txBox="1"/>
          <p:nvPr/>
        </p:nvSpPr>
        <p:spPr>
          <a:xfrm>
            <a:off x="3416893" y="4155012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6ECC22-6BEB-7371-CD10-11D3CFDFAA0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904044" y="1521056"/>
            <a:ext cx="0" cy="307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9CA191C-5487-33B2-4FD9-31668EE605A4}"/>
              </a:ext>
            </a:extLst>
          </p:cNvPr>
          <p:cNvSpPr/>
          <p:nvPr/>
        </p:nvSpPr>
        <p:spPr>
          <a:xfrm>
            <a:off x="4809274" y="3153834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DF4CDFA-CDBF-59F0-276C-D381738071B6}"/>
              </a:ext>
            </a:extLst>
          </p:cNvPr>
          <p:cNvSpPr/>
          <p:nvPr/>
        </p:nvSpPr>
        <p:spPr>
          <a:xfrm>
            <a:off x="5757721" y="2426105"/>
            <a:ext cx="88403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Concat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BA70CD4-2CA1-C457-6B66-86193469FD1C}"/>
              </a:ext>
            </a:extLst>
          </p:cNvPr>
          <p:cNvSpPr/>
          <p:nvPr/>
        </p:nvSpPr>
        <p:spPr>
          <a:xfrm>
            <a:off x="5722596" y="1881021"/>
            <a:ext cx="947444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2976937-C091-1F7D-8294-2A1FAF008385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6196318" y="2230097"/>
            <a:ext cx="3422" cy="19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22A694-56B1-6495-CEC8-E91B918788A3}"/>
              </a:ext>
            </a:extLst>
          </p:cNvPr>
          <p:cNvSpPr/>
          <p:nvPr/>
        </p:nvSpPr>
        <p:spPr>
          <a:xfrm>
            <a:off x="5888937" y="3939528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1D73BDF-B965-A7CB-235C-A4FE5F386FA2}"/>
              </a:ext>
            </a:extLst>
          </p:cNvPr>
          <p:cNvSpPr/>
          <p:nvPr/>
        </p:nvSpPr>
        <p:spPr>
          <a:xfrm>
            <a:off x="4804343" y="3943201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F9E5EC-E795-4D97-9602-1C445E7F77D0}"/>
              </a:ext>
            </a:extLst>
          </p:cNvPr>
          <p:cNvSpPr/>
          <p:nvPr/>
        </p:nvSpPr>
        <p:spPr>
          <a:xfrm>
            <a:off x="6973532" y="394494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0FECF6C-268F-2206-5290-B8974A0729DA}"/>
              </a:ext>
            </a:extLst>
          </p:cNvPr>
          <p:cNvCxnSpPr>
            <a:cxnSpLocks/>
          </p:cNvCxnSpPr>
          <p:nvPr/>
        </p:nvCxnSpPr>
        <p:spPr>
          <a:xfrm flipV="1">
            <a:off x="6368477" y="2773762"/>
            <a:ext cx="0" cy="371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/>
              <p:nvPr/>
            </p:nvSpPr>
            <p:spPr>
              <a:xfrm>
                <a:off x="7850012" y="3420233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2" y="3420233"/>
                <a:ext cx="3203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4C786A-9E72-B5A4-7BD9-827CBFD21B3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196318" y="1514557"/>
            <a:ext cx="0" cy="366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9A1CE9B-D413-1D7A-542E-0792FC772A86}"/>
              </a:ext>
            </a:extLst>
          </p:cNvPr>
          <p:cNvSpPr/>
          <p:nvPr/>
        </p:nvSpPr>
        <p:spPr>
          <a:xfrm>
            <a:off x="9602168" y="4300869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9E39367-BAA7-2ABB-6E86-4891121060A6}"/>
              </a:ext>
            </a:extLst>
          </p:cNvPr>
          <p:cNvSpPr/>
          <p:nvPr/>
        </p:nvSpPr>
        <p:spPr>
          <a:xfrm>
            <a:off x="9689992" y="3809593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EB2C1D-6AB8-B650-2A76-D58A9E68E93E}"/>
              </a:ext>
            </a:extLst>
          </p:cNvPr>
          <p:cNvSpPr/>
          <p:nvPr/>
        </p:nvSpPr>
        <p:spPr>
          <a:xfrm>
            <a:off x="9656559" y="2878433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3FBA544-0056-4ED5-D70C-D9EB4E8634F7}"/>
              </a:ext>
            </a:extLst>
          </p:cNvPr>
          <p:cNvSpPr/>
          <p:nvPr/>
        </p:nvSpPr>
        <p:spPr>
          <a:xfrm>
            <a:off x="8282030" y="2345348"/>
            <a:ext cx="2386640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E974AF-5695-3F7F-58C6-6DBECA1242B5}"/>
              </a:ext>
            </a:extLst>
          </p:cNvPr>
          <p:cNvCxnSpPr>
            <a:cxnSpLocks/>
          </p:cNvCxnSpPr>
          <p:nvPr/>
        </p:nvCxnSpPr>
        <p:spPr>
          <a:xfrm flipV="1">
            <a:off x="8785315" y="2702946"/>
            <a:ext cx="11307" cy="2300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1E4F664-F542-4A4D-43F3-8BF44D313951}"/>
              </a:ext>
            </a:extLst>
          </p:cNvPr>
          <p:cNvSpPr/>
          <p:nvPr/>
        </p:nvSpPr>
        <p:spPr>
          <a:xfrm>
            <a:off x="9489956" y="3344013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32978E-A8CD-CFA7-4B5D-9E4C81DF60A1}"/>
                  </a:ext>
                </a:extLst>
              </p:cNvPr>
              <p:cNvSpPr txBox="1"/>
              <p:nvPr/>
            </p:nvSpPr>
            <p:spPr>
              <a:xfrm>
                <a:off x="10415299" y="4603384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32978E-A8CD-CFA7-4B5D-9E4C81DF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299" y="4603384"/>
                <a:ext cx="315142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3B1FF5-0973-1053-1CD4-EEAFDB91B9E4}"/>
              </a:ext>
            </a:extLst>
          </p:cNvPr>
          <p:cNvCxnSpPr>
            <a:cxnSpLocks/>
          </p:cNvCxnSpPr>
          <p:nvPr/>
        </p:nvCxnSpPr>
        <p:spPr>
          <a:xfrm flipV="1">
            <a:off x="9732119" y="4639591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208646-390E-457B-381F-AFB154F27185}"/>
              </a:ext>
            </a:extLst>
          </p:cNvPr>
          <p:cNvCxnSpPr>
            <a:cxnSpLocks/>
          </p:cNvCxnSpPr>
          <p:nvPr/>
        </p:nvCxnSpPr>
        <p:spPr>
          <a:xfrm flipV="1">
            <a:off x="10448364" y="4648922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80B7D3-B9D6-509F-9176-E0A381F6955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H="1" flipV="1">
            <a:off x="10076350" y="4158669"/>
            <a:ext cx="332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76C9FE-3E95-6ED4-59FD-CD29BF3BA85C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H="1" flipV="1">
            <a:off x="10076199" y="3693089"/>
            <a:ext cx="151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3A4220-4947-0820-B7F4-13747F19D973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H="1" flipV="1">
            <a:off x="10075322" y="3227509"/>
            <a:ext cx="877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D1F8445-48CD-6F95-D419-15A33A188B9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0075322" y="2702946"/>
            <a:ext cx="0" cy="175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F50ECAA-7702-E932-1B53-5FE134594638}"/>
                  </a:ext>
                </a:extLst>
              </p:cNvPr>
              <p:cNvSpPr txBox="1"/>
              <p:nvPr/>
            </p:nvSpPr>
            <p:spPr>
              <a:xfrm>
                <a:off x="9718247" y="4606843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F50ECAA-7702-E932-1B53-5FE134594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7" y="4606843"/>
                <a:ext cx="3151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B1728AA-0EE9-CF11-FC03-B86AA0C41202}"/>
                  </a:ext>
                </a:extLst>
              </p:cNvPr>
              <p:cNvSpPr txBox="1"/>
              <p:nvPr/>
            </p:nvSpPr>
            <p:spPr>
              <a:xfrm>
                <a:off x="8736670" y="4600321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𝑉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B1728AA-0EE9-CF11-FC03-B86AA0C4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70" y="4600321"/>
                <a:ext cx="3151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731BBEC-E951-42BA-ABA4-374B6AFDDA28}"/>
              </a:ext>
            </a:extLst>
          </p:cNvPr>
          <p:cNvCxnSpPr>
            <a:stCxn id="37" idx="0"/>
          </p:cNvCxnSpPr>
          <p:nvPr/>
        </p:nvCxnSpPr>
        <p:spPr>
          <a:xfrm flipV="1">
            <a:off x="9475350" y="1968304"/>
            <a:ext cx="0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B2AE049-F704-8DB8-258D-D59C15313E0C}"/>
              </a:ext>
            </a:extLst>
          </p:cNvPr>
          <p:cNvSpPr/>
          <p:nvPr/>
        </p:nvSpPr>
        <p:spPr>
          <a:xfrm>
            <a:off x="8205800" y="1442480"/>
            <a:ext cx="2589687" cy="3973039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1D1D12-1626-1F53-9A4C-84F1BC27A9F4}"/>
              </a:ext>
            </a:extLst>
          </p:cNvPr>
          <p:cNvCxnSpPr>
            <a:cxnSpLocks/>
          </p:cNvCxnSpPr>
          <p:nvPr/>
        </p:nvCxnSpPr>
        <p:spPr>
          <a:xfrm flipV="1">
            <a:off x="5264531" y="364536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90D59F-EE52-5844-29E3-EC44E1611C29}"/>
              </a:ext>
            </a:extLst>
          </p:cNvPr>
          <p:cNvCxnSpPr>
            <a:cxnSpLocks/>
          </p:cNvCxnSpPr>
          <p:nvPr/>
        </p:nvCxnSpPr>
        <p:spPr>
          <a:xfrm flipV="1">
            <a:off x="6349125" y="364218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861DFCF-EBC7-FB32-42B1-14FAE0A083E2}"/>
              </a:ext>
            </a:extLst>
          </p:cNvPr>
          <p:cNvCxnSpPr>
            <a:cxnSpLocks/>
          </p:cNvCxnSpPr>
          <p:nvPr/>
        </p:nvCxnSpPr>
        <p:spPr>
          <a:xfrm flipV="1">
            <a:off x="7433720" y="365171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89DEFFF-C633-EC3D-58D0-CB3FA7EEDDC2}"/>
              </a:ext>
            </a:extLst>
          </p:cNvPr>
          <p:cNvSpPr/>
          <p:nvPr/>
        </p:nvSpPr>
        <p:spPr>
          <a:xfrm>
            <a:off x="4715865" y="3240332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3A1A8EF-8B72-381E-11B0-438198BEC9A4}"/>
              </a:ext>
            </a:extLst>
          </p:cNvPr>
          <p:cNvSpPr/>
          <p:nvPr/>
        </p:nvSpPr>
        <p:spPr>
          <a:xfrm>
            <a:off x="5786002" y="402125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4881E8-4898-3EB7-3360-ECCAF6131E46}"/>
              </a:ext>
            </a:extLst>
          </p:cNvPr>
          <p:cNvSpPr/>
          <p:nvPr/>
        </p:nvSpPr>
        <p:spPr>
          <a:xfrm>
            <a:off x="4710934" y="402969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5F392FB-8447-3EEE-2C8B-13E66C5B8A3D}"/>
              </a:ext>
            </a:extLst>
          </p:cNvPr>
          <p:cNvSpPr/>
          <p:nvPr/>
        </p:nvSpPr>
        <p:spPr>
          <a:xfrm>
            <a:off x="6880123" y="403144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48925CA-A8A7-FAA0-4A3A-27ABF400680F}"/>
              </a:ext>
            </a:extLst>
          </p:cNvPr>
          <p:cNvCxnSpPr>
            <a:cxnSpLocks/>
          </p:cNvCxnSpPr>
          <p:nvPr/>
        </p:nvCxnSpPr>
        <p:spPr>
          <a:xfrm flipV="1">
            <a:off x="6275068" y="2773762"/>
            <a:ext cx="0" cy="45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AD76EE1-4685-72EC-2D8C-25E303F479C3}"/>
              </a:ext>
            </a:extLst>
          </p:cNvPr>
          <p:cNvCxnSpPr>
            <a:cxnSpLocks/>
          </p:cNvCxnSpPr>
          <p:nvPr/>
        </p:nvCxnSpPr>
        <p:spPr>
          <a:xfrm flipV="1">
            <a:off x="5171122" y="373185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918BEAB-912E-2762-3F2A-4E00868E3DA8}"/>
              </a:ext>
            </a:extLst>
          </p:cNvPr>
          <p:cNvCxnSpPr>
            <a:cxnSpLocks/>
          </p:cNvCxnSpPr>
          <p:nvPr/>
        </p:nvCxnSpPr>
        <p:spPr>
          <a:xfrm flipV="1">
            <a:off x="6255716" y="372868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541A751-6197-653F-FB0A-6E7B33968587}"/>
              </a:ext>
            </a:extLst>
          </p:cNvPr>
          <p:cNvCxnSpPr>
            <a:cxnSpLocks/>
          </p:cNvCxnSpPr>
          <p:nvPr/>
        </p:nvCxnSpPr>
        <p:spPr>
          <a:xfrm flipV="1">
            <a:off x="7340311" y="373820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4980BE5-5C19-62B1-B7DD-7767A5D0C7DC}"/>
              </a:ext>
            </a:extLst>
          </p:cNvPr>
          <p:cNvSpPr/>
          <p:nvPr/>
        </p:nvSpPr>
        <p:spPr>
          <a:xfrm>
            <a:off x="4634758" y="3352205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BD6CFEA-B0B9-EB46-32B0-08DB8B00A030}"/>
              </a:ext>
            </a:extLst>
          </p:cNvPr>
          <p:cNvSpPr/>
          <p:nvPr/>
        </p:nvSpPr>
        <p:spPr>
          <a:xfrm>
            <a:off x="5714421" y="413789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A85F4E9-08D3-F632-FFD7-41FF7F5F1FCB}"/>
              </a:ext>
            </a:extLst>
          </p:cNvPr>
          <p:cNvSpPr/>
          <p:nvPr/>
        </p:nvSpPr>
        <p:spPr>
          <a:xfrm>
            <a:off x="4629827" y="414157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F32B4F1-3A97-B769-404C-63DA70ED0DB8}"/>
              </a:ext>
            </a:extLst>
          </p:cNvPr>
          <p:cNvSpPr/>
          <p:nvPr/>
        </p:nvSpPr>
        <p:spPr>
          <a:xfrm>
            <a:off x="6799016" y="4143315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5E3F95-2145-4D9C-2D55-BC7E2FFC7BC3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6174608" y="2778975"/>
            <a:ext cx="1029" cy="573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4C97A10-FA7E-8D52-9064-43DCBE27A5F7}"/>
              </a:ext>
            </a:extLst>
          </p:cNvPr>
          <p:cNvCxnSpPr>
            <a:cxnSpLocks/>
          </p:cNvCxnSpPr>
          <p:nvPr/>
        </p:nvCxnSpPr>
        <p:spPr>
          <a:xfrm flipV="1">
            <a:off x="5090015" y="384373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AA3D9AF-37D2-64EB-46F4-4E6E0FF26906}"/>
              </a:ext>
            </a:extLst>
          </p:cNvPr>
          <p:cNvCxnSpPr>
            <a:cxnSpLocks/>
          </p:cNvCxnSpPr>
          <p:nvPr/>
        </p:nvCxnSpPr>
        <p:spPr>
          <a:xfrm flipV="1">
            <a:off x="6184135" y="384532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207F9E9-D138-B15E-CBC4-E59A8A27FB17}"/>
              </a:ext>
            </a:extLst>
          </p:cNvPr>
          <p:cNvCxnSpPr>
            <a:cxnSpLocks/>
          </p:cNvCxnSpPr>
          <p:nvPr/>
        </p:nvCxnSpPr>
        <p:spPr>
          <a:xfrm flipV="1">
            <a:off x="7259204" y="385008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C7E81BEB-DEA6-559B-7CEE-BC85B6B20156}"/>
              </a:ext>
            </a:extLst>
          </p:cNvPr>
          <p:cNvSpPr/>
          <p:nvPr/>
        </p:nvSpPr>
        <p:spPr>
          <a:xfrm rot="1984886">
            <a:off x="7805539" y="3361039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91D84DD-7B85-1DE0-872A-B0EC8557B323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7259204" y="4492391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E1358C5-21CF-79B0-D493-B80EACDC9A06}"/>
              </a:ext>
            </a:extLst>
          </p:cNvPr>
          <p:cNvCxnSpPr>
            <a:cxnSpLocks/>
          </p:cNvCxnSpPr>
          <p:nvPr/>
        </p:nvCxnSpPr>
        <p:spPr>
          <a:xfrm flipV="1">
            <a:off x="6174609" y="448697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F50E697-007E-2508-9382-3AC563E07D64}"/>
              </a:ext>
            </a:extLst>
          </p:cNvPr>
          <p:cNvCxnSpPr>
            <a:cxnSpLocks/>
          </p:cNvCxnSpPr>
          <p:nvPr/>
        </p:nvCxnSpPr>
        <p:spPr>
          <a:xfrm flipV="1">
            <a:off x="5090015" y="448697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91C7421-A9D1-F972-C1A8-CAF3B29E27A9}"/>
              </a:ext>
            </a:extLst>
          </p:cNvPr>
          <p:cNvSpPr txBox="1"/>
          <p:nvPr/>
        </p:nvSpPr>
        <p:spPr>
          <a:xfrm>
            <a:off x="8307324" y="5424041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/>
              <p:nvPr/>
            </p:nvSpPr>
            <p:spPr>
              <a:xfrm>
                <a:off x="5041737" y="4493414"/>
                <a:ext cx="42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737" y="4493414"/>
                <a:ext cx="42888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/>
              <p:nvPr/>
            </p:nvSpPr>
            <p:spPr>
              <a:xfrm>
                <a:off x="6152292" y="4485758"/>
                <a:ext cx="920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292" y="4485758"/>
                <a:ext cx="92037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/>
              <p:nvPr/>
            </p:nvSpPr>
            <p:spPr>
              <a:xfrm>
                <a:off x="7240091" y="4480167"/>
                <a:ext cx="7906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091" y="4480167"/>
                <a:ext cx="790660" cy="324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50CA3388-6F1C-E56A-9D60-DD71DFC70A83}"/>
              </a:ext>
            </a:extLst>
          </p:cNvPr>
          <p:cNvSpPr/>
          <p:nvPr/>
        </p:nvSpPr>
        <p:spPr>
          <a:xfrm>
            <a:off x="4534204" y="1442480"/>
            <a:ext cx="3624187" cy="3973039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ECC8658-1A74-18A2-E081-91692D2459F1}"/>
              </a:ext>
            </a:extLst>
          </p:cNvPr>
          <p:cNvSpPr txBox="1"/>
          <p:nvPr/>
        </p:nvSpPr>
        <p:spPr>
          <a:xfrm>
            <a:off x="5002999" y="5433157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9B9F555-BBC2-0B5C-0A47-72ECE8418554}"/>
              </a:ext>
            </a:extLst>
          </p:cNvPr>
          <p:cNvSpPr>
            <a:spLocks/>
          </p:cNvSpPr>
          <p:nvPr/>
        </p:nvSpPr>
        <p:spPr>
          <a:xfrm>
            <a:off x="1361774" y="1798701"/>
            <a:ext cx="245180" cy="252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EB03D9-B3BC-2CFF-808D-6A4B3FDA399E}"/>
              </a:ext>
            </a:extLst>
          </p:cNvPr>
          <p:cNvSpPr>
            <a:spLocks/>
          </p:cNvSpPr>
          <p:nvPr/>
        </p:nvSpPr>
        <p:spPr>
          <a:xfrm>
            <a:off x="1983030" y="1801148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B61325-57E3-793B-8018-3282AE1383D6}"/>
              </a:ext>
            </a:extLst>
          </p:cNvPr>
          <p:cNvSpPr>
            <a:spLocks/>
          </p:cNvSpPr>
          <p:nvPr/>
        </p:nvSpPr>
        <p:spPr>
          <a:xfrm>
            <a:off x="2615274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584DDD-A0C7-214D-6AE8-8D67D3609B21}"/>
              </a:ext>
            </a:extLst>
          </p:cNvPr>
          <p:cNvSpPr>
            <a:spLocks/>
          </p:cNvSpPr>
          <p:nvPr/>
        </p:nvSpPr>
        <p:spPr>
          <a:xfrm>
            <a:off x="3244258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双括号 10">
            <a:extLst>
              <a:ext uri="{FF2B5EF4-FFF2-40B4-BE49-F238E27FC236}">
                <a16:creationId xmlns:a16="http://schemas.microsoft.com/office/drawing/2014/main" id="{FAD76F65-0234-4F62-50FE-27AE1AAACDC6}"/>
              </a:ext>
            </a:extLst>
          </p:cNvPr>
          <p:cNvSpPr/>
          <p:nvPr/>
        </p:nvSpPr>
        <p:spPr>
          <a:xfrm>
            <a:off x="926479" y="1736599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8FFE50-0469-7B68-B2C0-F7B51A7AAAEF}"/>
              </a:ext>
            </a:extLst>
          </p:cNvPr>
          <p:cNvSpPr>
            <a:spLocks/>
          </p:cNvSpPr>
          <p:nvPr/>
        </p:nvSpPr>
        <p:spPr>
          <a:xfrm>
            <a:off x="1668705" y="1801148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E0CE16-F2B8-2FAE-3EBF-23554FA67DB2}"/>
              </a:ext>
            </a:extLst>
          </p:cNvPr>
          <p:cNvSpPr>
            <a:spLocks/>
          </p:cNvSpPr>
          <p:nvPr/>
        </p:nvSpPr>
        <p:spPr>
          <a:xfrm>
            <a:off x="2300949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372965-2834-66BA-E84F-1592D2CB39F9}"/>
              </a:ext>
            </a:extLst>
          </p:cNvPr>
          <p:cNvSpPr>
            <a:spLocks/>
          </p:cNvSpPr>
          <p:nvPr/>
        </p:nvSpPr>
        <p:spPr>
          <a:xfrm>
            <a:off x="2929933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AEC21B-3263-35BA-A9A2-04E6CA0253CF}"/>
              </a:ext>
            </a:extLst>
          </p:cNvPr>
          <p:cNvSpPr>
            <a:spLocks/>
          </p:cNvSpPr>
          <p:nvPr/>
        </p:nvSpPr>
        <p:spPr>
          <a:xfrm>
            <a:off x="1048156" y="179750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983A62-B7A1-3E69-9635-D7018E276AAE}"/>
              </a:ext>
            </a:extLst>
          </p:cNvPr>
          <p:cNvSpPr/>
          <p:nvPr/>
        </p:nvSpPr>
        <p:spPr>
          <a:xfrm>
            <a:off x="243101" y="1626442"/>
            <a:ext cx="3479858" cy="950600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FF1A1C-B2EC-EC0F-FD16-98669002A38B}"/>
              </a:ext>
            </a:extLst>
          </p:cNvPr>
          <p:cNvSpPr>
            <a:spLocks/>
          </p:cNvSpPr>
          <p:nvPr/>
        </p:nvSpPr>
        <p:spPr>
          <a:xfrm>
            <a:off x="445582" y="1797504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804A9E-7EF1-C353-0FA1-04CA5B6B9A20}"/>
                  </a:ext>
                </a:extLst>
              </p:cNvPr>
              <p:cNvSpPr txBox="1"/>
              <p:nvPr/>
            </p:nvSpPr>
            <p:spPr>
              <a:xfrm>
                <a:off x="1626955" y="2158080"/>
                <a:ext cx="1277272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h𝑤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804A9E-7EF1-C353-0FA1-04CA5B6B9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55" y="2158080"/>
                <a:ext cx="1277272" cy="311817"/>
              </a:xfrm>
              <a:prstGeom prst="rect">
                <a:avLst/>
              </a:prstGeom>
              <a:blipFill>
                <a:blip r:embed="rId3"/>
                <a:stretch>
                  <a:fillRect l="-5263" r="-1435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D587EC-43A1-546B-D900-37D6D1A05E65}"/>
                  </a:ext>
                </a:extLst>
              </p:cNvPr>
              <p:cNvSpPr txBox="1"/>
              <p:nvPr/>
            </p:nvSpPr>
            <p:spPr>
              <a:xfrm>
                <a:off x="373252" y="2158337"/>
                <a:ext cx="394003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D587EC-43A1-546B-D900-37D6D1A0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52" y="2158337"/>
                <a:ext cx="394003" cy="311560"/>
              </a:xfrm>
              <a:prstGeom prst="rect">
                <a:avLst/>
              </a:prstGeom>
              <a:blipFill>
                <a:blip r:embed="rId4"/>
                <a:stretch>
                  <a:fillRect l="-13846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04B8A43A-564B-FD5B-F5A2-AFB5A3B30172}"/>
              </a:ext>
            </a:extLst>
          </p:cNvPr>
          <p:cNvSpPr>
            <a:spLocks/>
          </p:cNvSpPr>
          <p:nvPr/>
        </p:nvSpPr>
        <p:spPr>
          <a:xfrm>
            <a:off x="1361774" y="4913799"/>
            <a:ext cx="245180" cy="252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8F2F4A-E627-FB76-6D2E-8600EACD60ED}"/>
              </a:ext>
            </a:extLst>
          </p:cNvPr>
          <p:cNvSpPr>
            <a:spLocks/>
          </p:cNvSpPr>
          <p:nvPr/>
        </p:nvSpPr>
        <p:spPr>
          <a:xfrm>
            <a:off x="1983030" y="4916246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65ACDC-1C30-CBB1-8894-89039400ABB2}"/>
              </a:ext>
            </a:extLst>
          </p:cNvPr>
          <p:cNvSpPr>
            <a:spLocks/>
          </p:cNvSpPr>
          <p:nvPr/>
        </p:nvSpPr>
        <p:spPr>
          <a:xfrm>
            <a:off x="2615274" y="491624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0068C0-42DB-E31E-EC22-53F59B7C40DC}"/>
              </a:ext>
            </a:extLst>
          </p:cNvPr>
          <p:cNvSpPr>
            <a:spLocks/>
          </p:cNvSpPr>
          <p:nvPr/>
        </p:nvSpPr>
        <p:spPr>
          <a:xfrm>
            <a:off x="3244258" y="491624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" name="双括号 26">
            <a:extLst>
              <a:ext uri="{FF2B5EF4-FFF2-40B4-BE49-F238E27FC236}">
                <a16:creationId xmlns:a16="http://schemas.microsoft.com/office/drawing/2014/main" id="{4DEA951D-906D-6DB4-C4BF-18B10F405E94}"/>
              </a:ext>
            </a:extLst>
          </p:cNvPr>
          <p:cNvSpPr/>
          <p:nvPr/>
        </p:nvSpPr>
        <p:spPr>
          <a:xfrm>
            <a:off x="926479" y="4851697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251C4B-253D-929B-6EC6-1734B2B36669}"/>
              </a:ext>
            </a:extLst>
          </p:cNvPr>
          <p:cNvSpPr>
            <a:spLocks/>
          </p:cNvSpPr>
          <p:nvPr/>
        </p:nvSpPr>
        <p:spPr>
          <a:xfrm>
            <a:off x="1668705" y="4916246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88E8F4-FC16-457C-1DB4-F5E69CF84D13}"/>
              </a:ext>
            </a:extLst>
          </p:cNvPr>
          <p:cNvSpPr>
            <a:spLocks/>
          </p:cNvSpPr>
          <p:nvPr/>
        </p:nvSpPr>
        <p:spPr>
          <a:xfrm>
            <a:off x="2300949" y="491624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71BD9D-794D-8553-D433-6F230B19E89C}"/>
              </a:ext>
            </a:extLst>
          </p:cNvPr>
          <p:cNvSpPr>
            <a:spLocks/>
          </p:cNvSpPr>
          <p:nvPr/>
        </p:nvSpPr>
        <p:spPr>
          <a:xfrm>
            <a:off x="2929933" y="491624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0732D9-8F24-3409-D117-E3510C0D5A35}"/>
              </a:ext>
            </a:extLst>
          </p:cNvPr>
          <p:cNvSpPr>
            <a:spLocks/>
          </p:cNvSpPr>
          <p:nvPr/>
        </p:nvSpPr>
        <p:spPr>
          <a:xfrm>
            <a:off x="1048156" y="491260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ADA04C-7BBA-21FF-B3A7-D8C345CB1F57}"/>
              </a:ext>
            </a:extLst>
          </p:cNvPr>
          <p:cNvSpPr/>
          <p:nvPr/>
        </p:nvSpPr>
        <p:spPr>
          <a:xfrm>
            <a:off x="243101" y="4741540"/>
            <a:ext cx="3479858" cy="950600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0C20C9-3C0D-F5E3-7132-7D7BC9048AD2}"/>
              </a:ext>
            </a:extLst>
          </p:cNvPr>
          <p:cNvSpPr>
            <a:spLocks/>
          </p:cNvSpPr>
          <p:nvPr/>
        </p:nvSpPr>
        <p:spPr>
          <a:xfrm>
            <a:off x="445582" y="4912602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0F521-D07D-4DE2-38F6-8BD7EFC87213}"/>
                  </a:ext>
                </a:extLst>
              </p:cNvPr>
              <p:cNvSpPr txBox="1"/>
              <p:nvPr/>
            </p:nvSpPr>
            <p:spPr>
              <a:xfrm>
                <a:off x="1626955" y="5273178"/>
                <a:ext cx="1277272" cy="33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h𝑤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0F521-D07D-4DE2-38F6-8BD7EFC87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55" y="5273178"/>
                <a:ext cx="1277272" cy="333105"/>
              </a:xfrm>
              <a:prstGeom prst="rect">
                <a:avLst/>
              </a:prstGeom>
              <a:blipFill>
                <a:blip r:embed="rId5"/>
                <a:stretch>
                  <a:fillRect l="-5263" r="-1435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B6D6E7-7DD5-FA6C-228F-128EF8F7D54C}"/>
                  </a:ext>
                </a:extLst>
              </p:cNvPr>
              <p:cNvSpPr txBox="1"/>
              <p:nvPr/>
            </p:nvSpPr>
            <p:spPr>
              <a:xfrm>
                <a:off x="373252" y="5273435"/>
                <a:ext cx="394003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B6D6E7-7DD5-FA6C-228F-128EF8F7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52" y="5273435"/>
                <a:ext cx="394003" cy="335348"/>
              </a:xfrm>
              <a:prstGeom prst="rect">
                <a:avLst/>
              </a:prstGeom>
              <a:blipFill>
                <a:blip r:embed="rId6"/>
                <a:stretch>
                  <a:fillRect l="-13846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7708F7B5-308D-B13F-C891-590457DC9701}"/>
              </a:ext>
            </a:extLst>
          </p:cNvPr>
          <p:cNvSpPr txBox="1"/>
          <p:nvPr/>
        </p:nvSpPr>
        <p:spPr>
          <a:xfrm>
            <a:off x="-283190" y="3471523"/>
            <a:ext cx="17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Class Token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C2724DD-D1B0-D093-BAC4-C811DC69111E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70253" y="2835391"/>
            <a:ext cx="0" cy="63613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904E580-4DA3-B43C-AEDA-F9919B1F242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70253" y="3810077"/>
            <a:ext cx="0" cy="59290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5CA7E1A-8520-0304-A575-8DDA8917BBA4}"/>
              </a:ext>
            </a:extLst>
          </p:cNvPr>
          <p:cNvSpPr/>
          <p:nvPr/>
        </p:nvSpPr>
        <p:spPr>
          <a:xfrm>
            <a:off x="1303698" y="3127436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E0C6405-D240-5497-1687-001378F47A26}"/>
              </a:ext>
            </a:extLst>
          </p:cNvPr>
          <p:cNvSpPr/>
          <p:nvPr/>
        </p:nvSpPr>
        <p:spPr>
          <a:xfrm>
            <a:off x="1309283" y="3793380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005F907-0246-C851-6EAC-6D564AEA544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485595" y="2577042"/>
            <a:ext cx="0" cy="5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31A9B8-8508-6419-8AC8-CE5643B7295D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491180" y="4158640"/>
            <a:ext cx="0" cy="58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7A2226F-1E20-F6E5-4611-052CAAA3F822}"/>
              </a:ext>
            </a:extLst>
          </p:cNvPr>
          <p:cNvSpPr/>
          <p:nvPr/>
        </p:nvSpPr>
        <p:spPr>
          <a:xfrm>
            <a:off x="4460517" y="3127436"/>
            <a:ext cx="1610065" cy="365260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203B1C2-F03B-4A7E-A898-26525362C4D8}"/>
              </a:ext>
            </a:extLst>
          </p:cNvPr>
          <p:cNvSpPr/>
          <p:nvPr/>
        </p:nvSpPr>
        <p:spPr>
          <a:xfrm>
            <a:off x="4460517" y="3793380"/>
            <a:ext cx="1610065" cy="365260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310B538-1C10-5D24-1F28-69032E602892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>
            <a:off x="3667492" y="3310066"/>
            <a:ext cx="793025" cy="665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82A4C9D-570A-321E-3940-E033A58BE564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3673077" y="3310066"/>
            <a:ext cx="787440" cy="665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1032CD64-E572-C8C5-572A-3C8F55B887F6}"/>
              </a:ext>
            </a:extLst>
          </p:cNvPr>
          <p:cNvSpPr>
            <a:spLocks/>
          </p:cNvSpPr>
          <p:nvPr/>
        </p:nvSpPr>
        <p:spPr>
          <a:xfrm>
            <a:off x="3814660" y="3026577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88940E6-9D1D-B00E-F57D-ECF1B9BF860F}"/>
              </a:ext>
            </a:extLst>
          </p:cNvPr>
          <p:cNvSpPr>
            <a:spLocks/>
          </p:cNvSpPr>
          <p:nvPr/>
        </p:nvSpPr>
        <p:spPr>
          <a:xfrm>
            <a:off x="3814660" y="3961678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/>
              <p:nvPr/>
            </p:nvSpPr>
            <p:spPr>
              <a:xfrm>
                <a:off x="3804618" y="4200949"/>
                <a:ext cx="394003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618" y="4200949"/>
                <a:ext cx="394003" cy="335348"/>
              </a:xfrm>
              <a:prstGeom prst="rect">
                <a:avLst/>
              </a:prstGeom>
              <a:blipFill>
                <a:blip r:embed="rId7"/>
                <a:stretch>
                  <a:fillRect l="-13846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/>
              <p:nvPr/>
            </p:nvSpPr>
            <p:spPr>
              <a:xfrm>
                <a:off x="3804618" y="2676273"/>
                <a:ext cx="394003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618" y="2676273"/>
                <a:ext cx="394003" cy="311560"/>
              </a:xfrm>
              <a:prstGeom prst="rect">
                <a:avLst/>
              </a:prstGeom>
              <a:blipFill>
                <a:blip r:embed="rId8"/>
                <a:stretch>
                  <a:fillRect l="-13846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DBA68BDA-8AD2-135B-051A-D55D2108B496}"/>
              </a:ext>
            </a:extLst>
          </p:cNvPr>
          <p:cNvCxnSpPr>
            <a:cxnSpLocks/>
            <a:stCxn id="16" idx="3"/>
            <a:endCxn id="54" idx="0"/>
          </p:cNvCxnSpPr>
          <p:nvPr/>
        </p:nvCxnSpPr>
        <p:spPr>
          <a:xfrm>
            <a:off x="3722959" y="2101742"/>
            <a:ext cx="1542591" cy="10256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91A4A491-6934-9086-68CB-4A7B8A7F6D23}"/>
              </a:ext>
            </a:extLst>
          </p:cNvPr>
          <p:cNvCxnSpPr>
            <a:cxnSpLocks/>
            <a:stCxn id="32" idx="3"/>
            <a:endCxn id="59" idx="2"/>
          </p:cNvCxnSpPr>
          <p:nvPr/>
        </p:nvCxnSpPr>
        <p:spPr>
          <a:xfrm flipV="1">
            <a:off x="3722959" y="4158640"/>
            <a:ext cx="1542591" cy="10582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B9ECEF1-3EF9-5F61-C334-0EFCE558F19C}"/>
              </a:ext>
            </a:extLst>
          </p:cNvPr>
          <p:cNvSpPr/>
          <p:nvPr/>
        </p:nvSpPr>
        <p:spPr>
          <a:xfrm>
            <a:off x="6742974" y="247637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9B5B991-DA2A-B1A4-93DB-5BA1F122DC5E}"/>
              </a:ext>
            </a:extLst>
          </p:cNvPr>
          <p:cNvSpPr/>
          <p:nvPr/>
        </p:nvSpPr>
        <p:spPr>
          <a:xfrm>
            <a:off x="6745781" y="450797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A59BE884-7AA6-A024-7B7F-650834CCBBA4}"/>
              </a:ext>
            </a:extLst>
          </p:cNvPr>
          <p:cNvCxnSpPr>
            <a:cxnSpLocks/>
            <a:stCxn id="32" idx="3"/>
            <a:endCxn id="79" idx="2"/>
          </p:cNvCxnSpPr>
          <p:nvPr/>
        </p:nvCxnSpPr>
        <p:spPr>
          <a:xfrm flipV="1">
            <a:off x="3722959" y="4857055"/>
            <a:ext cx="3483010" cy="3597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D4195212-AB9A-B25C-4CFC-B6B7959E2853}"/>
              </a:ext>
            </a:extLst>
          </p:cNvPr>
          <p:cNvCxnSpPr>
            <a:cxnSpLocks/>
            <a:stCxn id="16" idx="3"/>
            <a:endCxn id="78" idx="0"/>
          </p:cNvCxnSpPr>
          <p:nvPr/>
        </p:nvCxnSpPr>
        <p:spPr>
          <a:xfrm>
            <a:off x="3722959" y="2101742"/>
            <a:ext cx="3480203" cy="3746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56A2FA6-F6E1-8752-038F-663BDFF7BCFC}"/>
              </a:ext>
            </a:extLst>
          </p:cNvPr>
          <p:cNvSpPr/>
          <p:nvPr/>
        </p:nvSpPr>
        <p:spPr>
          <a:xfrm>
            <a:off x="6541203" y="3129056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E79F05E-5EC6-0584-F7E7-0AEFCC0F72D5}"/>
              </a:ext>
            </a:extLst>
          </p:cNvPr>
          <p:cNvSpPr/>
          <p:nvPr/>
        </p:nvSpPr>
        <p:spPr>
          <a:xfrm>
            <a:off x="6541203" y="3790029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6E82657-CBEC-C897-6FC0-3B43712EA128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>
            <a:off x="7203162" y="2825450"/>
            <a:ext cx="2807" cy="303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10C2682-2F83-B137-1FC3-8E02BCAA7CF6}"/>
              </a:ext>
            </a:extLst>
          </p:cNvPr>
          <p:cNvCxnSpPr>
            <a:cxnSpLocks/>
            <a:stCxn id="79" idx="0"/>
            <a:endCxn id="89" idx="2"/>
          </p:cNvCxnSpPr>
          <p:nvPr/>
        </p:nvCxnSpPr>
        <p:spPr>
          <a:xfrm flipV="1">
            <a:off x="7205969" y="4155289"/>
            <a:ext cx="0" cy="352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663D6F0-E549-91EC-1ABF-986FD0AA96DA}"/>
              </a:ext>
            </a:extLst>
          </p:cNvPr>
          <p:cNvCxnSpPr>
            <a:cxnSpLocks/>
            <a:stCxn id="59" idx="3"/>
            <a:endCxn id="89" idx="1"/>
          </p:cNvCxnSpPr>
          <p:nvPr/>
        </p:nvCxnSpPr>
        <p:spPr>
          <a:xfrm flipV="1">
            <a:off x="6070582" y="3972659"/>
            <a:ext cx="470621" cy="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191D0AB-BE72-DD2B-4186-F5628F38EDE1}"/>
              </a:ext>
            </a:extLst>
          </p:cNvPr>
          <p:cNvCxnSpPr>
            <a:cxnSpLocks/>
            <a:stCxn id="54" idx="3"/>
            <a:endCxn id="87" idx="1"/>
          </p:cNvCxnSpPr>
          <p:nvPr/>
        </p:nvCxnSpPr>
        <p:spPr>
          <a:xfrm>
            <a:off x="6070582" y="3310066"/>
            <a:ext cx="470621" cy="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AD0346-1D94-B051-0FE7-9848386706C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 flipV="1">
            <a:off x="7870734" y="3310066"/>
            <a:ext cx="346551" cy="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A346392-73ED-7468-D98C-740E2CCD0BD6}"/>
              </a:ext>
            </a:extLst>
          </p:cNvPr>
          <p:cNvSpPr/>
          <p:nvPr/>
        </p:nvSpPr>
        <p:spPr>
          <a:xfrm>
            <a:off x="8217285" y="3127436"/>
            <a:ext cx="634466" cy="365260"/>
          </a:xfrm>
          <a:prstGeom prst="roundRect">
            <a:avLst/>
          </a:prstGeom>
          <a:solidFill>
            <a:srgbClr val="C5E0B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83816FD-821E-5848-B9BF-37DE1E3E2B22}"/>
              </a:ext>
            </a:extLst>
          </p:cNvPr>
          <p:cNvSpPr/>
          <p:nvPr/>
        </p:nvSpPr>
        <p:spPr>
          <a:xfrm>
            <a:off x="8217285" y="3790028"/>
            <a:ext cx="634466" cy="365260"/>
          </a:xfrm>
          <a:prstGeom prst="roundRect">
            <a:avLst/>
          </a:prstGeom>
          <a:solidFill>
            <a:srgbClr val="C5E0B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FAA91BD-3376-E55C-7038-2B784B8B06CD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 flipV="1">
            <a:off x="7870734" y="3972658"/>
            <a:ext cx="3465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9D795A70-4CD9-831A-6FB6-00C5A9E7469D}"/>
              </a:ext>
            </a:extLst>
          </p:cNvPr>
          <p:cNvSpPr>
            <a:spLocks/>
          </p:cNvSpPr>
          <p:nvPr/>
        </p:nvSpPr>
        <p:spPr>
          <a:xfrm>
            <a:off x="6976498" y="1471447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F700A34-9934-E790-6E86-5506206A63D5}"/>
              </a:ext>
            </a:extLst>
          </p:cNvPr>
          <p:cNvSpPr>
            <a:spLocks/>
          </p:cNvSpPr>
          <p:nvPr/>
        </p:nvSpPr>
        <p:spPr>
          <a:xfrm>
            <a:off x="7597754" y="1473894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10D99B7-BB2D-F0F6-DFC0-30D9AD8CB5D3}"/>
              </a:ext>
            </a:extLst>
          </p:cNvPr>
          <p:cNvSpPr>
            <a:spLocks/>
          </p:cNvSpPr>
          <p:nvPr/>
        </p:nvSpPr>
        <p:spPr>
          <a:xfrm>
            <a:off x="8229998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F037D1-A64D-0516-4402-38259321EE6D}"/>
              </a:ext>
            </a:extLst>
          </p:cNvPr>
          <p:cNvSpPr>
            <a:spLocks/>
          </p:cNvSpPr>
          <p:nvPr/>
        </p:nvSpPr>
        <p:spPr>
          <a:xfrm>
            <a:off x="8858982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0" name="双括号 129">
            <a:extLst>
              <a:ext uri="{FF2B5EF4-FFF2-40B4-BE49-F238E27FC236}">
                <a16:creationId xmlns:a16="http://schemas.microsoft.com/office/drawing/2014/main" id="{68C39291-40B5-B1C1-701B-0E03D22175B2}"/>
              </a:ext>
            </a:extLst>
          </p:cNvPr>
          <p:cNvSpPr/>
          <p:nvPr/>
        </p:nvSpPr>
        <p:spPr>
          <a:xfrm>
            <a:off x="6541203" y="1424585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93DEED-81B2-2C87-BA2C-CBC17FA0834E}"/>
              </a:ext>
            </a:extLst>
          </p:cNvPr>
          <p:cNvSpPr>
            <a:spLocks/>
          </p:cNvSpPr>
          <p:nvPr/>
        </p:nvSpPr>
        <p:spPr>
          <a:xfrm>
            <a:off x="7283429" y="1473894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F36776D-9113-914F-5933-EB4E86921A7F}"/>
              </a:ext>
            </a:extLst>
          </p:cNvPr>
          <p:cNvSpPr>
            <a:spLocks/>
          </p:cNvSpPr>
          <p:nvPr/>
        </p:nvSpPr>
        <p:spPr>
          <a:xfrm>
            <a:off x="7915673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89A1B9A-3956-DD30-7668-4E4351C0990B}"/>
              </a:ext>
            </a:extLst>
          </p:cNvPr>
          <p:cNvSpPr>
            <a:spLocks/>
          </p:cNvSpPr>
          <p:nvPr/>
        </p:nvSpPr>
        <p:spPr>
          <a:xfrm>
            <a:off x="8544657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813F994-C569-6047-DAC5-A1EDD4EBB390}"/>
              </a:ext>
            </a:extLst>
          </p:cNvPr>
          <p:cNvSpPr>
            <a:spLocks/>
          </p:cNvSpPr>
          <p:nvPr/>
        </p:nvSpPr>
        <p:spPr>
          <a:xfrm>
            <a:off x="6662880" y="147025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DA2B21B-FB56-4BA8-C78E-14F6667B3854}"/>
              </a:ext>
            </a:extLst>
          </p:cNvPr>
          <p:cNvSpPr>
            <a:spLocks/>
          </p:cNvSpPr>
          <p:nvPr/>
        </p:nvSpPr>
        <p:spPr>
          <a:xfrm>
            <a:off x="6976498" y="5552385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8266664-C5C2-77B3-39B6-371AEDFD7573}"/>
              </a:ext>
            </a:extLst>
          </p:cNvPr>
          <p:cNvSpPr>
            <a:spLocks/>
          </p:cNvSpPr>
          <p:nvPr/>
        </p:nvSpPr>
        <p:spPr>
          <a:xfrm>
            <a:off x="7597754" y="5554832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823A5CD-F811-C206-9264-4C0F3E6ED931}"/>
              </a:ext>
            </a:extLst>
          </p:cNvPr>
          <p:cNvSpPr>
            <a:spLocks/>
          </p:cNvSpPr>
          <p:nvPr/>
        </p:nvSpPr>
        <p:spPr>
          <a:xfrm>
            <a:off x="8229998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A980031-13DD-392E-498B-E844B9F1DE74}"/>
              </a:ext>
            </a:extLst>
          </p:cNvPr>
          <p:cNvSpPr>
            <a:spLocks/>
          </p:cNvSpPr>
          <p:nvPr/>
        </p:nvSpPr>
        <p:spPr>
          <a:xfrm>
            <a:off x="8858982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9" name="双括号 138">
            <a:extLst>
              <a:ext uri="{FF2B5EF4-FFF2-40B4-BE49-F238E27FC236}">
                <a16:creationId xmlns:a16="http://schemas.microsoft.com/office/drawing/2014/main" id="{E538CFE8-D65D-0FBA-C8FF-E8E9AFA709F2}"/>
              </a:ext>
            </a:extLst>
          </p:cNvPr>
          <p:cNvSpPr/>
          <p:nvPr/>
        </p:nvSpPr>
        <p:spPr>
          <a:xfrm>
            <a:off x="6541203" y="5490283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BD1CF76-5D47-732A-9E73-184B2DFD1F1F}"/>
              </a:ext>
            </a:extLst>
          </p:cNvPr>
          <p:cNvSpPr>
            <a:spLocks/>
          </p:cNvSpPr>
          <p:nvPr/>
        </p:nvSpPr>
        <p:spPr>
          <a:xfrm>
            <a:off x="7283429" y="5554832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3D9DB26-26A7-A797-1B0D-FB03FA2FCC63}"/>
              </a:ext>
            </a:extLst>
          </p:cNvPr>
          <p:cNvSpPr>
            <a:spLocks/>
          </p:cNvSpPr>
          <p:nvPr/>
        </p:nvSpPr>
        <p:spPr>
          <a:xfrm>
            <a:off x="7915673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D11192D-F7D2-1F28-52BB-92B3C2F7A484}"/>
              </a:ext>
            </a:extLst>
          </p:cNvPr>
          <p:cNvSpPr>
            <a:spLocks/>
          </p:cNvSpPr>
          <p:nvPr/>
        </p:nvSpPr>
        <p:spPr>
          <a:xfrm>
            <a:off x="8523109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116EDA5-8AA9-E5D1-18B2-ACE666B716D2}"/>
              </a:ext>
            </a:extLst>
          </p:cNvPr>
          <p:cNvSpPr>
            <a:spLocks/>
          </p:cNvSpPr>
          <p:nvPr/>
        </p:nvSpPr>
        <p:spPr>
          <a:xfrm>
            <a:off x="6662880" y="555118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906F63E-3C55-3936-ACC0-83DCC0662EF9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8523109" y="1853056"/>
            <a:ext cx="11409" cy="1274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F5CB406-23EC-B74F-B174-832A40E67849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8534518" y="4155288"/>
            <a:ext cx="0" cy="1193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/>
              <p:nvPr/>
            </p:nvSpPr>
            <p:spPr>
              <a:xfrm>
                <a:off x="6993655" y="1031735"/>
                <a:ext cx="1706886" cy="35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55" y="1031735"/>
                <a:ext cx="1706886" cy="359650"/>
              </a:xfrm>
              <a:prstGeom prst="rect">
                <a:avLst/>
              </a:prstGeom>
              <a:blipFill>
                <a:blip r:embed="rId9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/>
              <p:nvPr/>
            </p:nvSpPr>
            <p:spPr>
              <a:xfrm>
                <a:off x="6989586" y="5920982"/>
                <a:ext cx="1706886" cy="38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586" y="5920982"/>
                <a:ext cx="1706886" cy="384272"/>
              </a:xfrm>
              <a:prstGeom prst="rect">
                <a:avLst/>
              </a:prstGeom>
              <a:blipFill>
                <a:blip r:embed="rId10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3E9E7A58-F1B7-2B01-BFCC-E819ED951250}"/>
              </a:ext>
            </a:extLst>
          </p:cNvPr>
          <p:cNvSpPr/>
          <p:nvPr/>
        </p:nvSpPr>
        <p:spPr>
          <a:xfrm>
            <a:off x="10490908" y="4520056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A230B64-D260-5D2B-CE49-EA1E56E5B7AB}"/>
              </a:ext>
            </a:extLst>
          </p:cNvPr>
          <p:cNvSpPr/>
          <p:nvPr/>
        </p:nvSpPr>
        <p:spPr>
          <a:xfrm>
            <a:off x="10578732" y="3792560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314057BB-56DB-55A2-1F1A-8030091AF9E8}"/>
              </a:ext>
            </a:extLst>
          </p:cNvPr>
          <p:cNvSpPr/>
          <p:nvPr/>
        </p:nvSpPr>
        <p:spPr>
          <a:xfrm>
            <a:off x="10545299" y="2289900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10C3FC3-069C-5DD5-963B-84AD2E0F04FB}"/>
              </a:ext>
            </a:extLst>
          </p:cNvPr>
          <p:cNvSpPr/>
          <p:nvPr/>
        </p:nvSpPr>
        <p:spPr>
          <a:xfrm>
            <a:off x="10378696" y="3060280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534EC33-4564-8897-4A89-C6BF2D2359F3}"/>
                  </a:ext>
                </a:extLst>
              </p:cNvPr>
              <p:cNvSpPr txBox="1"/>
              <p:nvPr/>
            </p:nvSpPr>
            <p:spPr>
              <a:xfrm>
                <a:off x="11304039" y="4837811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534EC33-4564-8897-4A89-C6BF2D23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039" y="4837811"/>
                <a:ext cx="31514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44F5BB7-6C4D-E782-9F8A-4EB7DFD867A5}"/>
              </a:ext>
            </a:extLst>
          </p:cNvPr>
          <p:cNvCxnSpPr>
            <a:cxnSpLocks/>
          </p:cNvCxnSpPr>
          <p:nvPr/>
        </p:nvCxnSpPr>
        <p:spPr>
          <a:xfrm flipV="1">
            <a:off x="10620859" y="4874018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8D9F409-A9FA-6A60-B44B-5E39924F0BA0}"/>
              </a:ext>
            </a:extLst>
          </p:cNvPr>
          <p:cNvCxnSpPr>
            <a:cxnSpLocks/>
          </p:cNvCxnSpPr>
          <p:nvPr/>
        </p:nvCxnSpPr>
        <p:spPr>
          <a:xfrm flipV="1">
            <a:off x="11337104" y="4883349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A5C7031-4CFC-3F6A-1993-309E9670FF8E}"/>
              </a:ext>
            </a:extLst>
          </p:cNvPr>
          <p:cNvCxnSpPr>
            <a:cxnSpLocks/>
            <a:stCxn id="160" idx="0"/>
            <a:endCxn id="161" idx="2"/>
          </p:cNvCxnSpPr>
          <p:nvPr/>
        </p:nvCxnSpPr>
        <p:spPr>
          <a:xfrm flipH="1" flipV="1">
            <a:off x="10965090" y="4141636"/>
            <a:ext cx="332" cy="378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69ACF90-CAF5-9A1E-05E2-0DECC731BF7D}"/>
              </a:ext>
            </a:extLst>
          </p:cNvPr>
          <p:cNvCxnSpPr>
            <a:cxnSpLocks/>
            <a:stCxn id="161" idx="0"/>
            <a:endCxn id="163" idx="2"/>
          </p:cNvCxnSpPr>
          <p:nvPr/>
        </p:nvCxnSpPr>
        <p:spPr>
          <a:xfrm flipH="1" flipV="1">
            <a:off x="10964939" y="3409356"/>
            <a:ext cx="151" cy="3832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992054B-8976-FD2D-F021-578CEC9CF9EC}"/>
              </a:ext>
            </a:extLst>
          </p:cNvPr>
          <p:cNvCxnSpPr>
            <a:cxnSpLocks/>
            <a:stCxn id="163" idx="0"/>
            <a:endCxn id="162" idx="2"/>
          </p:cNvCxnSpPr>
          <p:nvPr/>
        </p:nvCxnSpPr>
        <p:spPr>
          <a:xfrm flipH="1" flipV="1">
            <a:off x="10964062" y="2638976"/>
            <a:ext cx="877" cy="4213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CEAB0892-62D4-78A5-5E96-7F647EE4C654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0964062" y="1708870"/>
            <a:ext cx="0" cy="58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F2158A06-ECB8-FFD4-3B80-B87A3AAC2908}"/>
                  </a:ext>
                </a:extLst>
              </p:cNvPr>
              <p:cNvSpPr txBox="1"/>
              <p:nvPr/>
            </p:nvSpPr>
            <p:spPr>
              <a:xfrm>
                <a:off x="10606987" y="4841270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F2158A06-ECB8-FFD4-3B80-B87A3AAC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987" y="4841270"/>
                <a:ext cx="315142" cy="307777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id="{9C0D2F58-47C9-5D94-69DC-7EEDB6115CFE}"/>
              </a:ext>
            </a:extLst>
          </p:cNvPr>
          <p:cNvSpPr/>
          <p:nvPr/>
        </p:nvSpPr>
        <p:spPr>
          <a:xfrm>
            <a:off x="9673803" y="1405193"/>
            <a:ext cx="2386638" cy="4519281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4B6362E-99AD-502D-A6A0-D3F27583A3CB}"/>
              </a:ext>
            </a:extLst>
          </p:cNvPr>
          <p:cNvSpPr txBox="1"/>
          <p:nvPr/>
        </p:nvSpPr>
        <p:spPr>
          <a:xfrm>
            <a:off x="9648047" y="1415162"/>
            <a:ext cx="1376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D51E127-F8B4-090D-8FB5-E7C1CDA49A29}"/>
              </a:ext>
            </a:extLst>
          </p:cNvPr>
          <p:cNvSpPr/>
          <p:nvPr/>
        </p:nvSpPr>
        <p:spPr>
          <a:xfrm>
            <a:off x="10155844" y="5243327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D55A9BCE-7FA4-4D43-E034-C6D3F5142EC4}"/>
              </a:ext>
            </a:extLst>
          </p:cNvPr>
          <p:cNvSpPr/>
          <p:nvPr/>
        </p:nvSpPr>
        <p:spPr>
          <a:xfrm>
            <a:off x="11118235" y="5243327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3353F072-05DC-EB56-F5DF-0EA19D6BEB3B}"/>
                  </a:ext>
                </a:extLst>
              </p:cNvPr>
              <p:cNvSpPr txBox="1"/>
              <p:nvPr/>
            </p:nvSpPr>
            <p:spPr>
              <a:xfrm>
                <a:off x="9747101" y="5084252"/>
                <a:ext cx="315142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3353F072-05DC-EB56-F5DF-0EA19D6B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01" y="5084252"/>
                <a:ext cx="315142" cy="311560"/>
              </a:xfrm>
              <a:prstGeom prst="rect">
                <a:avLst/>
              </a:prstGeom>
              <a:blipFill>
                <a:blip r:embed="rId13"/>
                <a:stretch>
                  <a:fillRect r="-30769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37AB6A1B-5191-88B2-9CA4-4CB19885AC65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9578340" y="5417865"/>
            <a:ext cx="5775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FA99BCC-30E1-700D-F11B-83D7CFD63307}"/>
                  </a:ext>
                </a:extLst>
              </p:cNvPr>
              <p:cNvSpPr txBox="1"/>
              <p:nvPr/>
            </p:nvSpPr>
            <p:spPr>
              <a:xfrm>
                <a:off x="11507689" y="5616010"/>
                <a:ext cx="315142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h𝑤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FA99BCC-30E1-700D-F11B-83D7CFD63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9" y="5616010"/>
                <a:ext cx="315142" cy="335348"/>
              </a:xfrm>
              <a:prstGeom prst="rect">
                <a:avLst/>
              </a:prstGeom>
              <a:blipFill>
                <a:blip r:embed="rId14"/>
                <a:stretch>
                  <a:fillRect r="-37255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9CB077F-ECA2-1CDF-2F31-38A3F4CED64C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11507689" y="5592403"/>
            <a:ext cx="1" cy="463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4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483</Words>
  <Application>Microsoft Office PowerPoint</Application>
  <PresentationFormat>宽屏</PresentationFormat>
  <Paragraphs>240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Mirrich Wang</dc:creator>
  <cp:lastModifiedBy>Mirrich Wang</cp:lastModifiedBy>
  <cp:revision>193</cp:revision>
  <dcterms:created xsi:type="dcterms:W3CDTF">2024-10-12T08:43:31Z</dcterms:created>
  <dcterms:modified xsi:type="dcterms:W3CDTF">2025-04-20T06:41:27Z</dcterms:modified>
</cp:coreProperties>
</file>