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sldIdLst>
    <p:sldId id="257" r:id="rId3"/>
    <p:sldId id="258" r:id="rId4"/>
    <p:sldId id="259" r:id="rId5"/>
    <p:sldId id="271" r:id="rId6"/>
    <p:sldId id="273" r:id="rId7"/>
    <p:sldId id="272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15"/>
    <p:restoredTop sz="66225"/>
  </p:normalViewPr>
  <p:slideViewPr>
    <p:cSldViewPr snapToGrid="0" snapToObjects="1">
      <p:cViewPr varScale="1">
        <p:scale>
          <a:sx n="73" d="100"/>
          <a:sy n="73" d="100"/>
        </p:scale>
        <p:origin x="228" y="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gradFill flip="none" rotWithShape="1"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>
            <a:off x="849780" y="5172301"/>
            <a:ext cx="5150340" cy="515034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-765628" y="4401373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849780" y="3973882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422289" y="3889828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564236" y="6339861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2484890" y="6027944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2465188" y="4744810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7086881" y="-900967"/>
            <a:ext cx="2220844" cy="2220844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9454581" y="-549383"/>
            <a:ext cx="3407441" cy="3407441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8907429" y="-334768"/>
            <a:ext cx="1472991" cy="1472991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061964" y="625398"/>
            <a:ext cx="1025650" cy="102565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18205" y="1911283"/>
            <a:ext cx="1590674" cy="1590674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6267191" y="1326869"/>
            <a:ext cx="453456" cy="4534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664471" y="3298513"/>
            <a:ext cx="732468" cy="73246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0879229" y="3134662"/>
            <a:ext cx="346604" cy="346604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3132306" y="2498576"/>
            <a:ext cx="5927388" cy="13576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3132306" y="4578972"/>
            <a:ext cx="5927388" cy="33965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椭圆 21"/>
          <p:cNvSpPr/>
          <p:nvPr userDrawn="1"/>
        </p:nvSpPr>
        <p:spPr>
          <a:xfrm>
            <a:off x="901493" y="3145269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480939" y="2631757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10650826" y="2926583"/>
            <a:ext cx="226929" cy="22692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53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52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74237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782906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7306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47817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25451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503084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391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19794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297428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375061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452695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5" name="文本占位符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75388" y="530328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01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19794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2805556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341316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7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4020774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8" name="文本占位符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75388" y="462838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9" name="文本占位符 19"/>
          <p:cNvSpPr>
            <a:spLocks noGrp="1"/>
          </p:cNvSpPr>
          <p:nvPr>
            <p:ph type="body" sz="quarter" idx="16" hasCustomPrompt="1"/>
          </p:nvPr>
        </p:nvSpPr>
        <p:spPr>
          <a:xfrm>
            <a:off x="6875388" y="523599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0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5700221" y="4382258"/>
            <a:ext cx="463298" cy="463298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2395015" y="1393932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4010423" y="966441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3582932" y="882387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4724879" y="3332420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5645533" y="3020503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5625831" y="1737369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4062136" y="137828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3641582" y="-375684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6714703" y="3056071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2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714703" y="387856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5682548" y="4938494"/>
            <a:ext cx="188314" cy="18831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69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7521312" y="-553388"/>
            <a:ext cx="5191489" cy="2549820"/>
            <a:chOff x="-410114" y="5072159"/>
            <a:chExt cx="5191489" cy="2549820"/>
          </a:xfrm>
        </p:grpSpPr>
        <p:sp>
          <p:nvSpPr>
            <p:cNvPr id="2" name="椭圆 1"/>
            <p:cNvSpPr/>
            <p:nvPr userDrawn="1"/>
          </p:nvSpPr>
          <p:spPr>
            <a:xfrm rot="10664813">
              <a:off x="1606491" y="6429042"/>
              <a:ext cx="1192937" cy="1192937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10664813">
              <a:off x="-298887" y="5682735"/>
              <a:ext cx="1830324" cy="1830324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 userDrawn="1"/>
          </p:nvSpPr>
          <p:spPr>
            <a:xfrm rot="10664813">
              <a:off x="1049383" y="6574260"/>
              <a:ext cx="791224" cy="791224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 userDrawn="1"/>
          </p:nvSpPr>
          <p:spPr>
            <a:xfrm rot="10664813">
              <a:off x="2264562" y="6255404"/>
              <a:ext cx="550933" cy="55093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 userDrawn="1"/>
          </p:nvSpPr>
          <p:spPr>
            <a:xfrm rot="10664813">
              <a:off x="-410114" y="5359791"/>
              <a:ext cx="854438" cy="854438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 userDrawn="1"/>
          </p:nvSpPr>
          <p:spPr>
            <a:xfrm rot="10664813">
              <a:off x="2989615" y="6163309"/>
              <a:ext cx="243576" cy="243576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 userDrawn="1"/>
          </p:nvSpPr>
          <p:spPr>
            <a:xfrm rot="10664813">
              <a:off x="-101718" y="5072159"/>
              <a:ext cx="393449" cy="393449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 rot="10664813">
              <a:off x="534476" y="5346636"/>
              <a:ext cx="186180" cy="18618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 userDrawn="1"/>
          </p:nvSpPr>
          <p:spPr>
            <a:xfrm rot="10664813">
              <a:off x="726986" y="5516493"/>
              <a:ext cx="121896" cy="121896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 rot="10664813">
              <a:off x="4381690" y="6508239"/>
              <a:ext cx="399685" cy="399685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椭圆 12"/>
          <p:cNvSpPr/>
          <p:nvPr userDrawn="1"/>
        </p:nvSpPr>
        <p:spPr>
          <a:xfrm rot="10664813">
            <a:off x="1407707" y="6689145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 rot="10664813">
            <a:off x="-497671" y="5942838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 rot="10664813">
            <a:off x="850599" y="683436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 rot="10664813">
            <a:off x="2065778" y="6515507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 rot="10664813">
            <a:off x="-608898" y="5619894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 rot="10664813">
            <a:off x="2790831" y="6423412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 userDrawn="1"/>
        </p:nvSpPr>
        <p:spPr>
          <a:xfrm rot="10664813">
            <a:off x="-300502" y="5332262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 userDrawn="1"/>
        </p:nvSpPr>
        <p:spPr>
          <a:xfrm rot="10664813">
            <a:off x="335692" y="5606739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 userDrawn="1"/>
        </p:nvSpPr>
        <p:spPr>
          <a:xfrm rot="10664813">
            <a:off x="528202" y="577659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 userDrawn="1"/>
        </p:nvSpPr>
        <p:spPr>
          <a:xfrm rot="10664813">
            <a:off x="4182906" y="676834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435160" y="251636"/>
            <a:ext cx="3401344" cy="405376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808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Segoe UI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61748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87" r:id="rId4"/>
    <p:sldLayoutId id="2147483688" r:id="rId5"/>
    <p:sldLayoutId id="2147483684" r:id="rId6"/>
    <p:sldLayoutId id="2147483662" r:id="rId7"/>
    <p:sldLayoutId id="2147483685" r:id="rId8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78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4" r:id="rId2"/>
    <p:sldLayoutId id="2147483681" r:id="rId3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UML%20File/&#32593;&#19978;&#22270;&#20070;&#36141;&#20080;&#31995;&#32479;.uml" TargetMode="External"/><Relationship Id="rId2" Type="http://schemas.openxmlformats.org/officeDocument/2006/relationships/hyperlink" Target="ER%20Diagram/ER&#22270;.vsdx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Report/&#20309;&#20581;&#32874;_&#35299;&#22372;_&#38472;&#25391;&#19994;_&#27748;&#26195;&#23706;_&#24352;&#26166;_J2EE&#20998;&#24067;&#24335;&#26550;&#26500;&#22823;&#20316;&#19994;.do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20405" y="1939849"/>
            <a:ext cx="6551190" cy="1357674"/>
          </a:xfrm>
        </p:spPr>
        <p:txBody>
          <a:bodyPr/>
          <a:lstStyle/>
          <a:p>
            <a:pPr algn="dist"/>
            <a:r>
              <a:rPr lang="zh-CN" altLang="zh-CN" sz="5400" dirty="0">
                <a:latin typeface="+mn-ea"/>
              </a:rPr>
              <a:t>网上书店购书系统</a:t>
            </a:r>
            <a:endParaRPr kumimoji="1" lang="zh-CN" altLang="en-US" sz="5400" dirty="0">
              <a:latin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132306" y="4239314"/>
            <a:ext cx="5927388" cy="339658"/>
          </a:xfrm>
        </p:spPr>
        <p:txBody>
          <a:bodyPr/>
          <a:lstStyle/>
          <a:p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何健聪</a:t>
            </a:r>
            <a:endParaRPr kumimoji="1" lang="en-US" altLang="zh-CN" dirty="0"/>
          </a:p>
          <a:p>
            <a:r>
              <a:rPr kumimoji="1" lang="en-US" altLang="zh-CN" dirty="0"/>
              <a:t>GROUP </a:t>
            </a:r>
            <a:r>
              <a:rPr kumimoji="1" lang="zh-CN" altLang="en-US" dirty="0"/>
              <a:t>何健聪 陈振业 张昶 汤晓岚 解坤</a:t>
            </a:r>
          </a:p>
        </p:txBody>
      </p:sp>
    </p:spTree>
    <p:extLst>
      <p:ext uri="{BB962C8B-B14F-4D97-AF65-F5344CB8AC3E}">
        <p14:creationId xmlns:p14="http://schemas.microsoft.com/office/powerpoint/2010/main" val="1707746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76346" y="3546358"/>
            <a:ext cx="3427474" cy="732453"/>
          </a:xfrm>
        </p:spPr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265788" y="3039292"/>
            <a:ext cx="3138030" cy="337452"/>
          </a:xfrm>
        </p:spPr>
        <p:txBody>
          <a:bodyPr/>
          <a:lstStyle/>
          <a:p>
            <a:r>
              <a:rPr kumimoji="1" lang="en-US" altLang="zh-CN" b="1" dirty="0"/>
              <a:t>01	</a:t>
            </a:r>
            <a:r>
              <a:rPr lang="zh-CN" altLang="zh-CN" dirty="0"/>
              <a:t>系统需求与分析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265788" y="3815627"/>
            <a:ext cx="3138030" cy="337452"/>
          </a:xfrm>
        </p:spPr>
        <p:txBody>
          <a:bodyPr/>
          <a:lstStyle/>
          <a:p>
            <a:r>
              <a:rPr kumimoji="1" lang="en-US" altLang="zh-CN" b="1" dirty="0"/>
              <a:t>02	</a:t>
            </a:r>
            <a:r>
              <a:rPr lang="zh-CN" altLang="zh-CN" dirty="0"/>
              <a:t>系统设计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265787" y="4591962"/>
            <a:ext cx="3592315" cy="247821"/>
          </a:xfrm>
        </p:spPr>
        <p:txBody>
          <a:bodyPr/>
          <a:lstStyle/>
          <a:p>
            <a:r>
              <a:rPr kumimoji="1" lang="en-US" altLang="zh-CN" b="1" dirty="0"/>
              <a:t>03	</a:t>
            </a:r>
            <a:r>
              <a:rPr lang="zh-CN" altLang="zh-CN" dirty="0"/>
              <a:t>系统关键模块技术实现</a:t>
            </a:r>
            <a:endParaRPr kumimoji="1"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72C6558-9C09-40C5-B472-C93864A5DD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44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702" y="3056071"/>
            <a:ext cx="5159619" cy="732453"/>
          </a:xfrm>
        </p:spPr>
        <p:txBody>
          <a:bodyPr/>
          <a:lstStyle/>
          <a:p>
            <a:r>
              <a:rPr lang="zh-CN" altLang="zh-CN" dirty="0"/>
              <a:t>系统需求与分析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32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702" y="3056071"/>
            <a:ext cx="5159619" cy="732453"/>
          </a:xfrm>
        </p:spPr>
        <p:txBody>
          <a:bodyPr/>
          <a:lstStyle/>
          <a:p>
            <a:r>
              <a:rPr lang="zh-CN" altLang="zh-CN" dirty="0"/>
              <a:t>系统设计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302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占位符 3"/>
          <p:cNvSpPr txBox="1">
            <a:spLocks/>
          </p:cNvSpPr>
          <p:nvPr/>
        </p:nvSpPr>
        <p:spPr>
          <a:xfrm>
            <a:off x="1442434" y="4380119"/>
            <a:ext cx="2924520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altLang="zh-CN" sz="3200" b="1" dirty="0">
                <a:solidFill>
                  <a:schemeClr val="accent1"/>
                </a:solidFill>
                <a:hlinkClick r:id="rId2" action="ppaction://hlinkfile"/>
              </a:rPr>
              <a:t>ER</a:t>
            </a:r>
            <a:r>
              <a:rPr lang="zh-CN" altLang="en-US" sz="3200" b="1" dirty="0">
                <a:solidFill>
                  <a:schemeClr val="accent1"/>
                </a:solidFill>
                <a:hlinkClick r:id="rId2" action="ppaction://hlinkfile"/>
              </a:rPr>
              <a:t>图</a:t>
            </a:r>
            <a:endParaRPr kumimoji="1" lang="zh-CN" altLang="en-US" sz="3200" b="1" dirty="0">
              <a:solidFill>
                <a:schemeClr val="accent1"/>
              </a:solidFill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1754474" y="1765754"/>
            <a:ext cx="2300442" cy="2300440"/>
            <a:chOff x="1754474" y="1482290"/>
            <a:chExt cx="2300442" cy="2300440"/>
          </a:xfrm>
        </p:grpSpPr>
        <p:sp>
          <p:nvSpPr>
            <p:cNvPr id="3" name="矩形 2"/>
            <p:cNvSpPr/>
            <p:nvPr/>
          </p:nvSpPr>
          <p:spPr>
            <a:xfrm>
              <a:off x="1754474" y="1482290"/>
              <a:ext cx="2300442" cy="2300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8" name="组合 44"/>
            <p:cNvGrpSpPr/>
            <p:nvPr/>
          </p:nvGrpSpPr>
          <p:grpSpPr>
            <a:xfrm>
              <a:off x="2673484" y="2322953"/>
              <a:ext cx="462420" cy="619114"/>
              <a:chOff x="844550" y="1792288"/>
              <a:chExt cx="862013" cy="1154112"/>
            </a:xfrm>
            <a:solidFill>
              <a:schemeClr val="bg1"/>
            </a:solidFill>
          </p:grpSpPr>
          <p:sp>
            <p:nvSpPr>
              <p:cNvPr id="69" name="Freeform 11"/>
              <p:cNvSpPr>
                <a:spLocks/>
              </p:cNvSpPr>
              <p:nvPr/>
            </p:nvSpPr>
            <p:spPr bwMode="auto">
              <a:xfrm>
                <a:off x="989013" y="1792288"/>
                <a:ext cx="573088" cy="573087"/>
              </a:xfrm>
              <a:custGeom>
                <a:avLst/>
                <a:gdLst>
                  <a:gd name="T0" fmla="*/ 311 w 311"/>
                  <a:gd name="T1" fmla="*/ 155 h 311"/>
                  <a:gd name="T2" fmla="*/ 311 w 311"/>
                  <a:gd name="T3" fmla="*/ 155 h 311"/>
                  <a:gd name="T4" fmla="*/ 156 w 311"/>
                  <a:gd name="T5" fmla="*/ 311 h 311"/>
                  <a:gd name="T6" fmla="*/ 0 w 311"/>
                  <a:gd name="T7" fmla="*/ 155 h 311"/>
                  <a:gd name="T8" fmla="*/ 156 w 311"/>
                  <a:gd name="T9" fmla="*/ 0 h 311"/>
                  <a:gd name="T10" fmla="*/ 311 w 311"/>
                  <a:gd name="T11" fmla="*/ 155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1" h="311">
                    <a:moveTo>
                      <a:pt x="311" y="155"/>
                    </a:moveTo>
                    <a:lnTo>
                      <a:pt x="311" y="155"/>
                    </a:lnTo>
                    <a:cubicBezTo>
                      <a:pt x="311" y="241"/>
                      <a:pt x="242" y="311"/>
                      <a:pt x="156" y="311"/>
                    </a:cubicBezTo>
                    <a:cubicBezTo>
                      <a:pt x="69" y="311"/>
                      <a:pt x="0" y="241"/>
                      <a:pt x="0" y="155"/>
                    </a:cubicBezTo>
                    <a:cubicBezTo>
                      <a:pt x="0" y="69"/>
                      <a:pt x="69" y="0"/>
                      <a:pt x="156" y="0"/>
                    </a:cubicBezTo>
                    <a:cubicBezTo>
                      <a:pt x="242" y="0"/>
                      <a:pt x="311" y="69"/>
                      <a:pt x="311" y="1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12"/>
              <p:cNvSpPr>
                <a:spLocks noEditPoints="1"/>
              </p:cNvSpPr>
              <p:nvPr/>
            </p:nvSpPr>
            <p:spPr bwMode="auto">
              <a:xfrm>
                <a:off x="844550" y="2452688"/>
                <a:ext cx="862013" cy="493712"/>
              </a:xfrm>
              <a:custGeom>
                <a:avLst/>
                <a:gdLst>
                  <a:gd name="T0" fmla="*/ 260 w 469"/>
                  <a:gd name="T1" fmla="*/ 79 h 268"/>
                  <a:gd name="T2" fmla="*/ 260 w 469"/>
                  <a:gd name="T3" fmla="*/ 79 h 268"/>
                  <a:gd name="T4" fmla="*/ 209 w 469"/>
                  <a:gd name="T5" fmla="*/ 79 h 268"/>
                  <a:gd name="T6" fmla="*/ 183 w 469"/>
                  <a:gd name="T7" fmla="*/ 27 h 268"/>
                  <a:gd name="T8" fmla="*/ 286 w 469"/>
                  <a:gd name="T9" fmla="*/ 27 h 268"/>
                  <a:gd name="T10" fmla="*/ 260 w 469"/>
                  <a:gd name="T11" fmla="*/ 79 h 268"/>
                  <a:gd name="T12" fmla="*/ 183 w 469"/>
                  <a:gd name="T13" fmla="*/ 246 h 268"/>
                  <a:gd name="T14" fmla="*/ 183 w 469"/>
                  <a:gd name="T15" fmla="*/ 246 h 268"/>
                  <a:gd name="T16" fmla="*/ 209 w 469"/>
                  <a:gd name="T17" fmla="*/ 90 h 268"/>
                  <a:gd name="T18" fmla="*/ 260 w 469"/>
                  <a:gd name="T19" fmla="*/ 90 h 268"/>
                  <a:gd name="T20" fmla="*/ 286 w 469"/>
                  <a:gd name="T21" fmla="*/ 246 h 268"/>
                  <a:gd name="T22" fmla="*/ 183 w 469"/>
                  <a:gd name="T23" fmla="*/ 246 h 268"/>
                  <a:gd name="T24" fmla="*/ 383 w 469"/>
                  <a:gd name="T25" fmla="*/ 0 h 268"/>
                  <a:gd name="T26" fmla="*/ 383 w 469"/>
                  <a:gd name="T27" fmla="*/ 0 h 268"/>
                  <a:gd name="T28" fmla="*/ 86 w 469"/>
                  <a:gd name="T29" fmla="*/ 0 h 268"/>
                  <a:gd name="T30" fmla="*/ 0 w 469"/>
                  <a:gd name="T31" fmla="*/ 86 h 268"/>
                  <a:gd name="T32" fmla="*/ 0 w 469"/>
                  <a:gd name="T33" fmla="*/ 110 h 268"/>
                  <a:gd name="T34" fmla="*/ 0 w 469"/>
                  <a:gd name="T35" fmla="*/ 166 h 268"/>
                  <a:gd name="T36" fmla="*/ 0 w 469"/>
                  <a:gd name="T37" fmla="*/ 268 h 268"/>
                  <a:gd name="T38" fmla="*/ 469 w 469"/>
                  <a:gd name="T39" fmla="*/ 268 h 268"/>
                  <a:gd name="T40" fmla="*/ 469 w 469"/>
                  <a:gd name="T41" fmla="*/ 166 h 268"/>
                  <a:gd name="T42" fmla="*/ 469 w 469"/>
                  <a:gd name="T43" fmla="*/ 110 h 268"/>
                  <a:gd name="T44" fmla="*/ 469 w 469"/>
                  <a:gd name="T45" fmla="*/ 86 h 268"/>
                  <a:gd name="T46" fmla="*/ 383 w 469"/>
                  <a:gd name="T47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9" h="268">
                    <a:moveTo>
                      <a:pt x="260" y="79"/>
                    </a:moveTo>
                    <a:lnTo>
                      <a:pt x="260" y="79"/>
                    </a:lnTo>
                    <a:lnTo>
                      <a:pt x="209" y="79"/>
                    </a:lnTo>
                    <a:lnTo>
                      <a:pt x="183" y="27"/>
                    </a:lnTo>
                    <a:lnTo>
                      <a:pt x="286" y="27"/>
                    </a:lnTo>
                    <a:lnTo>
                      <a:pt x="260" y="79"/>
                    </a:lnTo>
                    <a:close/>
                    <a:moveTo>
                      <a:pt x="183" y="246"/>
                    </a:moveTo>
                    <a:lnTo>
                      <a:pt x="183" y="246"/>
                    </a:lnTo>
                    <a:lnTo>
                      <a:pt x="209" y="90"/>
                    </a:lnTo>
                    <a:lnTo>
                      <a:pt x="260" y="90"/>
                    </a:lnTo>
                    <a:lnTo>
                      <a:pt x="286" y="246"/>
                    </a:lnTo>
                    <a:lnTo>
                      <a:pt x="183" y="246"/>
                    </a:lnTo>
                    <a:close/>
                    <a:moveTo>
                      <a:pt x="383" y="0"/>
                    </a:moveTo>
                    <a:lnTo>
                      <a:pt x="383" y="0"/>
                    </a:lnTo>
                    <a:lnTo>
                      <a:pt x="86" y="0"/>
                    </a:lnTo>
                    <a:cubicBezTo>
                      <a:pt x="39" y="0"/>
                      <a:pt x="0" y="39"/>
                      <a:pt x="0" y="86"/>
                    </a:cubicBezTo>
                    <a:lnTo>
                      <a:pt x="0" y="110"/>
                    </a:lnTo>
                    <a:lnTo>
                      <a:pt x="0" y="166"/>
                    </a:lnTo>
                    <a:lnTo>
                      <a:pt x="0" y="268"/>
                    </a:lnTo>
                    <a:lnTo>
                      <a:pt x="469" y="268"/>
                    </a:lnTo>
                    <a:lnTo>
                      <a:pt x="469" y="166"/>
                    </a:lnTo>
                    <a:lnTo>
                      <a:pt x="469" y="110"/>
                    </a:lnTo>
                    <a:lnTo>
                      <a:pt x="469" y="86"/>
                    </a:lnTo>
                    <a:cubicBezTo>
                      <a:pt x="469" y="39"/>
                      <a:pt x="430" y="0"/>
                      <a:pt x="38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3" name="文本占位符 3"/>
          <p:cNvSpPr txBox="1">
            <a:spLocks/>
          </p:cNvSpPr>
          <p:nvPr/>
        </p:nvSpPr>
        <p:spPr>
          <a:xfrm>
            <a:off x="4435576" y="4380119"/>
            <a:ext cx="2924520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altLang="zh-CN" sz="3200" b="1" dirty="0">
                <a:solidFill>
                  <a:schemeClr val="accent2"/>
                </a:solidFill>
                <a:hlinkClick r:id="rId3" action="ppaction://hlinkfile"/>
              </a:rPr>
              <a:t>UML Diagram</a:t>
            </a:r>
            <a:endParaRPr kumimoji="1" lang="zh-CN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80" name="文本占位符 3"/>
          <p:cNvSpPr txBox="1">
            <a:spLocks/>
          </p:cNvSpPr>
          <p:nvPr/>
        </p:nvSpPr>
        <p:spPr>
          <a:xfrm>
            <a:off x="7428718" y="4380119"/>
            <a:ext cx="2924520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altLang="zh-CN" sz="3200" b="1" dirty="0">
                <a:solidFill>
                  <a:schemeClr val="accent3"/>
                </a:solidFill>
                <a:hlinkClick r:id="rId4" action="ppaction://hlinkfile"/>
              </a:rPr>
              <a:t>Report</a:t>
            </a:r>
            <a:endParaRPr kumimoji="1" lang="zh-CN" altLang="en-US" sz="3200" b="1" dirty="0">
              <a:solidFill>
                <a:schemeClr val="accent3"/>
              </a:solidFill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4747616" y="1765754"/>
            <a:ext cx="2300442" cy="2300440"/>
            <a:chOff x="4747616" y="1482290"/>
            <a:chExt cx="2300442" cy="2300440"/>
          </a:xfrm>
        </p:grpSpPr>
        <p:sp>
          <p:nvSpPr>
            <p:cNvPr id="74" name="矩形 73"/>
            <p:cNvSpPr/>
            <p:nvPr/>
          </p:nvSpPr>
          <p:spPr>
            <a:xfrm>
              <a:off x="4747616" y="1482290"/>
              <a:ext cx="2300442" cy="2300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85" name="组合 48"/>
            <p:cNvGrpSpPr/>
            <p:nvPr/>
          </p:nvGrpSpPr>
          <p:grpSpPr>
            <a:xfrm>
              <a:off x="5641053" y="2441410"/>
              <a:ext cx="513565" cy="377942"/>
              <a:chOff x="4897438" y="2020888"/>
              <a:chExt cx="1268413" cy="933450"/>
            </a:xfrm>
            <a:solidFill>
              <a:schemeClr val="bg1"/>
            </a:solidFill>
          </p:grpSpPr>
          <p:sp>
            <p:nvSpPr>
              <p:cNvPr id="86" name="Freeform 14"/>
              <p:cNvSpPr>
                <a:spLocks noEditPoints="1"/>
              </p:cNvSpPr>
              <p:nvPr/>
            </p:nvSpPr>
            <p:spPr bwMode="auto">
              <a:xfrm>
                <a:off x="4897438" y="2020888"/>
                <a:ext cx="1268413" cy="933450"/>
              </a:xfrm>
              <a:custGeom>
                <a:avLst/>
                <a:gdLst>
                  <a:gd name="T0" fmla="*/ 47 w 690"/>
                  <a:gd name="T1" fmla="*/ 459 h 506"/>
                  <a:gd name="T2" fmla="*/ 47 w 690"/>
                  <a:gd name="T3" fmla="*/ 459 h 506"/>
                  <a:gd name="T4" fmla="*/ 643 w 690"/>
                  <a:gd name="T5" fmla="*/ 459 h 506"/>
                  <a:gd name="T6" fmla="*/ 643 w 690"/>
                  <a:gd name="T7" fmla="*/ 47 h 506"/>
                  <a:gd name="T8" fmla="*/ 47 w 690"/>
                  <a:gd name="T9" fmla="*/ 47 h 506"/>
                  <a:gd name="T10" fmla="*/ 47 w 690"/>
                  <a:gd name="T11" fmla="*/ 459 h 506"/>
                  <a:gd name="T12" fmla="*/ 690 w 690"/>
                  <a:gd name="T13" fmla="*/ 506 h 506"/>
                  <a:gd name="T14" fmla="*/ 690 w 690"/>
                  <a:gd name="T15" fmla="*/ 506 h 506"/>
                  <a:gd name="T16" fmla="*/ 0 w 690"/>
                  <a:gd name="T17" fmla="*/ 506 h 506"/>
                  <a:gd name="T18" fmla="*/ 0 w 690"/>
                  <a:gd name="T19" fmla="*/ 0 h 506"/>
                  <a:gd name="T20" fmla="*/ 690 w 690"/>
                  <a:gd name="T21" fmla="*/ 0 h 506"/>
                  <a:gd name="T22" fmla="*/ 690 w 690"/>
                  <a:gd name="T23" fmla="*/ 506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0" h="506">
                    <a:moveTo>
                      <a:pt x="47" y="459"/>
                    </a:moveTo>
                    <a:lnTo>
                      <a:pt x="47" y="459"/>
                    </a:lnTo>
                    <a:lnTo>
                      <a:pt x="643" y="459"/>
                    </a:lnTo>
                    <a:lnTo>
                      <a:pt x="643" y="47"/>
                    </a:lnTo>
                    <a:lnTo>
                      <a:pt x="47" y="47"/>
                    </a:lnTo>
                    <a:lnTo>
                      <a:pt x="47" y="459"/>
                    </a:lnTo>
                    <a:close/>
                    <a:moveTo>
                      <a:pt x="690" y="506"/>
                    </a:moveTo>
                    <a:lnTo>
                      <a:pt x="690" y="506"/>
                    </a:lnTo>
                    <a:lnTo>
                      <a:pt x="0" y="506"/>
                    </a:lnTo>
                    <a:lnTo>
                      <a:pt x="0" y="0"/>
                    </a:lnTo>
                    <a:lnTo>
                      <a:pt x="690" y="0"/>
                    </a:lnTo>
                    <a:lnTo>
                      <a:pt x="690" y="5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5"/>
              <p:cNvSpPr>
                <a:spLocks/>
              </p:cNvSpPr>
              <p:nvPr/>
            </p:nvSpPr>
            <p:spPr bwMode="auto">
              <a:xfrm>
                <a:off x="4914900" y="2030413"/>
                <a:ext cx="1233488" cy="509587"/>
              </a:xfrm>
              <a:custGeom>
                <a:avLst/>
                <a:gdLst>
                  <a:gd name="T0" fmla="*/ 335 w 670"/>
                  <a:gd name="T1" fmla="*/ 277 h 277"/>
                  <a:gd name="T2" fmla="*/ 335 w 670"/>
                  <a:gd name="T3" fmla="*/ 277 h 277"/>
                  <a:gd name="T4" fmla="*/ 0 w 670"/>
                  <a:gd name="T5" fmla="*/ 38 h 277"/>
                  <a:gd name="T6" fmla="*/ 27 w 670"/>
                  <a:gd name="T7" fmla="*/ 0 h 277"/>
                  <a:gd name="T8" fmla="*/ 335 w 670"/>
                  <a:gd name="T9" fmla="*/ 219 h 277"/>
                  <a:gd name="T10" fmla="*/ 643 w 670"/>
                  <a:gd name="T11" fmla="*/ 0 h 277"/>
                  <a:gd name="T12" fmla="*/ 670 w 670"/>
                  <a:gd name="T13" fmla="*/ 38 h 277"/>
                  <a:gd name="T14" fmla="*/ 335 w 670"/>
                  <a:gd name="T15" fmla="*/ 277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0" h="277">
                    <a:moveTo>
                      <a:pt x="335" y="277"/>
                    </a:moveTo>
                    <a:lnTo>
                      <a:pt x="335" y="277"/>
                    </a:lnTo>
                    <a:lnTo>
                      <a:pt x="0" y="38"/>
                    </a:lnTo>
                    <a:lnTo>
                      <a:pt x="27" y="0"/>
                    </a:lnTo>
                    <a:lnTo>
                      <a:pt x="335" y="219"/>
                    </a:lnTo>
                    <a:lnTo>
                      <a:pt x="643" y="0"/>
                    </a:lnTo>
                    <a:lnTo>
                      <a:pt x="670" y="38"/>
                    </a:lnTo>
                    <a:lnTo>
                      <a:pt x="335" y="27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 7"/>
          <p:cNvGrpSpPr/>
          <p:nvPr/>
        </p:nvGrpSpPr>
        <p:grpSpPr>
          <a:xfrm>
            <a:off x="7740758" y="1765754"/>
            <a:ext cx="2300442" cy="2300440"/>
            <a:chOff x="7740758" y="1482290"/>
            <a:chExt cx="2300442" cy="2300440"/>
          </a:xfrm>
        </p:grpSpPr>
        <p:sp>
          <p:nvSpPr>
            <p:cNvPr id="81" name="矩形 80"/>
            <p:cNvSpPr/>
            <p:nvPr/>
          </p:nvSpPr>
          <p:spPr>
            <a:xfrm>
              <a:off x="7740758" y="1482290"/>
              <a:ext cx="2300442" cy="2300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Freeform 13"/>
            <p:cNvSpPr>
              <a:spLocks noEditPoints="1"/>
            </p:cNvSpPr>
            <p:nvPr/>
          </p:nvSpPr>
          <p:spPr bwMode="auto">
            <a:xfrm>
              <a:off x="8712355" y="2337683"/>
              <a:ext cx="357245" cy="594332"/>
            </a:xfrm>
            <a:custGeom>
              <a:avLst/>
              <a:gdLst>
                <a:gd name="T0" fmla="*/ 348 w 382"/>
                <a:gd name="T1" fmla="*/ 525 h 634"/>
                <a:gd name="T2" fmla="*/ 348 w 382"/>
                <a:gd name="T3" fmla="*/ 525 h 634"/>
                <a:gd name="T4" fmla="*/ 34 w 382"/>
                <a:gd name="T5" fmla="*/ 525 h 634"/>
                <a:gd name="T6" fmla="*/ 34 w 382"/>
                <a:gd name="T7" fmla="*/ 50 h 634"/>
                <a:gd name="T8" fmla="*/ 348 w 382"/>
                <a:gd name="T9" fmla="*/ 50 h 634"/>
                <a:gd name="T10" fmla="*/ 348 w 382"/>
                <a:gd name="T11" fmla="*/ 525 h 634"/>
                <a:gd name="T12" fmla="*/ 191 w 382"/>
                <a:gd name="T13" fmla="*/ 619 h 634"/>
                <a:gd name="T14" fmla="*/ 191 w 382"/>
                <a:gd name="T15" fmla="*/ 619 h 634"/>
                <a:gd name="T16" fmla="*/ 158 w 382"/>
                <a:gd name="T17" fmla="*/ 582 h 634"/>
                <a:gd name="T18" fmla="*/ 191 w 382"/>
                <a:gd name="T19" fmla="*/ 545 h 634"/>
                <a:gd name="T20" fmla="*/ 224 w 382"/>
                <a:gd name="T21" fmla="*/ 582 h 634"/>
                <a:gd name="T22" fmla="*/ 191 w 382"/>
                <a:gd name="T23" fmla="*/ 619 h 634"/>
                <a:gd name="T24" fmla="*/ 157 w 382"/>
                <a:gd name="T25" fmla="*/ 24 h 634"/>
                <a:gd name="T26" fmla="*/ 157 w 382"/>
                <a:gd name="T27" fmla="*/ 24 h 634"/>
                <a:gd name="T28" fmla="*/ 225 w 382"/>
                <a:gd name="T29" fmla="*/ 24 h 634"/>
                <a:gd name="T30" fmla="*/ 231 w 382"/>
                <a:gd name="T31" fmla="*/ 29 h 634"/>
                <a:gd name="T32" fmla="*/ 225 w 382"/>
                <a:gd name="T33" fmla="*/ 35 h 634"/>
                <a:gd name="T34" fmla="*/ 157 w 382"/>
                <a:gd name="T35" fmla="*/ 35 h 634"/>
                <a:gd name="T36" fmla="*/ 151 w 382"/>
                <a:gd name="T37" fmla="*/ 29 h 634"/>
                <a:gd name="T38" fmla="*/ 157 w 382"/>
                <a:gd name="T39" fmla="*/ 24 h 634"/>
                <a:gd name="T40" fmla="*/ 356 w 382"/>
                <a:gd name="T41" fmla="*/ 0 h 634"/>
                <a:gd name="T42" fmla="*/ 356 w 382"/>
                <a:gd name="T43" fmla="*/ 0 h 634"/>
                <a:gd name="T44" fmla="*/ 26 w 382"/>
                <a:gd name="T45" fmla="*/ 0 h 634"/>
                <a:gd name="T46" fmla="*/ 0 w 382"/>
                <a:gd name="T47" fmla="*/ 26 h 634"/>
                <a:gd name="T48" fmla="*/ 0 w 382"/>
                <a:gd name="T49" fmla="*/ 608 h 634"/>
                <a:gd name="T50" fmla="*/ 26 w 382"/>
                <a:gd name="T51" fmla="*/ 634 h 634"/>
                <a:gd name="T52" fmla="*/ 356 w 382"/>
                <a:gd name="T53" fmla="*/ 634 h 634"/>
                <a:gd name="T54" fmla="*/ 382 w 382"/>
                <a:gd name="T55" fmla="*/ 608 h 634"/>
                <a:gd name="T56" fmla="*/ 382 w 382"/>
                <a:gd name="T57" fmla="*/ 26 h 634"/>
                <a:gd name="T58" fmla="*/ 356 w 382"/>
                <a:gd name="T59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2" h="634">
                  <a:moveTo>
                    <a:pt x="348" y="525"/>
                  </a:moveTo>
                  <a:lnTo>
                    <a:pt x="348" y="525"/>
                  </a:lnTo>
                  <a:lnTo>
                    <a:pt x="34" y="525"/>
                  </a:lnTo>
                  <a:lnTo>
                    <a:pt x="34" y="50"/>
                  </a:lnTo>
                  <a:lnTo>
                    <a:pt x="348" y="50"/>
                  </a:lnTo>
                  <a:lnTo>
                    <a:pt x="348" y="525"/>
                  </a:lnTo>
                  <a:close/>
                  <a:moveTo>
                    <a:pt x="191" y="619"/>
                  </a:moveTo>
                  <a:lnTo>
                    <a:pt x="191" y="619"/>
                  </a:lnTo>
                  <a:cubicBezTo>
                    <a:pt x="173" y="619"/>
                    <a:pt x="158" y="602"/>
                    <a:pt x="158" y="582"/>
                  </a:cubicBezTo>
                  <a:cubicBezTo>
                    <a:pt x="158" y="562"/>
                    <a:pt x="173" y="545"/>
                    <a:pt x="191" y="545"/>
                  </a:cubicBezTo>
                  <a:cubicBezTo>
                    <a:pt x="209" y="545"/>
                    <a:pt x="224" y="562"/>
                    <a:pt x="224" y="582"/>
                  </a:cubicBezTo>
                  <a:cubicBezTo>
                    <a:pt x="224" y="602"/>
                    <a:pt x="209" y="619"/>
                    <a:pt x="191" y="619"/>
                  </a:cubicBezTo>
                  <a:close/>
                  <a:moveTo>
                    <a:pt x="157" y="24"/>
                  </a:moveTo>
                  <a:lnTo>
                    <a:pt x="157" y="24"/>
                  </a:lnTo>
                  <a:lnTo>
                    <a:pt x="225" y="24"/>
                  </a:lnTo>
                  <a:cubicBezTo>
                    <a:pt x="228" y="24"/>
                    <a:pt x="231" y="26"/>
                    <a:pt x="231" y="29"/>
                  </a:cubicBezTo>
                  <a:cubicBezTo>
                    <a:pt x="231" y="32"/>
                    <a:pt x="228" y="35"/>
                    <a:pt x="225" y="35"/>
                  </a:cubicBezTo>
                  <a:lnTo>
                    <a:pt x="157" y="35"/>
                  </a:lnTo>
                  <a:cubicBezTo>
                    <a:pt x="154" y="35"/>
                    <a:pt x="151" y="32"/>
                    <a:pt x="151" y="29"/>
                  </a:cubicBezTo>
                  <a:cubicBezTo>
                    <a:pt x="151" y="26"/>
                    <a:pt x="154" y="24"/>
                    <a:pt x="157" y="24"/>
                  </a:cubicBezTo>
                  <a:close/>
                  <a:moveTo>
                    <a:pt x="356" y="0"/>
                  </a:moveTo>
                  <a:lnTo>
                    <a:pt x="356" y="0"/>
                  </a:lnTo>
                  <a:lnTo>
                    <a:pt x="26" y="0"/>
                  </a:lnTo>
                  <a:cubicBezTo>
                    <a:pt x="11" y="0"/>
                    <a:pt x="0" y="12"/>
                    <a:pt x="0" y="26"/>
                  </a:cubicBezTo>
                  <a:lnTo>
                    <a:pt x="0" y="608"/>
                  </a:lnTo>
                  <a:cubicBezTo>
                    <a:pt x="0" y="622"/>
                    <a:pt x="11" y="634"/>
                    <a:pt x="26" y="634"/>
                  </a:cubicBezTo>
                  <a:lnTo>
                    <a:pt x="356" y="634"/>
                  </a:lnTo>
                  <a:cubicBezTo>
                    <a:pt x="371" y="634"/>
                    <a:pt x="382" y="622"/>
                    <a:pt x="382" y="608"/>
                  </a:cubicBezTo>
                  <a:lnTo>
                    <a:pt x="382" y="26"/>
                  </a:lnTo>
                  <a:cubicBezTo>
                    <a:pt x="382" y="12"/>
                    <a:pt x="371" y="0"/>
                    <a:pt x="356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9EC80-480B-45F1-A922-B1BD16F59C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520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702" y="3056071"/>
            <a:ext cx="5159619" cy="732453"/>
          </a:xfrm>
        </p:spPr>
        <p:txBody>
          <a:bodyPr/>
          <a:lstStyle/>
          <a:p>
            <a:r>
              <a:rPr lang="zh-CN" altLang="zh-CN" dirty="0"/>
              <a:t>系统关键模块</a:t>
            </a:r>
            <a:endParaRPr lang="en-US" altLang="zh-CN" dirty="0"/>
          </a:p>
          <a:p>
            <a:r>
              <a:rPr lang="zh-CN" altLang="zh-CN" dirty="0"/>
              <a:t>技术实现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589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THANK YOU</a:t>
            </a:r>
          </a:p>
          <a:p>
            <a:r>
              <a:rPr kumimoji="1" lang="en-US" altLang="zh-CN" dirty="0"/>
              <a:t>FOR WATCHING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CC0BDB5-7A5C-4588-B432-B9BD4A819E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31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/>
      <a:lstStyle>
        <a:defPPr marL="0" indent="0">
          <a:lnSpc>
            <a:spcPct val="130000"/>
          </a:lnSpc>
          <a:buNone/>
          <a:defRPr sz="120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603</TotalTime>
  <Words>43</Words>
  <Application>Microsoft Office PowerPoint</Application>
  <PresentationFormat>宽屏</PresentationFormat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微软雅黑</vt:lpstr>
      <vt:lpstr>Arial</vt:lpstr>
      <vt:lpstr>Century Gothic</vt:lpstr>
      <vt:lpstr>Segoe UI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 </cp:lastModifiedBy>
  <cp:revision>79</cp:revision>
  <dcterms:created xsi:type="dcterms:W3CDTF">2015-08-18T02:51:41Z</dcterms:created>
  <dcterms:modified xsi:type="dcterms:W3CDTF">2019-05-07T08:11:32Z</dcterms:modified>
  <cp:category/>
</cp:coreProperties>
</file>