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257" r:id="rId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57FD"/>
    <a:srgbClr val="0259FE"/>
    <a:srgbClr val="0245A0"/>
    <a:srgbClr val="1D4ED8"/>
    <a:srgbClr val="1D5395"/>
    <a:srgbClr val="325395"/>
    <a:srgbClr val="E7E5DF"/>
    <a:srgbClr val="B2B2B2"/>
    <a:srgbClr val="20202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3.xml"/><Relationship Id="rId3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4835525" y="1484630"/>
            <a:ext cx="5901690" cy="2338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8000" b="1">
                <a:solidFill>
                  <a:srgbClr val="0157FD"/>
                </a:solidFill>
                <a:latin typeface="SimSun" charset="0"/>
                <a:ea typeface="SimSun" charset="0"/>
              </a:rPr>
              <a:t>镜</a:t>
            </a:r>
            <a:r>
              <a:rPr lang="en-US" altLang="zh-CN" sz="8000" b="1">
                <a:solidFill>
                  <a:srgbClr val="0157FD"/>
                </a:solidFill>
                <a:latin typeface="SimSun" charset="0"/>
                <a:ea typeface="SimSun" charset="0"/>
              </a:rPr>
              <a:t> </a:t>
            </a:r>
            <a:r>
              <a:rPr lang="zh-CN" altLang="en-US" sz="8000" b="1">
                <a:solidFill>
                  <a:srgbClr val="0157FD"/>
                </a:solidFill>
                <a:latin typeface="SimSun" charset="0"/>
                <a:ea typeface="SimSun" charset="0"/>
              </a:rPr>
              <a:t>心</a:t>
            </a:r>
            <a:r>
              <a:rPr lang="en-US" altLang="zh-CN" sz="8000" b="1">
                <a:solidFill>
                  <a:srgbClr val="0157FD"/>
                </a:solidFill>
                <a:latin typeface="SimSun" charset="0"/>
                <a:ea typeface="SimSun" charset="0"/>
              </a:rPr>
              <a:t> </a:t>
            </a:r>
            <a:r>
              <a:rPr lang="zh-CN" altLang="en-US" sz="8000" b="1">
                <a:solidFill>
                  <a:srgbClr val="0157FD"/>
                </a:solidFill>
                <a:latin typeface="SimSun" charset="0"/>
                <a:ea typeface="SimSun" charset="0"/>
              </a:rPr>
              <a:t>智</a:t>
            </a:r>
            <a:r>
              <a:rPr lang="en-US" altLang="zh-CN" sz="8000" b="1">
                <a:solidFill>
                  <a:srgbClr val="0157FD"/>
                </a:solidFill>
                <a:latin typeface="SimSun" charset="0"/>
                <a:ea typeface="SimSun" charset="0"/>
              </a:rPr>
              <a:t> </a:t>
            </a:r>
            <a:r>
              <a:rPr lang="zh-CN" altLang="en-US" sz="8000" b="1">
                <a:solidFill>
                  <a:srgbClr val="0157FD"/>
                </a:solidFill>
                <a:latin typeface="SimSun" charset="0"/>
                <a:ea typeface="SimSun" charset="0"/>
              </a:rPr>
              <a:t>能</a:t>
            </a:r>
            <a:endParaRPr lang="zh-CN" altLang="en-US" sz="6600" b="1">
              <a:solidFill>
                <a:srgbClr val="0157FD"/>
              </a:solidFill>
              <a:latin typeface="SimSun" charset="0"/>
              <a:ea typeface="SimSun" charset="0"/>
            </a:endParaRPr>
          </a:p>
          <a:p>
            <a:pPr algn="ctr"/>
            <a:r>
              <a:rPr lang="en-US" altLang="zh-CN" sz="6600" b="1">
                <a:solidFill>
                  <a:srgbClr val="0157FD"/>
                </a:solidFill>
                <a:latin typeface="+mj-lt"/>
                <a:ea typeface="SimSun" charset="0"/>
                <a:cs typeface="+mj-lt"/>
              </a:rPr>
              <a:t>MirrorAI</a:t>
            </a:r>
            <a:endParaRPr lang="en-US" altLang="zh-CN" sz="6600" b="1">
              <a:solidFill>
                <a:srgbClr val="0157FD"/>
              </a:solidFill>
              <a:latin typeface="+mj-lt"/>
              <a:ea typeface="SimSun" charset="0"/>
              <a:cs typeface="+mj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124075" y="1212215"/>
            <a:ext cx="3087370" cy="2880360"/>
            <a:chOff x="3345" y="1909"/>
            <a:chExt cx="4862" cy="4536"/>
          </a:xfrm>
        </p:grpSpPr>
        <p:grpSp>
          <p:nvGrpSpPr>
            <p:cNvPr id="2" name="组合 1"/>
            <p:cNvGrpSpPr/>
            <p:nvPr/>
          </p:nvGrpSpPr>
          <p:grpSpPr>
            <a:xfrm>
              <a:off x="3345" y="1909"/>
              <a:ext cx="4863" cy="4536"/>
              <a:chOff x="3345" y="1909"/>
              <a:chExt cx="4863" cy="4536"/>
            </a:xfrm>
          </p:grpSpPr>
          <p:sp>
            <p:nvSpPr>
              <p:cNvPr id="9" name="平行四边形 8"/>
              <p:cNvSpPr/>
              <p:nvPr/>
            </p:nvSpPr>
            <p:spPr>
              <a:xfrm rot="5400000">
                <a:off x="4807" y="3042"/>
                <a:ext cx="4535" cy="2268"/>
              </a:xfrm>
              <a:prstGeom prst="parallelogram">
                <a:avLst/>
              </a:prstGeom>
              <a:noFill/>
              <a:ln w="63500" cap="flat" cmpd="sng">
                <a:solidFill>
                  <a:srgbClr val="0259FE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" name="平行四边形 9"/>
              <p:cNvSpPr/>
              <p:nvPr>
                <p:custDataLst>
                  <p:tags r:id="rId1"/>
                </p:custDataLst>
              </p:nvPr>
            </p:nvSpPr>
            <p:spPr>
              <a:xfrm rot="16200000" flipH="1">
                <a:off x="2212" y="3044"/>
                <a:ext cx="4535" cy="2268"/>
              </a:xfrm>
              <a:prstGeom prst="parallelogram">
                <a:avLst/>
              </a:prstGeom>
              <a:noFill/>
              <a:ln w="63500" cap="flat" cmpd="sng">
                <a:solidFill>
                  <a:srgbClr val="0259FE"/>
                </a:solidFill>
                <a:prstDash val="solid"/>
                <a:miter lim="800000"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pic>
          <p:nvPicPr>
            <p:cNvPr id="12" name="图片 11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3"/>
            <a:srcRect l="55517" t="20450" r="9702" b="17945"/>
            <a:stretch>
              <a:fillRect/>
            </a:stretch>
          </p:blipFill>
          <p:spPr>
            <a:xfrm flipH="1">
              <a:off x="3680" y="2761"/>
              <a:ext cx="1600" cy="2835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3"/>
            <a:srcRect l="19134" t="17565" r="46084" b="20831"/>
            <a:stretch>
              <a:fillRect/>
            </a:stretch>
          </p:blipFill>
          <p:spPr>
            <a:xfrm flipH="1">
              <a:off x="6275" y="2761"/>
              <a:ext cx="1600" cy="28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WPS 文字</Application>
  <PresentationFormat>宽屏</PresentationFormat>
  <Paragraphs>3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SimSun</vt:lpstr>
      <vt:lpstr>Wingdings</vt:lpstr>
      <vt:lpstr>SimSun</vt:lpstr>
      <vt:lpstr>汉仪书宋二KW</vt:lpstr>
      <vt:lpstr>Calibri</vt:lpstr>
      <vt:lpstr>Helvetica Neue</vt:lpstr>
      <vt:lpstr>Microsoft YaHei</vt:lpstr>
      <vt:lpstr>汉仪旗黑</vt:lpstr>
      <vt:lpstr>SimSun</vt:lpstr>
      <vt:lpstr>Arial Unicode MS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張培歆</cp:lastModifiedBy>
  <cp:revision>12</cp:revision>
  <dcterms:created xsi:type="dcterms:W3CDTF">2025-07-24T08:23:46Z</dcterms:created>
  <dcterms:modified xsi:type="dcterms:W3CDTF">2025-07-24T08:23:46Z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2052-6.5.2.8766</vt:lpwstr>
  </property>
  <property fmtid="{D5CDD505-2E9C-101B-9397-08002B2CF9AE}" pid="3" name="ICV">
    <vt:lpwstr>10ABB9932176DD4520C081686F310EB2_41</vt:lpwstr>
  </property>
</Properties>
</file>