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88" r:id="rId3"/>
    <p:sldId id="259" r:id="rId4"/>
    <p:sldId id="262" r:id="rId5"/>
    <p:sldId id="260" r:id="rId6"/>
    <p:sldId id="261" r:id="rId7"/>
    <p:sldId id="296" r:id="rId8"/>
    <p:sldId id="265" r:id="rId9"/>
    <p:sldId id="297" r:id="rId10"/>
    <p:sldId id="298" r:id="rId11"/>
    <p:sldId id="299" r:id="rId12"/>
    <p:sldId id="263" r:id="rId13"/>
    <p:sldId id="303" r:id="rId14"/>
    <p:sldId id="301" r:id="rId15"/>
    <p:sldId id="304" r:id="rId16"/>
    <p:sldId id="278" r:id="rId1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Quicksand" panose="020B0604020202020204" charset="0"/>
      <p:regular r:id="rId25"/>
      <p:bold r:id="rId26"/>
    </p:embeddedFont>
    <p:embeddedFont>
      <p:font typeface="Short Stack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321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585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402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746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64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ca7d6a32fc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ca7d6a32fc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528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07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00" y="2182050"/>
            <a:ext cx="5371200" cy="7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Pancasila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Ideologi</a:t>
            </a:r>
            <a:r>
              <a:rPr lang="en-US" sz="4000" dirty="0"/>
              <a:t> Nasional</a:t>
            </a:r>
            <a:endParaRPr sz="4000" dirty="0"/>
          </a:p>
        </p:txBody>
      </p:sp>
      <p:sp>
        <p:nvSpPr>
          <p:cNvPr id="3" name="Google Shape;694;p13">
            <a:extLst>
              <a:ext uri="{FF2B5EF4-FFF2-40B4-BE49-F238E27FC236}">
                <a16:creationId xmlns:a16="http://schemas.microsoft.com/office/drawing/2014/main" id="{71297216-03DC-41CF-9A99-7F978678566C}"/>
              </a:ext>
            </a:extLst>
          </p:cNvPr>
          <p:cNvSpPr txBox="1">
            <a:spLocks/>
          </p:cNvSpPr>
          <p:nvPr/>
        </p:nvSpPr>
        <p:spPr>
          <a:xfrm>
            <a:off x="1886400" y="1731476"/>
            <a:ext cx="53712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000" dirty="0" err="1">
                <a:latin typeface="Quicksand" panose="020B0604020202020204" charset="0"/>
              </a:rPr>
              <a:t>Kelompok</a:t>
            </a:r>
            <a:r>
              <a:rPr lang="en-US" sz="2000" dirty="0">
                <a:latin typeface="Quicksand" panose="020B0604020202020204" charset="0"/>
              </a:rPr>
              <a:t> 7 IF A’21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2"/>
          <p:cNvSpPr txBox="1">
            <a:spLocks noGrp="1"/>
          </p:cNvSpPr>
          <p:nvPr>
            <p:ph type="title"/>
          </p:nvPr>
        </p:nvSpPr>
        <p:spPr>
          <a:xfrm>
            <a:off x="1513617" y="550441"/>
            <a:ext cx="6116715" cy="79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ancasila sebagai</a:t>
            </a:r>
            <a:br>
              <a:rPr lang="en" dirty="0"/>
            </a:br>
            <a:r>
              <a:rPr lang="en" dirty="0"/>
              <a:t>ideologi bangsa dan negara indonesia</a:t>
            </a:r>
            <a:endParaRPr dirty="0"/>
          </a:p>
        </p:txBody>
      </p:sp>
      <p:sp>
        <p:nvSpPr>
          <p:cNvPr id="764" name="Google Shape;764;p22"/>
          <p:cNvSpPr txBox="1">
            <a:spLocks noGrp="1"/>
          </p:cNvSpPr>
          <p:nvPr>
            <p:ph type="body" idx="1"/>
          </p:nvPr>
        </p:nvSpPr>
        <p:spPr>
          <a:xfrm>
            <a:off x="137160" y="1563730"/>
            <a:ext cx="8869679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Pancasila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ideologi</a:t>
            </a:r>
            <a:r>
              <a:rPr lang="en-US" sz="1800" dirty="0"/>
              <a:t> </a:t>
            </a:r>
            <a:r>
              <a:rPr lang="en-US" sz="1800" dirty="0" err="1"/>
              <a:t>terbuka</a:t>
            </a:r>
            <a:r>
              <a:rPr lang="en-US" sz="1800" dirty="0"/>
              <a:t>. </a:t>
            </a:r>
            <a:r>
              <a:rPr lang="en-US" sz="1800" dirty="0" err="1"/>
              <a:t>Ideologi</a:t>
            </a:r>
            <a:r>
              <a:rPr lang="en-US" sz="1800" dirty="0"/>
              <a:t> </a:t>
            </a:r>
            <a:r>
              <a:rPr lang="en-US" sz="1800" dirty="0" err="1"/>
              <a:t>terbuka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ideologi</a:t>
            </a:r>
            <a:r>
              <a:rPr lang="en-US" sz="1800" dirty="0"/>
              <a:t> yang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pandangan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bangsa</a:t>
            </a:r>
            <a:r>
              <a:rPr lang="en-US" sz="1800" dirty="0"/>
              <a:t>. Pancasila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ideologi</a:t>
            </a:r>
            <a:r>
              <a:rPr lang="en-US" sz="1800" dirty="0"/>
              <a:t> </a:t>
            </a:r>
            <a:r>
              <a:rPr lang="en-US" sz="1800" dirty="0" err="1"/>
              <a:t>terbuka</a:t>
            </a:r>
            <a:r>
              <a:rPr lang="en-US" sz="1800" dirty="0"/>
              <a:t> </a:t>
            </a:r>
            <a:r>
              <a:rPr lang="en-US" sz="1800" dirty="0" err="1"/>
              <a:t>mengandung</a:t>
            </a:r>
            <a:r>
              <a:rPr lang="en-US" sz="1800" dirty="0"/>
              <a:t> </a:t>
            </a:r>
            <a:r>
              <a:rPr lang="en-US" sz="1800" dirty="0" err="1"/>
              <a:t>tiga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. Antara lain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berubah</a:t>
            </a:r>
            <a:r>
              <a:rPr lang="en-US" sz="1800" dirty="0"/>
              <a:t> </a:t>
            </a:r>
            <a:r>
              <a:rPr lang="en-US" sz="1800" dirty="0" err="1"/>
              <a:t>sepanjang</a:t>
            </a:r>
            <a:r>
              <a:rPr lang="en-US" sz="1800" dirty="0"/>
              <a:t> zaman,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instrumen</a:t>
            </a:r>
            <a:r>
              <a:rPr lang="en-US" sz="1800" dirty="0"/>
              <a:t> </a:t>
            </a:r>
            <a:r>
              <a:rPr lang="en-US" sz="1800" dirty="0" err="1"/>
              <a:t>yakni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/>
              <a:t>dinamis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perkembangan</a:t>
            </a:r>
            <a:r>
              <a:rPr lang="en-US" sz="1800" dirty="0"/>
              <a:t> zaman, dan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praksis</a:t>
            </a:r>
            <a:r>
              <a:rPr lang="en-US" sz="1800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dilaksanakan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nyata</a:t>
            </a:r>
            <a:r>
              <a:rPr lang="en-US" sz="1800" dirty="0"/>
              <a:t>.</a:t>
            </a:r>
          </a:p>
        </p:txBody>
      </p:sp>
      <p:sp>
        <p:nvSpPr>
          <p:cNvPr id="766" name="Google Shape;766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33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3.</a:t>
            </a:r>
            <a:endParaRPr sz="4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Perbandingan</a:t>
            </a:r>
            <a:r>
              <a:rPr lang="en-US" sz="3000" dirty="0"/>
              <a:t> Pancasila </a:t>
            </a:r>
            <a:r>
              <a:rPr lang="en-US" sz="3000" dirty="0" err="1"/>
              <a:t>dengan</a:t>
            </a:r>
            <a:r>
              <a:rPr lang="en-US" sz="3000" dirty="0"/>
              <a:t> yang lain</a:t>
            </a:r>
            <a:endParaRPr sz="3000" dirty="0"/>
          </a:p>
        </p:txBody>
      </p:sp>
      <p:sp>
        <p:nvSpPr>
          <p:cNvPr id="717" name="Google Shape;717;p16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aja bedanya, ya?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23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ada ideologi yang lain? </a:t>
            </a:r>
            <a:r>
              <a:rPr lang="en-US" dirty="0"/>
              <a:t>T</a:t>
            </a:r>
            <a:r>
              <a:rPr lang="en" dirty="0"/>
              <a:t>entu ada!</a:t>
            </a:r>
            <a:endParaRPr dirty="0"/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1237;p48">
            <a:extLst>
              <a:ext uri="{FF2B5EF4-FFF2-40B4-BE49-F238E27FC236}">
                <a16:creationId xmlns:a16="http://schemas.microsoft.com/office/drawing/2014/main" id="{73659A61-067C-4971-A50B-CF97C1084AF3}"/>
              </a:ext>
            </a:extLst>
          </p:cNvPr>
          <p:cNvSpPr/>
          <p:nvPr/>
        </p:nvSpPr>
        <p:spPr>
          <a:xfrm>
            <a:off x="1622782" y="2050036"/>
            <a:ext cx="770506" cy="1047388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46;p48">
            <a:extLst>
              <a:ext uri="{FF2B5EF4-FFF2-40B4-BE49-F238E27FC236}">
                <a16:creationId xmlns:a16="http://schemas.microsoft.com/office/drawing/2014/main" id="{CD2E55BC-D7A7-4536-ACEB-680F6FDDF6F1}"/>
              </a:ext>
            </a:extLst>
          </p:cNvPr>
          <p:cNvSpPr/>
          <p:nvPr/>
        </p:nvSpPr>
        <p:spPr>
          <a:xfrm>
            <a:off x="7258042" y="1723609"/>
            <a:ext cx="573795" cy="1415546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62;p48">
            <a:extLst>
              <a:ext uri="{FF2B5EF4-FFF2-40B4-BE49-F238E27FC236}">
                <a16:creationId xmlns:a16="http://schemas.microsoft.com/office/drawing/2014/main" id="{6C2CF938-9099-40EB-A612-D2F1F298E1C7}"/>
              </a:ext>
            </a:extLst>
          </p:cNvPr>
          <p:cNvSpPr/>
          <p:nvPr/>
        </p:nvSpPr>
        <p:spPr>
          <a:xfrm>
            <a:off x="3940882" y="2074256"/>
            <a:ext cx="1262282" cy="998948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04;p45">
            <a:extLst>
              <a:ext uri="{FF2B5EF4-FFF2-40B4-BE49-F238E27FC236}">
                <a16:creationId xmlns:a16="http://schemas.microsoft.com/office/drawing/2014/main" id="{E3F7D916-86AB-40AE-859C-C0FF85500F5A}"/>
              </a:ext>
            </a:extLst>
          </p:cNvPr>
          <p:cNvSpPr txBox="1"/>
          <p:nvPr/>
        </p:nvSpPr>
        <p:spPr>
          <a:xfrm>
            <a:off x="1028375" y="3249776"/>
            <a:ext cx="1489200" cy="37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Pancasila</a:t>
            </a:r>
            <a:endParaRPr sz="1800" dirty="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" name="Google Shape;1104;p45">
            <a:extLst>
              <a:ext uri="{FF2B5EF4-FFF2-40B4-BE49-F238E27FC236}">
                <a16:creationId xmlns:a16="http://schemas.microsoft.com/office/drawing/2014/main" id="{D1C6F0CC-2F67-4A69-B62B-B4E5659BA602}"/>
              </a:ext>
            </a:extLst>
          </p:cNvPr>
          <p:cNvSpPr txBox="1"/>
          <p:nvPr/>
        </p:nvSpPr>
        <p:spPr>
          <a:xfrm>
            <a:off x="3829825" y="3261434"/>
            <a:ext cx="1489200" cy="37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Liberal</a:t>
            </a:r>
            <a:endParaRPr sz="1800" dirty="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1104;p45">
            <a:extLst>
              <a:ext uri="{FF2B5EF4-FFF2-40B4-BE49-F238E27FC236}">
                <a16:creationId xmlns:a16="http://schemas.microsoft.com/office/drawing/2014/main" id="{254CF54E-9FAA-46B1-915D-39D4ED7DA909}"/>
              </a:ext>
            </a:extLst>
          </p:cNvPr>
          <p:cNvSpPr txBox="1"/>
          <p:nvPr/>
        </p:nvSpPr>
        <p:spPr>
          <a:xfrm>
            <a:off x="6800340" y="3249776"/>
            <a:ext cx="1489200" cy="37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Sosialisme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Komunisme</a:t>
            </a:r>
            <a:endParaRPr sz="1800" dirty="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-1386351" y="852624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/>
              <a:t>Ideologi</a:t>
            </a:r>
            <a:r>
              <a:rPr lang="en-US" sz="3400" dirty="0"/>
              <a:t> Pancasila</a:t>
            </a:r>
            <a:endParaRPr sz="3400" dirty="0"/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" name="Google Shape;1104;p45">
            <a:extLst>
              <a:ext uri="{FF2B5EF4-FFF2-40B4-BE49-F238E27FC236}">
                <a16:creationId xmlns:a16="http://schemas.microsoft.com/office/drawing/2014/main" id="{E3F7D916-86AB-40AE-859C-C0FF85500F5A}"/>
              </a:ext>
            </a:extLst>
          </p:cNvPr>
          <p:cNvSpPr txBox="1"/>
          <p:nvPr/>
        </p:nvSpPr>
        <p:spPr>
          <a:xfrm>
            <a:off x="1037252" y="1669356"/>
            <a:ext cx="7946728" cy="26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Pancasila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berasal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bahasa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sansekerta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Menurut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Muhammad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Yamin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bahasa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sansekerta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kata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pancasila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memiliki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dua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macam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arti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secara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leksikal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yaitu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Panca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artinya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Syiila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artinya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peraturan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tingkah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laku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yang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baik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/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senonoh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id="6" name="Google Shape;1237;p48">
            <a:extLst>
              <a:ext uri="{FF2B5EF4-FFF2-40B4-BE49-F238E27FC236}">
                <a16:creationId xmlns:a16="http://schemas.microsoft.com/office/drawing/2014/main" id="{A0A34D67-C5AD-4C82-8955-386379F85162}"/>
              </a:ext>
            </a:extLst>
          </p:cNvPr>
          <p:cNvSpPr/>
          <p:nvPr/>
        </p:nvSpPr>
        <p:spPr>
          <a:xfrm>
            <a:off x="354152" y="155733"/>
            <a:ext cx="633184" cy="860718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04;p45">
            <a:extLst>
              <a:ext uri="{FF2B5EF4-FFF2-40B4-BE49-F238E27FC236}">
                <a16:creationId xmlns:a16="http://schemas.microsoft.com/office/drawing/2014/main" id="{F770A339-AEE3-48A6-8AA4-3484C1D2B580}"/>
              </a:ext>
            </a:extLst>
          </p:cNvPr>
          <p:cNvSpPr txBox="1"/>
          <p:nvPr/>
        </p:nvSpPr>
        <p:spPr>
          <a:xfrm>
            <a:off x="1037252" y="1669356"/>
            <a:ext cx="7946728" cy="26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Sebagai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ideologi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Negara Indonesia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dapat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diartikan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ebagai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suatu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pemikiran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membuat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pandangan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dasar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dan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cita-cita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mengenai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sejarah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manusia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masyarakat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hukum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dan Negara Indonesia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bersumber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kebudayaannya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Ciri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khas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ideologi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terbuka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yaitu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nilai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serta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cita-citanya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tidak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dipaksakan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luar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melainkan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diambil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kekayaan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rohani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moral, dan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budaya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masyarakatnya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sendiri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dasarnya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pun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kesepakatan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rakyat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nya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sendiri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lang="en-US" sz="18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2017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04;p45">
            <a:extLst>
              <a:ext uri="{FF2B5EF4-FFF2-40B4-BE49-F238E27FC236}">
                <a16:creationId xmlns:a16="http://schemas.microsoft.com/office/drawing/2014/main" id="{E3F7D916-86AB-40AE-859C-C0FF85500F5A}"/>
              </a:ext>
            </a:extLst>
          </p:cNvPr>
          <p:cNvSpPr txBox="1"/>
          <p:nvPr/>
        </p:nvSpPr>
        <p:spPr>
          <a:xfrm>
            <a:off x="1166792" y="1575484"/>
            <a:ext cx="7740988" cy="316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Liberalisme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atau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Liberal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adalah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sebuah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ideologi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pandangan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filsafat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dan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tradisi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politik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didasarkan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pada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pemahaman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bahwa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kebebasan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dan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persamaan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hak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adalah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nilai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politik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utama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Secara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umum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liberalisme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mencita-citakan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suatu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masyarakat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bebas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dicirikan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oleh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kebebasan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berpikir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bagi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para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individu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Paham</a:t>
            </a:r>
            <a:r>
              <a:rPr lang="en-US" sz="18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liberalisme</a:t>
            </a:r>
            <a:r>
              <a:rPr lang="en-US" sz="18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menolak</a:t>
            </a:r>
            <a:r>
              <a:rPr lang="en-US" sz="18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adanya</a:t>
            </a:r>
            <a:r>
              <a:rPr lang="en-US" sz="18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pembatasan</a:t>
            </a:r>
            <a:r>
              <a:rPr lang="en-US" sz="18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b="1" dirty="0" err="1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khususnya</a:t>
            </a:r>
            <a:r>
              <a:rPr lang="en-US" sz="18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dari</a:t>
            </a:r>
            <a:r>
              <a:rPr lang="en-US" sz="18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pemerintah</a:t>
            </a:r>
            <a:r>
              <a:rPr lang="en-US" sz="18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rPr>
              <a:t> dan agama.</a:t>
            </a:r>
          </a:p>
        </p:txBody>
      </p:sp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-1386351" y="852624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/>
              <a:t>Ideologi</a:t>
            </a:r>
            <a:r>
              <a:rPr lang="en-US" sz="3400" dirty="0"/>
              <a:t> Liberal</a:t>
            </a:r>
            <a:endParaRPr sz="3400" dirty="0"/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Google Shape;1262;p48">
            <a:extLst>
              <a:ext uri="{FF2B5EF4-FFF2-40B4-BE49-F238E27FC236}">
                <a16:creationId xmlns:a16="http://schemas.microsoft.com/office/drawing/2014/main" id="{39DBD74D-F5A3-4A1C-A280-F05FFA94F819}"/>
              </a:ext>
            </a:extLst>
          </p:cNvPr>
          <p:cNvSpPr/>
          <p:nvPr/>
        </p:nvSpPr>
        <p:spPr>
          <a:xfrm>
            <a:off x="48481" y="109630"/>
            <a:ext cx="938855" cy="742994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04;p45">
            <a:extLst>
              <a:ext uri="{FF2B5EF4-FFF2-40B4-BE49-F238E27FC236}">
                <a16:creationId xmlns:a16="http://schemas.microsoft.com/office/drawing/2014/main" id="{3CCAC6F9-DDF0-45A0-AE08-FC1D6155F17E}"/>
              </a:ext>
            </a:extLst>
          </p:cNvPr>
          <p:cNvSpPr txBox="1"/>
          <p:nvPr/>
        </p:nvSpPr>
        <p:spPr>
          <a:xfrm>
            <a:off x="1186797" y="1497968"/>
            <a:ext cx="7740988" cy="699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Pokok-pokok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yang 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pemikiran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terkandung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ideologi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liberalisme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antara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lain :</a:t>
            </a:r>
          </a:p>
          <a:p>
            <a:pPr lvl="0"/>
            <a:endParaRPr lang="en-US" sz="18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/>
            <a:endParaRPr lang="en-US" sz="1800" b="1" dirty="0">
              <a:solidFill>
                <a:srgbClr val="273F68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B30B0D-9D6C-4DDD-ABB6-3133CAE4ADA0}"/>
              </a:ext>
            </a:extLst>
          </p:cNvPr>
          <p:cNvGrpSpPr/>
          <p:nvPr/>
        </p:nvGrpSpPr>
        <p:grpSpPr>
          <a:xfrm>
            <a:off x="1131156" y="2283823"/>
            <a:ext cx="8599080" cy="628314"/>
            <a:chOff x="1131156" y="2283823"/>
            <a:chExt cx="8599080" cy="628314"/>
          </a:xfrm>
        </p:grpSpPr>
        <p:grpSp>
          <p:nvGrpSpPr>
            <p:cNvPr id="48" name="Google Shape;212;p7">
              <a:extLst>
                <a:ext uri="{FF2B5EF4-FFF2-40B4-BE49-F238E27FC236}">
                  <a16:creationId xmlns:a16="http://schemas.microsoft.com/office/drawing/2014/main" id="{728C239F-76B9-4ED8-BD5C-48C4D6462F2A}"/>
                </a:ext>
              </a:extLst>
            </p:cNvPr>
            <p:cNvGrpSpPr/>
            <p:nvPr/>
          </p:nvGrpSpPr>
          <p:grpSpPr>
            <a:xfrm>
              <a:off x="1131156" y="2283823"/>
              <a:ext cx="618515" cy="603240"/>
              <a:chOff x="5644218" y="2413081"/>
              <a:chExt cx="470201" cy="458589"/>
            </a:xfrm>
          </p:grpSpPr>
          <p:sp>
            <p:nvSpPr>
              <p:cNvPr id="49" name="Google Shape;213;p7">
                <a:extLst>
                  <a:ext uri="{FF2B5EF4-FFF2-40B4-BE49-F238E27FC236}">
                    <a16:creationId xmlns:a16="http://schemas.microsoft.com/office/drawing/2014/main" id="{8041911C-FA7B-4468-9420-1557B8466F26}"/>
                  </a:ext>
                </a:extLst>
              </p:cNvPr>
              <p:cNvSpPr/>
              <p:nvPr/>
            </p:nvSpPr>
            <p:spPr>
              <a:xfrm>
                <a:off x="5644218" y="2608092"/>
                <a:ext cx="337174" cy="263578"/>
              </a:xfrm>
              <a:custGeom>
                <a:avLst/>
                <a:gdLst/>
                <a:ahLst/>
                <a:cxnLst/>
                <a:rect l="l" t="t" r="r" b="b"/>
                <a:pathLst>
                  <a:path w="337174" h="263578" extrusionOk="0">
                    <a:moveTo>
                      <a:pt x="279516" y="201802"/>
                    </a:moveTo>
                    <a:lnTo>
                      <a:pt x="279516" y="197684"/>
                    </a:lnTo>
                    <a:lnTo>
                      <a:pt x="279516" y="193565"/>
                    </a:lnTo>
                    <a:lnTo>
                      <a:pt x="270104" y="193565"/>
                    </a:lnTo>
                    <a:cubicBezTo>
                      <a:pt x="266554" y="193565"/>
                      <a:pt x="263025" y="194064"/>
                      <a:pt x="259614" y="195047"/>
                    </a:cubicBezTo>
                    <a:lnTo>
                      <a:pt x="258482" y="195373"/>
                    </a:lnTo>
                    <a:lnTo>
                      <a:pt x="247243" y="198612"/>
                    </a:lnTo>
                    <a:cubicBezTo>
                      <a:pt x="245315" y="199167"/>
                      <a:pt x="243321" y="199449"/>
                      <a:pt x="241315" y="199449"/>
                    </a:cubicBezTo>
                    <a:cubicBezTo>
                      <a:pt x="239716" y="199449"/>
                      <a:pt x="238114" y="199269"/>
                      <a:pt x="236408" y="198881"/>
                    </a:cubicBezTo>
                    <a:lnTo>
                      <a:pt x="197388" y="190721"/>
                    </a:lnTo>
                    <a:cubicBezTo>
                      <a:pt x="195173" y="190258"/>
                      <a:pt x="193565" y="188280"/>
                      <a:pt x="193565" y="186017"/>
                    </a:cubicBezTo>
                    <a:cubicBezTo>
                      <a:pt x="193565" y="183366"/>
                      <a:pt x="195722" y="181210"/>
                      <a:pt x="198372" y="181210"/>
                    </a:cubicBezTo>
                    <a:lnTo>
                      <a:pt x="206087" y="181210"/>
                    </a:lnTo>
                    <a:lnTo>
                      <a:pt x="216844" y="181210"/>
                    </a:lnTo>
                    <a:lnTo>
                      <a:pt x="219494" y="181210"/>
                    </a:lnTo>
                    <a:cubicBezTo>
                      <a:pt x="227193" y="181210"/>
                      <a:pt x="234869" y="180195"/>
                      <a:pt x="242308" y="178194"/>
                    </a:cubicBezTo>
                    <a:cubicBezTo>
                      <a:pt x="244504" y="177603"/>
                      <a:pt x="245807" y="175342"/>
                      <a:pt x="245216" y="173146"/>
                    </a:cubicBezTo>
                    <a:cubicBezTo>
                      <a:pt x="244624" y="170952"/>
                      <a:pt x="242368" y="169651"/>
                      <a:pt x="240168" y="170239"/>
                    </a:cubicBezTo>
                    <a:cubicBezTo>
                      <a:pt x="235229" y="171569"/>
                      <a:pt x="230174" y="172407"/>
                      <a:pt x="225080" y="172766"/>
                    </a:cubicBezTo>
                    <a:lnTo>
                      <a:pt x="225080" y="172405"/>
                    </a:lnTo>
                    <a:cubicBezTo>
                      <a:pt x="225080" y="169934"/>
                      <a:pt x="226735" y="167720"/>
                      <a:pt x="229104" y="167020"/>
                    </a:cubicBezTo>
                    <a:lnTo>
                      <a:pt x="245134" y="162284"/>
                    </a:lnTo>
                    <a:cubicBezTo>
                      <a:pt x="247889" y="161471"/>
                      <a:pt x="250711" y="160941"/>
                      <a:pt x="253560" y="160642"/>
                    </a:cubicBezTo>
                    <a:cubicBezTo>
                      <a:pt x="255196" y="160469"/>
                      <a:pt x="256840" y="160353"/>
                      <a:pt x="258490" y="160353"/>
                    </a:cubicBezTo>
                    <a:cubicBezTo>
                      <a:pt x="260876" y="160353"/>
                      <a:pt x="263281" y="160536"/>
                      <a:pt x="265639" y="160898"/>
                    </a:cubicBezTo>
                    <a:lnTo>
                      <a:pt x="279516" y="163028"/>
                    </a:lnTo>
                    <a:lnTo>
                      <a:pt x="279516" y="158862"/>
                    </a:lnTo>
                    <a:lnTo>
                      <a:pt x="279516" y="156425"/>
                    </a:lnTo>
                    <a:cubicBezTo>
                      <a:pt x="279516" y="155826"/>
                      <a:pt x="279672" y="155270"/>
                      <a:pt x="279904" y="154754"/>
                    </a:cubicBezTo>
                    <a:cubicBezTo>
                      <a:pt x="280490" y="153453"/>
                      <a:pt x="281705" y="152486"/>
                      <a:pt x="283206" y="152329"/>
                    </a:cubicBezTo>
                    <a:lnTo>
                      <a:pt x="337174" y="146682"/>
                    </a:lnTo>
                    <a:lnTo>
                      <a:pt x="337174" y="35112"/>
                    </a:lnTo>
                    <a:cubicBezTo>
                      <a:pt x="333492" y="34245"/>
                      <a:pt x="330095" y="32427"/>
                      <a:pt x="327353" y="29684"/>
                    </a:cubicBezTo>
                    <a:lnTo>
                      <a:pt x="297667" y="0"/>
                    </a:lnTo>
                    <a:lnTo>
                      <a:pt x="292632" y="0"/>
                    </a:lnTo>
                    <a:cubicBezTo>
                      <a:pt x="270927" y="0"/>
                      <a:pt x="250099" y="8567"/>
                      <a:pt x="234675" y="23840"/>
                    </a:cubicBezTo>
                    <a:lnTo>
                      <a:pt x="186288" y="71754"/>
                    </a:lnTo>
                    <a:cubicBezTo>
                      <a:pt x="179116" y="78857"/>
                      <a:pt x="169585" y="83078"/>
                      <a:pt x="159505" y="83616"/>
                    </a:cubicBezTo>
                    <a:lnTo>
                      <a:pt x="94188" y="87102"/>
                    </a:lnTo>
                    <a:lnTo>
                      <a:pt x="94188" y="92918"/>
                    </a:lnTo>
                    <a:lnTo>
                      <a:pt x="81559" y="90980"/>
                    </a:lnTo>
                    <a:cubicBezTo>
                      <a:pt x="78772" y="90553"/>
                      <a:pt x="75965" y="90340"/>
                      <a:pt x="73161" y="90340"/>
                    </a:cubicBezTo>
                    <a:cubicBezTo>
                      <a:pt x="67864" y="90340"/>
                      <a:pt x="62579" y="91100"/>
                      <a:pt x="57471" y="92609"/>
                    </a:cubicBezTo>
                    <a:lnTo>
                      <a:pt x="41442" y="97344"/>
                    </a:lnTo>
                    <a:cubicBezTo>
                      <a:pt x="35555" y="99084"/>
                      <a:pt x="31515" y="104490"/>
                      <a:pt x="31515" y="110628"/>
                    </a:cubicBezTo>
                    <a:lnTo>
                      <a:pt x="31515" y="111197"/>
                    </a:lnTo>
                    <a:lnTo>
                      <a:pt x="20056" y="111197"/>
                    </a:lnTo>
                    <a:lnTo>
                      <a:pt x="13043" y="111197"/>
                    </a:lnTo>
                    <a:cubicBezTo>
                      <a:pt x="5840" y="111197"/>
                      <a:pt x="0" y="117037"/>
                      <a:pt x="0" y="124240"/>
                    </a:cubicBezTo>
                    <a:cubicBezTo>
                      <a:pt x="0" y="130415"/>
                      <a:pt x="4330" y="135744"/>
                      <a:pt x="10374" y="137008"/>
                    </a:cubicBezTo>
                    <a:lnTo>
                      <a:pt x="49394" y="145167"/>
                    </a:lnTo>
                    <a:cubicBezTo>
                      <a:pt x="51565" y="145663"/>
                      <a:pt x="53776" y="145910"/>
                      <a:pt x="55986" y="145910"/>
                    </a:cubicBezTo>
                    <a:cubicBezTo>
                      <a:pt x="58752" y="145910"/>
                      <a:pt x="61516" y="145522"/>
                      <a:pt x="64195" y="144751"/>
                    </a:cubicBezTo>
                    <a:lnTo>
                      <a:pt x="76566" y="141185"/>
                    </a:lnTo>
                    <a:cubicBezTo>
                      <a:pt x="79235" y="140416"/>
                      <a:pt x="81998" y="140026"/>
                      <a:pt x="84775" y="140026"/>
                    </a:cubicBezTo>
                    <a:lnTo>
                      <a:pt x="94188" y="140026"/>
                    </a:lnTo>
                    <a:lnTo>
                      <a:pt x="94188" y="148263"/>
                    </a:lnTo>
                    <a:lnTo>
                      <a:pt x="166569" y="148263"/>
                    </a:lnTo>
                    <a:cubicBezTo>
                      <a:pt x="184733" y="148263"/>
                      <a:pt x="202674" y="144258"/>
                      <a:pt x="219114" y="136533"/>
                    </a:cubicBezTo>
                    <a:lnTo>
                      <a:pt x="246341" y="123739"/>
                    </a:lnTo>
                    <a:cubicBezTo>
                      <a:pt x="246341" y="135560"/>
                      <a:pt x="248130" y="145150"/>
                      <a:pt x="250523" y="152694"/>
                    </a:cubicBezTo>
                    <a:cubicBezTo>
                      <a:pt x="247918" y="153073"/>
                      <a:pt x="245337" y="153636"/>
                      <a:pt x="242800" y="154385"/>
                    </a:cubicBezTo>
                    <a:lnTo>
                      <a:pt x="226771" y="159121"/>
                    </a:lnTo>
                    <a:cubicBezTo>
                      <a:pt x="220884" y="160860"/>
                      <a:pt x="216844" y="166266"/>
                      <a:pt x="216844" y="172405"/>
                    </a:cubicBezTo>
                    <a:lnTo>
                      <a:pt x="216844" y="172973"/>
                    </a:lnTo>
                    <a:lnTo>
                      <a:pt x="206087" y="172973"/>
                    </a:lnTo>
                    <a:lnTo>
                      <a:pt x="198372" y="172973"/>
                    </a:lnTo>
                    <a:cubicBezTo>
                      <a:pt x="191168" y="172973"/>
                      <a:pt x="185329" y="178813"/>
                      <a:pt x="185329" y="186017"/>
                    </a:cubicBezTo>
                    <a:cubicBezTo>
                      <a:pt x="185329" y="192191"/>
                      <a:pt x="189658" y="197520"/>
                      <a:pt x="195702" y="198784"/>
                    </a:cubicBezTo>
                    <a:lnTo>
                      <a:pt x="234722" y="206944"/>
                    </a:lnTo>
                    <a:cubicBezTo>
                      <a:pt x="236894" y="207439"/>
                      <a:pt x="239105" y="207686"/>
                      <a:pt x="241315" y="207686"/>
                    </a:cubicBezTo>
                    <a:cubicBezTo>
                      <a:pt x="244081" y="207686"/>
                      <a:pt x="246845" y="207299"/>
                      <a:pt x="249524" y="206527"/>
                    </a:cubicBezTo>
                    <a:lnTo>
                      <a:pt x="256624" y="204481"/>
                    </a:lnTo>
                    <a:lnTo>
                      <a:pt x="246582" y="253695"/>
                    </a:lnTo>
                    <a:cubicBezTo>
                      <a:pt x="245540" y="258801"/>
                      <a:pt x="249442" y="263579"/>
                      <a:pt x="254653" y="263579"/>
                    </a:cubicBezTo>
                    <a:lnTo>
                      <a:pt x="337174" y="263579"/>
                    </a:lnTo>
                    <a:lnTo>
                      <a:pt x="337174" y="205921"/>
                    </a:lnTo>
                    <a:lnTo>
                      <a:pt x="283635" y="205921"/>
                    </a:lnTo>
                    <a:cubicBezTo>
                      <a:pt x="281360" y="205921"/>
                      <a:pt x="279516" y="204077"/>
                      <a:pt x="279516" y="201802"/>
                    </a:cubicBezTo>
                    <a:close/>
                    <a:moveTo>
                      <a:pt x="55986" y="137673"/>
                    </a:moveTo>
                    <a:cubicBezTo>
                      <a:pt x="54387" y="137673"/>
                      <a:pt x="52785" y="137493"/>
                      <a:pt x="51079" y="137105"/>
                    </a:cubicBezTo>
                    <a:lnTo>
                      <a:pt x="12060" y="128945"/>
                    </a:lnTo>
                    <a:cubicBezTo>
                      <a:pt x="9845" y="128482"/>
                      <a:pt x="8237" y="126503"/>
                      <a:pt x="8237" y="124240"/>
                    </a:cubicBezTo>
                    <a:cubicBezTo>
                      <a:pt x="8237" y="121590"/>
                      <a:pt x="10393" y="119434"/>
                      <a:pt x="13043" y="119434"/>
                    </a:cubicBezTo>
                    <a:lnTo>
                      <a:pt x="20056" y="119434"/>
                    </a:lnTo>
                    <a:lnTo>
                      <a:pt x="31515" y="119434"/>
                    </a:lnTo>
                    <a:lnTo>
                      <a:pt x="34993" y="119434"/>
                    </a:lnTo>
                    <a:cubicBezTo>
                      <a:pt x="42695" y="119434"/>
                      <a:pt x="50371" y="118418"/>
                      <a:pt x="57810" y="116418"/>
                    </a:cubicBezTo>
                    <a:cubicBezTo>
                      <a:pt x="60006" y="115826"/>
                      <a:pt x="61309" y="113566"/>
                      <a:pt x="60717" y="111370"/>
                    </a:cubicBezTo>
                    <a:cubicBezTo>
                      <a:pt x="60128" y="109174"/>
                      <a:pt x="57874" y="107879"/>
                      <a:pt x="55670" y="108462"/>
                    </a:cubicBezTo>
                    <a:cubicBezTo>
                      <a:pt x="50463" y="109865"/>
                      <a:pt x="45127" y="110718"/>
                      <a:pt x="39752" y="111041"/>
                    </a:cubicBezTo>
                    <a:lnTo>
                      <a:pt x="39752" y="110628"/>
                    </a:lnTo>
                    <a:cubicBezTo>
                      <a:pt x="39752" y="108158"/>
                      <a:pt x="41407" y="105944"/>
                      <a:pt x="43776" y="105244"/>
                    </a:cubicBezTo>
                    <a:lnTo>
                      <a:pt x="59805" y="100508"/>
                    </a:lnTo>
                    <a:cubicBezTo>
                      <a:pt x="64144" y="99227"/>
                      <a:pt x="68638" y="98577"/>
                      <a:pt x="73162" y="98577"/>
                    </a:cubicBezTo>
                    <a:cubicBezTo>
                      <a:pt x="75547" y="98577"/>
                      <a:pt x="77952" y="98760"/>
                      <a:pt x="80310" y="99122"/>
                    </a:cubicBezTo>
                    <a:lnTo>
                      <a:pt x="94188" y="101251"/>
                    </a:lnTo>
                    <a:lnTo>
                      <a:pt x="94188" y="131789"/>
                    </a:lnTo>
                    <a:lnTo>
                      <a:pt x="84775" y="131789"/>
                    </a:lnTo>
                    <a:cubicBezTo>
                      <a:pt x="81225" y="131789"/>
                      <a:pt x="77696" y="132287"/>
                      <a:pt x="74286" y="133271"/>
                    </a:cubicBezTo>
                    <a:lnTo>
                      <a:pt x="61914" y="136836"/>
                    </a:lnTo>
                    <a:cubicBezTo>
                      <a:pt x="59987" y="137391"/>
                      <a:pt x="57992" y="137673"/>
                      <a:pt x="55986" y="1376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214;p7">
                <a:extLst>
                  <a:ext uri="{FF2B5EF4-FFF2-40B4-BE49-F238E27FC236}">
                    <a16:creationId xmlns:a16="http://schemas.microsoft.com/office/drawing/2014/main" id="{FCB5E1F5-C934-43C1-B584-EAB2D4A6BA16}"/>
                  </a:ext>
                </a:extLst>
              </p:cNvPr>
              <p:cNvSpPr/>
              <p:nvPr/>
            </p:nvSpPr>
            <p:spPr>
              <a:xfrm>
                <a:off x="5989629" y="2766256"/>
                <a:ext cx="108324" cy="105414"/>
              </a:xfrm>
              <a:custGeom>
                <a:avLst/>
                <a:gdLst/>
                <a:ahLst/>
                <a:cxnLst/>
                <a:rect l="l" t="t" r="r" b="b"/>
                <a:pathLst>
                  <a:path w="108324" h="105414" extrusionOk="0">
                    <a:moveTo>
                      <a:pt x="101239" y="1257"/>
                    </a:moveTo>
                    <a:lnTo>
                      <a:pt x="101301" y="0"/>
                    </a:lnTo>
                    <a:lnTo>
                      <a:pt x="67226" y="34356"/>
                    </a:lnTo>
                    <a:cubicBezTo>
                      <a:pt x="58780" y="42873"/>
                      <a:pt x="47056" y="47757"/>
                      <a:pt x="35061" y="47757"/>
                    </a:cubicBezTo>
                    <a:lnTo>
                      <a:pt x="0" y="47757"/>
                    </a:lnTo>
                    <a:lnTo>
                      <a:pt x="0" y="105415"/>
                    </a:lnTo>
                    <a:lnTo>
                      <a:pt x="100087" y="105415"/>
                    </a:lnTo>
                    <a:cubicBezTo>
                      <a:pt x="104914" y="105415"/>
                      <a:pt x="108707" y="101283"/>
                      <a:pt x="108294" y="96473"/>
                    </a:cubicBezTo>
                    <a:lnTo>
                      <a:pt x="101544" y="17885"/>
                    </a:lnTo>
                    <a:cubicBezTo>
                      <a:pt x="101069" y="12355"/>
                      <a:pt x="100968" y="6800"/>
                      <a:pt x="101239" y="12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215;p7">
                <a:extLst>
                  <a:ext uri="{FF2B5EF4-FFF2-40B4-BE49-F238E27FC236}">
                    <a16:creationId xmlns:a16="http://schemas.microsoft.com/office/drawing/2014/main" id="{47F68566-0C96-4F84-B2EA-9F1DD8558F53}"/>
                  </a:ext>
                </a:extLst>
              </p:cNvPr>
              <p:cNvSpPr/>
              <p:nvPr/>
            </p:nvSpPr>
            <p:spPr>
              <a:xfrm>
                <a:off x="5865314" y="2413081"/>
                <a:ext cx="237228" cy="180675"/>
              </a:xfrm>
              <a:custGeom>
                <a:avLst/>
                <a:gdLst/>
                <a:ahLst/>
                <a:cxnLst/>
                <a:rect l="l" t="t" r="r" b="b"/>
                <a:pathLst>
                  <a:path w="237228" h="180675" extrusionOk="0">
                    <a:moveTo>
                      <a:pt x="12355" y="97957"/>
                    </a:moveTo>
                    <a:cubicBezTo>
                      <a:pt x="22400" y="97957"/>
                      <a:pt x="31782" y="96012"/>
                      <a:pt x="40298" y="92483"/>
                    </a:cubicBezTo>
                    <a:cubicBezTo>
                      <a:pt x="33975" y="97472"/>
                      <a:pt x="27689" y="100002"/>
                      <a:pt x="24041" y="100002"/>
                    </a:cubicBezTo>
                    <a:cubicBezTo>
                      <a:pt x="17218" y="100002"/>
                      <a:pt x="11686" y="105534"/>
                      <a:pt x="11686" y="112357"/>
                    </a:cubicBezTo>
                    <a:cubicBezTo>
                      <a:pt x="11686" y="119181"/>
                      <a:pt x="17218" y="124713"/>
                      <a:pt x="24041" y="124713"/>
                    </a:cubicBezTo>
                    <a:cubicBezTo>
                      <a:pt x="29753" y="124713"/>
                      <a:pt x="36549" y="122904"/>
                      <a:pt x="43490" y="119491"/>
                    </a:cubicBezTo>
                    <a:cubicBezTo>
                      <a:pt x="43493" y="119508"/>
                      <a:pt x="43499" y="119525"/>
                      <a:pt x="43503" y="119541"/>
                    </a:cubicBezTo>
                    <a:cubicBezTo>
                      <a:pt x="35835" y="126916"/>
                      <a:pt x="26223" y="131285"/>
                      <a:pt x="16061" y="131285"/>
                    </a:cubicBezTo>
                    <a:cubicBezTo>
                      <a:pt x="9238" y="131285"/>
                      <a:pt x="3706" y="136817"/>
                      <a:pt x="3706" y="143640"/>
                    </a:cubicBezTo>
                    <a:cubicBezTo>
                      <a:pt x="3706" y="150463"/>
                      <a:pt x="9238" y="155995"/>
                      <a:pt x="16061" y="155995"/>
                    </a:cubicBezTo>
                    <a:cubicBezTo>
                      <a:pt x="27418" y="155995"/>
                      <a:pt x="38273" y="152708"/>
                      <a:pt x="47906" y="146954"/>
                    </a:cubicBezTo>
                    <a:cubicBezTo>
                      <a:pt x="43331" y="151897"/>
                      <a:pt x="37849" y="154402"/>
                      <a:pt x="31564" y="156731"/>
                    </a:cubicBezTo>
                    <a:cubicBezTo>
                      <a:pt x="25165" y="159102"/>
                      <a:pt x="21901" y="166211"/>
                      <a:pt x="24272" y="172609"/>
                    </a:cubicBezTo>
                    <a:cubicBezTo>
                      <a:pt x="26118" y="177593"/>
                      <a:pt x="30838" y="180675"/>
                      <a:pt x="35859" y="180675"/>
                    </a:cubicBezTo>
                    <a:cubicBezTo>
                      <a:pt x="37285" y="180675"/>
                      <a:pt x="38735" y="180426"/>
                      <a:pt x="40151" y="179901"/>
                    </a:cubicBezTo>
                    <a:cubicBezTo>
                      <a:pt x="51268" y="175781"/>
                      <a:pt x="60798" y="170357"/>
                      <a:pt x="68343" y="161082"/>
                    </a:cubicBezTo>
                    <a:cubicBezTo>
                      <a:pt x="81243" y="171958"/>
                      <a:pt x="97883" y="178538"/>
                      <a:pt x="116078" y="178538"/>
                    </a:cubicBezTo>
                    <a:cubicBezTo>
                      <a:pt x="144570" y="178538"/>
                      <a:pt x="169273" y="162443"/>
                      <a:pt x="181683" y="138868"/>
                    </a:cubicBezTo>
                    <a:cubicBezTo>
                      <a:pt x="183100" y="148021"/>
                      <a:pt x="184098" y="157801"/>
                      <a:pt x="184098" y="167391"/>
                    </a:cubicBezTo>
                    <a:cubicBezTo>
                      <a:pt x="184098" y="174214"/>
                      <a:pt x="189630" y="179746"/>
                      <a:pt x="196453" y="179746"/>
                    </a:cubicBezTo>
                    <a:cubicBezTo>
                      <a:pt x="203276" y="179746"/>
                      <a:pt x="208808" y="174214"/>
                      <a:pt x="208808" y="167391"/>
                    </a:cubicBezTo>
                    <a:cubicBezTo>
                      <a:pt x="208808" y="150266"/>
                      <a:pt x="206127" y="132907"/>
                      <a:pt x="203114" y="118770"/>
                    </a:cubicBezTo>
                    <a:cubicBezTo>
                      <a:pt x="208024" y="122287"/>
                      <a:pt x="213844" y="125447"/>
                      <a:pt x="220882" y="127848"/>
                    </a:cubicBezTo>
                    <a:cubicBezTo>
                      <a:pt x="222203" y="128298"/>
                      <a:pt x="223549" y="128513"/>
                      <a:pt x="224872" y="128513"/>
                    </a:cubicBezTo>
                    <a:cubicBezTo>
                      <a:pt x="230012" y="128511"/>
                      <a:pt x="234812" y="125280"/>
                      <a:pt x="236563" y="120144"/>
                    </a:cubicBezTo>
                    <a:cubicBezTo>
                      <a:pt x="238765" y="113685"/>
                      <a:pt x="235317" y="106663"/>
                      <a:pt x="228858" y="104461"/>
                    </a:cubicBezTo>
                    <a:cubicBezTo>
                      <a:pt x="206602" y="96869"/>
                      <a:pt x="203264" y="78093"/>
                      <a:pt x="203156" y="77439"/>
                    </a:cubicBezTo>
                    <a:cubicBezTo>
                      <a:pt x="203063" y="76786"/>
                      <a:pt x="202920" y="76142"/>
                      <a:pt x="202725" y="75511"/>
                    </a:cubicBezTo>
                    <a:cubicBezTo>
                      <a:pt x="191039" y="37628"/>
                      <a:pt x="151566" y="23202"/>
                      <a:pt x="138068" y="19305"/>
                    </a:cubicBezTo>
                    <a:cubicBezTo>
                      <a:pt x="132300" y="9473"/>
                      <a:pt x="120878" y="0"/>
                      <a:pt x="99431" y="0"/>
                    </a:cubicBezTo>
                    <a:cubicBezTo>
                      <a:pt x="74097" y="0"/>
                      <a:pt x="62090" y="13236"/>
                      <a:pt x="52441" y="23872"/>
                    </a:cubicBezTo>
                    <a:cubicBezTo>
                      <a:pt x="43885" y="33307"/>
                      <a:pt x="38230" y="39539"/>
                      <a:pt x="24041" y="39539"/>
                    </a:cubicBezTo>
                    <a:cubicBezTo>
                      <a:pt x="17218" y="39539"/>
                      <a:pt x="11686" y="45071"/>
                      <a:pt x="11686" y="51894"/>
                    </a:cubicBezTo>
                    <a:cubicBezTo>
                      <a:pt x="11686" y="58718"/>
                      <a:pt x="17218" y="64250"/>
                      <a:pt x="24041" y="64250"/>
                    </a:cubicBezTo>
                    <a:cubicBezTo>
                      <a:pt x="32193" y="64250"/>
                      <a:pt x="38942" y="62849"/>
                      <a:pt x="44691" y="60614"/>
                    </a:cubicBezTo>
                    <a:cubicBezTo>
                      <a:pt x="36430" y="68753"/>
                      <a:pt x="25380" y="73247"/>
                      <a:pt x="12355" y="73247"/>
                    </a:cubicBezTo>
                    <a:cubicBezTo>
                      <a:pt x="5532" y="73247"/>
                      <a:pt x="0" y="78779"/>
                      <a:pt x="0" y="85602"/>
                    </a:cubicBezTo>
                    <a:cubicBezTo>
                      <a:pt x="0" y="92425"/>
                      <a:pt x="5532" y="97957"/>
                      <a:pt x="12355" y="97957"/>
                    </a:cubicBezTo>
                    <a:close/>
                    <a:moveTo>
                      <a:pt x="178972" y="124070"/>
                    </a:moveTo>
                    <a:cubicBezTo>
                      <a:pt x="170587" y="150830"/>
                      <a:pt x="145565" y="170301"/>
                      <a:pt x="116078" y="170301"/>
                    </a:cubicBezTo>
                    <a:cubicBezTo>
                      <a:pt x="99654" y="170301"/>
                      <a:pt x="84651" y="164222"/>
                      <a:pt x="73100" y="154247"/>
                    </a:cubicBezTo>
                    <a:cubicBezTo>
                      <a:pt x="67793" y="149664"/>
                      <a:pt x="63249" y="144248"/>
                      <a:pt x="59618" y="138208"/>
                    </a:cubicBezTo>
                    <a:cubicBezTo>
                      <a:pt x="58381" y="136148"/>
                      <a:pt x="57248" y="134026"/>
                      <a:pt x="56237" y="131829"/>
                    </a:cubicBezTo>
                    <a:cubicBezTo>
                      <a:pt x="53820" y="126576"/>
                      <a:pt x="52092" y="120960"/>
                      <a:pt x="51127" y="115077"/>
                    </a:cubicBezTo>
                    <a:cubicBezTo>
                      <a:pt x="50910" y="113748"/>
                      <a:pt x="50658" y="112431"/>
                      <a:pt x="50521" y="111078"/>
                    </a:cubicBezTo>
                    <a:cubicBezTo>
                      <a:pt x="50300" y="108883"/>
                      <a:pt x="50183" y="106658"/>
                      <a:pt x="50183" y="104406"/>
                    </a:cubicBezTo>
                    <a:cubicBezTo>
                      <a:pt x="50183" y="102107"/>
                      <a:pt x="50306" y="99836"/>
                      <a:pt x="50537" y="97596"/>
                    </a:cubicBezTo>
                    <a:cubicBezTo>
                      <a:pt x="52861" y="97536"/>
                      <a:pt x="55107" y="97405"/>
                      <a:pt x="57274" y="97202"/>
                    </a:cubicBezTo>
                    <a:cubicBezTo>
                      <a:pt x="62508" y="96712"/>
                      <a:pt x="67314" y="95842"/>
                      <a:pt x="71682" y="94612"/>
                    </a:cubicBezTo>
                    <a:cubicBezTo>
                      <a:pt x="76064" y="93379"/>
                      <a:pt x="80027" y="91808"/>
                      <a:pt x="83617" y="89965"/>
                    </a:cubicBezTo>
                    <a:cubicBezTo>
                      <a:pt x="100911" y="81087"/>
                      <a:pt x="109489" y="65945"/>
                      <a:pt x="113670" y="52016"/>
                    </a:cubicBezTo>
                    <a:cubicBezTo>
                      <a:pt x="115866" y="62286"/>
                      <a:pt x="120911" y="73756"/>
                      <a:pt x="132321" y="79102"/>
                    </a:cubicBezTo>
                    <a:cubicBezTo>
                      <a:pt x="138966" y="82215"/>
                      <a:pt x="144159" y="87691"/>
                      <a:pt x="146256" y="94723"/>
                    </a:cubicBezTo>
                    <a:cubicBezTo>
                      <a:pt x="149698" y="106260"/>
                      <a:pt x="158188" y="122085"/>
                      <a:pt x="178950" y="123972"/>
                    </a:cubicBezTo>
                    <a:cubicBezTo>
                      <a:pt x="178968" y="123973"/>
                      <a:pt x="178988" y="123973"/>
                      <a:pt x="179006" y="123975"/>
                    </a:cubicBezTo>
                    <a:cubicBezTo>
                      <a:pt x="178996" y="124007"/>
                      <a:pt x="178982" y="124038"/>
                      <a:pt x="178972" y="1240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216;p7">
                <a:extLst>
                  <a:ext uri="{FF2B5EF4-FFF2-40B4-BE49-F238E27FC236}">
                    <a16:creationId xmlns:a16="http://schemas.microsoft.com/office/drawing/2014/main" id="{7385740E-7B09-4BDD-A6B3-37648ECE6E2E}"/>
                  </a:ext>
                </a:extLst>
              </p:cNvPr>
              <p:cNvSpPr/>
              <p:nvPr/>
            </p:nvSpPr>
            <p:spPr>
              <a:xfrm>
                <a:off x="5730169" y="2420751"/>
                <a:ext cx="8236" cy="2059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0592" extrusionOk="0">
                    <a:moveTo>
                      <a:pt x="4118" y="20592"/>
                    </a:moveTo>
                    <a:cubicBezTo>
                      <a:pt x="6393" y="20592"/>
                      <a:pt x="8237" y="18748"/>
                      <a:pt x="8237" y="16474"/>
                    </a:cubicBezTo>
                    <a:lnTo>
                      <a:pt x="8237" y="4118"/>
                    </a:lnTo>
                    <a:cubicBezTo>
                      <a:pt x="8237" y="1844"/>
                      <a:pt x="6393" y="0"/>
                      <a:pt x="4118" y="0"/>
                    </a:cubicBezTo>
                    <a:cubicBezTo>
                      <a:pt x="1844" y="0"/>
                      <a:pt x="0" y="1844"/>
                      <a:pt x="0" y="4118"/>
                    </a:cubicBezTo>
                    <a:lnTo>
                      <a:pt x="0" y="16474"/>
                    </a:lnTo>
                    <a:cubicBezTo>
                      <a:pt x="0" y="18748"/>
                      <a:pt x="1844" y="20592"/>
                      <a:pt x="4118" y="205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217;p7">
                <a:extLst>
                  <a:ext uri="{FF2B5EF4-FFF2-40B4-BE49-F238E27FC236}">
                    <a16:creationId xmlns:a16="http://schemas.microsoft.com/office/drawing/2014/main" id="{D237E3A3-07C8-4177-A3D2-9CC5FC4D1C0B}"/>
                  </a:ext>
                </a:extLst>
              </p:cNvPr>
              <p:cNvSpPr/>
              <p:nvPr/>
            </p:nvSpPr>
            <p:spPr>
              <a:xfrm>
                <a:off x="5759115" y="2428058"/>
                <a:ext cx="12840" cy="19707"/>
              </a:xfrm>
              <a:custGeom>
                <a:avLst/>
                <a:gdLst/>
                <a:ahLst/>
                <a:cxnLst/>
                <a:rect l="l" t="t" r="r" b="b"/>
                <a:pathLst>
                  <a:path w="12840" h="19707" extrusionOk="0">
                    <a:moveTo>
                      <a:pt x="2585" y="19410"/>
                    </a:moveTo>
                    <a:cubicBezTo>
                      <a:pt x="3088" y="19611"/>
                      <a:pt x="3607" y="19708"/>
                      <a:pt x="4118" y="19708"/>
                    </a:cubicBezTo>
                    <a:cubicBezTo>
                      <a:pt x="5751" y="19708"/>
                      <a:pt x="7297" y="18728"/>
                      <a:pt x="7943" y="17122"/>
                    </a:cubicBezTo>
                    <a:lnTo>
                      <a:pt x="12544" y="5655"/>
                    </a:lnTo>
                    <a:cubicBezTo>
                      <a:pt x="13390" y="3544"/>
                      <a:pt x="12365" y="1147"/>
                      <a:pt x="10255" y="298"/>
                    </a:cubicBezTo>
                    <a:cubicBezTo>
                      <a:pt x="8146" y="-551"/>
                      <a:pt x="5745" y="475"/>
                      <a:pt x="4898" y="2587"/>
                    </a:cubicBezTo>
                    <a:lnTo>
                      <a:pt x="297" y="14053"/>
                    </a:lnTo>
                    <a:cubicBezTo>
                      <a:pt x="-550" y="16164"/>
                      <a:pt x="476" y="18561"/>
                      <a:pt x="2585" y="194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218;p7">
                <a:extLst>
                  <a:ext uri="{FF2B5EF4-FFF2-40B4-BE49-F238E27FC236}">
                    <a16:creationId xmlns:a16="http://schemas.microsoft.com/office/drawing/2014/main" id="{73D8847B-1105-4862-B700-D58E1D059367}"/>
                  </a:ext>
                </a:extLst>
              </p:cNvPr>
              <p:cNvSpPr/>
              <p:nvPr/>
            </p:nvSpPr>
            <p:spPr>
              <a:xfrm>
                <a:off x="5780888" y="2443453"/>
                <a:ext cx="16027" cy="17826"/>
              </a:xfrm>
              <a:custGeom>
                <a:avLst/>
                <a:gdLst/>
                <a:ahLst/>
                <a:cxnLst/>
                <a:rect l="l" t="t" r="r" b="b"/>
                <a:pathLst>
                  <a:path w="16027" h="17826" extrusionOk="0">
                    <a:moveTo>
                      <a:pt x="4117" y="17826"/>
                    </a:moveTo>
                    <a:cubicBezTo>
                      <a:pt x="5313" y="17826"/>
                      <a:pt x="6502" y="17307"/>
                      <a:pt x="7316" y="16304"/>
                    </a:cubicBezTo>
                    <a:lnTo>
                      <a:pt x="15106" y="6714"/>
                    </a:lnTo>
                    <a:cubicBezTo>
                      <a:pt x="16540" y="4948"/>
                      <a:pt x="16271" y="2356"/>
                      <a:pt x="14505" y="920"/>
                    </a:cubicBezTo>
                    <a:cubicBezTo>
                      <a:pt x="12744" y="-508"/>
                      <a:pt x="10150" y="-248"/>
                      <a:pt x="8712" y="1521"/>
                    </a:cubicBezTo>
                    <a:lnTo>
                      <a:pt x="921" y="11112"/>
                    </a:lnTo>
                    <a:cubicBezTo>
                      <a:pt x="-513" y="12877"/>
                      <a:pt x="-243" y="15469"/>
                      <a:pt x="1523" y="16905"/>
                    </a:cubicBezTo>
                    <a:cubicBezTo>
                      <a:pt x="2285" y="17524"/>
                      <a:pt x="3204" y="17826"/>
                      <a:pt x="4117" y="178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219;p7">
                <a:extLst>
                  <a:ext uri="{FF2B5EF4-FFF2-40B4-BE49-F238E27FC236}">
                    <a16:creationId xmlns:a16="http://schemas.microsoft.com/office/drawing/2014/main" id="{9154F348-FB9B-480A-88FB-B2D118698EF5}"/>
                  </a:ext>
                </a:extLst>
              </p:cNvPr>
              <p:cNvSpPr/>
              <p:nvPr/>
            </p:nvSpPr>
            <p:spPr>
              <a:xfrm>
                <a:off x="5695452" y="2428059"/>
                <a:ext cx="12838" cy="19706"/>
              </a:xfrm>
              <a:custGeom>
                <a:avLst/>
                <a:gdLst/>
                <a:ahLst/>
                <a:cxnLst/>
                <a:rect l="l" t="t" r="r" b="b"/>
                <a:pathLst>
                  <a:path w="12838" h="19706" extrusionOk="0">
                    <a:moveTo>
                      <a:pt x="4896" y="17119"/>
                    </a:moveTo>
                    <a:cubicBezTo>
                      <a:pt x="5541" y="18728"/>
                      <a:pt x="7086" y="19707"/>
                      <a:pt x="8721" y="19707"/>
                    </a:cubicBezTo>
                    <a:cubicBezTo>
                      <a:pt x="9230" y="19707"/>
                      <a:pt x="9748" y="19610"/>
                      <a:pt x="10251" y="19409"/>
                    </a:cubicBezTo>
                    <a:cubicBezTo>
                      <a:pt x="12363" y="18563"/>
                      <a:pt x="13388" y="16164"/>
                      <a:pt x="12542" y="14054"/>
                    </a:cubicBezTo>
                    <a:lnTo>
                      <a:pt x="7943" y="2588"/>
                    </a:lnTo>
                    <a:cubicBezTo>
                      <a:pt x="7098" y="480"/>
                      <a:pt x="4703" y="-551"/>
                      <a:pt x="2587" y="297"/>
                    </a:cubicBezTo>
                    <a:cubicBezTo>
                      <a:pt x="476" y="1144"/>
                      <a:pt x="-550" y="3543"/>
                      <a:pt x="297" y="5652"/>
                    </a:cubicBezTo>
                    <a:lnTo>
                      <a:pt x="4896" y="171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220;p7">
                <a:extLst>
                  <a:ext uri="{FF2B5EF4-FFF2-40B4-BE49-F238E27FC236}">
                    <a16:creationId xmlns:a16="http://schemas.microsoft.com/office/drawing/2014/main" id="{E361981B-DBD3-4340-A6CA-E5319FE346BB}"/>
                  </a:ext>
                </a:extLst>
              </p:cNvPr>
              <p:cNvSpPr/>
              <p:nvPr/>
            </p:nvSpPr>
            <p:spPr>
              <a:xfrm>
                <a:off x="5670490" y="2443452"/>
                <a:ext cx="16027" cy="17826"/>
              </a:xfrm>
              <a:custGeom>
                <a:avLst/>
                <a:gdLst/>
                <a:ahLst/>
                <a:cxnLst/>
                <a:rect l="l" t="t" r="r" b="b"/>
                <a:pathLst>
                  <a:path w="16027" h="17826" extrusionOk="0">
                    <a:moveTo>
                      <a:pt x="8712" y="16305"/>
                    </a:moveTo>
                    <a:cubicBezTo>
                      <a:pt x="9526" y="17308"/>
                      <a:pt x="10715" y="17827"/>
                      <a:pt x="11911" y="17827"/>
                    </a:cubicBezTo>
                    <a:cubicBezTo>
                      <a:pt x="12824" y="17827"/>
                      <a:pt x="13743" y="17525"/>
                      <a:pt x="14505" y="16906"/>
                    </a:cubicBezTo>
                    <a:cubicBezTo>
                      <a:pt x="16271" y="15470"/>
                      <a:pt x="16540" y="12878"/>
                      <a:pt x="15106" y="11112"/>
                    </a:cubicBezTo>
                    <a:lnTo>
                      <a:pt x="7316" y="1522"/>
                    </a:lnTo>
                    <a:cubicBezTo>
                      <a:pt x="5882" y="-247"/>
                      <a:pt x="3282" y="-509"/>
                      <a:pt x="1523" y="921"/>
                    </a:cubicBezTo>
                    <a:cubicBezTo>
                      <a:pt x="-243" y="2357"/>
                      <a:pt x="-513" y="4949"/>
                      <a:pt x="921" y="6714"/>
                    </a:cubicBezTo>
                    <a:lnTo>
                      <a:pt x="8712" y="163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221;p7">
                <a:extLst>
                  <a:ext uri="{FF2B5EF4-FFF2-40B4-BE49-F238E27FC236}">
                    <a16:creationId xmlns:a16="http://schemas.microsoft.com/office/drawing/2014/main" id="{48E91AA5-582B-4D67-869E-5664755DF8F6}"/>
                  </a:ext>
                </a:extLst>
              </p:cNvPr>
              <p:cNvSpPr/>
              <p:nvPr/>
            </p:nvSpPr>
            <p:spPr>
              <a:xfrm>
                <a:off x="5666423" y="2454115"/>
                <a:ext cx="134316" cy="170450"/>
              </a:xfrm>
              <a:custGeom>
                <a:avLst/>
                <a:gdLst/>
                <a:ahLst/>
                <a:cxnLst/>
                <a:rect l="l" t="t" r="r" b="b"/>
                <a:pathLst>
                  <a:path w="134316" h="170450" extrusionOk="0">
                    <a:moveTo>
                      <a:pt x="5578" y="93981"/>
                    </a:moveTo>
                    <a:lnTo>
                      <a:pt x="19829" y="124861"/>
                    </a:lnTo>
                    <a:cubicBezTo>
                      <a:pt x="23115" y="131979"/>
                      <a:pt x="25578" y="139484"/>
                      <a:pt x="27153" y="147168"/>
                    </a:cubicBezTo>
                    <a:lnTo>
                      <a:pt x="30087" y="161498"/>
                    </a:lnTo>
                    <a:cubicBezTo>
                      <a:pt x="31151" y="166686"/>
                      <a:pt x="35764" y="170451"/>
                      <a:pt x="41059" y="170451"/>
                    </a:cubicBezTo>
                    <a:lnTo>
                      <a:pt x="93279" y="170451"/>
                    </a:lnTo>
                    <a:cubicBezTo>
                      <a:pt x="98576" y="170451"/>
                      <a:pt x="103189" y="166684"/>
                      <a:pt x="104249" y="161498"/>
                    </a:cubicBezTo>
                    <a:lnTo>
                      <a:pt x="107185" y="147168"/>
                    </a:lnTo>
                    <a:cubicBezTo>
                      <a:pt x="108759" y="139484"/>
                      <a:pt x="111223" y="131979"/>
                      <a:pt x="114508" y="124861"/>
                    </a:cubicBezTo>
                    <a:lnTo>
                      <a:pt x="128758" y="93981"/>
                    </a:lnTo>
                    <a:cubicBezTo>
                      <a:pt x="128850" y="93777"/>
                      <a:pt x="128927" y="93566"/>
                      <a:pt x="128985" y="93353"/>
                    </a:cubicBezTo>
                    <a:cubicBezTo>
                      <a:pt x="132522" y="85018"/>
                      <a:pt x="134316" y="76208"/>
                      <a:pt x="134316" y="67157"/>
                    </a:cubicBezTo>
                    <a:cubicBezTo>
                      <a:pt x="134316" y="48626"/>
                      <a:pt x="126932" y="31372"/>
                      <a:pt x="113525" y="18572"/>
                    </a:cubicBezTo>
                    <a:cubicBezTo>
                      <a:pt x="100124" y="5781"/>
                      <a:pt x="82500" y="-777"/>
                      <a:pt x="63963" y="73"/>
                    </a:cubicBezTo>
                    <a:cubicBezTo>
                      <a:pt x="30290" y="1638"/>
                      <a:pt x="2887" y="28152"/>
                      <a:pt x="218" y="61749"/>
                    </a:cubicBezTo>
                    <a:cubicBezTo>
                      <a:pt x="-652" y="72717"/>
                      <a:pt x="1083" y="83379"/>
                      <a:pt x="5376" y="93448"/>
                    </a:cubicBezTo>
                    <a:cubicBezTo>
                      <a:pt x="5431" y="93629"/>
                      <a:pt x="5499" y="93808"/>
                      <a:pt x="5578" y="93981"/>
                    </a:cubicBezTo>
                    <a:close/>
                    <a:moveTo>
                      <a:pt x="60219" y="162214"/>
                    </a:moveTo>
                    <a:lnTo>
                      <a:pt x="38569" y="65505"/>
                    </a:lnTo>
                    <a:lnTo>
                      <a:pt x="57174" y="76194"/>
                    </a:lnTo>
                    <a:cubicBezTo>
                      <a:pt x="60257" y="77965"/>
                      <a:pt x="63718" y="78852"/>
                      <a:pt x="67179" y="78852"/>
                    </a:cubicBezTo>
                    <a:cubicBezTo>
                      <a:pt x="70628" y="78852"/>
                      <a:pt x="74078" y="77971"/>
                      <a:pt x="77159" y="76208"/>
                    </a:cubicBezTo>
                    <a:lnTo>
                      <a:pt x="95882" y="65487"/>
                    </a:lnTo>
                    <a:lnTo>
                      <a:pt x="74227" y="162214"/>
                    </a:lnTo>
                    <a:lnTo>
                      <a:pt x="60219" y="162214"/>
                    </a:lnTo>
                    <a:close/>
                    <a:moveTo>
                      <a:pt x="8431" y="62401"/>
                    </a:moveTo>
                    <a:cubicBezTo>
                      <a:pt x="10732" y="33415"/>
                      <a:pt x="35293" y="9652"/>
                      <a:pt x="64345" y="8302"/>
                    </a:cubicBezTo>
                    <a:cubicBezTo>
                      <a:pt x="80640" y="7562"/>
                      <a:pt x="96082" y="13308"/>
                      <a:pt x="107836" y="24531"/>
                    </a:cubicBezTo>
                    <a:cubicBezTo>
                      <a:pt x="119600" y="35760"/>
                      <a:pt x="126079" y="50898"/>
                      <a:pt x="126079" y="67157"/>
                    </a:cubicBezTo>
                    <a:cubicBezTo>
                      <a:pt x="126079" y="75267"/>
                      <a:pt x="124438" y="83156"/>
                      <a:pt x="121201" y="90608"/>
                    </a:cubicBezTo>
                    <a:cubicBezTo>
                      <a:pt x="121137" y="90753"/>
                      <a:pt x="121084" y="90900"/>
                      <a:pt x="121038" y="91049"/>
                    </a:cubicBezTo>
                    <a:lnTo>
                      <a:pt x="107028" y="121410"/>
                    </a:lnTo>
                    <a:cubicBezTo>
                      <a:pt x="103478" y="129104"/>
                      <a:pt x="100816" y="137214"/>
                      <a:pt x="99117" y="145515"/>
                    </a:cubicBezTo>
                    <a:lnTo>
                      <a:pt x="96179" y="159847"/>
                    </a:lnTo>
                    <a:cubicBezTo>
                      <a:pt x="95899" y="161218"/>
                      <a:pt x="94679" y="162214"/>
                      <a:pt x="93279" y="162214"/>
                    </a:cubicBezTo>
                    <a:lnTo>
                      <a:pt x="82670" y="162214"/>
                    </a:lnTo>
                    <a:lnTo>
                      <a:pt x="105962" y="58170"/>
                    </a:lnTo>
                    <a:cubicBezTo>
                      <a:pt x="106009" y="57958"/>
                      <a:pt x="105961" y="57755"/>
                      <a:pt x="105975" y="57544"/>
                    </a:cubicBezTo>
                    <a:cubicBezTo>
                      <a:pt x="105996" y="57248"/>
                      <a:pt x="106038" y="56960"/>
                      <a:pt x="105993" y="56662"/>
                    </a:cubicBezTo>
                    <a:cubicBezTo>
                      <a:pt x="105946" y="56350"/>
                      <a:pt x="105817" y="56073"/>
                      <a:pt x="105701" y="55784"/>
                    </a:cubicBezTo>
                    <a:cubicBezTo>
                      <a:pt x="105629" y="55598"/>
                      <a:pt x="105618" y="55402"/>
                      <a:pt x="105515" y="55224"/>
                    </a:cubicBezTo>
                    <a:cubicBezTo>
                      <a:pt x="105500" y="55196"/>
                      <a:pt x="105471" y="55182"/>
                      <a:pt x="105455" y="55155"/>
                    </a:cubicBezTo>
                    <a:cubicBezTo>
                      <a:pt x="105291" y="54882"/>
                      <a:pt x="105054" y="54671"/>
                      <a:pt x="104831" y="54442"/>
                    </a:cubicBezTo>
                    <a:cubicBezTo>
                      <a:pt x="104676" y="54285"/>
                      <a:pt x="104555" y="54094"/>
                      <a:pt x="104380" y="53966"/>
                    </a:cubicBezTo>
                    <a:cubicBezTo>
                      <a:pt x="104204" y="53835"/>
                      <a:pt x="103982" y="53774"/>
                      <a:pt x="103783" y="53672"/>
                    </a:cubicBezTo>
                    <a:cubicBezTo>
                      <a:pt x="103502" y="53528"/>
                      <a:pt x="103234" y="53366"/>
                      <a:pt x="102928" y="53290"/>
                    </a:cubicBezTo>
                    <a:cubicBezTo>
                      <a:pt x="102896" y="53282"/>
                      <a:pt x="102873" y="53258"/>
                      <a:pt x="102841" y="53251"/>
                    </a:cubicBezTo>
                    <a:cubicBezTo>
                      <a:pt x="102640" y="53206"/>
                      <a:pt x="102447" y="53254"/>
                      <a:pt x="102247" y="53240"/>
                    </a:cubicBezTo>
                    <a:cubicBezTo>
                      <a:pt x="101937" y="53216"/>
                      <a:pt x="101635" y="53175"/>
                      <a:pt x="101323" y="53222"/>
                    </a:cubicBezTo>
                    <a:cubicBezTo>
                      <a:pt x="101050" y="53265"/>
                      <a:pt x="100808" y="53384"/>
                      <a:pt x="100552" y="53479"/>
                    </a:cubicBezTo>
                    <a:cubicBezTo>
                      <a:pt x="100333" y="53559"/>
                      <a:pt x="100104" y="53578"/>
                      <a:pt x="99895" y="53697"/>
                    </a:cubicBezTo>
                    <a:lnTo>
                      <a:pt x="73067" y="69061"/>
                    </a:lnTo>
                    <a:cubicBezTo>
                      <a:pt x="69429" y="71144"/>
                      <a:pt x="64915" y="71142"/>
                      <a:pt x="61277" y="69051"/>
                    </a:cubicBezTo>
                    <a:lnTo>
                      <a:pt x="34555" y="53699"/>
                    </a:lnTo>
                    <a:cubicBezTo>
                      <a:pt x="34340" y="53576"/>
                      <a:pt x="34104" y="53554"/>
                      <a:pt x="33879" y="53473"/>
                    </a:cubicBezTo>
                    <a:cubicBezTo>
                      <a:pt x="33631" y="53383"/>
                      <a:pt x="33399" y="53267"/>
                      <a:pt x="33135" y="53225"/>
                    </a:cubicBezTo>
                    <a:cubicBezTo>
                      <a:pt x="32819" y="53176"/>
                      <a:pt x="32513" y="53216"/>
                      <a:pt x="32199" y="53241"/>
                    </a:cubicBezTo>
                    <a:cubicBezTo>
                      <a:pt x="31999" y="53255"/>
                      <a:pt x="31807" y="53207"/>
                      <a:pt x="31605" y="53251"/>
                    </a:cubicBezTo>
                    <a:cubicBezTo>
                      <a:pt x="31572" y="53258"/>
                      <a:pt x="31549" y="53283"/>
                      <a:pt x="31517" y="53291"/>
                    </a:cubicBezTo>
                    <a:cubicBezTo>
                      <a:pt x="31228" y="53362"/>
                      <a:pt x="30975" y="53520"/>
                      <a:pt x="30707" y="53652"/>
                    </a:cubicBezTo>
                    <a:cubicBezTo>
                      <a:pt x="30492" y="53759"/>
                      <a:pt x="30255" y="53826"/>
                      <a:pt x="30065" y="53967"/>
                    </a:cubicBezTo>
                    <a:cubicBezTo>
                      <a:pt x="29900" y="54088"/>
                      <a:pt x="29785" y="54271"/>
                      <a:pt x="29638" y="54418"/>
                    </a:cubicBezTo>
                    <a:cubicBezTo>
                      <a:pt x="29406" y="54653"/>
                      <a:pt x="29162" y="54871"/>
                      <a:pt x="28992" y="55152"/>
                    </a:cubicBezTo>
                    <a:cubicBezTo>
                      <a:pt x="28976" y="55179"/>
                      <a:pt x="28948" y="55193"/>
                      <a:pt x="28933" y="55220"/>
                    </a:cubicBezTo>
                    <a:cubicBezTo>
                      <a:pt x="28829" y="55400"/>
                      <a:pt x="28817" y="55598"/>
                      <a:pt x="28744" y="55786"/>
                    </a:cubicBezTo>
                    <a:cubicBezTo>
                      <a:pt x="28630" y="56073"/>
                      <a:pt x="28500" y="56348"/>
                      <a:pt x="28453" y="56658"/>
                    </a:cubicBezTo>
                    <a:cubicBezTo>
                      <a:pt x="28407" y="56960"/>
                      <a:pt x="28450" y="57252"/>
                      <a:pt x="28471" y="57551"/>
                    </a:cubicBezTo>
                    <a:cubicBezTo>
                      <a:pt x="28486" y="57759"/>
                      <a:pt x="28437" y="57960"/>
                      <a:pt x="28484" y="58170"/>
                    </a:cubicBezTo>
                    <a:lnTo>
                      <a:pt x="51777" y="162214"/>
                    </a:lnTo>
                    <a:lnTo>
                      <a:pt x="41059" y="162214"/>
                    </a:lnTo>
                    <a:cubicBezTo>
                      <a:pt x="39657" y="162214"/>
                      <a:pt x="38436" y="161216"/>
                      <a:pt x="38155" y="159845"/>
                    </a:cubicBezTo>
                    <a:lnTo>
                      <a:pt x="35221" y="145515"/>
                    </a:lnTo>
                    <a:cubicBezTo>
                      <a:pt x="33522" y="137214"/>
                      <a:pt x="30859" y="129104"/>
                      <a:pt x="27310" y="121410"/>
                    </a:cubicBezTo>
                    <a:lnTo>
                      <a:pt x="13251" y="90950"/>
                    </a:lnTo>
                    <a:cubicBezTo>
                      <a:pt x="13213" y="90833"/>
                      <a:pt x="13169" y="90719"/>
                      <a:pt x="13119" y="90604"/>
                    </a:cubicBezTo>
                    <a:cubicBezTo>
                      <a:pt x="9231" y="81657"/>
                      <a:pt x="7655" y="72170"/>
                      <a:pt x="8431" y="62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222;p7">
                <a:extLst>
                  <a:ext uri="{FF2B5EF4-FFF2-40B4-BE49-F238E27FC236}">
                    <a16:creationId xmlns:a16="http://schemas.microsoft.com/office/drawing/2014/main" id="{5925538E-CFBF-4B21-B0AE-D975A514F034}"/>
                  </a:ext>
                </a:extLst>
              </p:cNvPr>
              <p:cNvSpPr/>
              <p:nvPr/>
            </p:nvSpPr>
            <p:spPr>
              <a:xfrm>
                <a:off x="5701340" y="2632803"/>
                <a:ext cx="64699" cy="37065"/>
              </a:xfrm>
              <a:custGeom>
                <a:avLst/>
                <a:gdLst/>
                <a:ahLst/>
                <a:cxnLst/>
                <a:rect l="l" t="t" r="r" b="b"/>
                <a:pathLst>
                  <a:path w="64699" h="37065" extrusionOk="0">
                    <a:moveTo>
                      <a:pt x="4118" y="0"/>
                    </a:moveTo>
                    <a:cubicBezTo>
                      <a:pt x="2843" y="0"/>
                      <a:pt x="1643" y="589"/>
                      <a:pt x="862" y="1597"/>
                    </a:cubicBezTo>
                    <a:cubicBezTo>
                      <a:pt x="82" y="2604"/>
                      <a:pt x="-187" y="3915"/>
                      <a:pt x="130" y="5150"/>
                    </a:cubicBezTo>
                    <a:lnTo>
                      <a:pt x="6037" y="27994"/>
                    </a:lnTo>
                    <a:cubicBezTo>
                      <a:pt x="7418" y="33335"/>
                      <a:pt x="12236" y="37066"/>
                      <a:pt x="17752" y="37066"/>
                    </a:cubicBezTo>
                    <a:lnTo>
                      <a:pt x="46945" y="37066"/>
                    </a:lnTo>
                    <a:cubicBezTo>
                      <a:pt x="52461" y="37066"/>
                      <a:pt x="57280" y="33335"/>
                      <a:pt x="58661" y="27994"/>
                    </a:cubicBezTo>
                    <a:lnTo>
                      <a:pt x="64569" y="5150"/>
                    </a:lnTo>
                    <a:cubicBezTo>
                      <a:pt x="64887" y="3915"/>
                      <a:pt x="64617" y="2604"/>
                      <a:pt x="63837" y="1597"/>
                    </a:cubicBezTo>
                    <a:cubicBezTo>
                      <a:pt x="63057" y="589"/>
                      <a:pt x="61856" y="0"/>
                      <a:pt x="60581" y="0"/>
                    </a:cubicBezTo>
                    <a:lnTo>
                      <a:pt x="4118" y="0"/>
                    </a:lnTo>
                    <a:close/>
                    <a:moveTo>
                      <a:pt x="50686" y="25931"/>
                    </a:moveTo>
                    <a:cubicBezTo>
                      <a:pt x="50245" y="27638"/>
                      <a:pt x="48707" y="28829"/>
                      <a:pt x="46945" y="28829"/>
                    </a:cubicBezTo>
                    <a:lnTo>
                      <a:pt x="17752" y="28829"/>
                    </a:lnTo>
                    <a:cubicBezTo>
                      <a:pt x="15991" y="28829"/>
                      <a:pt x="14452" y="27638"/>
                      <a:pt x="14012" y="25931"/>
                    </a:cubicBezTo>
                    <a:lnTo>
                      <a:pt x="9437" y="8237"/>
                    </a:lnTo>
                    <a:lnTo>
                      <a:pt x="55263" y="8237"/>
                    </a:lnTo>
                    <a:lnTo>
                      <a:pt x="50686" y="259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223;p7">
                <a:extLst>
                  <a:ext uri="{FF2B5EF4-FFF2-40B4-BE49-F238E27FC236}">
                    <a16:creationId xmlns:a16="http://schemas.microsoft.com/office/drawing/2014/main" id="{BE93F682-C90E-4DE4-8F55-25EA16E18294}"/>
                  </a:ext>
                </a:extLst>
              </p:cNvPr>
              <p:cNvSpPr/>
              <p:nvPr/>
            </p:nvSpPr>
            <p:spPr>
              <a:xfrm>
                <a:off x="5931971" y="2608137"/>
                <a:ext cx="182448" cy="197639"/>
              </a:xfrm>
              <a:custGeom>
                <a:avLst/>
                <a:gdLst/>
                <a:ahLst/>
                <a:cxnLst/>
                <a:rect l="l" t="t" r="r" b="b"/>
                <a:pathLst>
                  <a:path w="182448" h="197639" extrusionOk="0">
                    <a:moveTo>
                      <a:pt x="92719" y="197640"/>
                    </a:moveTo>
                    <a:cubicBezTo>
                      <a:pt x="102534" y="197640"/>
                      <a:pt x="112126" y="193644"/>
                      <a:pt x="119036" y="186676"/>
                    </a:cubicBezTo>
                    <a:lnTo>
                      <a:pt x="158798" y="146586"/>
                    </a:lnTo>
                    <a:cubicBezTo>
                      <a:pt x="159070" y="146312"/>
                      <a:pt x="159299" y="146009"/>
                      <a:pt x="159567" y="145732"/>
                    </a:cubicBezTo>
                    <a:cubicBezTo>
                      <a:pt x="174306" y="130451"/>
                      <a:pt x="182449" y="110423"/>
                      <a:pt x="182449" y="89151"/>
                    </a:cubicBezTo>
                    <a:cubicBezTo>
                      <a:pt x="182449" y="65006"/>
                      <a:pt x="171849" y="42248"/>
                      <a:pt x="153365" y="26715"/>
                    </a:cubicBezTo>
                    <a:lnTo>
                      <a:pt x="140536" y="15930"/>
                    </a:lnTo>
                    <a:lnTo>
                      <a:pt x="140533" y="15936"/>
                    </a:lnTo>
                    <a:cubicBezTo>
                      <a:pt x="129212" y="6166"/>
                      <a:pt x="114506" y="206"/>
                      <a:pt x="98359" y="0"/>
                    </a:cubicBezTo>
                    <a:lnTo>
                      <a:pt x="68720" y="29639"/>
                    </a:lnTo>
                    <a:cubicBezTo>
                      <a:pt x="65671" y="32690"/>
                      <a:pt x="61824" y="34619"/>
                      <a:pt x="57658" y="35331"/>
                    </a:cubicBezTo>
                    <a:lnTo>
                      <a:pt x="57658" y="145775"/>
                    </a:lnTo>
                    <a:lnTo>
                      <a:pt x="68706" y="144619"/>
                    </a:lnTo>
                    <a:cubicBezTo>
                      <a:pt x="73257" y="144142"/>
                      <a:pt x="77150" y="141213"/>
                      <a:pt x="78869" y="136973"/>
                    </a:cubicBezTo>
                    <a:lnTo>
                      <a:pt x="96759" y="92849"/>
                    </a:lnTo>
                    <a:cubicBezTo>
                      <a:pt x="97613" y="90742"/>
                      <a:pt x="100012" y="89724"/>
                      <a:pt x="102122" y="90579"/>
                    </a:cubicBezTo>
                    <a:cubicBezTo>
                      <a:pt x="102236" y="90625"/>
                      <a:pt x="102311" y="90720"/>
                      <a:pt x="102419" y="90775"/>
                    </a:cubicBezTo>
                    <a:cubicBezTo>
                      <a:pt x="104299" y="91737"/>
                      <a:pt x="105200" y="93949"/>
                      <a:pt x="104392" y="95942"/>
                    </a:cubicBezTo>
                    <a:lnTo>
                      <a:pt x="86503" y="140066"/>
                    </a:lnTo>
                    <a:cubicBezTo>
                      <a:pt x="83637" y="147135"/>
                      <a:pt x="77148" y="152017"/>
                      <a:pt x="69563" y="152812"/>
                    </a:cubicBezTo>
                    <a:lnTo>
                      <a:pt x="57658" y="154057"/>
                    </a:lnTo>
                    <a:lnTo>
                      <a:pt x="49421" y="154919"/>
                    </a:lnTo>
                    <a:lnTo>
                      <a:pt x="0" y="160091"/>
                    </a:lnTo>
                    <a:lnTo>
                      <a:pt x="0" y="197640"/>
                    </a:lnTo>
                    <a:lnTo>
                      <a:pt x="49421" y="197640"/>
                    </a:lnTo>
                    <a:lnTo>
                      <a:pt x="57658" y="197640"/>
                    </a:lnTo>
                    <a:lnTo>
                      <a:pt x="92719" y="1976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" name="Google Shape;1104;p45">
              <a:extLst>
                <a:ext uri="{FF2B5EF4-FFF2-40B4-BE49-F238E27FC236}">
                  <a16:creationId xmlns:a16="http://schemas.microsoft.com/office/drawing/2014/main" id="{1A227995-ACD1-48A2-BCE9-F5B2593D15FE}"/>
                </a:ext>
              </a:extLst>
            </p:cNvPr>
            <p:cNvSpPr txBox="1"/>
            <p:nvPr/>
          </p:nvSpPr>
          <p:spPr>
            <a:xfrm>
              <a:off x="1989248" y="2482611"/>
              <a:ext cx="7740988" cy="429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/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Inti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pemikiran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,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yakni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kebebasan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individu</a:t>
              </a:r>
              <a:endParaRPr lang="en-US" sz="15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15ECDC-0C1F-4CC1-AF4D-FA9487D8D807}"/>
              </a:ext>
            </a:extLst>
          </p:cNvPr>
          <p:cNvGrpSpPr/>
          <p:nvPr/>
        </p:nvGrpSpPr>
        <p:grpSpPr>
          <a:xfrm>
            <a:off x="1191615" y="3184075"/>
            <a:ext cx="7563765" cy="601341"/>
            <a:chOff x="1191615" y="3184075"/>
            <a:chExt cx="7563765" cy="601341"/>
          </a:xfrm>
        </p:grpSpPr>
        <p:grpSp>
          <p:nvGrpSpPr>
            <p:cNvPr id="63" name="Google Shape;365;p7">
              <a:extLst>
                <a:ext uri="{FF2B5EF4-FFF2-40B4-BE49-F238E27FC236}">
                  <a16:creationId xmlns:a16="http://schemas.microsoft.com/office/drawing/2014/main" id="{F6CC4010-CA17-47DA-9086-64B897DBA203}"/>
                </a:ext>
              </a:extLst>
            </p:cNvPr>
            <p:cNvGrpSpPr/>
            <p:nvPr/>
          </p:nvGrpSpPr>
          <p:grpSpPr>
            <a:xfrm>
              <a:off x="1191615" y="3184075"/>
              <a:ext cx="577693" cy="601341"/>
              <a:chOff x="645564" y="4072885"/>
              <a:chExt cx="439168" cy="457144"/>
            </a:xfrm>
          </p:grpSpPr>
          <p:sp>
            <p:nvSpPr>
              <p:cNvPr id="64" name="Google Shape;366;p7">
                <a:extLst>
                  <a:ext uri="{FF2B5EF4-FFF2-40B4-BE49-F238E27FC236}">
                    <a16:creationId xmlns:a16="http://schemas.microsoft.com/office/drawing/2014/main" id="{D932C749-374C-4A66-9B63-11525EF49F50}"/>
                  </a:ext>
                </a:extLst>
              </p:cNvPr>
              <p:cNvSpPr/>
              <p:nvPr/>
            </p:nvSpPr>
            <p:spPr>
              <a:xfrm>
                <a:off x="844920" y="4265333"/>
                <a:ext cx="36525" cy="55601"/>
              </a:xfrm>
              <a:custGeom>
                <a:avLst/>
                <a:gdLst/>
                <a:ahLst/>
                <a:cxnLst/>
                <a:rect l="l" t="t" r="r" b="b"/>
                <a:pathLst>
                  <a:path w="36525" h="55601" extrusionOk="0">
                    <a:moveTo>
                      <a:pt x="0" y="55601"/>
                    </a:moveTo>
                    <a:cubicBezTo>
                      <a:pt x="12817" y="52446"/>
                      <a:pt x="24302" y="51182"/>
                      <a:pt x="32694" y="50732"/>
                    </a:cubicBezTo>
                    <a:cubicBezTo>
                      <a:pt x="34090" y="50657"/>
                      <a:pt x="35288" y="49933"/>
                      <a:pt x="35980" y="48747"/>
                    </a:cubicBezTo>
                    <a:cubicBezTo>
                      <a:pt x="36227" y="48322"/>
                      <a:pt x="36364" y="47867"/>
                      <a:pt x="36451" y="47403"/>
                    </a:cubicBezTo>
                    <a:cubicBezTo>
                      <a:pt x="36615" y="46520"/>
                      <a:pt x="36516" y="45598"/>
                      <a:pt x="36088" y="44735"/>
                    </a:cubicBezTo>
                    <a:cubicBezTo>
                      <a:pt x="29508" y="31466"/>
                      <a:pt x="25288" y="15070"/>
                      <a:pt x="22546" y="0"/>
                    </a:cubicBezTo>
                    <a:cubicBezTo>
                      <a:pt x="21439" y="8132"/>
                      <a:pt x="20512" y="11537"/>
                      <a:pt x="20415" y="11876"/>
                    </a:cubicBezTo>
                    <a:cubicBezTo>
                      <a:pt x="18040" y="22400"/>
                      <a:pt x="14766" y="31668"/>
                      <a:pt x="10653" y="39701"/>
                    </a:cubicBezTo>
                    <a:cubicBezTo>
                      <a:pt x="7577" y="45708"/>
                      <a:pt x="4029" y="51020"/>
                      <a:pt x="0" y="556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67;p7">
                <a:extLst>
                  <a:ext uri="{FF2B5EF4-FFF2-40B4-BE49-F238E27FC236}">
                    <a16:creationId xmlns:a16="http://schemas.microsoft.com/office/drawing/2014/main" id="{C00ADC73-B160-46BD-A9CE-8011580DFADB}"/>
                  </a:ext>
                </a:extLst>
              </p:cNvPr>
              <p:cNvSpPr/>
              <p:nvPr/>
            </p:nvSpPr>
            <p:spPr>
              <a:xfrm>
                <a:off x="849983" y="4072885"/>
                <a:ext cx="234749" cy="131789"/>
              </a:xfrm>
              <a:custGeom>
                <a:avLst/>
                <a:gdLst/>
                <a:ahLst/>
                <a:cxnLst/>
                <a:rect l="l" t="t" r="r" b="b"/>
                <a:pathLst>
                  <a:path w="234749" h="131789" extrusionOk="0">
                    <a:moveTo>
                      <a:pt x="222394" y="0"/>
                    </a:moveTo>
                    <a:lnTo>
                      <a:pt x="12355" y="0"/>
                    </a:lnTo>
                    <a:cubicBezTo>
                      <a:pt x="5542" y="0"/>
                      <a:pt x="0" y="5542"/>
                      <a:pt x="0" y="12355"/>
                    </a:cubicBezTo>
                    <a:lnTo>
                      <a:pt x="0" y="49803"/>
                    </a:lnTo>
                    <a:cubicBezTo>
                      <a:pt x="2965" y="53126"/>
                      <a:pt x="5731" y="56759"/>
                      <a:pt x="8237" y="60709"/>
                    </a:cubicBezTo>
                    <a:lnTo>
                      <a:pt x="8237" y="12355"/>
                    </a:lnTo>
                    <a:cubicBezTo>
                      <a:pt x="8237" y="10085"/>
                      <a:pt x="10083" y="8237"/>
                      <a:pt x="12355" y="8237"/>
                    </a:cubicBezTo>
                    <a:lnTo>
                      <a:pt x="222394" y="8237"/>
                    </a:lnTo>
                    <a:cubicBezTo>
                      <a:pt x="224667" y="8237"/>
                      <a:pt x="226513" y="10085"/>
                      <a:pt x="226513" y="12355"/>
                    </a:cubicBezTo>
                    <a:lnTo>
                      <a:pt x="226513" y="119434"/>
                    </a:lnTo>
                    <a:cubicBezTo>
                      <a:pt x="226513" y="121704"/>
                      <a:pt x="224667" y="123552"/>
                      <a:pt x="222394" y="123552"/>
                    </a:cubicBezTo>
                    <a:lnTo>
                      <a:pt x="21435" y="123552"/>
                    </a:lnTo>
                    <a:cubicBezTo>
                      <a:pt x="21401" y="126390"/>
                      <a:pt x="21358" y="129131"/>
                      <a:pt x="21306" y="131789"/>
                    </a:cubicBezTo>
                    <a:lnTo>
                      <a:pt x="222394" y="131789"/>
                    </a:lnTo>
                    <a:cubicBezTo>
                      <a:pt x="229207" y="131789"/>
                      <a:pt x="234750" y="126247"/>
                      <a:pt x="234750" y="119434"/>
                    </a:cubicBezTo>
                    <a:lnTo>
                      <a:pt x="234750" y="12355"/>
                    </a:lnTo>
                    <a:cubicBezTo>
                      <a:pt x="234750" y="5542"/>
                      <a:pt x="229207" y="0"/>
                      <a:pt x="222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68;p7">
                <a:extLst>
                  <a:ext uri="{FF2B5EF4-FFF2-40B4-BE49-F238E27FC236}">
                    <a16:creationId xmlns:a16="http://schemas.microsoft.com/office/drawing/2014/main" id="{A6418E45-AB9D-4493-B580-D5614EF3086A}"/>
                  </a:ext>
                </a:extLst>
              </p:cNvPr>
              <p:cNvSpPr/>
              <p:nvPr/>
            </p:nvSpPr>
            <p:spPr>
              <a:xfrm>
                <a:off x="645564" y="4213869"/>
                <a:ext cx="392288" cy="316160"/>
              </a:xfrm>
              <a:custGeom>
                <a:avLst/>
                <a:gdLst/>
                <a:ahLst/>
                <a:cxnLst/>
                <a:rect l="l" t="t" r="r" b="b"/>
                <a:pathLst>
                  <a:path w="392288" h="316160" extrusionOk="0">
                    <a:moveTo>
                      <a:pt x="384046" y="221437"/>
                    </a:moveTo>
                    <a:lnTo>
                      <a:pt x="244107" y="221437"/>
                    </a:lnTo>
                    <a:lnTo>
                      <a:pt x="246243" y="205380"/>
                    </a:lnTo>
                    <a:lnTo>
                      <a:pt x="295237" y="205380"/>
                    </a:lnTo>
                    <a:cubicBezTo>
                      <a:pt x="315376" y="205380"/>
                      <a:pt x="333500" y="193161"/>
                      <a:pt x="341052" y="174493"/>
                    </a:cubicBezTo>
                    <a:lnTo>
                      <a:pt x="369757" y="103534"/>
                    </a:lnTo>
                    <a:lnTo>
                      <a:pt x="384967" y="77590"/>
                    </a:lnTo>
                    <a:cubicBezTo>
                      <a:pt x="390222" y="68627"/>
                      <a:pt x="389309" y="57335"/>
                      <a:pt x="382682" y="49332"/>
                    </a:cubicBezTo>
                    <a:lnTo>
                      <a:pt x="373228" y="37916"/>
                    </a:lnTo>
                    <a:cubicBezTo>
                      <a:pt x="371298" y="35584"/>
                      <a:pt x="370802" y="32382"/>
                      <a:pt x="371936" y="29575"/>
                    </a:cubicBezTo>
                    <a:lnTo>
                      <a:pt x="376765" y="17630"/>
                    </a:lnTo>
                    <a:cubicBezTo>
                      <a:pt x="379268" y="11439"/>
                      <a:pt x="376600" y="4364"/>
                      <a:pt x="370633" y="1367"/>
                    </a:cubicBezTo>
                    <a:cubicBezTo>
                      <a:pt x="368785" y="439"/>
                      <a:pt x="366823" y="0"/>
                      <a:pt x="364889" y="0"/>
                    </a:cubicBezTo>
                    <a:cubicBezTo>
                      <a:pt x="360111" y="0"/>
                      <a:pt x="355517" y="2683"/>
                      <a:pt x="353312" y="7293"/>
                    </a:cubicBezTo>
                    <a:lnTo>
                      <a:pt x="319533" y="77925"/>
                    </a:lnTo>
                    <a:lnTo>
                      <a:pt x="319524" y="77921"/>
                    </a:lnTo>
                    <a:lnTo>
                      <a:pt x="313026" y="90674"/>
                    </a:lnTo>
                    <a:lnTo>
                      <a:pt x="295903" y="124287"/>
                    </a:lnTo>
                    <a:cubicBezTo>
                      <a:pt x="293748" y="128516"/>
                      <a:pt x="288474" y="130054"/>
                      <a:pt x="284384" y="127646"/>
                    </a:cubicBezTo>
                    <a:lnTo>
                      <a:pt x="252259" y="108734"/>
                    </a:lnTo>
                    <a:lnTo>
                      <a:pt x="252256" y="108732"/>
                    </a:lnTo>
                    <a:lnTo>
                      <a:pt x="252256" y="108733"/>
                    </a:lnTo>
                    <a:lnTo>
                      <a:pt x="242961" y="103159"/>
                    </a:lnTo>
                    <a:cubicBezTo>
                      <a:pt x="242782" y="103559"/>
                      <a:pt x="242670" y="103981"/>
                      <a:pt x="242446" y="104366"/>
                    </a:cubicBezTo>
                    <a:cubicBezTo>
                      <a:pt x="240362" y="107935"/>
                      <a:pt x="236638" y="110199"/>
                      <a:pt x="232492" y="110420"/>
                    </a:cubicBezTo>
                    <a:cubicBezTo>
                      <a:pt x="220856" y="111046"/>
                      <a:pt x="203015" y="113276"/>
                      <a:pt x="184092" y="120357"/>
                    </a:cubicBezTo>
                    <a:cubicBezTo>
                      <a:pt x="183550" y="120560"/>
                      <a:pt x="182991" y="120604"/>
                      <a:pt x="182434" y="120657"/>
                    </a:cubicBezTo>
                    <a:cubicBezTo>
                      <a:pt x="181200" y="121323"/>
                      <a:pt x="179940" y="121948"/>
                      <a:pt x="178654" y="122530"/>
                    </a:cubicBezTo>
                    <a:cubicBezTo>
                      <a:pt x="169223" y="126804"/>
                      <a:pt x="159305" y="128394"/>
                      <a:pt x="149773" y="128394"/>
                    </a:cubicBezTo>
                    <a:cubicBezTo>
                      <a:pt x="122710" y="128396"/>
                      <a:pt x="98707" y="115566"/>
                      <a:pt x="97360" y="114832"/>
                    </a:cubicBezTo>
                    <a:cubicBezTo>
                      <a:pt x="65784" y="96162"/>
                      <a:pt x="38751" y="93552"/>
                      <a:pt x="18545" y="106968"/>
                    </a:cubicBezTo>
                    <a:cubicBezTo>
                      <a:pt x="14944" y="110113"/>
                      <a:pt x="11699" y="113709"/>
                      <a:pt x="8995" y="117791"/>
                    </a:cubicBezTo>
                    <a:cubicBezTo>
                      <a:pt x="2441" y="127685"/>
                      <a:pt x="-677" y="139461"/>
                      <a:pt x="123" y="151301"/>
                    </a:cubicBezTo>
                    <a:lnTo>
                      <a:pt x="10728" y="308478"/>
                    </a:lnTo>
                    <a:cubicBezTo>
                      <a:pt x="11019" y="312802"/>
                      <a:pt x="14612" y="316160"/>
                      <a:pt x="18946" y="316160"/>
                    </a:cubicBezTo>
                    <a:lnTo>
                      <a:pt x="57273" y="316160"/>
                    </a:lnTo>
                    <a:cubicBezTo>
                      <a:pt x="58916" y="293792"/>
                      <a:pt x="61944" y="247400"/>
                      <a:pt x="62583" y="237611"/>
                    </a:cubicBezTo>
                    <a:cubicBezTo>
                      <a:pt x="62655" y="236525"/>
                      <a:pt x="62229" y="235393"/>
                      <a:pt x="61384" y="234423"/>
                    </a:cubicBezTo>
                    <a:cubicBezTo>
                      <a:pt x="42594" y="212840"/>
                      <a:pt x="47428" y="184566"/>
                      <a:pt x="47641" y="183373"/>
                    </a:cubicBezTo>
                    <a:cubicBezTo>
                      <a:pt x="48044" y="181135"/>
                      <a:pt x="50191" y="179645"/>
                      <a:pt x="52419" y="180053"/>
                    </a:cubicBezTo>
                    <a:cubicBezTo>
                      <a:pt x="54656" y="180452"/>
                      <a:pt x="56144" y="182589"/>
                      <a:pt x="55750" y="184827"/>
                    </a:cubicBezTo>
                    <a:cubicBezTo>
                      <a:pt x="55705" y="185081"/>
                      <a:pt x="51450" y="210469"/>
                      <a:pt x="67598" y="229016"/>
                    </a:cubicBezTo>
                    <a:cubicBezTo>
                      <a:pt x="69878" y="231638"/>
                      <a:pt x="71017" y="234880"/>
                      <a:pt x="70804" y="238148"/>
                    </a:cubicBezTo>
                    <a:cubicBezTo>
                      <a:pt x="70171" y="247850"/>
                      <a:pt x="67189" y="293514"/>
                      <a:pt x="65533" y="316160"/>
                    </a:cubicBezTo>
                    <a:lnTo>
                      <a:pt x="159268" y="316160"/>
                    </a:lnTo>
                    <a:lnTo>
                      <a:pt x="231507" y="316160"/>
                    </a:lnTo>
                    <a:lnTo>
                      <a:pt x="360824" y="316160"/>
                    </a:lnTo>
                    <a:cubicBezTo>
                      <a:pt x="364471" y="316160"/>
                      <a:pt x="367683" y="313763"/>
                      <a:pt x="368720" y="310267"/>
                    </a:cubicBezTo>
                    <a:lnTo>
                      <a:pt x="391942" y="232017"/>
                    </a:lnTo>
                    <a:cubicBezTo>
                      <a:pt x="393509" y="226737"/>
                      <a:pt x="389553" y="221437"/>
                      <a:pt x="384046" y="221437"/>
                    </a:cubicBezTo>
                    <a:close/>
                    <a:moveTo>
                      <a:pt x="360743" y="10846"/>
                    </a:moveTo>
                    <a:cubicBezTo>
                      <a:pt x="361663" y="8923"/>
                      <a:pt x="363488" y="8237"/>
                      <a:pt x="364890" y="8237"/>
                    </a:cubicBezTo>
                    <a:cubicBezTo>
                      <a:pt x="365599" y="8237"/>
                      <a:pt x="366288" y="8402"/>
                      <a:pt x="366936" y="8728"/>
                    </a:cubicBezTo>
                    <a:cubicBezTo>
                      <a:pt x="369054" y="9791"/>
                      <a:pt x="370017" y="12345"/>
                      <a:pt x="369129" y="14543"/>
                    </a:cubicBezTo>
                    <a:lnTo>
                      <a:pt x="364299" y="26489"/>
                    </a:lnTo>
                    <a:cubicBezTo>
                      <a:pt x="362028" y="32109"/>
                      <a:pt x="363018" y="38501"/>
                      <a:pt x="366884" y="43169"/>
                    </a:cubicBezTo>
                    <a:lnTo>
                      <a:pt x="376338" y="54586"/>
                    </a:lnTo>
                    <a:cubicBezTo>
                      <a:pt x="380739" y="59901"/>
                      <a:pt x="381352" y="67471"/>
                      <a:pt x="377862" y="73425"/>
                    </a:cubicBezTo>
                    <a:lnTo>
                      <a:pt x="366491" y="92819"/>
                    </a:lnTo>
                    <a:lnTo>
                      <a:pt x="330285" y="74533"/>
                    </a:lnTo>
                    <a:lnTo>
                      <a:pt x="360743" y="10846"/>
                    </a:lnTo>
                    <a:close/>
                    <a:moveTo>
                      <a:pt x="307379" y="307923"/>
                    </a:moveTo>
                    <a:lnTo>
                      <a:pt x="232602" y="307923"/>
                    </a:lnTo>
                    <a:lnTo>
                      <a:pt x="216774" y="307923"/>
                    </a:lnTo>
                    <a:lnTo>
                      <a:pt x="216774" y="270858"/>
                    </a:lnTo>
                    <a:cubicBezTo>
                      <a:pt x="216774" y="268587"/>
                      <a:pt x="218620" y="266739"/>
                      <a:pt x="220892" y="266739"/>
                    </a:cubicBezTo>
                    <a:lnTo>
                      <a:pt x="238081" y="266739"/>
                    </a:lnTo>
                    <a:lnTo>
                      <a:pt x="303261" y="266739"/>
                    </a:lnTo>
                    <a:cubicBezTo>
                      <a:pt x="305533" y="266739"/>
                      <a:pt x="307379" y="268587"/>
                      <a:pt x="307379" y="270858"/>
                    </a:cubicBezTo>
                    <a:lnTo>
                      <a:pt x="307379" y="307923"/>
                    </a:lnTo>
                    <a:close/>
                    <a:moveTo>
                      <a:pt x="360824" y="307923"/>
                    </a:moveTo>
                    <a:lnTo>
                      <a:pt x="315616" y="307923"/>
                    </a:lnTo>
                    <a:lnTo>
                      <a:pt x="315616" y="270858"/>
                    </a:lnTo>
                    <a:cubicBezTo>
                      <a:pt x="315616" y="264045"/>
                      <a:pt x="310074" y="258502"/>
                      <a:pt x="303261" y="258502"/>
                    </a:cubicBezTo>
                    <a:lnTo>
                      <a:pt x="239176" y="258502"/>
                    </a:lnTo>
                    <a:lnTo>
                      <a:pt x="220892" y="258502"/>
                    </a:lnTo>
                    <a:cubicBezTo>
                      <a:pt x="214079" y="258502"/>
                      <a:pt x="208537" y="264045"/>
                      <a:pt x="208537" y="270858"/>
                    </a:cubicBezTo>
                    <a:lnTo>
                      <a:pt x="208537" y="307923"/>
                    </a:lnTo>
                    <a:lnTo>
                      <a:pt x="159268" y="307923"/>
                    </a:lnTo>
                    <a:lnTo>
                      <a:pt x="136046" y="229673"/>
                    </a:lnTo>
                    <a:lnTo>
                      <a:pt x="243012" y="229673"/>
                    </a:lnTo>
                    <a:lnTo>
                      <a:pt x="384046" y="229673"/>
                    </a:lnTo>
                    <a:lnTo>
                      <a:pt x="360824" y="3079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69;p7">
                <a:extLst>
                  <a:ext uri="{FF2B5EF4-FFF2-40B4-BE49-F238E27FC236}">
                    <a16:creationId xmlns:a16="http://schemas.microsoft.com/office/drawing/2014/main" id="{5F1B6849-3DE7-4317-B1BE-CB4B72393B17}"/>
                  </a:ext>
                </a:extLst>
              </p:cNvPr>
              <p:cNvSpPr/>
              <p:nvPr/>
            </p:nvSpPr>
            <p:spPr>
              <a:xfrm>
                <a:off x="877123" y="4095218"/>
                <a:ext cx="190030" cy="78487"/>
              </a:xfrm>
              <a:custGeom>
                <a:avLst/>
                <a:gdLst/>
                <a:ahLst/>
                <a:cxnLst/>
                <a:rect l="l" t="t" r="r" b="b"/>
                <a:pathLst>
                  <a:path w="190030" h="78487" extrusionOk="0">
                    <a:moveTo>
                      <a:pt x="7030" y="77281"/>
                    </a:moveTo>
                    <a:lnTo>
                      <a:pt x="42395" y="41918"/>
                    </a:lnTo>
                    <a:cubicBezTo>
                      <a:pt x="44003" y="40313"/>
                      <a:pt x="46610" y="40313"/>
                      <a:pt x="48218" y="41918"/>
                    </a:cubicBezTo>
                    <a:lnTo>
                      <a:pt x="66828" y="60529"/>
                    </a:lnTo>
                    <a:cubicBezTo>
                      <a:pt x="71497" y="65195"/>
                      <a:pt x="79637" y="65189"/>
                      <a:pt x="84299" y="60527"/>
                    </a:cubicBezTo>
                    <a:lnTo>
                      <a:pt x="114366" y="30462"/>
                    </a:lnTo>
                    <a:cubicBezTo>
                      <a:pt x="115919" y="28907"/>
                      <a:pt x="118638" y="28907"/>
                      <a:pt x="120190" y="30462"/>
                    </a:cubicBezTo>
                    <a:lnTo>
                      <a:pt x="134054" y="44327"/>
                    </a:lnTo>
                    <a:cubicBezTo>
                      <a:pt x="138876" y="49149"/>
                      <a:pt x="146714" y="49141"/>
                      <a:pt x="151529" y="44327"/>
                    </a:cubicBezTo>
                    <a:lnTo>
                      <a:pt x="188824" y="7030"/>
                    </a:lnTo>
                    <a:cubicBezTo>
                      <a:pt x="190432" y="5422"/>
                      <a:pt x="190432" y="2815"/>
                      <a:pt x="188824" y="1207"/>
                    </a:cubicBezTo>
                    <a:cubicBezTo>
                      <a:pt x="187215" y="-402"/>
                      <a:pt x="184609" y="-402"/>
                      <a:pt x="183000" y="1207"/>
                    </a:cubicBezTo>
                    <a:lnTo>
                      <a:pt x="145705" y="38504"/>
                    </a:lnTo>
                    <a:cubicBezTo>
                      <a:pt x="144149" y="40058"/>
                      <a:pt x="141442" y="40062"/>
                      <a:pt x="139877" y="38504"/>
                    </a:cubicBezTo>
                    <a:lnTo>
                      <a:pt x="126014" y="24636"/>
                    </a:lnTo>
                    <a:cubicBezTo>
                      <a:pt x="121344" y="19973"/>
                      <a:pt x="113204" y="19975"/>
                      <a:pt x="108543" y="24638"/>
                    </a:cubicBezTo>
                    <a:lnTo>
                      <a:pt x="78475" y="54704"/>
                    </a:lnTo>
                    <a:cubicBezTo>
                      <a:pt x="76923" y="56256"/>
                      <a:pt x="74204" y="56260"/>
                      <a:pt x="72651" y="54704"/>
                    </a:cubicBezTo>
                    <a:lnTo>
                      <a:pt x="54042" y="36094"/>
                    </a:lnTo>
                    <a:cubicBezTo>
                      <a:pt x="49224" y="31276"/>
                      <a:pt x="41389" y="31276"/>
                      <a:pt x="36571" y="36094"/>
                    </a:cubicBezTo>
                    <a:lnTo>
                      <a:pt x="1207" y="71457"/>
                    </a:lnTo>
                    <a:cubicBezTo>
                      <a:pt x="-402" y="73066"/>
                      <a:pt x="-402" y="75672"/>
                      <a:pt x="1207" y="77281"/>
                    </a:cubicBezTo>
                    <a:cubicBezTo>
                      <a:pt x="2011" y="78085"/>
                      <a:pt x="3065" y="78487"/>
                      <a:pt x="4118" y="78487"/>
                    </a:cubicBezTo>
                    <a:cubicBezTo>
                      <a:pt x="5172" y="78487"/>
                      <a:pt x="6226" y="78085"/>
                      <a:pt x="7030" y="772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70;p7">
                <a:extLst>
                  <a:ext uri="{FF2B5EF4-FFF2-40B4-BE49-F238E27FC236}">
                    <a16:creationId xmlns:a16="http://schemas.microsoft.com/office/drawing/2014/main" id="{3B2BC7E5-14F9-41FF-80F8-84A7FCA4367B}"/>
                  </a:ext>
                </a:extLst>
              </p:cNvPr>
              <p:cNvSpPr/>
              <p:nvPr/>
            </p:nvSpPr>
            <p:spPr>
              <a:xfrm>
                <a:off x="646639" y="4099448"/>
                <a:ext cx="216628" cy="234519"/>
              </a:xfrm>
              <a:custGeom>
                <a:avLst/>
                <a:gdLst/>
                <a:ahLst/>
                <a:cxnLst/>
                <a:rect l="l" t="t" r="r" b="b"/>
                <a:pathLst>
                  <a:path w="216628" h="234519" extrusionOk="0">
                    <a:moveTo>
                      <a:pt x="2025" y="219520"/>
                    </a:moveTo>
                    <a:cubicBezTo>
                      <a:pt x="2628" y="219874"/>
                      <a:pt x="4732" y="220887"/>
                      <a:pt x="6779" y="219118"/>
                    </a:cubicBezTo>
                    <a:cubicBezTo>
                      <a:pt x="15756" y="211392"/>
                      <a:pt x="28642" y="204613"/>
                      <a:pt x="46218" y="204613"/>
                    </a:cubicBezTo>
                    <a:cubicBezTo>
                      <a:pt x="52707" y="204613"/>
                      <a:pt x="59876" y="205609"/>
                      <a:pt x="67684" y="207750"/>
                    </a:cubicBezTo>
                    <a:cubicBezTo>
                      <a:pt x="77489" y="210440"/>
                      <a:pt x="88325" y="214978"/>
                      <a:pt x="100348" y="222090"/>
                    </a:cubicBezTo>
                    <a:cubicBezTo>
                      <a:pt x="100630" y="222241"/>
                      <a:pt x="141741" y="244158"/>
                      <a:pt x="174218" y="229434"/>
                    </a:cubicBezTo>
                    <a:cubicBezTo>
                      <a:pt x="174270" y="229410"/>
                      <a:pt x="174317" y="229376"/>
                      <a:pt x="174369" y="229352"/>
                    </a:cubicBezTo>
                    <a:cubicBezTo>
                      <a:pt x="175986" y="228612"/>
                      <a:pt x="177510" y="227714"/>
                      <a:pt x="179034" y="226815"/>
                    </a:cubicBezTo>
                    <a:cubicBezTo>
                      <a:pt x="181314" y="225469"/>
                      <a:pt x="183501" y="223965"/>
                      <a:pt x="185571" y="222263"/>
                    </a:cubicBezTo>
                    <a:cubicBezTo>
                      <a:pt x="190861" y="217916"/>
                      <a:pt x="195436" y="212371"/>
                      <a:pt x="199338" y="205733"/>
                    </a:cubicBezTo>
                    <a:cubicBezTo>
                      <a:pt x="201173" y="202613"/>
                      <a:pt x="202887" y="199299"/>
                      <a:pt x="204410" y="195679"/>
                    </a:cubicBezTo>
                    <a:cubicBezTo>
                      <a:pt x="202016" y="195630"/>
                      <a:pt x="199579" y="195617"/>
                      <a:pt x="197272" y="195498"/>
                    </a:cubicBezTo>
                    <a:cubicBezTo>
                      <a:pt x="195776" y="195421"/>
                      <a:pt x="194382" y="195265"/>
                      <a:pt x="192922" y="195160"/>
                    </a:cubicBezTo>
                    <a:cubicBezTo>
                      <a:pt x="191469" y="195055"/>
                      <a:pt x="190014" y="194952"/>
                      <a:pt x="188596" y="194820"/>
                    </a:cubicBezTo>
                    <a:cubicBezTo>
                      <a:pt x="175310" y="193580"/>
                      <a:pt x="163550" y="191154"/>
                      <a:pt x="153128" y="187832"/>
                    </a:cubicBezTo>
                    <a:cubicBezTo>
                      <a:pt x="152440" y="187774"/>
                      <a:pt x="151772" y="187576"/>
                      <a:pt x="151198" y="187197"/>
                    </a:cubicBezTo>
                    <a:cubicBezTo>
                      <a:pt x="121445" y="177240"/>
                      <a:pt x="102853" y="159984"/>
                      <a:pt x="91334" y="142614"/>
                    </a:cubicBezTo>
                    <a:cubicBezTo>
                      <a:pt x="88470" y="138295"/>
                      <a:pt x="86076" y="133984"/>
                      <a:pt x="84013" y="129769"/>
                    </a:cubicBezTo>
                    <a:cubicBezTo>
                      <a:pt x="80020" y="121615"/>
                      <a:pt x="77390" y="113889"/>
                      <a:pt x="75677" y="107355"/>
                    </a:cubicBezTo>
                    <a:cubicBezTo>
                      <a:pt x="73058" y="100259"/>
                      <a:pt x="71555" y="92628"/>
                      <a:pt x="71555" y="84634"/>
                    </a:cubicBezTo>
                    <a:cubicBezTo>
                      <a:pt x="71555" y="48299"/>
                      <a:pt x="101116" y="18739"/>
                      <a:pt x="137450" y="18739"/>
                    </a:cubicBezTo>
                    <a:cubicBezTo>
                      <a:pt x="173784" y="18739"/>
                      <a:pt x="203345" y="48299"/>
                      <a:pt x="203345" y="84634"/>
                    </a:cubicBezTo>
                    <a:cubicBezTo>
                      <a:pt x="203345" y="87003"/>
                      <a:pt x="203206" y="89339"/>
                      <a:pt x="202961" y="91644"/>
                    </a:cubicBezTo>
                    <a:cubicBezTo>
                      <a:pt x="202698" y="96920"/>
                      <a:pt x="202017" y="105417"/>
                      <a:pt x="200279" y="115329"/>
                    </a:cubicBezTo>
                    <a:cubicBezTo>
                      <a:pt x="199581" y="119310"/>
                      <a:pt x="198707" y="123508"/>
                      <a:pt x="197625" y="127815"/>
                    </a:cubicBezTo>
                    <a:cubicBezTo>
                      <a:pt x="192582" y="147886"/>
                      <a:pt x="182902" y="170165"/>
                      <a:pt x="164356" y="182529"/>
                    </a:cubicBezTo>
                    <a:cubicBezTo>
                      <a:pt x="172711" y="184576"/>
                      <a:pt x="181908" y="186051"/>
                      <a:pt x="192015" y="186845"/>
                    </a:cubicBezTo>
                    <a:cubicBezTo>
                      <a:pt x="193451" y="186958"/>
                      <a:pt x="194866" y="187086"/>
                      <a:pt x="196339" y="187170"/>
                    </a:cubicBezTo>
                    <a:cubicBezTo>
                      <a:pt x="197783" y="187253"/>
                      <a:pt x="199266" y="187304"/>
                      <a:pt x="200747" y="187359"/>
                    </a:cubicBezTo>
                    <a:cubicBezTo>
                      <a:pt x="202937" y="187440"/>
                      <a:pt x="205149" y="187503"/>
                      <a:pt x="207421" y="187521"/>
                    </a:cubicBezTo>
                    <a:cubicBezTo>
                      <a:pt x="208643" y="183783"/>
                      <a:pt x="209774" y="179903"/>
                      <a:pt x="210717" y="175730"/>
                    </a:cubicBezTo>
                    <a:cubicBezTo>
                      <a:pt x="210773" y="175522"/>
                      <a:pt x="212247" y="169991"/>
                      <a:pt x="213709" y="155650"/>
                    </a:cubicBezTo>
                    <a:cubicBezTo>
                      <a:pt x="214138" y="151438"/>
                      <a:pt x="214565" y="146444"/>
                      <a:pt x="214956" y="140624"/>
                    </a:cubicBezTo>
                    <a:cubicBezTo>
                      <a:pt x="215317" y="135251"/>
                      <a:pt x="215648" y="129180"/>
                      <a:pt x="215917" y="122291"/>
                    </a:cubicBezTo>
                    <a:cubicBezTo>
                      <a:pt x="216120" y="117076"/>
                      <a:pt x="216287" y="111380"/>
                      <a:pt x="216409" y="105226"/>
                    </a:cubicBezTo>
                    <a:cubicBezTo>
                      <a:pt x="216462" y="102572"/>
                      <a:pt x="216506" y="99826"/>
                      <a:pt x="216540" y="96989"/>
                    </a:cubicBezTo>
                    <a:cubicBezTo>
                      <a:pt x="216596" y="92364"/>
                      <a:pt x="216629" y="87522"/>
                      <a:pt x="216629" y="82394"/>
                    </a:cubicBezTo>
                    <a:cubicBezTo>
                      <a:pt x="216629" y="71140"/>
                      <a:pt x="214748" y="61282"/>
                      <a:pt x="211581" y="52658"/>
                    </a:cubicBezTo>
                    <a:cubicBezTo>
                      <a:pt x="209394" y="46700"/>
                      <a:pt x="206590" y="41335"/>
                      <a:pt x="203345" y="36528"/>
                    </a:cubicBezTo>
                    <a:cubicBezTo>
                      <a:pt x="185480" y="10070"/>
                      <a:pt x="154408" y="383"/>
                      <a:pt x="140989" y="383"/>
                    </a:cubicBezTo>
                    <a:lnTo>
                      <a:pt x="140438" y="347"/>
                    </a:lnTo>
                    <a:cubicBezTo>
                      <a:pt x="137917" y="5"/>
                      <a:pt x="78429" y="-7045"/>
                      <a:pt x="60560" y="63155"/>
                    </a:cubicBezTo>
                    <a:cubicBezTo>
                      <a:pt x="60527" y="63312"/>
                      <a:pt x="54478" y="90102"/>
                      <a:pt x="47472" y="114247"/>
                    </a:cubicBezTo>
                    <a:cubicBezTo>
                      <a:pt x="41995" y="133142"/>
                      <a:pt x="33609" y="149616"/>
                      <a:pt x="22545" y="163208"/>
                    </a:cubicBezTo>
                    <a:cubicBezTo>
                      <a:pt x="11947" y="176224"/>
                      <a:pt x="4812" y="192750"/>
                      <a:pt x="99" y="215213"/>
                    </a:cubicBezTo>
                    <a:cubicBezTo>
                      <a:pt x="-448" y="217829"/>
                      <a:pt x="1434" y="219170"/>
                      <a:pt x="2025" y="219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71;p7">
                <a:extLst>
                  <a:ext uri="{FF2B5EF4-FFF2-40B4-BE49-F238E27FC236}">
                    <a16:creationId xmlns:a16="http://schemas.microsoft.com/office/drawing/2014/main" id="{A1C896D3-A71A-47CA-8218-D82956A24563}"/>
                  </a:ext>
                </a:extLst>
              </p:cNvPr>
              <p:cNvSpPr/>
              <p:nvPr/>
            </p:nvSpPr>
            <p:spPr>
              <a:xfrm>
                <a:off x="742952" y="4223846"/>
                <a:ext cx="93556" cy="54936"/>
              </a:xfrm>
              <a:custGeom>
                <a:avLst/>
                <a:gdLst/>
                <a:ahLst/>
                <a:cxnLst/>
                <a:rect l="l" t="t" r="r" b="b"/>
                <a:pathLst>
                  <a:path w="93556" h="54936" extrusionOk="0">
                    <a:moveTo>
                      <a:pt x="13950" y="29152"/>
                    </a:moveTo>
                    <a:cubicBezTo>
                      <a:pt x="24250" y="39426"/>
                      <a:pt x="38161" y="48678"/>
                      <a:pt x="56882" y="54937"/>
                    </a:cubicBezTo>
                    <a:cubicBezTo>
                      <a:pt x="72258" y="47909"/>
                      <a:pt x="81979" y="33261"/>
                      <a:pt x="88102" y="17581"/>
                    </a:cubicBezTo>
                    <a:cubicBezTo>
                      <a:pt x="89172" y="14841"/>
                      <a:pt x="90130" y="12075"/>
                      <a:pt x="90993" y="9310"/>
                    </a:cubicBezTo>
                    <a:cubicBezTo>
                      <a:pt x="91968" y="6181"/>
                      <a:pt x="92816" y="3065"/>
                      <a:pt x="93557" y="0"/>
                    </a:cubicBezTo>
                    <a:cubicBezTo>
                      <a:pt x="81511" y="15840"/>
                      <a:pt x="62526" y="26130"/>
                      <a:pt x="41136" y="26130"/>
                    </a:cubicBezTo>
                    <a:cubicBezTo>
                      <a:pt x="25578" y="26130"/>
                      <a:pt x="11285" y="20680"/>
                      <a:pt x="0" y="11629"/>
                    </a:cubicBezTo>
                    <a:cubicBezTo>
                      <a:pt x="2000" y="14827"/>
                      <a:pt x="4269" y="18027"/>
                      <a:pt x="6815" y="21192"/>
                    </a:cubicBezTo>
                    <a:cubicBezTo>
                      <a:pt x="8982" y="23888"/>
                      <a:pt x="11342" y="26552"/>
                      <a:pt x="13950" y="291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72;p7">
                <a:extLst>
                  <a:ext uri="{FF2B5EF4-FFF2-40B4-BE49-F238E27FC236}">
                    <a16:creationId xmlns:a16="http://schemas.microsoft.com/office/drawing/2014/main" id="{148EE00F-3051-46E0-820F-E7E3BFB55A24}"/>
                  </a:ext>
                </a:extLst>
              </p:cNvPr>
              <p:cNvSpPr/>
              <p:nvPr/>
            </p:nvSpPr>
            <p:spPr>
              <a:xfrm>
                <a:off x="733631" y="4126093"/>
                <a:ext cx="99413" cy="37289"/>
              </a:xfrm>
              <a:custGeom>
                <a:avLst/>
                <a:gdLst/>
                <a:ahLst/>
                <a:cxnLst/>
                <a:rect l="l" t="t" r="r" b="b"/>
                <a:pathLst>
                  <a:path w="99413" h="37289" extrusionOk="0">
                    <a:moveTo>
                      <a:pt x="97818" y="24256"/>
                    </a:moveTo>
                    <a:cubicBezTo>
                      <a:pt x="86811" y="9521"/>
                      <a:pt x="69357" y="0"/>
                      <a:pt x="49707" y="0"/>
                    </a:cubicBezTo>
                    <a:cubicBezTo>
                      <a:pt x="30056" y="0"/>
                      <a:pt x="12602" y="9521"/>
                      <a:pt x="1596" y="24256"/>
                    </a:cubicBezTo>
                    <a:cubicBezTo>
                      <a:pt x="-2413" y="29623"/>
                      <a:pt x="1613" y="37290"/>
                      <a:pt x="8312" y="37290"/>
                    </a:cubicBezTo>
                    <a:lnTo>
                      <a:pt x="91101" y="37290"/>
                    </a:lnTo>
                    <a:cubicBezTo>
                      <a:pt x="97800" y="37290"/>
                      <a:pt x="101826" y="29623"/>
                      <a:pt x="97818" y="242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" name="Google Shape;1104;p45">
              <a:extLst>
                <a:ext uri="{FF2B5EF4-FFF2-40B4-BE49-F238E27FC236}">
                  <a16:creationId xmlns:a16="http://schemas.microsoft.com/office/drawing/2014/main" id="{5A2171D3-695A-4C72-807A-398036C86610}"/>
                </a:ext>
              </a:extLst>
            </p:cNvPr>
            <p:cNvSpPr txBox="1"/>
            <p:nvPr/>
          </p:nvSpPr>
          <p:spPr>
            <a:xfrm>
              <a:off x="1968465" y="3227309"/>
              <a:ext cx="6786915" cy="429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/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Berkembang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sebagai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respon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terhadap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pola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kekuasaan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Negara yang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absolut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lang="en-US" sz="15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B9F151D-3E85-49B8-907E-B06B3C14F80B}"/>
              </a:ext>
            </a:extLst>
          </p:cNvPr>
          <p:cNvGrpSpPr/>
          <p:nvPr/>
        </p:nvGrpSpPr>
        <p:grpSpPr>
          <a:xfrm>
            <a:off x="1132154" y="4094761"/>
            <a:ext cx="7623226" cy="628427"/>
            <a:chOff x="1132154" y="4094761"/>
            <a:chExt cx="7623226" cy="628427"/>
          </a:xfrm>
        </p:grpSpPr>
        <p:grpSp>
          <p:nvGrpSpPr>
            <p:cNvPr id="60" name="Google Shape;249;p7">
              <a:extLst>
                <a:ext uri="{FF2B5EF4-FFF2-40B4-BE49-F238E27FC236}">
                  <a16:creationId xmlns:a16="http://schemas.microsoft.com/office/drawing/2014/main" id="{12BCD460-EC4D-4553-8760-FCE97079E970}"/>
                </a:ext>
              </a:extLst>
            </p:cNvPr>
            <p:cNvGrpSpPr/>
            <p:nvPr/>
          </p:nvGrpSpPr>
          <p:grpSpPr>
            <a:xfrm>
              <a:off x="1132154" y="4094761"/>
              <a:ext cx="579676" cy="628427"/>
              <a:chOff x="7334932" y="2402172"/>
              <a:chExt cx="440675" cy="477736"/>
            </a:xfrm>
          </p:grpSpPr>
          <p:sp>
            <p:nvSpPr>
              <p:cNvPr id="61" name="Google Shape;250;p7">
                <a:extLst>
                  <a:ext uri="{FF2B5EF4-FFF2-40B4-BE49-F238E27FC236}">
                    <a16:creationId xmlns:a16="http://schemas.microsoft.com/office/drawing/2014/main" id="{052439EF-DFEF-402B-A177-F1C1519E45F3}"/>
                  </a:ext>
                </a:extLst>
              </p:cNvPr>
              <p:cNvSpPr/>
              <p:nvPr/>
            </p:nvSpPr>
            <p:spPr>
              <a:xfrm>
                <a:off x="7495176" y="2463948"/>
                <a:ext cx="189820" cy="148262"/>
              </a:xfrm>
              <a:custGeom>
                <a:avLst/>
                <a:gdLst/>
                <a:ahLst/>
                <a:cxnLst/>
                <a:rect l="l" t="t" r="r" b="b"/>
                <a:pathLst>
                  <a:path w="189820" h="148262" extrusionOk="0">
                    <a:moveTo>
                      <a:pt x="43212" y="89646"/>
                    </a:moveTo>
                    <a:cubicBezTo>
                      <a:pt x="50348" y="123135"/>
                      <a:pt x="80072" y="148263"/>
                      <a:pt x="115689" y="148263"/>
                    </a:cubicBezTo>
                    <a:cubicBezTo>
                      <a:pt x="156631" y="148263"/>
                      <a:pt x="189820" y="115073"/>
                      <a:pt x="189820" y="74131"/>
                    </a:cubicBezTo>
                    <a:cubicBezTo>
                      <a:pt x="189820" y="33190"/>
                      <a:pt x="156631" y="0"/>
                      <a:pt x="115689" y="0"/>
                    </a:cubicBezTo>
                    <a:cubicBezTo>
                      <a:pt x="97324" y="0"/>
                      <a:pt x="80612" y="6782"/>
                      <a:pt x="67666" y="17848"/>
                    </a:cubicBezTo>
                    <a:lnTo>
                      <a:pt x="67678" y="17808"/>
                    </a:lnTo>
                    <a:cubicBezTo>
                      <a:pt x="67678" y="17808"/>
                      <a:pt x="67320" y="18141"/>
                      <a:pt x="66107" y="19135"/>
                    </a:cubicBezTo>
                    <a:cubicBezTo>
                      <a:pt x="64264" y="20644"/>
                      <a:pt x="60429" y="23690"/>
                      <a:pt x="52723" y="29525"/>
                    </a:cubicBezTo>
                    <a:cubicBezTo>
                      <a:pt x="42224" y="37474"/>
                      <a:pt x="21589" y="36027"/>
                      <a:pt x="9823" y="34370"/>
                    </a:cubicBezTo>
                    <a:cubicBezTo>
                      <a:pt x="4732" y="33653"/>
                      <a:pt x="192" y="37541"/>
                      <a:pt x="33" y="42680"/>
                    </a:cubicBezTo>
                    <a:cubicBezTo>
                      <a:pt x="-457" y="58539"/>
                      <a:pt x="4024" y="88069"/>
                      <a:pt x="43212" y="89646"/>
                    </a:cubicBezTo>
                    <a:close/>
                    <a:moveTo>
                      <a:pt x="115689" y="140026"/>
                    </a:moveTo>
                    <a:cubicBezTo>
                      <a:pt x="84692" y="140026"/>
                      <a:pt x="58695" y="118485"/>
                      <a:pt x="51705" y="89606"/>
                    </a:cubicBezTo>
                    <a:cubicBezTo>
                      <a:pt x="80795" y="88002"/>
                      <a:pt x="104975" y="68116"/>
                      <a:pt x="112900" y="41192"/>
                    </a:cubicBezTo>
                    <a:cubicBezTo>
                      <a:pt x="120732" y="60293"/>
                      <a:pt x="138465" y="82588"/>
                      <a:pt x="177782" y="95981"/>
                    </a:cubicBezTo>
                    <a:cubicBezTo>
                      <a:pt x="168740" y="121593"/>
                      <a:pt x="144357" y="140026"/>
                      <a:pt x="115689" y="1400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251;p7">
                <a:extLst>
                  <a:ext uri="{FF2B5EF4-FFF2-40B4-BE49-F238E27FC236}">
                    <a16:creationId xmlns:a16="http://schemas.microsoft.com/office/drawing/2014/main" id="{F3D91B38-1A40-41BA-B098-03E49686D610}"/>
                  </a:ext>
                </a:extLst>
              </p:cNvPr>
              <p:cNvSpPr/>
              <p:nvPr/>
            </p:nvSpPr>
            <p:spPr>
              <a:xfrm>
                <a:off x="7334932" y="2402172"/>
                <a:ext cx="440675" cy="477736"/>
              </a:xfrm>
              <a:custGeom>
                <a:avLst/>
                <a:gdLst/>
                <a:ahLst/>
                <a:cxnLst/>
                <a:rect l="l" t="t" r="r" b="b"/>
                <a:pathLst>
                  <a:path w="440675" h="477736" extrusionOk="0">
                    <a:moveTo>
                      <a:pt x="440654" y="64479"/>
                    </a:moveTo>
                    <a:cubicBezTo>
                      <a:pt x="440648" y="54845"/>
                      <a:pt x="435043" y="46093"/>
                      <a:pt x="426296" y="42057"/>
                    </a:cubicBezTo>
                    <a:lnTo>
                      <a:pt x="411175" y="35081"/>
                    </a:lnTo>
                    <a:cubicBezTo>
                      <a:pt x="408450" y="33823"/>
                      <a:pt x="406625" y="31183"/>
                      <a:pt x="406410" y="28190"/>
                    </a:cubicBezTo>
                    <a:lnTo>
                      <a:pt x="405172" y="10901"/>
                    </a:lnTo>
                    <a:cubicBezTo>
                      <a:pt x="404732" y="4758"/>
                      <a:pt x="399621" y="0"/>
                      <a:pt x="393463" y="0"/>
                    </a:cubicBezTo>
                    <a:cubicBezTo>
                      <a:pt x="387674" y="0"/>
                      <a:pt x="382750" y="4220"/>
                      <a:pt x="381863" y="9940"/>
                    </a:cubicBezTo>
                    <a:lnTo>
                      <a:pt x="377147" y="40344"/>
                    </a:lnTo>
                    <a:cubicBezTo>
                      <a:pt x="375801" y="49025"/>
                      <a:pt x="376322" y="57892"/>
                      <a:pt x="378674" y="66355"/>
                    </a:cubicBezTo>
                    <a:lnTo>
                      <a:pt x="380282" y="72139"/>
                    </a:lnTo>
                    <a:cubicBezTo>
                      <a:pt x="381539" y="76661"/>
                      <a:pt x="382276" y="81311"/>
                      <a:pt x="382480" y="86000"/>
                    </a:cubicBezTo>
                    <a:lnTo>
                      <a:pt x="383038" y="98842"/>
                    </a:lnTo>
                    <a:lnTo>
                      <a:pt x="383013" y="98842"/>
                    </a:lnTo>
                    <a:lnTo>
                      <a:pt x="383013" y="168603"/>
                    </a:lnTo>
                    <a:cubicBezTo>
                      <a:pt x="383283" y="180277"/>
                      <a:pt x="379728" y="191674"/>
                      <a:pt x="373089" y="201277"/>
                    </a:cubicBezTo>
                    <a:cubicBezTo>
                      <a:pt x="362359" y="216799"/>
                      <a:pt x="344692" y="226064"/>
                      <a:pt x="325823" y="226513"/>
                    </a:cubicBezTo>
                    <a:lnTo>
                      <a:pt x="309705" y="226513"/>
                    </a:lnTo>
                    <a:lnTo>
                      <a:pt x="304763" y="226513"/>
                    </a:lnTo>
                    <a:lnTo>
                      <a:pt x="250400" y="226513"/>
                    </a:lnTo>
                    <a:cubicBezTo>
                      <a:pt x="232887" y="226513"/>
                      <a:pt x="216942" y="233071"/>
                      <a:pt x="204754" y="243798"/>
                    </a:cubicBezTo>
                    <a:lnTo>
                      <a:pt x="204754" y="243668"/>
                    </a:lnTo>
                    <a:lnTo>
                      <a:pt x="154434" y="287664"/>
                    </a:lnTo>
                    <a:cubicBezTo>
                      <a:pt x="149965" y="291571"/>
                      <a:pt x="142956" y="289612"/>
                      <a:pt x="141161" y="283954"/>
                    </a:cubicBezTo>
                    <a:lnTo>
                      <a:pt x="120325" y="218276"/>
                    </a:lnTo>
                    <a:lnTo>
                      <a:pt x="120265" y="218276"/>
                    </a:lnTo>
                    <a:lnTo>
                      <a:pt x="112688" y="194166"/>
                    </a:lnTo>
                    <a:cubicBezTo>
                      <a:pt x="108400" y="180522"/>
                      <a:pt x="99213" y="169457"/>
                      <a:pt x="87451" y="162582"/>
                    </a:cubicBezTo>
                    <a:lnTo>
                      <a:pt x="139501" y="41329"/>
                    </a:lnTo>
                    <a:cubicBezTo>
                      <a:pt x="139583" y="41139"/>
                      <a:pt x="139571" y="40942"/>
                      <a:pt x="139623" y="40748"/>
                    </a:cubicBezTo>
                    <a:cubicBezTo>
                      <a:pt x="139704" y="40439"/>
                      <a:pt x="139808" y="40131"/>
                      <a:pt x="139817" y="39820"/>
                    </a:cubicBezTo>
                    <a:cubicBezTo>
                      <a:pt x="139824" y="39559"/>
                      <a:pt x="139749" y="39304"/>
                      <a:pt x="139706" y="39045"/>
                    </a:cubicBezTo>
                    <a:cubicBezTo>
                      <a:pt x="139663" y="38783"/>
                      <a:pt x="139651" y="38515"/>
                      <a:pt x="139558" y="38267"/>
                    </a:cubicBezTo>
                    <a:cubicBezTo>
                      <a:pt x="139450" y="37978"/>
                      <a:pt x="139255" y="37723"/>
                      <a:pt x="139079" y="37458"/>
                    </a:cubicBezTo>
                    <a:cubicBezTo>
                      <a:pt x="138967" y="37290"/>
                      <a:pt x="138913" y="37098"/>
                      <a:pt x="138773" y="36943"/>
                    </a:cubicBezTo>
                    <a:cubicBezTo>
                      <a:pt x="138762" y="36930"/>
                      <a:pt x="138709" y="36875"/>
                      <a:pt x="138689" y="36853"/>
                    </a:cubicBezTo>
                    <a:cubicBezTo>
                      <a:pt x="138688" y="36852"/>
                      <a:pt x="138684" y="36848"/>
                      <a:pt x="138683" y="36847"/>
                    </a:cubicBezTo>
                    <a:cubicBezTo>
                      <a:pt x="137385" y="35432"/>
                      <a:pt x="119484" y="16560"/>
                      <a:pt x="88691" y="16560"/>
                    </a:cubicBezTo>
                    <a:cubicBezTo>
                      <a:pt x="80480" y="16560"/>
                      <a:pt x="71445" y="20451"/>
                      <a:pt x="62707" y="24216"/>
                    </a:cubicBezTo>
                    <a:cubicBezTo>
                      <a:pt x="54448" y="27775"/>
                      <a:pt x="45908" y="31453"/>
                      <a:pt x="38878" y="31453"/>
                    </a:cubicBezTo>
                    <a:cubicBezTo>
                      <a:pt x="20858" y="31453"/>
                      <a:pt x="6692" y="21278"/>
                      <a:pt x="6552" y="21173"/>
                    </a:cubicBezTo>
                    <a:cubicBezTo>
                      <a:pt x="5297" y="20262"/>
                      <a:pt x="3640" y="20122"/>
                      <a:pt x="2254" y="20829"/>
                    </a:cubicBezTo>
                    <a:cubicBezTo>
                      <a:pt x="873" y="21531"/>
                      <a:pt x="0" y="22947"/>
                      <a:pt x="0" y="24497"/>
                    </a:cubicBezTo>
                    <a:lnTo>
                      <a:pt x="0" y="93034"/>
                    </a:lnTo>
                    <a:cubicBezTo>
                      <a:pt x="0" y="94345"/>
                      <a:pt x="623" y="95578"/>
                      <a:pt x="1679" y="96352"/>
                    </a:cubicBezTo>
                    <a:cubicBezTo>
                      <a:pt x="2339" y="96837"/>
                      <a:pt x="18078" y="108227"/>
                      <a:pt x="38878" y="108227"/>
                    </a:cubicBezTo>
                    <a:cubicBezTo>
                      <a:pt x="47726" y="108227"/>
                      <a:pt x="55902" y="104159"/>
                      <a:pt x="63811" y="100223"/>
                    </a:cubicBezTo>
                    <a:cubicBezTo>
                      <a:pt x="70930" y="96680"/>
                      <a:pt x="77655" y="93334"/>
                      <a:pt x="84049" y="93334"/>
                    </a:cubicBezTo>
                    <a:cubicBezTo>
                      <a:pt x="93778" y="93334"/>
                      <a:pt x="101652" y="98204"/>
                      <a:pt x="105050" y="100700"/>
                    </a:cubicBezTo>
                    <a:lnTo>
                      <a:pt x="80047" y="158947"/>
                    </a:lnTo>
                    <a:cubicBezTo>
                      <a:pt x="73542" y="156335"/>
                      <a:pt x="66491" y="154890"/>
                      <a:pt x="59174" y="154890"/>
                    </a:cubicBezTo>
                    <a:cubicBezTo>
                      <a:pt x="53459" y="154890"/>
                      <a:pt x="49316" y="160334"/>
                      <a:pt x="50838" y="165842"/>
                    </a:cubicBezTo>
                    <a:lnTo>
                      <a:pt x="65325" y="218276"/>
                    </a:lnTo>
                    <a:lnTo>
                      <a:pt x="65260" y="218276"/>
                    </a:lnTo>
                    <a:lnTo>
                      <a:pt x="98664" y="339780"/>
                    </a:lnTo>
                    <a:cubicBezTo>
                      <a:pt x="104942" y="362612"/>
                      <a:pt x="129133" y="375461"/>
                      <a:pt x="151565" y="367877"/>
                    </a:cubicBezTo>
                    <a:lnTo>
                      <a:pt x="184982" y="356580"/>
                    </a:lnTo>
                    <a:cubicBezTo>
                      <a:pt x="187591" y="372033"/>
                      <a:pt x="191532" y="387260"/>
                      <a:pt x="196814" y="402076"/>
                    </a:cubicBezTo>
                    <a:lnTo>
                      <a:pt x="197684" y="404516"/>
                    </a:lnTo>
                    <a:lnTo>
                      <a:pt x="197684" y="469499"/>
                    </a:lnTo>
                    <a:cubicBezTo>
                      <a:pt x="197684" y="474048"/>
                      <a:pt x="201372" y="477736"/>
                      <a:pt x="205921" y="477736"/>
                    </a:cubicBezTo>
                    <a:lnTo>
                      <a:pt x="370657" y="477736"/>
                    </a:lnTo>
                    <a:cubicBezTo>
                      <a:pt x="375206" y="477736"/>
                      <a:pt x="378894" y="474048"/>
                      <a:pt x="378894" y="469499"/>
                    </a:cubicBezTo>
                    <a:lnTo>
                      <a:pt x="378894" y="399486"/>
                    </a:lnTo>
                    <a:lnTo>
                      <a:pt x="378894" y="359422"/>
                    </a:lnTo>
                    <a:cubicBezTo>
                      <a:pt x="380011" y="345433"/>
                      <a:pt x="383405" y="331652"/>
                      <a:pt x="389901" y="319263"/>
                    </a:cubicBezTo>
                    <a:lnTo>
                      <a:pt x="433325" y="236440"/>
                    </a:lnTo>
                    <a:cubicBezTo>
                      <a:pt x="440217" y="223294"/>
                      <a:pt x="440670" y="209126"/>
                      <a:pt x="440670" y="193759"/>
                    </a:cubicBezTo>
                    <a:lnTo>
                      <a:pt x="440670" y="98842"/>
                    </a:lnTo>
                    <a:lnTo>
                      <a:pt x="440676" y="98842"/>
                    </a:lnTo>
                    <a:lnTo>
                      <a:pt x="440654" y="64479"/>
                    </a:lnTo>
                    <a:close/>
                    <a:moveTo>
                      <a:pt x="84049" y="85097"/>
                    </a:moveTo>
                    <a:cubicBezTo>
                      <a:pt x="75720" y="85097"/>
                      <a:pt x="67799" y="89039"/>
                      <a:pt x="60141" y="92849"/>
                    </a:cubicBezTo>
                    <a:cubicBezTo>
                      <a:pt x="52761" y="96521"/>
                      <a:pt x="45789" y="99990"/>
                      <a:pt x="38878" y="99990"/>
                    </a:cubicBezTo>
                    <a:cubicBezTo>
                      <a:pt x="24461" y="99990"/>
                      <a:pt x="12512" y="93477"/>
                      <a:pt x="8237" y="90820"/>
                    </a:cubicBezTo>
                    <a:lnTo>
                      <a:pt x="8237" y="31777"/>
                    </a:lnTo>
                    <a:cubicBezTo>
                      <a:pt x="14835" y="35234"/>
                      <a:pt x="25867" y="39690"/>
                      <a:pt x="38878" y="39690"/>
                    </a:cubicBezTo>
                    <a:cubicBezTo>
                      <a:pt x="47607" y="39690"/>
                      <a:pt x="56940" y="35670"/>
                      <a:pt x="65965" y="31781"/>
                    </a:cubicBezTo>
                    <a:cubicBezTo>
                      <a:pt x="73936" y="28348"/>
                      <a:pt x="82177" y="24797"/>
                      <a:pt x="88691" y="24797"/>
                    </a:cubicBezTo>
                    <a:cubicBezTo>
                      <a:pt x="110918" y="24797"/>
                      <a:pt x="125813" y="36204"/>
                      <a:pt x="130812" y="40689"/>
                    </a:cubicBezTo>
                    <a:lnTo>
                      <a:pt x="108373" y="92962"/>
                    </a:lnTo>
                    <a:cubicBezTo>
                      <a:pt x="103559" y="89708"/>
                      <a:pt x="94850" y="85097"/>
                      <a:pt x="84049" y="85097"/>
                    </a:cubicBezTo>
                    <a:close/>
                    <a:moveTo>
                      <a:pt x="58846" y="163289"/>
                    </a:moveTo>
                    <a:cubicBezTo>
                      <a:pt x="58970" y="163127"/>
                      <a:pt x="59098" y="163127"/>
                      <a:pt x="59174" y="163127"/>
                    </a:cubicBezTo>
                    <a:cubicBezTo>
                      <a:pt x="65368" y="163127"/>
                      <a:pt x="71318" y="164324"/>
                      <a:pt x="76809" y="166489"/>
                    </a:cubicBezTo>
                    <a:cubicBezTo>
                      <a:pt x="79383" y="167503"/>
                      <a:pt x="81860" y="168717"/>
                      <a:pt x="84202" y="170150"/>
                    </a:cubicBezTo>
                    <a:cubicBezTo>
                      <a:pt x="93809" y="176030"/>
                      <a:pt x="101258" y="185272"/>
                      <a:pt x="104830" y="196635"/>
                    </a:cubicBezTo>
                    <a:lnTo>
                      <a:pt x="109042" y="210039"/>
                    </a:lnTo>
                    <a:lnTo>
                      <a:pt x="71594" y="210039"/>
                    </a:lnTo>
                    <a:lnTo>
                      <a:pt x="58777" y="163648"/>
                    </a:lnTo>
                    <a:cubicBezTo>
                      <a:pt x="58757" y="163575"/>
                      <a:pt x="58723" y="163452"/>
                      <a:pt x="58846" y="163289"/>
                    </a:cubicBezTo>
                    <a:close/>
                    <a:moveTo>
                      <a:pt x="234750" y="255342"/>
                    </a:moveTo>
                    <a:cubicBezTo>
                      <a:pt x="230201" y="255342"/>
                      <a:pt x="226513" y="251654"/>
                      <a:pt x="226513" y="247105"/>
                    </a:cubicBezTo>
                    <a:cubicBezTo>
                      <a:pt x="226513" y="242556"/>
                      <a:pt x="230201" y="238868"/>
                      <a:pt x="234750" y="238868"/>
                    </a:cubicBezTo>
                    <a:cubicBezTo>
                      <a:pt x="239299" y="238868"/>
                      <a:pt x="242986" y="242556"/>
                      <a:pt x="242986" y="247105"/>
                    </a:cubicBezTo>
                    <a:cubicBezTo>
                      <a:pt x="242986" y="251654"/>
                      <a:pt x="239299" y="255342"/>
                      <a:pt x="234750" y="255342"/>
                    </a:cubicBezTo>
                    <a:close/>
                    <a:moveTo>
                      <a:pt x="251223" y="267697"/>
                    </a:moveTo>
                    <a:cubicBezTo>
                      <a:pt x="246674" y="267697"/>
                      <a:pt x="242986" y="264009"/>
                      <a:pt x="242986" y="259460"/>
                    </a:cubicBezTo>
                    <a:cubicBezTo>
                      <a:pt x="242986" y="254911"/>
                      <a:pt x="246674" y="251223"/>
                      <a:pt x="251223" y="251223"/>
                    </a:cubicBezTo>
                    <a:cubicBezTo>
                      <a:pt x="255772" y="251223"/>
                      <a:pt x="259460" y="254911"/>
                      <a:pt x="259460" y="259460"/>
                    </a:cubicBezTo>
                    <a:cubicBezTo>
                      <a:pt x="259460" y="264009"/>
                      <a:pt x="255772" y="267697"/>
                      <a:pt x="251223" y="267697"/>
                    </a:cubicBezTo>
                    <a:close/>
                    <a:moveTo>
                      <a:pt x="275934" y="271815"/>
                    </a:moveTo>
                    <a:cubicBezTo>
                      <a:pt x="271385" y="271815"/>
                      <a:pt x="267697" y="268128"/>
                      <a:pt x="267697" y="263579"/>
                    </a:cubicBezTo>
                    <a:cubicBezTo>
                      <a:pt x="267697" y="259030"/>
                      <a:pt x="271385" y="255342"/>
                      <a:pt x="275934" y="255342"/>
                    </a:cubicBezTo>
                    <a:cubicBezTo>
                      <a:pt x="280483" y="255342"/>
                      <a:pt x="284171" y="259030"/>
                      <a:pt x="284171" y="263579"/>
                    </a:cubicBezTo>
                    <a:cubicBezTo>
                      <a:pt x="284171" y="268128"/>
                      <a:pt x="280483" y="271815"/>
                      <a:pt x="275934" y="271815"/>
                    </a:cubicBezTo>
                    <a:close/>
                    <a:moveTo>
                      <a:pt x="300644" y="267697"/>
                    </a:moveTo>
                    <a:cubicBezTo>
                      <a:pt x="296095" y="267697"/>
                      <a:pt x="292407" y="264009"/>
                      <a:pt x="292407" y="259460"/>
                    </a:cubicBezTo>
                    <a:cubicBezTo>
                      <a:pt x="292407" y="254911"/>
                      <a:pt x="296095" y="251223"/>
                      <a:pt x="300644" y="251223"/>
                    </a:cubicBezTo>
                    <a:cubicBezTo>
                      <a:pt x="305193" y="251223"/>
                      <a:pt x="308881" y="254911"/>
                      <a:pt x="308881" y="259460"/>
                    </a:cubicBezTo>
                    <a:cubicBezTo>
                      <a:pt x="308881" y="264009"/>
                      <a:pt x="305193" y="267697"/>
                      <a:pt x="300644" y="267697"/>
                    </a:cubicBezTo>
                    <a:close/>
                    <a:moveTo>
                      <a:pt x="308881" y="247105"/>
                    </a:moveTo>
                    <a:cubicBezTo>
                      <a:pt x="308881" y="244905"/>
                      <a:pt x="309756" y="242919"/>
                      <a:pt x="311161" y="241442"/>
                    </a:cubicBezTo>
                    <a:cubicBezTo>
                      <a:pt x="312661" y="239863"/>
                      <a:pt x="314768" y="238868"/>
                      <a:pt x="317118" y="238868"/>
                    </a:cubicBezTo>
                    <a:cubicBezTo>
                      <a:pt x="321667" y="238868"/>
                      <a:pt x="325355" y="242556"/>
                      <a:pt x="325355" y="247105"/>
                    </a:cubicBezTo>
                    <a:cubicBezTo>
                      <a:pt x="325355" y="251654"/>
                      <a:pt x="321667" y="255342"/>
                      <a:pt x="317118" y="255342"/>
                    </a:cubicBezTo>
                    <a:cubicBezTo>
                      <a:pt x="312569" y="255342"/>
                      <a:pt x="308881" y="251654"/>
                      <a:pt x="308881" y="247105"/>
                    </a:cubicBezTo>
                    <a:close/>
                    <a:moveTo>
                      <a:pt x="393463" y="8237"/>
                    </a:moveTo>
                    <a:cubicBezTo>
                      <a:pt x="395291" y="8237"/>
                      <a:pt x="396826" y="9665"/>
                      <a:pt x="396957" y="11489"/>
                    </a:cubicBezTo>
                    <a:lnTo>
                      <a:pt x="398195" y="28778"/>
                    </a:lnTo>
                    <a:cubicBezTo>
                      <a:pt x="398623" y="34765"/>
                      <a:pt x="402275" y="40045"/>
                      <a:pt x="407725" y="42560"/>
                    </a:cubicBezTo>
                    <a:lnTo>
                      <a:pt x="422845" y="49536"/>
                    </a:lnTo>
                    <a:cubicBezTo>
                      <a:pt x="428656" y="52217"/>
                      <a:pt x="432413" y="58085"/>
                      <a:pt x="432417" y="64484"/>
                    </a:cubicBezTo>
                    <a:lnTo>
                      <a:pt x="432433" y="90605"/>
                    </a:lnTo>
                    <a:lnTo>
                      <a:pt x="390925" y="90605"/>
                    </a:lnTo>
                    <a:lnTo>
                      <a:pt x="390709" y="85642"/>
                    </a:lnTo>
                    <a:cubicBezTo>
                      <a:pt x="390478" y="80336"/>
                      <a:pt x="389640" y="75051"/>
                      <a:pt x="388218" y="69933"/>
                    </a:cubicBezTo>
                    <a:lnTo>
                      <a:pt x="386610" y="64150"/>
                    </a:lnTo>
                    <a:cubicBezTo>
                      <a:pt x="384557" y="56765"/>
                      <a:pt x="384112" y="49181"/>
                      <a:pt x="385287" y="41607"/>
                    </a:cubicBezTo>
                    <a:lnTo>
                      <a:pt x="390002" y="11203"/>
                    </a:lnTo>
                    <a:cubicBezTo>
                      <a:pt x="390269" y="9484"/>
                      <a:pt x="391724" y="8237"/>
                      <a:pt x="393463" y="82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1104;p45">
              <a:extLst>
                <a:ext uri="{FF2B5EF4-FFF2-40B4-BE49-F238E27FC236}">
                  <a16:creationId xmlns:a16="http://schemas.microsoft.com/office/drawing/2014/main" id="{33ED09D1-2929-440A-A864-A11874805BDC}"/>
                </a:ext>
              </a:extLst>
            </p:cNvPr>
            <p:cNvSpPr txBox="1"/>
            <p:nvPr/>
          </p:nvSpPr>
          <p:spPr>
            <a:xfrm>
              <a:off x="1968465" y="4102000"/>
              <a:ext cx="6786915" cy="429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/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Landasan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pemikirannya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adalah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bahwa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manusia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pada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hakikatnya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adalah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baik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dan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berbudi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pekerti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,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tanpa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adanya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peraturan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yang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ketat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dan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memaksa</a:t>
              </a:r>
              <a:endParaRPr lang="en-US" sz="15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8" name="Google Shape;1104;p45">
            <a:extLst>
              <a:ext uri="{FF2B5EF4-FFF2-40B4-BE49-F238E27FC236}">
                <a16:creationId xmlns:a16="http://schemas.microsoft.com/office/drawing/2014/main" id="{1DB6A6D3-C9E0-4D60-B738-E3BC3FCD0915}"/>
              </a:ext>
            </a:extLst>
          </p:cNvPr>
          <p:cNvSpPr txBox="1"/>
          <p:nvPr/>
        </p:nvSpPr>
        <p:spPr>
          <a:xfrm>
            <a:off x="1194417" y="1505588"/>
            <a:ext cx="7740988" cy="699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it-IT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Ciri-ciri ideologi liberalisme antara lain </a:t>
            </a:r>
            <a:endParaRPr lang="en-US" sz="1800" b="1" dirty="0">
              <a:solidFill>
                <a:srgbClr val="273F68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390435-F460-4115-8219-9606A26D0938}"/>
              </a:ext>
            </a:extLst>
          </p:cNvPr>
          <p:cNvGrpSpPr/>
          <p:nvPr/>
        </p:nvGrpSpPr>
        <p:grpSpPr>
          <a:xfrm>
            <a:off x="1036256" y="2908946"/>
            <a:ext cx="7663467" cy="623469"/>
            <a:chOff x="1036256" y="2908946"/>
            <a:chExt cx="7663467" cy="623469"/>
          </a:xfrm>
        </p:grpSpPr>
        <p:sp>
          <p:nvSpPr>
            <p:cNvPr id="81" name="Google Shape;1104;p45">
              <a:extLst>
                <a:ext uri="{FF2B5EF4-FFF2-40B4-BE49-F238E27FC236}">
                  <a16:creationId xmlns:a16="http://schemas.microsoft.com/office/drawing/2014/main" id="{0CDAEAA3-4C1D-429E-B77E-C714AD3A8ED6}"/>
                </a:ext>
              </a:extLst>
            </p:cNvPr>
            <p:cNvSpPr txBox="1"/>
            <p:nvPr/>
          </p:nvSpPr>
          <p:spPr>
            <a:xfrm>
              <a:off x="1912808" y="3007701"/>
              <a:ext cx="6786915" cy="429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/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Kepentingan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dan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hak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warga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lebih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diutamakan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daripada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kepentingan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Negara.</a:t>
              </a:r>
              <a:endParaRPr lang="en-US" sz="15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129" name="Google Shape;414;p7">
              <a:extLst>
                <a:ext uri="{FF2B5EF4-FFF2-40B4-BE49-F238E27FC236}">
                  <a16:creationId xmlns:a16="http://schemas.microsoft.com/office/drawing/2014/main" id="{9569848C-5C4E-4125-B08A-9696D4444A2C}"/>
                </a:ext>
              </a:extLst>
            </p:cNvPr>
            <p:cNvGrpSpPr/>
            <p:nvPr/>
          </p:nvGrpSpPr>
          <p:grpSpPr>
            <a:xfrm>
              <a:off x="1036256" y="2908946"/>
              <a:ext cx="700104" cy="623469"/>
              <a:chOff x="1459032" y="4097595"/>
              <a:chExt cx="471691" cy="420058"/>
            </a:xfrm>
          </p:grpSpPr>
          <p:sp>
            <p:nvSpPr>
              <p:cNvPr id="130" name="Google Shape;415;p7">
                <a:extLst>
                  <a:ext uri="{FF2B5EF4-FFF2-40B4-BE49-F238E27FC236}">
                    <a16:creationId xmlns:a16="http://schemas.microsoft.com/office/drawing/2014/main" id="{47EB0F28-3CFD-47FF-9E8A-2316A82EECE7}"/>
                  </a:ext>
                </a:extLst>
              </p:cNvPr>
              <p:cNvSpPr/>
              <p:nvPr/>
            </p:nvSpPr>
            <p:spPr>
              <a:xfrm>
                <a:off x="1459032" y="4102555"/>
                <a:ext cx="86315" cy="197440"/>
              </a:xfrm>
              <a:custGeom>
                <a:avLst/>
                <a:gdLst/>
                <a:ahLst/>
                <a:cxnLst/>
                <a:rect l="l" t="t" r="r" b="b"/>
                <a:pathLst>
                  <a:path w="86315" h="197440" extrusionOk="0">
                    <a:moveTo>
                      <a:pt x="74490" y="169242"/>
                    </a:moveTo>
                    <a:cubicBezTo>
                      <a:pt x="78833" y="167501"/>
                      <a:pt x="82898" y="166539"/>
                      <a:pt x="86315" y="166015"/>
                    </a:cubicBezTo>
                    <a:lnTo>
                      <a:pt x="79290" y="156842"/>
                    </a:lnTo>
                    <a:cubicBezTo>
                      <a:pt x="79236" y="156744"/>
                      <a:pt x="79231" y="156634"/>
                      <a:pt x="79169" y="156539"/>
                    </a:cubicBezTo>
                    <a:lnTo>
                      <a:pt x="69875" y="142272"/>
                    </a:lnTo>
                    <a:cubicBezTo>
                      <a:pt x="67398" y="138466"/>
                      <a:pt x="63995" y="135509"/>
                      <a:pt x="60081" y="133543"/>
                    </a:cubicBezTo>
                    <a:cubicBezTo>
                      <a:pt x="62514" y="132823"/>
                      <a:pt x="64275" y="130555"/>
                      <a:pt x="64183" y="127886"/>
                    </a:cubicBezTo>
                    <a:lnTo>
                      <a:pt x="61701" y="56346"/>
                    </a:lnTo>
                    <a:cubicBezTo>
                      <a:pt x="61595" y="53312"/>
                      <a:pt x="63219" y="50550"/>
                      <a:pt x="65805" y="48960"/>
                    </a:cubicBezTo>
                    <a:cubicBezTo>
                      <a:pt x="75251" y="43152"/>
                      <a:pt x="81104" y="31983"/>
                      <a:pt x="81104" y="17937"/>
                    </a:cubicBezTo>
                    <a:cubicBezTo>
                      <a:pt x="81104" y="13154"/>
                      <a:pt x="80166" y="8514"/>
                      <a:pt x="78313" y="4137"/>
                    </a:cubicBezTo>
                    <a:cubicBezTo>
                      <a:pt x="77173" y="1445"/>
                      <a:pt x="74427" y="-407"/>
                      <a:pt x="71543" y="77"/>
                    </a:cubicBezTo>
                    <a:cubicBezTo>
                      <a:pt x="67529" y="750"/>
                      <a:pt x="65400" y="4749"/>
                      <a:pt x="66652" y="8260"/>
                    </a:cubicBezTo>
                    <a:cubicBezTo>
                      <a:pt x="67601" y="10923"/>
                      <a:pt x="68586" y="13580"/>
                      <a:pt x="68714" y="16404"/>
                    </a:cubicBezTo>
                    <a:cubicBezTo>
                      <a:pt x="69208" y="27347"/>
                      <a:pt x="64461" y="41011"/>
                      <a:pt x="49793" y="41011"/>
                    </a:cubicBezTo>
                    <a:lnTo>
                      <a:pt x="39823" y="41013"/>
                    </a:lnTo>
                    <a:cubicBezTo>
                      <a:pt x="29572" y="41198"/>
                      <a:pt x="8802" y="48050"/>
                      <a:pt x="2992" y="72568"/>
                    </a:cubicBezTo>
                    <a:cubicBezTo>
                      <a:pt x="2184" y="75979"/>
                      <a:pt x="4110" y="79792"/>
                      <a:pt x="7533" y="80548"/>
                    </a:cubicBezTo>
                    <a:cubicBezTo>
                      <a:pt x="7987" y="80648"/>
                      <a:pt x="8441" y="80699"/>
                      <a:pt x="8889" y="80699"/>
                    </a:cubicBezTo>
                    <a:cubicBezTo>
                      <a:pt x="11716" y="80699"/>
                      <a:pt x="14266" y="78744"/>
                      <a:pt x="14911" y="75870"/>
                    </a:cubicBezTo>
                    <a:cubicBezTo>
                      <a:pt x="16349" y="69457"/>
                      <a:pt x="19073" y="64879"/>
                      <a:pt x="22212" y="61606"/>
                    </a:cubicBezTo>
                    <a:cubicBezTo>
                      <a:pt x="24856" y="58850"/>
                      <a:pt x="29495" y="60751"/>
                      <a:pt x="29363" y="64568"/>
                    </a:cubicBezTo>
                    <a:lnTo>
                      <a:pt x="27492" y="118479"/>
                    </a:lnTo>
                    <a:lnTo>
                      <a:pt x="27480" y="118438"/>
                    </a:lnTo>
                    <a:cubicBezTo>
                      <a:pt x="25666" y="112486"/>
                      <a:pt x="20267" y="108486"/>
                      <a:pt x="14045" y="108486"/>
                    </a:cubicBezTo>
                    <a:cubicBezTo>
                      <a:pt x="10109" y="108486"/>
                      <a:pt x="6331" y="110153"/>
                      <a:pt x="3676" y="113059"/>
                    </a:cubicBezTo>
                    <a:cubicBezTo>
                      <a:pt x="1022" y="115965"/>
                      <a:pt x="-297" y="119880"/>
                      <a:pt x="57" y="123801"/>
                    </a:cubicBezTo>
                    <a:lnTo>
                      <a:pt x="2269" y="148180"/>
                    </a:lnTo>
                    <a:cubicBezTo>
                      <a:pt x="3417" y="160827"/>
                      <a:pt x="13858" y="170363"/>
                      <a:pt x="26557" y="170363"/>
                    </a:cubicBezTo>
                    <a:cubicBezTo>
                      <a:pt x="27972" y="170363"/>
                      <a:pt x="29270" y="171074"/>
                      <a:pt x="30030" y="172267"/>
                    </a:cubicBezTo>
                    <a:lnTo>
                      <a:pt x="38215" y="185103"/>
                    </a:lnTo>
                    <a:lnTo>
                      <a:pt x="44943" y="197440"/>
                    </a:lnTo>
                    <a:cubicBezTo>
                      <a:pt x="53434" y="180757"/>
                      <a:pt x="65350" y="172905"/>
                      <a:pt x="74490" y="169242"/>
                    </a:cubicBezTo>
                    <a:close/>
                    <a:moveTo>
                      <a:pt x="38157" y="129239"/>
                    </a:moveTo>
                    <a:lnTo>
                      <a:pt x="43853" y="97515"/>
                    </a:lnTo>
                    <a:cubicBezTo>
                      <a:pt x="43853" y="97515"/>
                      <a:pt x="44287" y="96071"/>
                      <a:pt x="45671" y="96071"/>
                    </a:cubicBezTo>
                    <a:cubicBezTo>
                      <a:pt x="47056" y="96071"/>
                      <a:pt x="47496" y="97515"/>
                      <a:pt x="47496" y="97515"/>
                    </a:cubicBezTo>
                    <a:lnTo>
                      <a:pt x="52828" y="129038"/>
                    </a:lnTo>
                    <a:cubicBezTo>
                      <a:pt x="52980" y="129937"/>
                      <a:pt x="53392" y="130709"/>
                      <a:pt x="53901" y="131406"/>
                    </a:cubicBezTo>
                    <a:cubicBezTo>
                      <a:pt x="52237" y="131063"/>
                      <a:pt x="50536" y="130841"/>
                      <a:pt x="48796" y="130841"/>
                    </a:cubicBezTo>
                    <a:lnTo>
                      <a:pt x="37565" y="130841"/>
                    </a:lnTo>
                    <a:cubicBezTo>
                      <a:pt x="37829" y="130344"/>
                      <a:pt x="38053" y="129818"/>
                      <a:pt x="38157" y="129239"/>
                    </a:cubicBezTo>
                    <a:close/>
                    <a:moveTo>
                      <a:pt x="41309" y="174635"/>
                    </a:moveTo>
                    <a:lnTo>
                      <a:pt x="36975" y="167839"/>
                    </a:lnTo>
                    <a:cubicBezTo>
                      <a:pt x="34695" y="164261"/>
                      <a:pt x="30800" y="162126"/>
                      <a:pt x="26557" y="162126"/>
                    </a:cubicBezTo>
                    <a:cubicBezTo>
                      <a:pt x="18147" y="162126"/>
                      <a:pt x="11231" y="155811"/>
                      <a:pt x="10473" y="147436"/>
                    </a:cubicBezTo>
                    <a:lnTo>
                      <a:pt x="8261" y="123057"/>
                    </a:lnTo>
                    <a:cubicBezTo>
                      <a:pt x="8110" y="121412"/>
                      <a:pt x="8643" y="119834"/>
                      <a:pt x="9757" y="118613"/>
                    </a:cubicBezTo>
                    <a:cubicBezTo>
                      <a:pt x="10871" y="117394"/>
                      <a:pt x="12394" y="116723"/>
                      <a:pt x="14045" y="116723"/>
                    </a:cubicBezTo>
                    <a:cubicBezTo>
                      <a:pt x="16619" y="116723"/>
                      <a:pt x="18851" y="118378"/>
                      <a:pt x="19601" y="120839"/>
                    </a:cubicBezTo>
                    <a:lnTo>
                      <a:pt x="22127" y="129128"/>
                    </a:lnTo>
                    <a:cubicBezTo>
                      <a:pt x="23941" y="135081"/>
                      <a:pt x="29340" y="139078"/>
                      <a:pt x="35562" y="139078"/>
                    </a:cubicBezTo>
                    <a:lnTo>
                      <a:pt x="48796" y="139078"/>
                    </a:lnTo>
                    <a:cubicBezTo>
                      <a:pt x="54539" y="139078"/>
                      <a:pt x="59840" y="141952"/>
                      <a:pt x="62973" y="146766"/>
                    </a:cubicBezTo>
                    <a:lnTo>
                      <a:pt x="68068" y="154588"/>
                    </a:lnTo>
                    <a:cubicBezTo>
                      <a:pt x="60216" y="156871"/>
                      <a:pt x="48566" y="162235"/>
                      <a:pt x="41309" y="1746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416;p7">
                <a:extLst>
                  <a:ext uri="{FF2B5EF4-FFF2-40B4-BE49-F238E27FC236}">
                    <a16:creationId xmlns:a16="http://schemas.microsoft.com/office/drawing/2014/main" id="{0FFB125F-C771-4290-996B-B2FBC0FD1315}"/>
                  </a:ext>
                </a:extLst>
              </p:cNvPr>
              <p:cNvSpPr/>
              <p:nvPr/>
            </p:nvSpPr>
            <p:spPr>
              <a:xfrm>
                <a:off x="1508890" y="4255472"/>
                <a:ext cx="374681" cy="262181"/>
              </a:xfrm>
              <a:custGeom>
                <a:avLst/>
                <a:gdLst/>
                <a:ahLst/>
                <a:cxnLst/>
                <a:rect l="l" t="t" r="r" b="b"/>
                <a:pathLst>
                  <a:path w="374681" h="262181" extrusionOk="0">
                    <a:moveTo>
                      <a:pt x="332083" y="20736"/>
                    </a:moveTo>
                    <a:lnTo>
                      <a:pt x="316704" y="45732"/>
                    </a:lnTo>
                    <a:cubicBezTo>
                      <a:pt x="313909" y="50276"/>
                      <a:pt x="307597" y="51004"/>
                      <a:pt x="303840" y="47216"/>
                    </a:cubicBezTo>
                    <a:lnTo>
                      <a:pt x="281184" y="24369"/>
                    </a:lnTo>
                    <a:cubicBezTo>
                      <a:pt x="265718" y="8773"/>
                      <a:pt x="244663" y="0"/>
                      <a:pt x="222698" y="0"/>
                    </a:cubicBezTo>
                    <a:lnTo>
                      <a:pt x="219957" y="0"/>
                    </a:lnTo>
                    <a:cubicBezTo>
                      <a:pt x="218191" y="0"/>
                      <a:pt x="216471" y="568"/>
                      <a:pt x="215052" y="1620"/>
                    </a:cubicBezTo>
                    <a:cubicBezTo>
                      <a:pt x="200119" y="10802"/>
                      <a:pt x="181405" y="11256"/>
                      <a:pt x="166044" y="2809"/>
                    </a:cubicBezTo>
                    <a:lnTo>
                      <a:pt x="163337" y="1320"/>
                    </a:lnTo>
                    <a:cubicBezTo>
                      <a:pt x="162004" y="458"/>
                      <a:pt x="160451" y="0"/>
                      <a:pt x="158865" y="0"/>
                    </a:cubicBezTo>
                    <a:lnTo>
                      <a:pt x="156804" y="0"/>
                    </a:lnTo>
                    <a:cubicBezTo>
                      <a:pt x="134839" y="0"/>
                      <a:pt x="113784" y="8773"/>
                      <a:pt x="98318" y="24369"/>
                    </a:cubicBezTo>
                    <a:lnTo>
                      <a:pt x="74933" y="47950"/>
                    </a:lnTo>
                    <a:cubicBezTo>
                      <a:pt x="71418" y="51496"/>
                      <a:pt x="65582" y="51123"/>
                      <a:pt x="62546" y="47159"/>
                    </a:cubicBezTo>
                    <a:lnTo>
                      <a:pt x="42324" y="20758"/>
                    </a:lnTo>
                    <a:cubicBezTo>
                      <a:pt x="33992" y="21056"/>
                      <a:pt x="11784" y="24662"/>
                      <a:pt x="0" y="53538"/>
                    </a:cubicBezTo>
                    <a:lnTo>
                      <a:pt x="37318" y="121972"/>
                    </a:lnTo>
                    <a:cubicBezTo>
                      <a:pt x="43463" y="133241"/>
                      <a:pt x="55274" y="140253"/>
                      <a:pt x="68110" y="140253"/>
                    </a:cubicBezTo>
                    <a:cubicBezTo>
                      <a:pt x="75619" y="140253"/>
                      <a:pt x="82931" y="137843"/>
                      <a:pt x="88968" y="133377"/>
                    </a:cubicBezTo>
                    <a:lnTo>
                      <a:pt x="97423" y="127122"/>
                    </a:lnTo>
                    <a:cubicBezTo>
                      <a:pt x="95914" y="107554"/>
                      <a:pt x="97802" y="96956"/>
                      <a:pt x="97912" y="96374"/>
                    </a:cubicBezTo>
                    <a:cubicBezTo>
                      <a:pt x="98326" y="94141"/>
                      <a:pt x="100470" y="92679"/>
                      <a:pt x="102706" y="93082"/>
                    </a:cubicBezTo>
                    <a:cubicBezTo>
                      <a:pt x="104938" y="93492"/>
                      <a:pt x="106418" y="95640"/>
                      <a:pt x="106010" y="97874"/>
                    </a:cubicBezTo>
                    <a:cubicBezTo>
                      <a:pt x="105982" y="98032"/>
                      <a:pt x="103520" y="112207"/>
                      <a:pt x="106844" y="138022"/>
                    </a:cubicBezTo>
                    <a:lnTo>
                      <a:pt x="109772" y="156145"/>
                    </a:lnTo>
                    <a:cubicBezTo>
                      <a:pt x="110806" y="162547"/>
                      <a:pt x="111080" y="169050"/>
                      <a:pt x="110589" y="175517"/>
                    </a:cubicBezTo>
                    <a:lnTo>
                      <a:pt x="104911" y="253345"/>
                    </a:lnTo>
                    <a:cubicBezTo>
                      <a:pt x="104563" y="258118"/>
                      <a:pt x="108341" y="262181"/>
                      <a:pt x="113126" y="262181"/>
                    </a:cubicBezTo>
                    <a:lnTo>
                      <a:pt x="266376" y="262181"/>
                    </a:lnTo>
                    <a:cubicBezTo>
                      <a:pt x="271161" y="262181"/>
                      <a:pt x="274939" y="258118"/>
                      <a:pt x="274591" y="253345"/>
                    </a:cubicBezTo>
                    <a:lnTo>
                      <a:pt x="268913" y="175517"/>
                    </a:lnTo>
                    <a:cubicBezTo>
                      <a:pt x="268422" y="169050"/>
                      <a:pt x="268696" y="162547"/>
                      <a:pt x="269730" y="156145"/>
                    </a:cubicBezTo>
                    <a:lnTo>
                      <a:pt x="275053" y="123186"/>
                    </a:lnTo>
                    <a:cubicBezTo>
                      <a:pt x="276039" y="106772"/>
                      <a:pt x="274487" y="98004"/>
                      <a:pt x="274465" y="97882"/>
                    </a:cubicBezTo>
                    <a:cubicBezTo>
                      <a:pt x="274048" y="95646"/>
                      <a:pt x="275523" y="93494"/>
                      <a:pt x="277759" y="93080"/>
                    </a:cubicBezTo>
                    <a:cubicBezTo>
                      <a:pt x="280011" y="92643"/>
                      <a:pt x="282145" y="94137"/>
                      <a:pt x="282561" y="96374"/>
                    </a:cubicBezTo>
                    <a:cubicBezTo>
                      <a:pt x="282672" y="96963"/>
                      <a:pt x="284600" y="107801"/>
                      <a:pt x="282995" y="127799"/>
                    </a:cubicBezTo>
                    <a:lnTo>
                      <a:pt x="290933" y="133672"/>
                    </a:lnTo>
                    <a:cubicBezTo>
                      <a:pt x="296711" y="137946"/>
                      <a:pt x="303709" y="140253"/>
                      <a:pt x="310897" y="140253"/>
                    </a:cubicBezTo>
                    <a:cubicBezTo>
                      <a:pt x="323908" y="140253"/>
                      <a:pt x="335747" y="132734"/>
                      <a:pt x="341279" y="120958"/>
                    </a:cubicBezTo>
                    <a:lnTo>
                      <a:pt x="374681" y="49857"/>
                    </a:lnTo>
                    <a:cubicBezTo>
                      <a:pt x="359103" y="24138"/>
                      <a:pt x="339341" y="20949"/>
                      <a:pt x="332083" y="20736"/>
                    </a:cubicBezTo>
                    <a:close/>
                    <a:moveTo>
                      <a:pt x="220031" y="32580"/>
                    </a:moveTo>
                    <a:cubicBezTo>
                      <a:pt x="218432" y="32956"/>
                      <a:pt x="216815" y="33113"/>
                      <a:pt x="215222" y="33023"/>
                    </a:cubicBezTo>
                    <a:cubicBezTo>
                      <a:pt x="215182" y="34636"/>
                      <a:pt x="214993" y="36136"/>
                      <a:pt x="214605" y="37612"/>
                    </a:cubicBezTo>
                    <a:cubicBezTo>
                      <a:pt x="212817" y="44413"/>
                      <a:pt x="207010" y="49585"/>
                      <a:pt x="200154" y="50482"/>
                    </a:cubicBezTo>
                    <a:cubicBezTo>
                      <a:pt x="199370" y="50584"/>
                      <a:pt x="198592" y="50635"/>
                      <a:pt x="197820" y="50635"/>
                    </a:cubicBezTo>
                    <a:cubicBezTo>
                      <a:pt x="193064" y="50635"/>
                      <a:pt x="188587" y="48720"/>
                      <a:pt x="185275" y="45205"/>
                    </a:cubicBezTo>
                    <a:cubicBezTo>
                      <a:pt x="185275" y="45205"/>
                      <a:pt x="184783" y="45205"/>
                      <a:pt x="184781" y="45207"/>
                    </a:cubicBezTo>
                    <a:cubicBezTo>
                      <a:pt x="180944" y="49279"/>
                      <a:pt x="175538" y="51202"/>
                      <a:pt x="169948" y="50486"/>
                    </a:cubicBezTo>
                    <a:cubicBezTo>
                      <a:pt x="163147" y="49615"/>
                      <a:pt x="157339" y="44505"/>
                      <a:pt x="155499" y="37771"/>
                    </a:cubicBezTo>
                    <a:cubicBezTo>
                      <a:pt x="155093" y="36291"/>
                      <a:pt x="154888" y="34772"/>
                      <a:pt x="154890" y="33260"/>
                    </a:cubicBezTo>
                    <a:cubicBezTo>
                      <a:pt x="153118" y="33085"/>
                      <a:pt x="151498" y="32896"/>
                      <a:pt x="149901" y="32474"/>
                    </a:cubicBezTo>
                    <a:cubicBezTo>
                      <a:pt x="143307" y="30732"/>
                      <a:pt x="138175" y="25120"/>
                      <a:pt x="137133" y="18510"/>
                    </a:cubicBezTo>
                    <a:cubicBezTo>
                      <a:pt x="136779" y="16264"/>
                      <a:pt x="138314" y="14154"/>
                      <a:pt x="140560" y="13800"/>
                    </a:cubicBezTo>
                    <a:cubicBezTo>
                      <a:pt x="142810" y="13442"/>
                      <a:pt x="144916" y="14981"/>
                      <a:pt x="145270" y="17227"/>
                    </a:cubicBezTo>
                    <a:cubicBezTo>
                      <a:pt x="145811" y="20661"/>
                      <a:pt x="148519" y="23589"/>
                      <a:pt x="152006" y="24510"/>
                    </a:cubicBezTo>
                    <a:cubicBezTo>
                      <a:pt x="152839" y="24730"/>
                      <a:pt x="153685" y="24830"/>
                      <a:pt x="154480" y="24806"/>
                    </a:cubicBezTo>
                    <a:cubicBezTo>
                      <a:pt x="156712" y="24772"/>
                      <a:pt x="158916" y="25612"/>
                      <a:pt x="160547" y="27201"/>
                    </a:cubicBezTo>
                    <a:cubicBezTo>
                      <a:pt x="162194" y="28806"/>
                      <a:pt x="163135" y="31022"/>
                      <a:pt x="163127" y="33282"/>
                    </a:cubicBezTo>
                    <a:cubicBezTo>
                      <a:pt x="163125" y="34046"/>
                      <a:pt x="163231" y="34827"/>
                      <a:pt x="163443" y="35595"/>
                    </a:cubicBezTo>
                    <a:cubicBezTo>
                      <a:pt x="164404" y="39108"/>
                      <a:pt x="167509" y="41869"/>
                      <a:pt x="170996" y="42317"/>
                    </a:cubicBezTo>
                    <a:cubicBezTo>
                      <a:pt x="173936" y="42687"/>
                      <a:pt x="176775" y="41690"/>
                      <a:pt x="178788" y="39556"/>
                    </a:cubicBezTo>
                    <a:cubicBezTo>
                      <a:pt x="182098" y="36041"/>
                      <a:pt x="187960" y="36041"/>
                      <a:pt x="191270" y="39556"/>
                    </a:cubicBezTo>
                    <a:cubicBezTo>
                      <a:pt x="193285" y="41694"/>
                      <a:pt x="196149" y="42697"/>
                      <a:pt x="199087" y="42313"/>
                    </a:cubicBezTo>
                    <a:cubicBezTo>
                      <a:pt x="202602" y="41853"/>
                      <a:pt x="205709" y="39060"/>
                      <a:pt x="206638" y="35520"/>
                    </a:cubicBezTo>
                    <a:cubicBezTo>
                      <a:pt x="206839" y="34754"/>
                      <a:pt x="206939" y="33980"/>
                      <a:pt x="206931" y="33228"/>
                    </a:cubicBezTo>
                    <a:cubicBezTo>
                      <a:pt x="206909" y="30945"/>
                      <a:pt x="207858" y="28713"/>
                      <a:pt x="209533" y="27109"/>
                    </a:cubicBezTo>
                    <a:cubicBezTo>
                      <a:pt x="211184" y="25524"/>
                      <a:pt x="213457" y="24657"/>
                      <a:pt x="215643" y="24798"/>
                    </a:cubicBezTo>
                    <a:cubicBezTo>
                      <a:pt x="216469" y="24830"/>
                      <a:pt x="217302" y="24760"/>
                      <a:pt x="218138" y="24565"/>
                    </a:cubicBezTo>
                    <a:cubicBezTo>
                      <a:pt x="221617" y="23742"/>
                      <a:pt x="224453" y="20768"/>
                      <a:pt x="225034" y="17331"/>
                    </a:cubicBezTo>
                    <a:cubicBezTo>
                      <a:pt x="225410" y="15087"/>
                      <a:pt x="227527" y="13559"/>
                      <a:pt x="229780" y="13957"/>
                    </a:cubicBezTo>
                    <a:cubicBezTo>
                      <a:pt x="232022" y="14335"/>
                      <a:pt x="233534" y="16461"/>
                      <a:pt x="233154" y="18703"/>
                    </a:cubicBezTo>
                    <a:cubicBezTo>
                      <a:pt x="232022" y="25417"/>
                      <a:pt x="226747" y="30994"/>
                      <a:pt x="220031" y="325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17;p7">
                <a:extLst>
                  <a:ext uri="{FF2B5EF4-FFF2-40B4-BE49-F238E27FC236}">
                    <a16:creationId xmlns:a16="http://schemas.microsoft.com/office/drawing/2014/main" id="{C4B24FE4-127D-4D4E-8653-C7F83674F7DB}"/>
                  </a:ext>
                </a:extLst>
              </p:cNvPr>
              <p:cNvSpPr/>
              <p:nvPr/>
            </p:nvSpPr>
            <p:spPr>
              <a:xfrm>
                <a:off x="1592698" y="4097595"/>
                <a:ext cx="216949" cy="164530"/>
              </a:xfrm>
              <a:custGeom>
                <a:avLst/>
                <a:gdLst/>
                <a:ahLst/>
                <a:cxnLst/>
                <a:rect l="l" t="t" r="r" b="b"/>
                <a:pathLst>
                  <a:path w="216949" h="164530" extrusionOk="0">
                    <a:moveTo>
                      <a:pt x="9494" y="162815"/>
                    </a:moveTo>
                    <a:cubicBezTo>
                      <a:pt x="15862" y="165924"/>
                      <a:pt x="23493" y="164735"/>
                      <a:pt x="28612" y="159836"/>
                    </a:cubicBezTo>
                    <a:lnTo>
                      <a:pt x="33900" y="154776"/>
                    </a:lnTo>
                    <a:cubicBezTo>
                      <a:pt x="35197" y="153535"/>
                      <a:pt x="36907" y="152884"/>
                      <a:pt x="38696" y="152741"/>
                    </a:cubicBezTo>
                    <a:cubicBezTo>
                      <a:pt x="51280" y="151734"/>
                      <a:pt x="57685" y="143978"/>
                      <a:pt x="60780" y="138070"/>
                    </a:cubicBezTo>
                    <a:cubicBezTo>
                      <a:pt x="71765" y="144508"/>
                      <a:pt x="84513" y="148263"/>
                      <a:pt x="98166" y="148263"/>
                    </a:cubicBezTo>
                    <a:cubicBezTo>
                      <a:pt x="114634" y="148263"/>
                      <a:pt x="129796" y="142827"/>
                      <a:pt x="142100" y="133743"/>
                    </a:cubicBezTo>
                    <a:cubicBezTo>
                      <a:pt x="150601" y="150929"/>
                      <a:pt x="170418" y="147754"/>
                      <a:pt x="170418" y="147754"/>
                    </a:cubicBezTo>
                    <a:cubicBezTo>
                      <a:pt x="196385" y="177319"/>
                      <a:pt x="212581" y="158809"/>
                      <a:pt x="212581" y="158809"/>
                    </a:cubicBezTo>
                    <a:cubicBezTo>
                      <a:pt x="228135" y="143255"/>
                      <a:pt x="197156" y="112018"/>
                      <a:pt x="197156" y="112018"/>
                    </a:cubicBezTo>
                    <a:cubicBezTo>
                      <a:pt x="197156" y="77756"/>
                      <a:pt x="179295" y="63799"/>
                      <a:pt x="170762" y="59077"/>
                    </a:cubicBezTo>
                    <a:cubicBezTo>
                      <a:pt x="163804" y="25355"/>
                      <a:pt x="133949" y="0"/>
                      <a:pt x="98166" y="0"/>
                    </a:cubicBezTo>
                    <a:cubicBezTo>
                      <a:pt x="67421" y="0"/>
                      <a:pt x="41053" y="18718"/>
                      <a:pt x="29823" y="45378"/>
                    </a:cubicBezTo>
                    <a:cubicBezTo>
                      <a:pt x="17174" y="65079"/>
                      <a:pt x="16636" y="78390"/>
                      <a:pt x="15923" y="94027"/>
                    </a:cubicBezTo>
                    <a:cubicBezTo>
                      <a:pt x="15820" y="96289"/>
                      <a:pt x="14739" y="98411"/>
                      <a:pt x="13026" y="99892"/>
                    </a:cubicBezTo>
                    <a:cubicBezTo>
                      <a:pt x="542" y="110687"/>
                      <a:pt x="1824" y="126900"/>
                      <a:pt x="2594" y="131984"/>
                    </a:cubicBezTo>
                    <a:cubicBezTo>
                      <a:pt x="2763" y="133100"/>
                      <a:pt x="2723" y="134220"/>
                      <a:pt x="2461" y="135318"/>
                    </a:cubicBezTo>
                    <a:lnTo>
                      <a:pt x="464" y="143689"/>
                    </a:lnTo>
                    <a:cubicBezTo>
                      <a:pt x="-1375" y="151392"/>
                      <a:pt x="2378" y="159339"/>
                      <a:pt x="9494" y="162815"/>
                    </a:cubicBezTo>
                    <a:close/>
                    <a:moveTo>
                      <a:pt x="65459" y="129774"/>
                    </a:moveTo>
                    <a:cubicBezTo>
                      <a:pt x="78551" y="119401"/>
                      <a:pt x="74329" y="102259"/>
                      <a:pt x="71077" y="93724"/>
                    </a:cubicBezTo>
                    <a:cubicBezTo>
                      <a:pt x="69921" y="90691"/>
                      <a:pt x="71039" y="87388"/>
                      <a:pt x="73550" y="85331"/>
                    </a:cubicBezTo>
                    <a:cubicBezTo>
                      <a:pt x="90398" y="71524"/>
                      <a:pt x="95780" y="40473"/>
                      <a:pt x="95780" y="40473"/>
                    </a:cubicBezTo>
                    <a:cubicBezTo>
                      <a:pt x="95780" y="40473"/>
                      <a:pt x="114930" y="68325"/>
                      <a:pt x="152880" y="74495"/>
                    </a:cubicBezTo>
                    <a:cubicBezTo>
                      <a:pt x="156412" y="75070"/>
                      <a:pt x="160128" y="75418"/>
                      <a:pt x="163987" y="75576"/>
                    </a:cubicBezTo>
                    <a:cubicBezTo>
                      <a:pt x="163593" y="93617"/>
                      <a:pt x="155937" y="109875"/>
                      <a:pt x="143801" y="121556"/>
                    </a:cubicBezTo>
                    <a:cubicBezTo>
                      <a:pt x="131948" y="132966"/>
                      <a:pt x="115878" y="140026"/>
                      <a:pt x="98166" y="140026"/>
                    </a:cubicBezTo>
                    <a:cubicBezTo>
                      <a:pt x="85879" y="140026"/>
                      <a:pt x="74408" y="136584"/>
                      <a:pt x="64552" y="130705"/>
                    </a:cubicBezTo>
                    <a:cubicBezTo>
                      <a:pt x="64851" y="130390"/>
                      <a:pt x="65115" y="130046"/>
                      <a:pt x="65459" y="1297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18;p7">
                <a:extLst>
                  <a:ext uri="{FF2B5EF4-FFF2-40B4-BE49-F238E27FC236}">
                    <a16:creationId xmlns:a16="http://schemas.microsoft.com/office/drawing/2014/main" id="{E9BE4194-5484-446F-BB79-E7BCC3781881}"/>
                  </a:ext>
                </a:extLst>
              </p:cNvPr>
              <p:cNvSpPr/>
              <p:nvPr/>
            </p:nvSpPr>
            <p:spPr>
              <a:xfrm>
                <a:off x="1845793" y="4097754"/>
                <a:ext cx="84930" cy="198727"/>
              </a:xfrm>
              <a:custGeom>
                <a:avLst/>
                <a:gdLst/>
                <a:ahLst/>
                <a:cxnLst/>
                <a:rect l="l" t="t" r="r" b="b"/>
                <a:pathLst>
                  <a:path w="84930" h="198727" extrusionOk="0">
                    <a:moveTo>
                      <a:pt x="81254" y="117859"/>
                    </a:moveTo>
                    <a:cubicBezTo>
                      <a:pt x="78600" y="114953"/>
                      <a:pt x="74821" y="113286"/>
                      <a:pt x="70886" y="113286"/>
                    </a:cubicBezTo>
                    <a:cubicBezTo>
                      <a:pt x="66084" y="113286"/>
                      <a:pt x="61792" y="115685"/>
                      <a:pt x="59240" y="119510"/>
                    </a:cubicBezTo>
                    <a:lnTo>
                      <a:pt x="57045" y="56240"/>
                    </a:lnTo>
                    <a:cubicBezTo>
                      <a:pt x="56945" y="53376"/>
                      <a:pt x="58365" y="50699"/>
                      <a:pt x="60748" y="49107"/>
                    </a:cubicBezTo>
                    <a:cubicBezTo>
                      <a:pt x="70635" y="42500"/>
                      <a:pt x="77170" y="31261"/>
                      <a:pt x="77170" y="18503"/>
                    </a:cubicBezTo>
                    <a:cubicBezTo>
                      <a:pt x="77170" y="13532"/>
                      <a:pt x="76197" y="8715"/>
                      <a:pt x="74279" y="4178"/>
                    </a:cubicBezTo>
                    <a:cubicBezTo>
                      <a:pt x="73116" y="1427"/>
                      <a:pt x="70290" y="-457"/>
                      <a:pt x="67355" y="100"/>
                    </a:cubicBezTo>
                    <a:cubicBezTo>
                      <a:pt x="63267" y="874"/>
                      <a:pt x="61199" y="5114"/>
                      <a:pt x="62764" y="8677"/>
                    </a:cubicBezTo>
                    <a:cubicBezTo>
                      <a:pt x="64207" y="11962"/>
                      <a:pt x="64895" y="15479"/>
                      <a:pt x="64807" y="19120"/>
                    </a:cubicBezTo>
                    <a:cubicBezTo>
                      <a:pt x="64526" y="30800"/>
                      <a:pt x="55579" y="41016"/>
                      <a:pt x="44018" y="42711"/>
                    </a:cubicBezTo>
                    <a:cubicBezTo>
                      <a:pt x="28894" y="44929"/>
                      <a:pt x="15857" y="33209"/>
                      <a:pt x="15857" y="18503"/>
                    </a:cubicBezTo>
                    <a:cubicBezTo>
                      <a:pt x="15857" y="15080"/>
                      <a:pt x="16546" y="11774"/>
                      <a:pt x="17908" y="8675"/>
                    </a:cubicBezTo>
                    <a:cubicBezTo>
                      <a:pt x="19472" y="5112"/>
                      <a:pt x="17404" y="872"/>
                      <a:pt x="13317" y="98"/>
                    </a:cubicBezTo>
                    <a:cubicBezTo>
                      <a:pt x="10382" y="-459"/>
                      <a:pt x="7555" y="1425"/>
                      <a:pt x="6393" y="4176"/>
                    </a:cubicBezTo>
                    <a:cubicBezTo>
                      <a:pt x="4475" y="8713"/>
                      <a:pt x="3501" y="13530"/>
                      <a:pt x="3501" y="18503"/>
                    </a:cubicBezTo>
                    <a:cubicBezTo>
                      <a:pt x="3501" y="31261"/>
                      <a:pt x="10036" y="42500"/>
                      <a:pt x="19923" y="49107"/>
                    </a:cubicBezTo>
                    <a:cubicBezTo>
                      <a:pt x="22305" y="50699"/>
                      <a:pt x="23725" y="53376"/>
                      <a:pt x="23626" y="56240"/>
                    </a:cubicBezTo>
                    <a:lnTo>
                      <a:pt x="20931" y="133926"/>
                    </a:lnTo>
                    <a:cubicBezTo>
                      <a:pt x="20857" y="136056"/>
                      <a:pt x="21946" y="137936"/>
                      <a:pt x="23610" y="139005"/>
                    </a:cubicBezTo>
                    <a:cubicBezTo>
                      <a:pt x="20222" y="140954"/>
                      <a:pt x="17269" y="143674"/>
                      <a:pt x="15056" y="147070"/>
                    </a:cubicBezTo>
                    <a:lnTo>
                      <a:pt x="8121" y="157718"/>
                    </a:lnTo>
                    <a:cubicBezTo>
                      <a:pt x="8057" y="157718"/>
                      <a:pt x="7939" y="157717"/>
                      <a:pt x="7939" y="157717"/>
                    </a:cubicBezTo>
                    <a:lnTo>
                      <a:pt x="0" y="170621"/>
                    </a:lnTo>
                    <a:cubicBezTo>
                      <a:pt x="10146" y="171991"/>
                      <a:pt x="27436" y="177625"/>
                      <a:pt x="41935" y="198727"/>
                    </a:cubicBezTo>
                    <a:lnTo>
                      <a:pt x="45162" y="191860"/>
                    </a:lnTo>
                    <a:cubicBezTo>
                      <a:pt x="45519" y="191580"/>
                      <a:pt x="45851" y="191259"/>
                      <a:pt x="46109" y="190855"/>
                    </a:cubicBezTo>
                    <a:lnTo>
                      <a:pt x="54899" y="177070"/>
                    </a:lnTo>
                    <a:cubicBezTo>
                      <a:pt x="55661" y="175875"/>
                      <a:pt x="56960" y="175163"/>
                      <a:pt x="58374" y="175163"/>
                    </a:cubicBezTo>
                    <a:cubicBezTo>
                      <a:pt x="71073" y="175163"/>
                      <a:pt x="81514" y="165627"/>
                      <a:pt x="82662" y="152980"/>
                    </a:cubicBezTo>
                    <a:lnTo>
                      <a:pt x="84874" y="128602"/>
                    </a:lnTo>
                    <a:cubicBezTo>
                      <a:pt x="85228" y="124680"/>
                      <a:pt x="83909" y="120765"/>
                      <a:pt x="81254" y="117859"/>
                    </a:cubicBezTo>
                    <a:close/>
                    <a:moveTo>
                      <a:pt x="32456" y="135154"/>
                    </a:moveTo>
                    <a:lnTo>
                      <a:pt x="38426" y="101906"/>
                    </a:lnTo>
                    <a:cubicBezTo>
                      <a:pt x="38426" y="101906"/>
                      <a:pt x="38881" y="100392"/>
                      <a:pt x="40332" y="100392"/>
                    </a:cubicBezTo>
                    <a:cubicBezTo>
                      <a:pt x="41783" y="100392"/>
                      <a:pt x="42245" y="101906"/>
                      <a:pt x="42245" y="101906"/>
                    </a:cubicBezTo>
                    <a:lnTo>
                      <a:pt x="47833" y="134944"/>
                    </a:lnTo>
                    <a:cubicBezTo>
                      <a:pt x="47874" y="135186"/>
                      <a:pt x="47955" y="135411"/>
                      <a:pt x="48023" y="135642"/>
                    </a:cubicBezTo>
                    <a:lnTo>
                      <a:pt x="36135" y="135642"/>
                    </a:lnTo>
                    <a:cubicBezTo>
                      <a:pt x="34782" y="135642"/>
                      <a:pt x="33455" y="135786"/>
                      <a:pt x="32145" y="135995"/>
                    </a:cubicBezTo>
                    <a:cubicBezTo>
                      <a:pt x="32244" y="135711"/>
                      <a:pt x="32402" y="135458"/>
                      <a:pt x="32456" y="135154"/>
                    </a:cubicBezTo>
                    <a:close/>
                    <a:moveTo>
                      <a:pt x="74457" y="152236"/>
                    </a:moveTo>
                    <a:cubicBezTo>
                      <a:pt x="73699" y="160612"/>
                      <a:pt x="66784" y="166926"/>
                      <a:pt x="58374" y="166926"/>
                    </a:cubicBezTo>
                    <a:cubicBezTo>
                      <a:pt x="54133" y="166926"/>
                      <a:pt x="50240" y="169062"/>
                      <a:pt x="47955" y="172639"/>
                    </a:cubicBezTo>
                    <a:lnTo>
                      <a:pt x="44642" y="177834"/>
                    </a:lnTo>
                    <a:cubicBezTo>
                      <a:pt x="37531" y="165384"/>
                      <a:pt x="25578" y="160618"/>
                      <a:pt x="17227" y="158830"/>
                    </a:cubicBezTo>
                    <a:lnTo>
                      <a:pt x="21958" y="151567"/>
                    </a:lnTo>
                    <a:cubicBezTo>
                      <a:pt x="25093" y="146753"/>
                      <a:pt x="30392" y="143879"/>
                      <a:pt x="36135" y="143879"/>
                    </a:cubicBezTo>
                    <a:lnTo>
                      <a:pt x="49369" y="143879"/>
                    </a:lnTo>
                    <a:cubicBezTo>
                      <a:pt x="55591" y="143879"/>
                      <a:pt x="60990" y="139881"/>
                      <a:pt x="62804" y="133929"/>
                    </a:cubicBezTo>
                    <a:lnTo>
                      <a:pt x="65330" y="125640"/>
                    </a:lnTo>
                    <a:cubicBezTo>
                      <a:pt x="66080" y="123178"/>
                      <a:pt x="68312" y="121523"/>
                      <a:pt x="70886" y="121523"/>
                    </a:cubicBezTo>
                    <a:cubicBezTo>
                      <a:pt x="72537" y="121523"/>
                      <a:pt x="74059" y="122195"/>
                      <a:pt x="75173" y="123413"/>
                    </a:cubicBezTo>
                    <a:cubicBezTo>
                      <a:pt x="76287" y="124634"/>
                      <a:pt x="76820" y="126213"/>
                      <a:pt x="76670" y="127858"/>
                    </a:cubicBezTo>
                    <a:lnTo>
                      <a:pt x="74457" y="1522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19;p7">
                <a:extLst>
                  <a:ext uri="{FF2B5EF4-FFF2-40B4-BE49-F238E27FC236}">
                    <a16:creationId xmlns:a16="http://schemas.microsoft.com/office/drawing/2014/main" id="{97E7CC26-0970-4ECB-B292-A16B95494A4E}"/>
                  </a:ext>
                </a:extLst>
              </p:cNvPr>
              <p:cNvSpPr/>
              <p:nvPr/>
            </p:nvSpPr>
            <p:spPr>
              <a:xfrm>
                <a:off x="1873240" y="4101182"/>
                <a:ext cx="31588" cy="32533"/>
              </a:xfrm>
              <a:custGeom>
                <a:avLst/>
                <a:gdLst/>
                <a:ahLst/>
                <a:cxnLst/>
                <a:rect l="l" t="t" r="r" b="b"/>
                <a:pathLst>
                  <a:path w="31588" h="32533" extrusionOk="0">
                    <a:moveTo>
                      <a:pt x="12888" y="32534"/>
                    </a:moveTo>
                    <a:cubicBezTo>
                      <a:pt x="20006" y="32534"/>
                      <a:pt x="25776" y="26764"/>
                      <a:pt x="25776" y="19646"/>
                    </a:cubicBezTo>
                    <a:cubicBezTo>
                      <a:pt x="25776" y="19636"/>
                      <a:pt x="25773" y="19626"/>
                      <a:pt x="25773" y="19616"/>
                    </a:cubicBezTo>
                    <a:cubicBezTo>
                      <a:pt x="27535" y="19609"/>
                      <a:pt x="29416" y="19139"/>
                      <a:pt x="30598" y="17394"/>
                    </a:cubicBezTo>
                    <a:cubicBezTo>
                      <a:pt x="33324" y="13370"/>
                      <a:pt x="29560" y="8826"/>
                      <a:pt x="29560" y="8826"/>
                    </a:cubicBezTo>
                    <a:cubicBezTo>
                      <a:pt x="29560" y="8826"/>
                      <a:pt x="29689" y="0"/>
                      <a:pt x="20993" y="0"/>
                    </a:cubicBezTo>
                    <a:cubicBezTo>
                      <a:pt x="15067" y="0"/>
                      <a:pt x="12164" y="4235"/>
                      <a:pt x="10889" y="6960"/>
                    </a:cubicBezTo>
                    <a:cubicBezTo>
                      <a:pt x="4727" y="7926"/>
                      <a:pt x="0" y="13213"/>
                      <a:pt x="0" y="19646"/>
                    </a:cubicBezTo>
                    <a:cubicBezTo>
                      <a:pt x="0" y="26764"/>
                      <a:pt x="5770" y="32534"/>
                      <a:pt x="12888" y="32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20;p7">
                <a:extLst>
                  <a:ext uri="{FF2B5EF4-FFF2-40B4-BE49-F238E27FC236}">
                    <a16:creationId xmlns:a16="http://schemas.microsoft.com/office/drawing/2014/main" id="{1865EF3D-5ED7-42BE-AFFF-5B09B19E2880}"/>
                  </a:ext>
                </a:extLst>
              </p:cNvPr>
              <p:cNvSpPr/>
              <p:nvPr/>
            </p:nvSpPr>
            <p:spPr>
              <a:xfrm>
                <a:off x="1492409" y="4115229"/>
                <a:ext cx="24593" cy="24593"/>
              </a:xfrm>
              <a:custGeom>
                <a:avLst/>
                <a:gdLst/>
                <a:ahLst/>
                <a:cxnLst/>
                <a:rect l="l" t="t" r="r" b="b"/>
                <a:pathLst>
                  <a:path w="24593" h="24593" extrusionOk="0">
                    <a:moveTo>
                      <a:pt x="12297" y="24594"/>
                    </a:moveTo>
                    <a:cubicBezTo>
                      <a:pt x="19088" y="24594"/>
                      <a:pt x="24594" y="19088"/>
                      <a:pt x="24594" y="12297"/>
                    </a:cubicBezTo>
                    <a:cubicBezTo>
                      <a:pt x="24594" y="5505"/>
                      <a:pt x="19088" y="0"/>
                      <a:pt x="12297" y="0"/>
                    </a:cubicBezTo>
                    <a:cubicBezTo>
                      <a:pt x="5505" y="0"/>
                      <a:pt x="0" y="5505"/>
                      <a:pt x="0" y="12297"/>
                    </a:cubicBezTo>
                    <a:cubicBezTo>
                      <a:pt x="0" y="19088"/>
                      <a:pt x="5505" y="24594"/>
                      <a:pt x="12297" y="245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5F49E1-DC89-4B22-9716-7E4DCD68613D}"/>
              </a:ext>
            </a:extLst>
          </p:cNvPr>
          <p:cNvGrpSpPr/>
          <p:nvPr/>
        </p:nvGrpSpPr>
        <p:grpSpPr>
          <a:xfrm>
            <a:off x="1115415" y="2005909"/>
            <a:ext cx="7705455" cy="694641"/>
            <a:chOff x="1115415" y="2005909"/>
            <a:chExt cx="7705455" cy="694641"/>
          </a:xfrm>
        </p:grpSpPr>
        <p:sp>
          <p:nvSpPr>
            <p:cNvPr id="96" name="Google Shape;1104;p45">
              <a:extLst>
                <a:ext uri="{FF2B5EF4-FFF2-40B4-BE49-F238E27FC236}">
                  <a16:creationId xmlns:a16="http://schemas.microsoft.com/office/drawing/2014/main" id="{DF2D6AD2-4F65-47CD-B9F2-5B809E76BAAA}"/>
                </a:ext>
              </a:extLst>
            </p:cNvPr>
            <p:cNvSpPr txBox="1"/>
            <p:nvPr/>
          </p:nvSpPr>
          <p:spPr>
            <a:xfrm>
              <a:off x="1932932" y="2056645"/>
              <a:ext cx="6887938" cy="429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/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Negara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sebagai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penjaga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malam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,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artinya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rakyat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atau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warganya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memilki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kebebasan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untuk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bertindak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apa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saja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asal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tidak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melanggar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tata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tertib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hukum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lang="en-US" sz="15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141" name="Google Shape;113;p7">
              <a:extLst>
                <a:ext uri="{FF2B5EF4-FFF2-40B4-BE49-F238E27FC236}">
                  <a16:creationId xmlns:a16="http://schemas.microsoft.com/office/drawing/2014/main" id="{29D34536-8C23-4C1C-B460-F79B273BAC44}"/>
                </a:ext>
              </a:extLst>
            </p:cNvPr>
            <p:cNvGrpSpPr/>
            <p:nvPr/>
          </p:nvGrpSpPr>
          <p:grpSpPr>
            <a:xfrm>
              <a:off x="1115415" y="2005909"/>
              <a:ext cx="575887" cy="694641"/>
              <a:chOff x="6524383" y="738014"/>
              <a:chExt cx="388000" cy="468010"/>
            </a:xfrm>
          </p:grpSpPr>
          <p:sp>
            <p:nvSpPr>
              <p:cNvPr id="142" name="Google Shape;114;p7">
                <a:extLst>
                  <a:ext uri="{FF2B5EF4-FFF2-40B4-BE49-F238E27FC236}">
                    <a16:creationId xmlns:a16="http://schemas.microsoft.com/office/drawing/2014/main" id="{9FCA46C0-9593-488D-A826-2334CF013945}"/>
                  </a:ext>
                </a:extLst>
              </p:cNvPr>
              <p:cNvSpPr/>
              <p:nvPr/>
            </p:nvSpPr>
            <p:spPr>
              <a:xfrm>
                <a:off x="6603151" y="738014"/>
                <a:ext cx="227516" cy="222394"/>
              </a:xfrm>
              <a:custGeom>
                <a:avLst/>
                <a:gdLst/>
                <a:ahLst/>
                <a:cxnLst/>
                <a:rect l="l" t="t" r="r" b="b"/>
                <a:pathLst>
                  <a:path w="227516" h="222394" extrusionOk="0">
                    <a:moveTo>
                      <a:pt x="171812" y="197814"/>
                    </a:moveTo>
                    <a:cubicBezTo>
                      <a:pt x="175565" y="201555"/>
                      <a:pt x="180740" y="203871"/>
                      <a:pt x="186458" y="203871"/>
                    </a:cubicBezTo>
                    <a:cubicBezTo>
                      <a:pt x="197916" y="203871"/>
                      <a:pt x="207204" y="194582"/>
                      <a:pt x="207204" y="183123"/>
                    </a:cubicBezTo>
                    <a:cubicBezTo>
                      <a:pt x="207204" y="181052"/>
                      <a:pt x="206809" y="179091"/>
                      <a:pt x="206243" y="177203"/>
                    </a:cubicBezTo>
                    <a:cubicBezTo>
                      <a:pt x="215829" y="173071"/>
                      <a:pt x="222544" y="163545"/>
                      <a:pt x="222544" y="152443"/>
                    </a:cubicBezTo>
                    <a:cubicBezTo>
                      <a:pt x="222544" y="148525"/>
                      <a:pt x="221690" y="144813"/>
                      <a:pt x="220186" y="141454"/>
                    </a:cubicBezTo>
                    <a:cubicBezTo>
                      <a:pt x="221970" y="137997"/>
                      <a:pt x="222995" y="134085"/>
                      <a:pt x="222995" y="129927"/>
                    </a:cubicBezTo>
                    <a:cubicBezTo>
                      <a:pt x="222995" y="124648"/>
                      <a:pt x="221365" y="119753"/>
                      <a:pt x="218589" y="115705"/>
                    </a:cubicBezTo>
                    <a:cubicBezTo>
                      <a:pt x="224105" y="110118"/>
                      <a:pt x="227516" y="102447"/>
                      <a:pt x="227516" y="93975"/>
                    </a:cubicBezTo>
                    <a:cubicBezTo>
                      <a:pt x="227516" y="80682"/>
                      <a:pt x="219116" y="69380"/>
                      <a:pt x="207347" y="65001"/>
                    </a:cubicBezTo>
                    <a:cubicBezTo>
                      <a:pt x="208406" y="61880"/>
                      <a:pt x="209006" y="58548"/>
                      <a:pt x="209006" y="55069"/>
                    </a:cubicBezTo>
                    <a:cubicBezTo>
                      <a:pt x="209006" y="37982"/>
                      <a:pt x="195154" y="24129"/>
                      <a:pt x="178066" y="24129"/>
                    </a:cubicBezTo>
                    <a:cubicBezTo>
                      <a:pt x="177831" y="24129"/>
                      <a:pt x="177605" y="24159"/>
                      <a:pt x="177372" y="24164"/>
                    </a:cubicBezTo>
                    <a:cubicBezTo>
                      <a:pt x="172277" y="14067"/>
                      <a:pt x="161840" y="7126"/>
                      <a:pt x="149758" y="7126"/>
                    </a:cubicBezTo>
                    <a:cubicBezTo>
                      <a:pt x="144150" y="7126"/>
                      <a:pt x="138904" y="8641"/>
                      <a:pt x="134369" y="11250"/>
                    </a:cubicBezTo>
                    <a:cubicBezTo>
                      <a:pt x="128693" y="4379"/>
                      <a:pt x="120109" y="0"/>
                      <a:pt x="110502" y="0"/>
                    </a:cubicBezTo>
                    <a:cubicBezTo>
                      <a:pt x="101587" y="0"/>
                      <a:pt x="93576" y="3792"/>
                      <a:pt x="87930" y="9826"/>
                    </a:cubicBezTo>
                    <a:cubicBezTo>
                      <a:pt x="84078" y="8104"/>
                      <a:pt x="79821" y="7126"/>
                      <a:pt x="75329" y="7126"/>
                    </a:cubicBezTo>
                    <a:cubicBezTo>
                      <a:pt x="63243" y="7126"/>
                      <a:pt x="52802" y="14072"/>
                      <a:pt x="47710" y="24175"/>
                    </a:cubicBezTo>
                    <a:cubicBezTo>
                      <a:pt x="31047" y="24662"/>
                      <a:pt x="17681" y="38289"/>
                      <a:pt x="17681" y="55069"/>
                    </a:cubicBezTo>
                    <a:cubicBezTo>
                      <a:pt x="17681" y="58648"/>
                      <a:pt x="18320" y="62071"/>
                      <a:pt x="19438" y="65269"/>
                    </a:cubicBezTo>
                    <a:cubicBezTo>
                      <a:pt x="8051" y="69836"/>
                      <a:pt x="0" y="80956"/>
                      <a:pt x="0" y="93975"/>
                    </a:cubicBezTo>
                    <a:cubicBezTo>
                      <a:pt x="0" y="101780"/>
                      <a:pt x="2911" y="108888"/>
                      <a:pt x="7679" y="114331"/>
                    </a:cubicBezTo>
                    <a:cubicBezTo>
                      <a:pt x="4287" y="118623"/>
                      <a:pt x="2246" y="124033"/>
                      <a:pt x="2246" y="129927"/>
                    </a:cubicBezTo>
                    <a:cubicBezTo>
                      <a:pt x="2246" y="135651"/>
                      <a:pt x="4177" y="140911"/>
                      <a:pt x="7393" y="145141"/>
                    </a:cubicBezTo>
                    <a:cubicBezTo>
                      <a:pt x="6739" y="147466"/>
                      <a:pt x="6365" y="149909"/>
                      <a:pt x="6365" y="152443"/>
                    </a:cubicBezTo>
                    <a:cubicBezTo>
                      <a:pt x="6365" y="163545"/>
                      <a:pt x="13080" y="173071"/>
                      <a:pt x="22666" y="177203"/>
                    </a:cubicBezTo>
                    <a:cubicBezTo>
                      <a:pt x="22100" y="179091"/>
                      <a:pt x="21704" y="181052"/>
                      <a:pt x="21704" y="183123"/>
                    </a:cubicBezTo>
                    <a:cubicBezTo>
                      <a:pt x="21704" y="194582"/>
                      <a:pt x="30993" y="203871"/>
                      <a:pt x="42451" y="203871"/>
                    </a:cubicBezTo>
                    <a:cubicBezTo>
                      <a:pt x="49438" y="203871"/>
                      <a:pt x="55586" y="200391"/>
                      <a:pt x="59346" y="195098"/>
                    </a:cubicBezTo>
                    <a:cubicBezTo>
                      <a:pt x="72939" y="211750"/>
                      <a:pt x="93615" y="222394"/>
                      <a:pt x="116788" y="222394"/>
                    </a:cubicBezTo>
                    <a:cubicBezTo>
                      <a:pt x="138652" y="222394"/>
                      <a:pt x="158244" y="212871"/>
                      <a:pt x="171812" y="197814"/>
                    </a:cubicBezTo>
                    <a:close/>
                    <a:moveTo>
                      <a:pt x="116788" y="214158"/>
                    </a:moveTo>
                    <a:cubicBezTo>
                      <a:pt x="94521" y="214158"/>
                      <a:pt x="74836" y="203027"/>
                      <a:pt x="62901" y="186068"/>
                    </a:cubicBezTo>
                    <a:cubicBezTo>
                      <a:pt x="55362" y="175353"/>
                      <a:pt x="50893" y="162330"/>
                      <a:pt x="50893" y="148263"/>
                    </a:cubicBezTo>
                    <a:cubicBezTo>
                      <a:pt x="50893" y="144999"/>
                      <a:pt x="51211" y="141815"/>
                      <a:pt x="51671" y="138676"/>
                    </a:cubicBezTo>
                    <a:cubicBezTo>
                      <a:pt x="53047" y="138338"/>
                      <a:pt x="54383" y="137906"/>
                      <a:pt x="55659" y="137352"/>
                    </a:cubicBezTo>
                    <a:cubicBezTo>
                      <a:pt x="64587" y="133478"/>
                      <a:pt x="70836" y="124594"/>
                      <a:pt x="70836" y="114242"/>
                    </a:cubicBezTo>
                    <a:cubicBezTo>
                      <a:pt x="70836" y="112811"/>
                      <a:pt x="70689" y="111418"/>
                      <a:pt x="70459" y="110052"/>
                    </a:cubicBezTo>
                    <a:cubicBezTo>
                      <a:pt x="72339" y="110500"/>
                      <a:pt x="74291" y="110763"/>
                      <a:pt x="76307" y="110763"/>
                    </a:cubicBezTo>
                    <a:cubicBezTo>
                      <a:pt x="88323" y="110763"/>
                      <a:pt x="98357" y="102342"/>
                      <a:pt x="100873" y="91085"/>
                    </a:cubicBezTo>
                    <a:cubicBezTo>
                      <a:pt x="105400" y="92937"/>
                      <a:pt x="110346" y="93975"/>
                      <a:pt x="115539" y="93975"/>
                    </a:cubicBezTo>
                    <a:cubicBezTo>
                      <a:pt x="120449" y="93975"/>
                      <a:pt x="125128" y="93025"/>
                      <a:pt x="129452" y="91360"/>
                    </a:cubicBezTo>
                    <a:cubicBezTo>
                      <a:pt x="129380" y="92224"/>
                      <a:pt x="129320" y="93093"/>
                      <a:pt x="129320" y="93975"/>
                    </a:cubicBezTo>
                    <a:cubicBezTo>
                      <a:pt x="129320" y="111063"/>
                      <a:pt x="143172" y="124916"/>
                      <a:pt x="160260" y="124916"/>
                    </a:cubicBezTo>
                    <a:cubicBezTo>
                      <a:pt x="165216" y="124916"/>
                      <a:pt x="169883" y="123721"/>
                      <a:pt x="174036" y="121650"/>
                    </a:cubicBezTo>
                    <a:cubicBezTo>
                      <a:pt x="173132" y="124246"/>
                      <a:pt x="172615" y="127023"/>
                      <a:pt x="172615" y="129927"/>
                    </a:cubicBezTo>
                    <a:cubicBezTo>
                      <a:pt x="172615" y="132340"/>
                      <a:pt x="172975" y="134664"/>
                      <a:pt x="173608" y="136873"/>
                    </a:cubicBezTo>
                    <a:cubicBezTo>
                      <a:pt x="175124" y="142164"/>
                      <a:pt x="178325" y="146728"/>
                      <a:pt x="182596" y="149973"/>
                    </a:cubicBezTo>
                    <a:cubicBezTo>
                      <a:pt x="182196" y="165436"/>
                      <a:pt x="176486" y="179588"/>
                      <a:pt x="167169" y="190646"/>
                    </a:cubicBezTo>
                    <a:cubicBezTo>
                      <a:pt x="155072" y="205002"/>
                      <a:pt x="136987" y="214158"/>
                      <a:pt x="116788" y="214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15;p7">
                <a:extLst>
                  <a:ext uri="{FF2B5EF4-FFF2-40B4-BE49-F238E27FC236}">
                    <a16:creationId xmlns:a16="http://schemas.microsoft.com/office/drawing/2014/main" id="{3A861E95-B384-4614-A37B-BE7BEB060F66}"/>
                  </a:ext>
                </a:extLst>
              </p:cNvPr>
              <p:cNvSpPr/>
              <p:nvPr/>
            </p:nvSpPr>
            <p:spPr>
              <a:xfrm>
                <a:off x="6524383" y="958035"/>
                <a:ext cx="191437" cy="247989"/>
              </a:xfrm>
              <a:custGeom>
                <a:avLst/>
                <a:gdLst/>
                <a:ahLst/>
                <a:cxnLst/>
                <a:rect l="l" t="t" r="r" b="b"/>
                <a:pathLst>
                  <a:path w="191437" h="247989" extrusionOk="0">
                    <a:moveTo>
                      <a:pt x="156799" y="4457"/>
                    </a:moveTo>
                    <a:cubicBezTo>
                      <a:pt x="153745" y="1594"/>
                      <a:pt x="149716" y="0"/>
                      <a:pt x="145530" y="0"/>
                    </a:cubicBezTo>
                    <a:lnTo>
                      <a:pt x="127359" y="0"/>
                    </a:lnTo>
                    <a:lnTo>
                      <a:pt x="121210" y="0"/>
                    </a:lnTo>
                    <a:lnTo>
                      <a:pt x="119426" y="0"/>
                    </a:lnTo>
                    <a:cubicBezTo>
                      <a:pt x="94057" y="0"/>
                      <a:pt x="70104" y="11690"/>
                      <a:pt x="54495" y="31688"/>
                    </a:cubicBezTo>
                    <a:lnTo>
                      <a:pt x="13495" y="84218"/>
                    </a:lnTo>
                    <a:cubicBezTo>
                      <a:pt x="6078" y="93720"/>
                      <a:pt x="1508" y="105130"/>
                      <a:pt x="314" y="117125"/>
                    </a:cubicBezTo>
                    <a:lnTo>
                      <a:pt x="314" y="117125"/>
                    </a:lnTo>
                    <a:cubicBezTo>
                      <a:pt x="-1522" y="135572"/>
                      <a:pt x="4763" y="153905"/>
                      <a:pt x="17531" y="167345"/>
                    </a:cubicBezTo>
                    <a:lnTo>
                      <a:pt x="62721" y="214910"/>
                    </a:lnTo>
                    <a:lnTo>
                      <a:pt x="62711" y="214932"/>
                    </a:lnTo>
                    <a:lnTo>
                      <a:pt x="82941" y="232703"/>
                    </a:lnTo>
                    <a:cubicBezTo>
                      <a:pt x="87862" y="237025"/>
                      <a:pt x="93789" y="239908"/>
                      <a:pt x="100091" y="241195"/>
                    </a:cubicBezTo>
                    <a:cubicBezTo>
                      <a:pt x="100749" y="244976"/>
                      <a:pt x="104048" y="247990"/>
                      <a:pt x="108177" y="247990"/>
                    </a:cubicBezTo>
                    <a:lnTo>
                      <a:pt x="191437" y="247990"/>
                    </a:lnTo>
                    <a:lnTo>
                      <a:pt x="191437" y="33258"/>
                    </a:lnTo>
                    <a:cubicBezTo>
                      <a:pt x="188386" y="32720"/>
                      <a:pt x="185455" y="31332"/>
                      <a:pt x="183038" y="29065"/>
                    </a:cubicBezTo>
                    <a:lnTo>
                      <a:pt x="156799" y="4457"/>
                    </a:lnTo>
                    <a:close/>
                    <a:moveTo>
                      <a:pt x="86793" y="181452"/>
                    </a:moveTo>
                    <a:cubicBezTo>
                      <a:pt x="91076" y="184590"/>
                      <a:pt x="96845" y="187429"/>
                      <a:pt x="104233" y="188283"/>
                    </a:cubicBezTo>
                    <a:cubicBezTo>
                      <a:pt x="104287" y="188692"/>
                      <a:pt x="104398" y="189083"/>
                      <a:pt x="104481" y="189483"/>
                    </a:cubicBezTo>
                    <a:cubicBezTo>
                      <a:pt x="105703" y="195318"/>
                      <a:pt x="109953" y="200098"/>
                      <a:pt x="115862" y="201856"/>
                    </a:cubicBezTo>
                    <a:lnTo>
                      <a:pt x="133488" y="207100"/>
                    </a:lnTo>
                    <a:cubicBezTo>
                      <a:pt x="135104" y="207581"/>
                      <a:pt x="135820" y="208769"/>
                      <a:pt x="136103" y="209435"/>
                    </a:cubicBezTo>
                    <a:cubicBezTo>
                      <a:pt x="136387" y="210101"/>
                      <a:pt x="136746" y="211441"/>
                      <a:pt x="135973" y="212939"/>
                    </a:cubicBezTo>
                    <a:lnTo>
                      <a:pt x="133343" y="218028"/>
                    </a:lnTo>
                    <a:cubicBezTo>
                      <a:pt x="128688" y="227036"/>
                      <a:pt x="119873" y="232877"/>
                      <a:pt x="109763" y="233653"/>
                    </a:cubicBezTo>
                    <a:cubicBezTo>
                      <a:pt x="109022" y="233709"/>
                      <a:pt x="108280" y="233738"/>
                      <a:pt x="107542" y="233738"/>
                    </a:cubicBezTo>
                    <a:cubicBezTo>
                      <a:pt x="105357" y="233738"/>
                      <a:pt x="103205" y="233463"/>
                      <a:pt x="101105" y="232986"/>
                    </a:cubicBezTo>
                    <a:cubicBezTo>
                      <a:pt x="96423" y="231920"/>
                      <a:pt x="92038" y="229731"/>
                      <a:pt x="88377" y="226515"/>
                    </a:cubicBezTo>
                    <a:lnTo>
                      <a:pt x="72719" y="212759"/>
                    </a:lnTo>
                    <a:lnTo>
                      <a:pt x="86793" y="181452"/>
                    </a:lnTo>
                    <a:close/>
                    <a:moveTo>
                      <a:pt x="48695" y="109586"/>
                    </a:moveTo>
                    <a:cubicBezTo>
                      <a:pt x="47524" y="107639"/>
                      <a:pt x="48156" y="105105"/>
                      <a:pt x="50104" y="103935"/>
                    </a:cubicBezTo>
                    <a:cubicBezTo>
                      <a:pt x="52055" y="102765"/>
                      <a:pt x="54583" y="103392"/>
                      <a:pt x="55757" y="105347"/>
                    </a:cubicBezTo>
                    <a:lnTo>
                      <a:pt x="70103" y="129225"/>
                    </a:lnTo>
                    <a:lnTo>
                      <a:pt x="100380" y="99876"/>
                    </a:lnTo>
                    <a:lnTo>
                      <a:pt x="103137" y="152807"/>
                    </a:lnTo>
                    <a:cubicBezTo>
                      <a:pt x="103137" y="152807"/>
                      <a:pt x="104171" y="164214"/>
                      <a:pt x="104431" y="179965"/>
                    </a:cubicBezTo>
                    <a:cubicBezTo>
                      <a:pt x="90669" y="177990"/>
                      <a:pt x="84448" y="167292"/>
                      <a:pt x="84286" y="167008"/>
                    </a:cubicBezTo>
                    <a:lnTo>
                      <a:pt x="84299" y="166979"/>
                    </a:lnTo>
                    <a:cubicBezTo>
                      <a:pt x="84299" y="166979"/>
                      <a:pt x="71871" y="148161"/>
                      <a:pt x="71648" y="147790"/>
                    </a:cubicBezTo>
                    <a:lnTo>
                      <a:pt x="48695" y="109586"/>
                    </a:lnTo>
                    <a:close/>
                    <a:moveTo>
                      <a:pt x="174964" y="60032"/>
                    </a:moveTo>
                    <a:lnTo>
                      <a:pt x="164668" y="60032"/>
                    </a:lnTo>
                    <a:cubicBezTo>
                      <a:pt x="156721" y="60032"/>
                      <a:pt x="150253" y="53565"/>
                      <a:pt x="150253" y="45618"/>
                    </a:cubicBezTo>
                    <a:cubicBezTo>
                      <a:pt x="150253" y="42211"/>
                      <a:pt x="147482" y="39440"/>
                      <a:pt x="144076" y="39440"/>
                    </a:cubicBezTo>
                    <a:cubicBezTo>
                      <a:pt x="136128" y="39440"/>
                      <a:pt x="129661" y="32973"/>
                      <a:pt x="129661" y="25025"/>
                    </a:cubicBezTo>
                    <a:lnTo>
                      <a:pt x="129661" y="14729"/>
                    </a:lnTo>
                    <a:cubicBezTo>
                      <a:pt x="129661" y="12453"/>
                      <a:pt x="131505" y="10611"/>
                      <a:pt x="133780" y="10611"/>
                    </a:cubicBezTo>
                    <a:cubicBezTo>
                      <a:pt x="136054" y="10611"/>
                      <a:pt x="137898" y="12453"/>
                      <a:pt x="137898" y="14729"/>
                    </a:cubicBezTo>
                    <a:lnTo>
                      <a:pt x="137898" y="25025"/>
                    </a:lnTo>
                    <a:cubicBezTo>
                      <a:pt x="137898" y="28432"/>
                      <a:pt x="140669" y="31203"/>
                      <a:pt x="144076" y="31203"/>
                    </a:cubicBezTo>
                    <a:cubicBezTo>
                      <a:pt x="152023" y="31203"/>
                      <a:pt x="158490" y="37670"/>
                      <a:pt x="158490" y="45618"/>
                    </a:cubicBezTo>
                    <a:cubicBezTo>
                      <a:pt x="158490" y="49024"/>
                      <a:pt x="161261" y="51795"/>
                      <a:pt x="164668" y="51795"/>
                    </a:cubicBezTo>
                    <a:lnTo>
                      <a:pt x="174964" y="51795"/>
                    </a:lnTo>
                    <a:cubicBezTo>
                      <a:pt x="177238" y="51795"/>
                      <a:pt x="179082" y="53637"/>
                      <a:pt x="179082" y="55914"/>
                    </a:cubicBezTo>
                    <a:cubicBezTo>
                      <a:pt x="179082" y="58190"/>
                      <a:pt x="177238" y="60032"/>
                      <a:pt x="174964" y="600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16;p7">
                <a:extLst>
                  <a:ext uri="{FF2B5EF4-FFF2-40B4-BE49-F238E27FC236}">
                    <a16:creationId xmlns:a16="http://schemas.microsoft.com/office/drawing/2014/main" id="{0937ACBC-24BB-453E-A938-9728CB94453A}"/>
                  </a:ext>
                </a:extLst>
              </p:cNvPr>
              <p:cNvSpPr/>
              <p:nvPr/>
            </p:nvSpPr>
            <p:spPr>
              <a:xfrm>
                <a:off x="6724057" y="958035"/>
                <a:ext cx="188326" cy="247989"/>
              </a:xfrm>
              <a:custGeom>
                <a:avLst/>
                <a:gdLst/>
                <a:ahLst/>
                <a:cxnLst/>
                <a:rect l="l" t="t" r="r" b="b"/>
                <a:pathLst>
                  <a:path w="188326" h="247989" extrusionOk="0">
                    <a:moveTo>
                      <a:pt x="188012" y="117125"/>
                    </a:moveTo>
                    <a:lnTo>
                      <a:pt x="188012" y="117125"/>
                    </a:lnTo>
                    <a:cubicBezTo>
                      <a:pt x="186818" y="105130"/>
                      <a:pt x="182248" y="93720"/>
                      <a:pt x="174832" y="84218"/>
                    </a:cubicBezTo>
                    <a:lnTo>
                      <a:pt x="133832" y="31688"/>
                    </a:lnTo>
                    <a:cubicBezTo>
                      <a:pt x="118223" y="11690"/>
                      <a:pt x="94269" y="0"/>
                      <a:pt x="68900" y="0"/>
                    </a:cubicBezTo>
                    <a:lnTo>
                      <a:pt x="66034" y="0"/>
                    </a:lnTo>
                    <a:lnTo>
                      <a:pt x="60968" y="0"/>
                    </a:lnTo>
                    <a:lnTo>
                      <a:pt x="43410" y="0"/>
                    </a:lnTo>
                    <a:cubicBezTo>
                      <a:pt x="39224" y="0"/>
                      <a:pt x="35195" y="1594"/>
                      <a:pt x="32141" y="4457"/>
                    </a:cubicBezTo>
                    <a:lnTo>
                      <a:pt x="5902" y="29065"/>
                    </a:lnTo>
                    <a:cubicBezTo>
                      <a:pt x="4156" y="30702"/>
                      <a:pt x="2133" y="31843"/>
                      <a:pt x="0" y="32578"/>
                    </a:cubicBezTo>
                    <a:lnTo>
                      <a:pt x="0" y="247990"/>
                    </a:lnTo>
                    <a:lnTo>
                      <a:pt x="80763" y="247990"/>
                    </a:lnTo>
                    <a:cubicBezTo>
                      <a:pt x="84943" y="247990"/>
                      <a:pt x="88270" y="244899"/>
                      <a:pt x="88868" y="241051"/>
                    </a:cubicBezTo>
                    <a:cubicBezTo>
                      <a:pt x="94935" y="239703"/>
                      <a:pt x="100636" y="236882"/>
                      <a:pt x="105393" y="232703"/>
                    </a:cubicBezTo>
                    <a:lnTo>
                      <a:pt x="125623" y="214932"/>
                    </a:lnTo>
                    <a:lnTo>
                      <a:pt x="125611" y="214904"/>
                    </a:lnTo>
                    <a:lnTo>
                      <a:pt x="170795" y="167345"/>
                    </a:lnTo>
                    <a:cubicBezTo>
                      <a:pt x="183564" y="153905"/>
                      <a:pt x="189849" y="135572"/>
                      <a:pt x="188012" y="117125"/>
                    </a:cubicBezTo>
                    <a:close/>
                    <a:moveTo>
                      <a:pt x="87811" y="232852"/>
                    </a:moveTo>
                    <a:cubicBezTo>
                      <a:pt x="85530" y="233421"/>
                      <a:pt x="83179" y="233738"/>
                      <a:pt x="80792" y="233738"/>
                    </a:cubicBezTo>
                    <a:cubicBezTo>
                      <a:pt x="80054" y="233738"/>
                      <a:pt x="79313" y="233709"/>
                      <a:pt x="78571" y="233653"/>
                    </a:cubicBezTo>
                    <a:cubicBezTo>
                      <a:pt x="68461" y="232877"/>
                      <a:pt x="59646" y="227036"/>
                      <a:pt x="54991" y="218028"/>
                    </a:cubicBezTo>
                    <a:lnTo>
                      <a:pt x="52361" y="212938"/>
                    </a:lnTo>
                    <a:cubicBezTo>
                      <a:pt x="51588" y="211441"/>
                      <a:pt x="51947" y="210101"/>
                      <a:pt x="52231" y="209435"/>
                    </a:cubicBezTo>
                    <a:cubicBezTo>
                      <a:pt x="52514" y="208769"/>
                      <a:pt x="53230" y="207581"/>
                      <a:pt x="54846" y="207100"/>
                    </a:cubicBezTo>
                    <a:lnTo>
                      <a:pt x="72473" y="201856"/>
                    </a:lnTo>
                    <a:cubicBezTo>
                      <a:pt x="78787" y="199977"/>
                      <a:pt x="83254" y="194664"/>
                      <a:pt x="84102" y="188283"/>
                    </a:cubicBezTo>
                    <a:cubicBezTo>
                      <a:pt x="84225" y="188268"/>
                      <a:pt x="84329" y="188232"/>
                      <a:pt x="84452" y="188217"/>
                    </a:cubicBezTo>
                    <a:cubicBezTo>
                      <a:pt x="91663" y="187313"/>
                      <a:pt x="97330" y="184538"/>
                      <a:pt x="101541" y="181452"/>
                    </a:cubicBezTo>
                    <a:lnTo>
                      <a:pt x="115616" y="212759"/>
                    </a:lnTo>
                    <a:lnTo>
                      <a:pt x="99957" y="226515"/>
                    </a:lnTo>
                    <a:cubicBezTo>
                      <a:pt x="96448" y="229597"/>
                      <a:pt x="92274" y="231740"/>
                      <a:pt x="87811" y="232852"/>
                    </a:cubicBezTo>
                    <a:close/>
                    <a:moveTo>
                      <a:pt x="28829" y="171229"/>
                    </a:moveTo>
                    <a:cubicBezTo>
                      <a:pt x="24280" y="171229"/>
                      <a:pt x="20592" y="167541"/>
                      <a:pt x="20592" y="162992"/>
                    </a:cubicBezTo>
                    <a:cubicBezTo>
                      <a:pt x="20592" y="158443"/>
                      <a:pt x="24280" y="154755"/>
                      <a:pt x="28829" y="154755"/>
                    </a:cubicBezTo>
                    <a:cubicBezTo>
                      <a:pt x="33378" y="154755"/>
                      <a:pt x="37066" y="158443"/>
                      <a:pt x="37066" y="162992"/>
                    </a:cubicBezTo>
                    <a:cubicBezTo>
                      <a:pt x="37066" y="167541"/>
                      <a:pt x="33378" y="171229"/>
                      <a:pt x="28829" y="171229"/>
                    </a:cubicBezTo>
                    <a:close/>
                    <a:moveTo>
                      <a:pt x="28829" y="134163"/>
                    </a:moveTo>
                    <a:cubicBezTo>
                      <a:pt x="24280" y="134163"/>
                      <a:pt x="20592" y="130476"/>
                      <a:pt x="20592" y="125927"/>
                    </a:cubicBezTo>
                    <a:cubicBezTo>
                      <a:pt x="20592" y="121377"/>
                      <a:pt x="24280" y="117690"/>
                      <a:pt x="28829" y="117690"/>
                    </a:cubicBezTo>
                    <a:cubicBezTo>
                      <a:pt x="33378" y="117690"/>
                      <a:pt x="37066" y="121377"/>
                      <a:pt x="37066" y="125927"/>
                    </a:cubicBezTo>
                    <a:cubicBezTo>
                      <a:pt x="37066" y="130476"/>
                      <a:pt x="33378" y="134163"/>
                      <a:pt x="28829" y="134163"/>
                    </a:cubicBezTo>
                    <a:close/>
                    <a:moveTo>
                      <a:pt x="28829" y="97098"/>
                    </a:moveTo>
                    <a:cubicBezTo>
                      <a:pt x="24280" y="97098"/>
                      <a:pt x="20592" y="93410"/>
                      <a:pt x="20592" y="88861"/>
                    </a:cubicBezTo>
                    <a:cubicBezTo>
                      <a:pt x="20592" y="84312"/>
                      <a:pt x="24280" y="80624"/>
                      <a:pt x="28829" y="80624"/>
                    </a:cubicBezTo>
                    <a:cubicBezTo>
                      <a:pt x="33378" y="80624"/>
                      <a:pt x="37066" y="84312"/>
                      <a:pt x="37066" y="88861"/>
                    </a:cubicBezTo>
                    <a:cubicBezTo>
                      <a:pt x="37066" y="93410"/>
                      <a:pt x="33378" y="97098"/>
                      <a:pt x="28829" y="97098"/>
                    </a:cubicBezTo>
                    <a:close/>
                    <a:moveTo>
                      <a:pt x="30888" y="60032"/>
                    </a:moveTo>
                    <a:lnTo>
                      <a:pt x="20592" y="60032"/>
                    </a:lnTo>
                    <a:cubicBezTo>
                      <a:pt x="18318" y="60032"/>
                      <a:pt x="16474" y="58190"/>
                      <a:pt x="16474" y="55914"/>
                    </a:cubicBezTo>
                    <a:cubicBezTo>
                      <a:pt x="16474" y="53637"/>
                      <a:pt x="18318" y="51795"/>
                      <a:pt x="20592" y="51795"/>
                    </a:cubicBezTo>
                    <a:lnTo>
                      <a:pt x="30888" y="51795"/>
                    </a:lnTo>
                    <a:cubicBezTo>
                      <a:pt x="34295" y="51795"/>
                      <a:pt x="37066" y="49024"/>
                      <a:pt x="37066" y="45618"/>
                    </a:cubicBezTo>
                    <a:cubicBezTo>
                      <a:pt x="37066" y="37670"/>
                      <a:pt x="43533" y="31203"/>
                      <a:pt x="51480" y="31203"/>
                    </a:cubicBezTo>
                    <a:cubicBezTo>
                      <a:pt x="54887" y="31203"/>
                      <a:pt x="57658" y="28432"/>
                      <a:pt x="57658" y="25025"/>
                    </a:cubicBezTo>
                    <a:lnTo>
                      <a:pt x="57658" y="14729"/>
                    </a:lnTo>
                    <a:cubicBezTo>
                      <a:pt x="57658" y="12453"/>
                      <a:pt x="59502" y="10611"/>
                      <a:pt x="61776" y="10611"/>
                    </a:cubicBezTo>
                    <a:cubicBezTo>
                      <a:pt x="62401" y="10611"/>
                      <a:pt x="62978" y="10772"/>
                      <a:pt x="63508" y="11021"/>
                    </a:cubicBezTo>
                    <a:cubicBezTo>
                      <a:pt x="64909" y="11678"/>
                      <a:pt x="65895" y="13078"/>
                      <a:pt x="65895" y="14729"/>
                    </a:cubicBezTo>
                    <a:lnTo>
                      <a:pt x="65895" y="21379"/>
                    </a:lnTo>
                    <a:lnTo>
                      <a:pt x="65895" y="25025"/>
                    </a:lnTo>
                    <a:cubicBezTo>
                      <a:pt x="65895" y="32973"/>
                      <a:pt x="59427" y="39440"/>
                      <a:pt x="51480" y="39440"/>
                    </a:cubicBezTo>
                    <a:cubicBezTo>
                      <a:pt x="48074" y="39440"/>
                      <a:pt x="45303" y="42211"/>
                      <a:pt x="45303" y="45618"/>
                    </a:cubicBezTo>
                    <a:cubicBezTo>
                      <a:pt x="45303" y="53565"/>
                      <a:pt x="38835" y="60032"/>
                      <a:pt x="30888" y="60032"/>
                    </a:cubicBezTo>
                    <a:close/>
                    <a:moveTo>
                      <a:pt x="139632" y="109586"/>
                    </a:moveTo>
                    <a:lnTo>
                      <a:pt x="124296" y="135112"/>
                    </a:lnTo>
                    <a:lnTo>
                      <a:pt x="104027" y="166979"/>
                    </a:lnTo>
                    <a:lnTo>
                      <a:pt x="104044" y="167015"/>
                    </a:lnTo>
                    <a:cubicBezTo>
                      <a:pt x="103842" y="167368"/>
                      <a:pt x="97801" y="177687"/>
                      <a:pt x="84510" y="179875"/>
                    </a:cubicBezTo>
                    <a:cubicBezTo>
                      <a:pt x="84773" y="164171"/>
                      <a:pt x="85802" y="152807"/>
                      <a:pt x="85802" y="152807"/>
                    </a:cubicBezTo>
                    <a:lnTo>
                      <a:pt x="88530" y="100442"/>
                    </a:lnTo>
                    <a:lnTo>
                      <a:pt x="118223" y="129225"/>
                    </a:lnTo>
                    <a:lnTo>
                      <a:pt x="132570" y="105347"/>
                    </a:lnTo>
                    <a:cubicBezTo>
                      <a:pt x="133746" y="103392"/>
                      <a:pt x="136274" y="102765"/>
                      <a:pt x="138222" y="103935"/>
                    </a:cubicBezTo>
                    <a:cubicBezTo>
                      <a:pt x="140171" y="105105"/>
                      <a:pt x="140802" y="107639"/>
                      <a:pt x="139632" y="1095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9CDC760-F4EC-4B65-8426-17C403E511A7}"/>
              </a:ext>
            </a:extLst>
          </p:cNvPr>
          <p:cNvGrpSpPr/>
          <p:nvPr/>
        </p:nvGrpSpPr>
        <p:grpSpPr>
          <a:xfrm>
            <a:off x="987336" y="3807308"/>
            <a:ext cx="7726409" cy="705284"/>
            <a:chOff x="987336" y="3807308"/>
            <a:chExt cx="7726409" cy="705284"/>
          </a:xfrm>
        </p:grpSpPr>
        <p:sp>
          <p:nvSpPr>
            <p:cNvPr id="91" name="Google Shape;1104;p45">
              <a:extLst>
                <a:ext uri="{FF2B5EF4-FFF2-40B4-BE49-F238E27FC236}">
                  <a16:creationId xmlns:a16="http://schemas.microsoft.com/office/drawing/2014/main" id="{F8DF972F-2725-4839-B3E9-5ACDC749DABF}"/>
                </a:ext>
              </a:extLst>
            </p:cNvPr>
            <p:cNvSpPr txBox="1"/>
            <p:nvPr/>
          </p:nvSpPr>
          <p:spPr>
            <a:xfrm>
              <a:off x="1926830" y="3945187"/>
              <a:ext cx="6786915" cy="429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/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Negara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tidak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mencampuri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urusan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agama.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Warga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Negara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bebas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beragama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dan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bebas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tidak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beragama</a:t>
              </a:r>
              <a:endParaRPr lang="en-US" sz="15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145" name="Google Shape;543;p7">
              <a:extLst>
                <a:ext uri="{FF2B5EF4-FFF2-40B4-BE49-F238E27FC236}">
                  <a16:creationId xmlns:a16="http://schemas.microsoft.com/office/drawing/2014/main" id="{1B85B509-F6B4-425C-B03B-1F5DFC567848}"/>
                </a:ext>
              </a:extLst>
            </p:cNvPr>
            <p:cNvGrpSpPr/>
            <p:nvPr/>
          </p:nvGrpSpPr>
          <p:grpSpPr>
            <a:xfrm>
              <a:off x="987336" y="3807308"/>
              <a:ext cx="681329" cy="705284"/>
              <a:chOff x="5660153" y="4903959"/>
              <a:chExt cx="459040" cy="475180"/>
            </a:xfrm>
          </p:grpSpPr>
          <p:sp>
            <p:nvSpPr>
              <p:cNvPr id="146" name="Google Shape;544;p7">
                <a:extLst>
                  <a:ext uri="{FF2B5EF4-FFF2-40B4-BE49-F238E27FC236}">
                    <a16:creationId xmlns:a16="http://schemas.microsoft.com/office/drawing/2014/main" id="{5F0292A6-6A53-4432-A9C3-E0D57ABF7FFF}"/>
                  </a:ext>
                </a:extLst>
              </p:cNvPr>
              <p:cNvSpPr/>
              <p:nvPr/>
            </p:nvSpPr>
            <p:spPr>
              <a:xfrm>
                <a:off x="5849600" y="4920710"/>
                <a:ext cx="175091" cy="186614"/>
              </a:xfrm>
              <a:custGeom>
                <a:avLst/>
                <a:gdLst/>
                <a:ahLst/>
                <a:cxnLst/>
                <a:rect l="l" t="t" r="r" b="b"/>
                <a:pathLst>
                  <a:path w="175091" h="186614" extrusionOk="0">
                    <a:moveTo>
                      <a:pt x="56810" y="184496"/>
                    </a:moveTo>
                    <a:cubicBezTo>
                      <a:pt x="59724" y="185195"/>
                      <a:pt x="62686" y="185762"/>
                      <a:pt x="65722" y="186105"/>
                    </a:cubicBezTo>
                    <a:cubicBezTo>
                      <a:pt x="68486" y="186417"/>
                      <a:pt x="71284" y="186615"/>
                      <a:pt x="74131" y="186615"/>
                    </a:cubicBezTo>
                    <a:cubicBezTo>
                      <a:pt x="76956" y="186615"/>
                      <a:pt x="79733" y="186423"/>
                      <a:pt x="82475" y="186115"/>
                    </a:cubicBezTo>
                    <a:cubicBezTo>
                      <a:pt x="85515" y="185775"/>
                      <a:pt x="88480" y="185208"/>
                      <a:pt x="91398" y="184510"/>
                    </a:cubicBezTo>
                    <a:cubicBezTo>
                      <a:pt x="123997" y="176719"/>
                      <a:pt x="148263" y="147469"/>
                      <a:pt x="148263" y="112483"/>
                    </a:cubicBezTo>
                    <a:cubicBezTo>
                      <a:pt x="148263" y="98496"/>
                      <a:pt x="144318" y="85462"/>
                      <a:pt x="137585" y="74299"/>
                    </a:cubicBezTo>
                    <a:cubicBezTo>
                      <a:pt x="137702" y="74300"/>
                      <a:pt x="137815" y="74317"/>
                      <a:pt x="137933" y="74317"/>
                    </a:cubicBezTo>
                    <a:cubicBezTo>
                      <a:pt x="158455" y="74317"/>
                      <a:pt x="175091" y="57680"/>
                      <a:pt x="175091" y="37158"/>
                    </a:cubicBezTo>
                    <a:cubicBezTo>
                      <a:pt x="175091" y="16636"/>
                      <a:pt x="158455" y="0"/>
                      <a:pt x="137933" y="0"/>
                    </a:cubicBezTo>
                    <a:cubicBezTo>
                      <a:pt x="117411" y="0"/>
                      <a:pt x="100774" y="16636"/>
                      <a:pt x="100774" y="37158"/>
                    </a:cubicBezTo>
                    <a:cubicBezTo>
                      <a:pt x="100774" y="39354"/>
                      <a:pt x="101002" y="41493"/>
                      <a:pt x="101367" y="43585"/>
                    </a:cubicBezTo>
                    <a:cubicBezTo>
                      <a:pt x="92928" y="40245"/>
                      <a:pt x="83758" y="38352"/>
                      <a:pt x="74131" y="38352"/>
                    </a:cubicBezTo>
                    <a:cubicBezTo>
                      <a:pt x="33190" y="38352"/>
                      <a:pt x="0" y="71541"/>
                      <a:pt x="0" y="112483"/>
                    </a:cubicBezTo>
                    <a:cubicBezTo>
                      <a:pt x="0" y="147449"/>
                      <a:pt x="24239" y="176685"/>
                      <a:pt x="56810" y="184496"/>
                    </a:cubicBezTo>
                    <a:close/>
                    <a:moveTo>
                      <a:pt x="74131" y="178378"/>
                    </a:moveTo>
                    <a:cubicBezTo>
                      <a:pt x="46925" y="178378"/>
                      <a:pt x="23521" y="161801"/>
                      <a:pt x="13477" y="138219"/>
                    </a:cubicBezTo>
                    <a:cubicBezTo>
                      <a:pt x="30860" y="128410"/>
                      <a:pt x="28153" y="110603"/>
                      <a:pt x="28153" y="110603"/>
                    </a:cubicBezTo>
                    <a:cubicBezTo>
                      <a:pt x="49301" y="110603"/>
                      <a:pt x="66274" y="93328"/>
                      <a:pt x="75110" y="82058"/>
                    </a:cubicBezTo>
                    <a:cubicBezTo>
                      <a:pt x="83947" y="93328"/>
                      <a:pt x="100921" y="110603"/>
                      <a:pt x="122068" y="110603"/>
                    </a:cubicBezTo>
                    <a:cubicBezTo>
                      <a:pt x="122068" y="110603"/>
                      <a:pt x="119494" y="127329"/>
                      <a:pt x="135138" y="137293"/>
                    </a:cubicBezTo>
                    <a:cubicBezTo>
                      <a:pt x="125315" y="161359"/>
                      <a:pt x="101688" y="178378"/>
                      <a:pt x="74131" y="1783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545;p7">
                <a:extLst>
                  <a:ext uri="{FF2B5EF4-FFF2-40B4-BE49-F238E27FC236}">
                    <a16:creationId xmlns:a16="http://schemas.microsoft.com/office/drawing/2014/main" id="{0E76561C-A77E-4BA9-92EB-897C1187F164}"/>
                  </a:ext>
                </a:extLst>
              </p:cNvPr>
              <p:cNvSpPr/>
              <p:nvPr/>
            </p:nvSpPr>
            <p:spPr>
              <a:xfrm>
                <a:off x="5660153" y="4903959"/>
                <a:ext cx="459040" cy="475180"/>
              </a:xfrm>
              <a:custGeom>
                <a:avLst/>
                <a:gdLst/>
                <a:ahLst/>
                <a:cxnLst/>
                <a:rect l="l" t="t" r="r" b="b"/>
                <a:pathLst>
                  <a:path w="459040" h="475180" extrusionOk="0">
                    <a:moveTo>
                      <a:pt x="455773" y="398668"/>
                    </a:moveTo>
                    <a:lnTo>
                      <a:pt x="381798" y="256091"/>
                    </a:lnTo>
                    <a:cubicBezTo>
                      <a:pt x="369052" y="231520"/>
                      <a:pt x="343677" y="216098"/>
                      <a:pt x="315996" y="216098"/>
                    </a:cubicBezTo>
                    <a:lnTo>
                      <a:pt x="290350" y="216098"/>
                    </a:lnTo>
                    <a:cubicBezTo>
                      <a:pt x="290255" y="216314"/>
                      <a:pt x="290203" y="216542"/>
                      <a:pt x="290093" y="216752"/>
                    </a:cubicBezTo>
                    <a:cubicBezTo>
                      <a:pt x="285474" y="225524"/>
                      <a:pt x="277277" y="231198"/>
                      <a:pt x="267697" y="232471"/>
                    </a:cubicBezTo>
                    <a:lnTo>
                      <a:pt x="267697" y="396931"/>
                    </a:lnTo>
                    <a:lnTo>
                      <a:pt x="263579" y="396931"/>
                    </a:lnTo>
                    <a:lnTo>
                      <a:pt x="259460" y="396931"/>
                    </a:lnTo>
                    <a:lnTo>
                      <a:pt x="259460" y="232485"/>
                    </a:lnTo>
                    <a:cubicBezTo>
                      <a:pt x="250020" y="231233"/>
                      <a:pt x="241906" y="225677"/>
                      <a:pt x="237241" y="217074"/>
                    </a:cubicBezTo>
                    <a:lnTo>
                      <a:pt x="237110" y="216834"/>
                    </a:lnTo>
                    <a:cubicBezTo>
                      <a:pt x="236494" y="215697"/>
                      <a:pt x="236159" y="214468"/>
                      <a:pt x="236003" y="213222"/>
                    </a:cubicBezTo>
                    <a:cubicBezTo>
                      <a:pt x="211640" y="206668"/>
                      <a:pt x="191145" y="189179"/>
                      <a:pt x="181228" y="165117"/>
                    </a:cubicBezTo>
                    <a:lnTo>
                      <a:pt x="148488" y="85677"/>
                    </a:lnTo>
                    <a:lnTo>
                      <a:pt x="146122" y="76181"/>
                    </a:lnTo>
                    <a:cubicBezTo>
                      <a:pt x="145080" y="71998"/>
                      <a:pt x="144589" y="67696"/>
                      <a:pt x="144663" y="63386"/>
                    </a:cubicBezTo>
                    <a:lnTo>
                      <a:pt x="144805" y="55132"/>
                    </a:lnTo>
                    <a:cubicBezTo>
                      <a:pt x="144940" y="47253"/>
                      <a:pt x="143189" y="39456"/>
                      <a:pt x="139699" y="32392"/>
                    </a:cubicBezTo>
                    <a:lnTo>
                      <a:pt x="127316" y="7331"/>
                    </a:lnTo>
                    <a:cubicBezTo>
                      <a:pt x="125044" y="2734"/>
                      <a:pt x="120401" y="0"/>
                      <a:pt x="115518" y="0"/>
                    </a:cubicBezTo>
                    <a:cubicBezTo>
                      <a:pt x="114072" y="0"/>
                      <a:pt x="112606" y="239"/>
                      <a:pt x="111173" y="741"/>
                    </a:cubicBezTo>
                    <a:cubicBezTo>
                      <a:pt x="104886" y="2941"/>
                      <a:pt x="101235" y="9493"/>
                      <a:pt x="102671" y="15998"/>
                    </a:cubicBezTo>
                    <a:lnTo>
                      <a:pt x="105547" y="29019"/>
                    </a:lnTo>
                    <a:cubicBezTo>
                      <a:pt x="106164" y="31815"/>
                      <a:pt x="105286" y="34730"/>
                      <a:pt x="103226" y="36720"/>
                    </a:cubicBezTo>
                    <a:lnTo>
                      <a:pt x="92633" y="46951"/>
                    </a:lnTo>
                    <a:cubicBezTo>
                      <a:pt x="85950" y="53405"/>
                      <a:pt x="83453" y="63063"/>
                      <a:pt x="86169" y="71948"/>
                    </a:cubicBezTo>
                    <a:lnTo>
                      <a:pt x="95401" y="102150"/>
                    </a:lnTo>
                    <a:lnTo>
                      <a:pt x="96793" y="106189"/>
                    </a:lnTo>
                    <a:lnTo>
                      <a:pt x="152980" y="266128"/>
                    </a:lnTo>
                    <a:cubicBezTo>
                      <a:pt x="152980" y="266128"/>
                      <a:pt x="178377" y="338005"/>
                      <a:pt x="179414" y="396931"/>
                    </a:cubicBezTo>
                    <a:lnTo>
                      <a:pt x="123552" y="396931"/>
                    </a:lnTo>
                    <a:lnTo>
                      <a:pt x="123552" y="319006"/>
                    </a:lnTo>
                    <a:lnTo>
                      <a:pt x="123552" y="293970"/>
                    </a:lnTo>
                    <a:lnTo>
                      <a:pt x="123552" y="235699"/>
                    </a:lnTo>
                    <a:cubicBezTo>
                      <a:pt x="123552" y="234121"/>
                      <a:pt x="122641" y="232689"/>
                      <a:pt x="121220" y="232001"/>
                    </a:cubicBezTo>
                    <a:cubicBezTo>
                      <a:pt x="119802" y="231317"/>
                      <a:pt x="118101" y="231504"/>
                      <a:pt x="116864" y="232481"/>
                    </a:cubicBezTo>
                    <a:cubicBezTo>
                      <a:pt x="116760" y="232564"/>
                      <a:pt x="106220" y="240688"/>
                      <a:pt x="85298" y="240688"/>
                    </a:cubicBezTo>
                    <a:cubicBezTo>
                      <a:pt x="76850" y="240688"/>
                      <a:pt x="72641" y="238993"/>
                      <a:pt x="67769" y="237028"/>
                    </a:cubicBezTo>
                    <a:cubicBezTo>
                      <a:pt x="61430" y="234474"/>
                      <a:pt x="54245" y="231581"/>
                      <a:pt x="37794" y="231581"/>
                    </a:cubicBezTo>
                    <a:cubicBezTo>
                      <a:pt x="26933" y="231581"/>
                      <a:pt x="14984" y="234790"/>
                      <a:pt x="2282" y="241121"/>
                    </a:cubicBezTo>
                    <a:cubicBezTo>
                      <a:pt x="883" y="241816"/>
                      <a:pt x="0" y="243244"/>
                      <a:pt x="0" y="244807"/>
                    </a:cubicBezTo>
                    <a:lnTo>
                      <a:pt x="0" y="328114"/>
                    </a:lnTo>
                    <a:cubicBezTo>
                      <a:pt x="0" y="329540"/>
                      <a:pt x="738" y="330865"/>
                      <a:pt x="1950" y="331615"/>
                    </a:cubicBezTo>
                    <a:cubicBezTo>
                      <a:pt x="3159" y="332367"/>
                      <a:pt x="4681" y="332437"/>
                      <a:pt x="5954" y="331800"/>
                    </a:cubicBezTo>
                    <a:cubicBezTo>
                      <a:pt x="17505" y="326043"/>
                      <a:pt x="28218" y="323125"/>
                      <a:pt x="37794" y="323125"/>
                    </a:cubicBezTo>
                    <a:cubicBezTo>
                      <a:pt x="52649" y="323125"/>
                      <a:pt x="58770" y="325592"/>
                      <a:pt x="64690" y="327977"/>
                    </a:cubicBezTo>
                    <a:cubicBezTo>
                      <a:pt x="69885" y="330068"/>
                      <a:pt x="75254" y="332232"/>
                      <a:pt x="85298" y="332232"/>
                    </a:cubicBezTo>
                    <a:cubicBezTo>
                      <a:pt x="99366" y="332232"/>
                      <a:pt x="109335" y="328949"/>
                      <a:pt x="115316" y="326136"/>
                    </a:cubicBezTo>
                    <a:lnTo>
                      <a:pt x="115316" y="396931"/>
                    </a:lnTo>
                    <a:lnTo>
                      <a:pt x="76354" y="396931"/>
                    </a:lnTo>
                    <a:cubicBezTo>
                      <a:pt x="70234" y="396931"/>
                      <a:pt x="66251" y="403368"/>
                      <a:pt x="68984" y="408845"/>
                    </a:cubicBezTo>
                    <a:lnTo>
                      <a:pt x="99811" y="470621"/>
                    </a:lnTo>
                    <a:cubicBezTo>
                      <a:pt x="101205" y="473414"/>
                      <a:pt x="104059" y="475180"/>
                      <a:pt x="107181" y="475180"/>
                    </a:cubicBezTo>
                    <a:lnTo>
                      <a:pt x="263579" y="475180"/>
                    </a:lnTo>
                    <a:lnTo>
                      <a:pt x="419975" y="475180"/>
                    </a:lnTo>
                    <a:cubicBezTo>
                      <a:pt x="423097" y="475180"/>
                      <a:pt x="425951" y="473414"/>
                      <a:pt x="427347" y="470621"/>
                    </a:cubicBezTo>
                    <a:lnTo>
                      <a:pt x="458174" y="408845"/>
                    </a:lnTo>
                    <a:cubicBezTo>
                      <a:pt x="460043" y="405097"/>
                      <a:pt x="458725" y="400946"/>
                      <a:pt x="455773" y="398668"/>
                    </a:cubicBezTo>
                    <a:close/>
                    <a:moveTo>
                      <a:pt x="113590" y="27243"/>
                    </a:moveTo>
                    <a:lnTo>
                      <a:pt x="110715" y="14221"/>
                    </a:lnTo>
                    <a:cubicBezTo>
                      <a:pt x="110177" y="11791"/>
                      <a:pt x="111545" y="9338"/>
                      <a:pt x="113894" y="8515"/>
                    </a:cubicBezTo>
                    <a:cubicBezTo>
                      <a:pt x="114422" y="8331"/>
                      <a:pt x="114968" y="8237"/>
                      <a:pt x="115518" y="8237"/>
                    </a:cubicBezTo>
                    <a:cubicBezTo>
                      <a:pt x="117404" y="8237"/>
                      <a:pt x="119095" y="9288"/>
                      <a:pt x="119932" y="10980"/>
                    </a:cubicBezTo>
                    <a:lnTo>
                      <a:pt x="132314" y="36041"/>
                    </a:lnTo>
                    <a:cubicBezTo>
                      <a:pt x="135210" y="41902"/>
                      <a:pt x="136682" y="48455"/>
                      <a:pt x="136569" y="54991"/>
                    </a:cubicBezTo>
                    <a:lnTo>
                      <a:pt x="136427" y="63245"/>
                    </a:lnTo>
                    <a:cubicBezTo>
                      <a:pt x="136341" y="68272"/>
                      <a:pt x="136914" y="73294"/>
                      <a:pt x="138129" y="78172"/>
                    </a:cubicBezTo>
                    <a:lnTo>
                      <a:pt x="138613" y="80117"/>
                    </a:lnTo>
                    <a:lnTo>
                      <a:pt x="100860" y="91832"/>
                    </a:lnTo>
                    <a:lnTo>
                      <a:pt x="94046" y="69540"/>
                    </a:lnTo>
                    <a:cubicBezTo>
                      <a:pt x="92226" y="63586"/>
                      <a:pt x="93878" y="57200"/>
                      <a:pt x="98356" y="52875"/>
                    </a:cubicBezTo>
                    <a:lnTo>
                      <a:pt x="108949" y="42644"/>
                    </a:lnTo>
                    <a:cubicBezTo>
                      <a:pt x="113038" y="38695"/>
                      <a:pt x="114816" y="32793"/>
                      <a:pt x="113590" y="27243"/>
                    </a:cubicBezTo>
                    <a:close/>
                    <a:moveTo>
                      <a:pt x="67769" y="320336"/>
                    </a:moveTo>
                    <a:cubicBezTo>
                      <a:pt x="61430" y="317782"/>
                      <a:pt x="54245" y="314888"/>
                      <a:pt x="37794" y="314888"/>
                    </a:cubicBezTo>
                    <a:cubicBezTo>
                      <a:pt x="28646" y="314888"/>
                      <a:pt x="18728" y="317164"/>
                      <a:pt x="8237" y="321665"/>
                    </a:cubicBezTo>
                    <a:lnTo>
                      <a:pt x="8237" y="247387"/>
                    </a:lnTo>
                    <a:cubicBezTo>
                      <a:pt x="18919" y="242363"/>
                      <a:pt x="28851" y="239818"/>
                      <a:pt x="37794" y="239818"/>
                    </a:cubicBezTo>
                    <a:cubicBezTo>
                      <a:pt x="52649" y="239818"/>
                      <a:pt x="58770" y="242283"/>
                      <a:pt x="64690" y="244670"/>
                    </a:cubicBezTo>
                    <a:cubicBezTo>
                      <a:pt x="69885" y="246761"/>
                      <a:pt x="75254" y="248925"/>
                      <a:pt x="85298" y="248925"/>
                    </a:cubicBezTo>
                    <a:cubicBezTo>
                      <a:pt x="99341" y="248925"/>
                      <a:pt x="109331" y="245649"/>
                      <a:pt x="115316" y="242840"/>
                    </a:cubicBezTo>
                    <a:lnTo>
                      <a:pt x="115316" y="293970"/>
                    </a:lnTo>
                    <a:lnTo>
                      <a:pt x="115316" y="316817"/>
                    </a:lnTo>
                    <a:cubicBezTo>
                      <a:pt x="111684" y="319020"/>
                      <a:pt x="101669" y="323995"/>
                      <a:pt x="85298" y="323995"/>
                    </a:cubicBezTo>
                    <a:cubicBezTo>
                      <a:pt x="76850" y="323995"/>
                      <a:pt x="72641" y="322300"/>
                      <a:pt x="67769" y="320336"/>
                    </a:cubicBezTo>
                    <a:close/>
                    <a:moveTo>
                      <a:pt x="287533" y="466944"/>
                    </a:moveTo>
                    <a:cubicBezTo>
                      <a:pt x="296749" y="459786"/>
                      <a:pt x="302703" y="448629"/>
                      <a:pt x="302703" y="436055"/>
                    </a:cubicBezTo>
                    <a:cubicBezTo>
                      <a:pt x="302703" y="423482"/>
                      <a:pt x="296749" y="412325"/>
                      <a:pt x="287533" y="405167"/>
                    </a:cubicBezTo>
                    <a:lnTo>
                      <a:pt x="450802" y="405167"/>
                    </a:lnTo>
                    <a:lnTo>
                      <a:pt x="450802" y="405167"/>
                    </a:lnTo>
                    <a:lnTo>
                      <a:pt x="419975" y="466944"/>
                    </a:lnTo>
                    <a:lnTo>
                      <a:pt x="287533" y="466944"/>
                    </a:lnTo>
                    <a:close/>
                    <a:moveTo>
                      <a:pt x="107181" y="466944"/>
                    </a:moveTo>
                    <a:lnTo>
                      <a:pt x="76354" y="405167"/>
                    </a:lnTo>
                    <a:lnTo>
                      <a:pt x="115316" y="405167"/>
                    </a:lnTo>
                    <a:lnTo>
                      <a:pt x="123552" y="405167"/>
                    </a:lnTo>
                    <a:lnTo>
                      <a:pt x="239624" y="405167"/>
                    </a:lnTo>
                    <a:cubicBezTo>
                      <a:pt x="230408" y="412325"/>
                      <a:pt x="224454" y="423482"/>
                      <a:pt x="224454" y="436055"/>
                    </a:cubicBezTo>
                    <a:cubicBezTo>
                      <a:pt x="224454" y="448629"/>
                      <a:pt x="230408" y="459786"/>
                      <a:pt x="239624" y="466944"/>
                    </a:cubicBezTo>
                    <a:lnTo>
                      <a:pt x="107181" y="466944"/>
                    </a:lnTo>
                    <a:close/>
                    <a:moveTo>
                      <a:pt x="263579" y="466944"/>
                    </a:moveTo>
                    <a:cubicBezTo>
                      <a:pt x="263578" y="466944"/>
                      <a:pt x="263577" y="466944"/>
                      <a:pt x="263576" y="466944"/>
                    </a:cubicBezTo>
                    <a:cubicBezTo>
                      <a:pt x="246545" y="466944"/>
                      <a:pt x="232690" y="453085"/>
                      <a:pt x="232690" y="436055"/>
                    </a:cubicBezTo>
                    <a:cubicBezTo>
                      <a:pt x="232690" y="420401"/>
                      <a:pt x="244404" y="407461"/>
                      <a:pt x="259520" y="405464"/>
                    </a:cubicBezTo>
                    <a:cubicBezTo>
                      <a:pt x="260852" y="405291"/>
                      <a:pt x="262200" y="405167"/>
                      <a:pt x="263579" y="405167"/>
                    </a:cubicBezTo>
                    <a:cubicBezTo>
                      <a:pt x="264957" y="405167"/>
                      <a:pt x="266305" y="405291"/>
                      <a:pt x="267637" y="405464"/>
                    </a:cubicBezTo>
                    <a:cubicBezTo>
                      <a:pt x="282753" y="407461"/>
                      <a:pt x="294467" y="420401"/>
                      <a:pt x="294467" y="436055"/>
                    </a:cubicBezTo>
                    <a:cubicBezTo>
                      <a:pt x="294467" y="453085"/>
                      <a:pt x="280612" y="466944"/>
                      <a:pt x="263581" y="466944"/>
                    </a:cubicBezTo>
                    <a:cubicBezTo>
                      <a:pt x="263580" y="466944"/>
                      <a:pt x="263579" y="466944"/>
                      <a:pt x="263579" y="466944"/>
                    </a:cubicBezTo>
                    <a:close/>
                    <a:moveTo>
                      <a:pt x="292407" y="289852"/>
                    </a:moveTo>
                    <a:lnTo>
                      <a:pt x="317118" y="289852"/>
                    </a:lnTo>
                    <a:cubicBezTo>
                      <a:pt x="319392" y="289852"/>
                      <a:pt x="321236" y="291696"/>
                      <a:pt x="321236" y="293970"/>
                    </a:cubicBezTo>
                    <a:cubicBezTo>
                      <a:pt x="321236" y="296244"/>
                      <a:pt x="319392" y="298089"/>
                      <a:pt x="317118" y="298089"/>
                    </a:cubicBezTo>
                    <a:lnTo>
                      <a:pt x="292407" y="298089"/>
                    </a:lnTo>
                    <a:cubicBezTo>
                      <a:pt x="290133" y="298089"/>
                      <a:pt x="288289" y="296244"/>
                      <a:pt x="288289" y="293970"/>
                    </a:cubicBezTo>
                    <a:cubicBezTo>
                      <a:pt x="288289" y="291696"/>
                      <a:pt x="290133" y="289852"/>
                      <a:pt x="292407" y="289852"/>
                    </a:cubicBezTo>
                    <a:close/>
                    <a:moveTo>
                      <a:pt x="345360" y="347367"/>
                    </a:moveTo>
                    <a:cubicBezTo>
                      <a:pt x="350373" y="336985"/>
                      <a:pt x="350887" y="325176"/>
                      <a:pt x="350538" y="317612"/>
                    </a:cubicBezTo>
                    <a:lnTo>
                      <a:pt x="394688" y="396931"/>
                    </a:lnTo>
                    <a:lnTo>
                      <a:pt x="355242" y="396931"/>
                    </a:lnTo>
                    <a:lnTo>
                      <a:pt x="345360" y="34736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940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-534095" y="879257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/>
              <a:t>Ideologi</a:t>
            </a:r>
            <a:r>
              <a:rPr lang="en-US" sz="3400" dirty="0"/>
              <a:t> </a:t>
            </a:r>
            <a:r>
              <a:rPr lang="en-US" sz="3400" dirty="0" err="1"/>
              <a:t>Sosialisme</a:t>
            </a:r>
            <a:r>
              <a:rPr lang="en-US" sz="3400" dirty="0"/>
              <a:t> </a:t>
            </a:r>
            <a:r>
              <a:rPr lang="en-US" sz="3400" dirty="0" err="1"/>
              <a:t>komunisme</a:t>
            </a:r>
            <a:endParaRPr sz="3400" dirty="0"/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" name="Google Shape;1104;p45">
            <a:extLst>
              <a:ext uri="{FF2B5EF4-FFF2-40B4-BE49-F238E27FC236}">
                <a16:creationId xmlns:a16="http://schemas.microsoft.com/office/drawing/2014/main" id="{E3F7D916-86AB-40AE-859C-C0FF85500F5A}"/>
              </a:ext>
            </a:extLst>
          </p:cNvPr>
          <p:cNvSpPr txBox="1"/>
          <p:nvPr/>
        </p:nvSpPr>
        <p:spPr>
          <a:xfrm>
            <a:off x="1037252" y="1669356"/>
            <a:ext cx="7923868" cy="308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Sosialisme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adalah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serangkaian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sistem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ekonomi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dan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sosial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ditandai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kepemilikan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sosial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atas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alat-alat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produksi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dan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manajemen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mandiri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pekerja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serta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teori-teori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dan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gerakan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politik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terkait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dengannya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Kepemilikan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sosial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dapat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berupa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kepemilikan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negara,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kolektif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koperasi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atau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kepemilikan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sosial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atas</a:t>
            </a:r>
            <a:r>
              <a:rPr lang="en-US" sz="18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ekuitas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Ada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banyak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varian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sosialisme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dan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tidak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definisi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tunggal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merangkum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semuanya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kepemilikan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sosial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menjadi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elemen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umum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dimiliki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berbagai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variannya</a:t>
            </a:r>
            <a:r>
              <a:rPr lang="en-US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1800" dirty="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Google Shape;1246;p48">
            <a:extLst>
              <a:ext uri="{FF2B5EF4-FFF2-40B4-BE49-F238E27FC236}">
                <a16:creationId xmlns:a16="http://schemas.microsoft.com/office/drawing/2014/main" id="{7A2F301B-BCD5-47F4-9D37-DD997FD3238A}"/>
              </a:ext>
            </a:extLst>
          </p:cNvPr>
          <p:cNvSpPr/>
          <p:nvPr/>
        </p:nvSpPr>
        <p:spPr>
          <a:xfrm>
            <a:off x="245193" y="151247"/>
            <a:ext cx="438897" cy="1082753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104;p45">
            <a:extLst>
              <a:ext uri="{FF2B5EF4-FFF2-40B4-BE49-F238E27FC236}">
                <a16:creationId xmlns:a16="http://schemas.microsoft.com/office/drawing/2014/main" id="{7CA340B1-9C4F-483A-81C2-3205B06BE3F9}"/>
              </a:ext>
            </a:extLst>
          </p:cNvPr>
          <p:cNvSpPr txBox="1"/>
          <p:nvPr/>
        </p:nvSpPr>
        <p:spPr>
          <a:xfrm>
            <a:off x="1037252" y="1588432"/>
            <a:ext cx="7740988" cy="699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it-IT" sz="18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Ideologi sosialime komunis memiliki beberapa ciri antara lain </a:t>
            </a:r>
            <a:endParaRPr lang="en-US" sz="1800" b="1" dirty="0">
              <a:solidFill>
                <a:srgbClr val="273F68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9DC1F1-2250-4102-8F74-F4A5D7AD2FDF}"/>
              </a:ext>
            </a:extLst>
          </p:cNvPr>
          <p:cNvGrpSpPr/>
          <p:nvPr/>
        </p:nvGrpSpPr>
        <p:grpSpPr>
          <a:xfrm>
            <a:off x="876386" y="2083926"/>
            <a:ext cx="7787319" cy="761175"/>
            <a:chOff x="876386" y="2083926"/>
            <a:chExt cx="7787319" cy="761175"/>
          </a:xfrm>
        </p:grpSpPr>
        <p:sp>
          <p:nvSpPr>
            <p:cNvPr id="44" name="Google Shape;1104;p45">
              <a:extLst>
                <a:ext uri="{FF2B5EF4-FFF2-40B4-BE49-F238E27FC236}">
                  <a16:creationId xmlns:a16="http://schemas.microsoft.com/office/drawing/2014/main" id="{4CBEEC23-ECC8-4E16-97C1-4CBF565E23D7}"/>
                </a:ext>
              </a:extLst>
            </p:cNvPr>
            <p:cNvSpPr txBox="1"/>
            <p:nvPr/>
          </p:nvSpPr>
          <p:spPr>
            <a:xfrm>
              <a:off x="1775767" y="2139489"/>
              <a:ext cx="6887938" cy="429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/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Kebebasan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atau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kepentingan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warga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Negara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dikalahkan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untuk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kepentingan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Negara</a:t>
              </a:r>
              <a:endParaRPr lang="en-US" sz="15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54" name="Google Shape;137;p7">
              <a:extLst>
                <a:ext uri="{FF2B5EF4-FFF2-40B4-BE49-F238E27FC236}">
                  <a16:creationId xmlns:a16="http://schemas.microsoft.com/office/drawing/2014/main" id="{2C007C96-D5B8-4E9D-84C2-4CA4DFC1579F}"/>
                </a:ext>
              </a:extLst>
            </p:cNvPr>
            <p:cNvGrpSpPr/>
            <p:nvPr/>
          </p:nvGrpSpPr>
          <p:grpSpPr>
            <a:xfrm>
              <a:off x="876386" y="2083926"/>
              <a:ext cx="803992" cy="761175"/>
              <a:chOff x="3966803" y="1575530"/>
              <a:chExt cx="481589" cy="455941"/>
            </a:xfrm>
          </p:grpSpPr>
          <p:sp>
            <p:nvSpPr>
              <p:cNvPr id="55" name="Google Shape;138;p7">
                <a:extLst>
                  <a:ext uri="{FF2B5EF4-FFF2-40B4-BE49-F238E27FC236}">
                    <a16:creationId xmlns:a16="http://schemas.microsoft.com/office/drawing/2014/main" id="{269A2E6D-0988-4C71-9068-86068BE08B0B}"/>
                  </a:ext>
                </a:extLst>
              </p:cNvPr>
              <p:cNvSpPr/>
              <p:nvPr/>
            </p:nvSpPr>
            <p:spPr>
              <a:xfrm>
                <a:off x="3966803" y="1575530"/>
                <a:ext cx="481589" cy="455941"/>
              </a:xfrm>
              <a:custGeom>
                <a:avLst/>
                <a:gdLst/>
                <a:ahLst/>
                <a:cxnLst/>
                <a:rect l="l" t="t" r="r" b="b"/>
                <a:pathLst>
                  <a:path w="481589" h="455941" extrusionOk="0">
                    <a:moveTo>
                      <a:pt x="480916" y="79594"/>
                    </a:moveTo>
                    <a:cubicBezTo>
                      <a:pt x="475478" y="60919"/>
                      <a:pt x="462899" y="45337"/>
                      <a:pt x="455885" y="37711"/>
                    </a:cubicBezTo>
                    <a:cubicBezTo>
                      <a:pt x="439694" y="20107"/>
                      <a:pt x="425991" y="13100"/>
                      <a:pt x="417346" y="10321"/>
                    </a:cubicBezTo>
                    <a:cubicBezTo>
                      <a:pt x="415701" y="9792"/>
                      <a:pt x="413993" y="9524"/>
                      <a:pt x="412269" y="9524"/>
                    </a:cubicBezTo>
                    <a:lnTo>
                      <a:pt x="412269" y="9524"/>
                    </a:lnTo>
                    <a:cubicBezTo>
                      <a:pt x="408085" y="9524"/>
                      <a:pt x="404076" y="11092"/>
                      <a:pt x="400980" y="13939"/>
                    </a:cubicBezTo>
                    <a:lnTo>
                      <a:pt x="367656" y="44588"/>
                    </a:lnTo>
                    <a:cubicBezTo>
                      <a:pt x="357019" y="54371"/>
                      <a:pt x="344674" y="61650"/>
                      <a:pt x="330964" y="66220"/>
                    </a:cubicBezTo>
                    <a:cubicBezTo>
                      <a:pt x="315035" y="71531"/>
                      <a:pt x="300691" y="79988"/>
                      <a:pt x="288332" y="91355"/>
                    </a:cubicBezTo>
                    <a:lnTo>
                      <a:pt x="241695" y="134248"/>
                    </a:lnTo>
                    <a:cubicBezTo>
                      <a:pt x="240829" y="132806"/>
                      <a:pt x="239803" y="131487"/>
                      <a:pt x="238644" y="130280"/>
                    </a:cubicBezTo>
                    <a:lnTo>
                      <a:pt x="237961" y="122146"/>
                    </a:lnTo>
                    <a:cubicBezTo>
                      <a:pt x="237542" y="117170"/>
                      <a:pt x="234512" y="112975"/>
                      <a:pt x="230331" y="110745"/>
                    </a:cubicBezTo>
                    <a:cubicBezTo>
                      <a:pt x="233784" y="110353"/>
                      <a:pt x="237303" y="109862"/>
                      <a:pt x="240919" y="109204"/>
                    </a:cubicBezTo>
                    <a:cubicBezTo>
                      <a:pt x="253293" y="106952"/>
                      <a:pt x="261644" y="95410"/>
                      <a:pt x="259933" y="82927"/>
                    </a:cubicBezTo>
                    <a:cubicBezTo>
                      <a:pt x="258885" y="75282"/>
                      <a:pt x="252525" y="69615"/>
                      <a:pt x="244810" y="69451"/>
                    </a:cubicBezTo>
                    <a:cubicBezTo>
                      <a:pt x="219370" y="68913"/>
                      <a:pt x="189006" y="55765"/>
                      <a:pt x="188702" y="55633"/>
                    </a:cubicBezTo>
                    <a:cubicBezTo>
                      <a:pt x="173773" y="48715"/>
                      <a:pt x="137096" y="42567"/>
                      <a:pt x="122028" y="40248"/>
                    </a:cubicBezTo>
                    <a:cubicBezTo>
                      <a:pt x="120766" y="40054"/>
                      <a:pt x="119597" y="39491"/>
                      <a:pt x="118647" y="38620"/>
                    </a:cubicBezTo>
                    <a:lnTo>
                      <a:pt x="81311" y="4401"/>
                    </a:lnTo>
                    <a:cubicBezTo>
                      <a:pt x="78214" y="1563"/>
                      <a:pt x="74200" y="0"/>
                      <a:pt x="70008" y="0"/>
                    </a:cubicBezTo>
                    <a:lnTo>
                      <a:pt x="70008" y="0"/>
                    </a:lnTo>
                    <a:cubicBezTo>
                      <a:pt x="67952" y="0"/>
                      <a:pt x="65938" y="375"/>
                      <a:pt x="64023" y="1115"/>
                    </a:cubicBezTo>
                    <a:cubicBezTo>
                      <a:pt x="45878" y="8126"/>
                      <a:pt x="31425" y="21987"/>
                      <a:pt x="24424" y="29625"/>
                    </a:cubicBezTo>
                    <a:cubicBezTo>
                      <a:pt x="8265" y="47257"/>
                      <a:pt x="2451" y="61508"/>
                      <a:pt x="418" y="70358"/>
                    </a:cubicBezTo>
                    <a:cubicBezTo>
                      <a:pt x="-918" y="76175"/>
                      <a:pt x="998" y="82306"/>
                      <a:pt x="5418" y="86356"/>
                    </a:cubicBezTo>
                    <a:lnTo>
                      <a:pt x="38796" y="116947"/>
                    </a:lnTo>
                    <a:cubicBezTo>
                      <a:pt x="49450" y="126712"/>
                      <a:pt x="57753" y="138391"/>
                      <a:pt x="63476" y="151662"/>
                    </a:cubicBezTo>
                    <a:cubicBezTo>
                      <a:pt x="70125" y="167081"/>
                      <a:pt x="79773" y="180652"/>
                      <a:pt x="92153" y="191998"/>
                    </a:cubicBezTo>
                    <a:lnTo>
                      <a:pt x="140703" y="236494"/>
                    </a:lnTo>
                    <a:cubicBezTo>
                      <a:pt x="138573" y="235943"/>
                      <a:pt x="136388" y="235576"/>
                      <a:pt x="134133" y="235576"/>
                    </a:cubicBezTo>
                    <a:cubicBezTo>
                      <a:pt x="132094" y="235576"/>
                      <a:pt x="130091" y="235821"/>
                      <a:pt x="128149" y="236274"/>
                    </a:cubicBezTo>
                    <a:cubicBezTo>
                      <a:pt x="127978" y="236136"/>
                      <a:pt x="127805" y="235975"/>
                      <a:pt x="127634" y="235842"/>
                    </a:cubicBezTo>
                    <a:cubicBezTo>
                      <a:pt x="125353" y="234072"/>
                      <a:pt x="122643" y="233136"/>
                      <a:pt x="119797" y="233136"/>
                    </a:cubicBezTo>
                    <a:cubicBezTo>
                      <a:pt x="116070" y="233136"/>
                      <a:pt x="112526" y="234757"/>
                      <a:pt x="110072" y="237584"/>
                    </a:cubicBezTo>
                    <a:cubicBezTo>
                      <a:pt x="107654" y="240370"/>
                      <a:pt x="106568" y="244083"/>
                      <a:pt x="107092" y="247769"/>
                    </a:cubicBezTo>
                    <a:cubicBezTo>
                      <a:pt x="107654" y="251719"/>
                      <a:pt x="108928" y="255886"/>
                      <a:pt x="110822" y="260227"/>
                    </a:cubicBezTo>
                    <a:cubicBezTo>
                      <a:pt x="111287" y="261786"/>
                      <a:pt x="112019" y="263278"/>
                      <a:pt x="112964" y="264682"/>
                    </a:cubicBezTo>
                    <a:cubicBezTo>
                      <a:pt x="114852" y="268285"/>
                      <a:pt x="117168" y="272002"/>
                      <a:pt x="119908" y="275824"/>
                    </a:cubicBezTo>
                    <a:cubicBezTo>
                      <a:pt x="128517" y="291813"/>
                      <a:pt x="135498" y="312797"/>
                      <a:pt x="135585" y="313059"/>
                    </a:cubicBezTo>
                    <a:cubicBezTo>
                      <a:pt x="141150" y="330552"/>
                      <a:pt x="163695" y="365276"/>
                      <a:pt x="173128" y="379390"/>
                    </a:cubicBezTo>
                    <a:cubicBezTo>
                      <a:pt x="174023" y="380730"/>
                      <a:pt x="174497" y="382298"/>
                      <a:pt x="174497" y="383926"/>
                    </a:cubicBezTo>
                    <a:lnTo>
                      <a:pt x="174496" y="429849"/>
                    </a:lnTo>
                    <a:cubicBezTo>
                      <a:pt x="174496" y="436096"/>
                      <a:pt x="177972" y="441746"/>
                      <a:pt x="183567" y="444592"/>
                    </a:cubicBezTo>
                    <a:cubicBezTo>
                      <a:pt x="203701" y="454836"/>
                      <a:pt x="227777" y="455942"/>
                      <a:pt x="237193" y="455942"/>
                    </a:cubicBezTo>
                    <a:cubicBezTo>
                      <a:pt x="265961" y="455942"/>
                      <a:pt x="282222" y="448779"/>
                      <a:pt x="289355" y="444510"/>
                    </a:cubicBezTo>
                    <a:cubicBezTo>
                      <a:pt x="294223" y="441596"/>
                      <a:pt x="297248" y="436207"/>
                      <a:pt x="297248" y="430446"/>
                    </a:cubicBezTo>
                    <a:lnTo>
                      <a:pt x="297248" y="390561"/>
                    </a:lnTo>
                    <a:cubicBezTo>
                      <a:pt x="297248" y="374296"/>
                      <a:pt x="300624" y="358524"/>
                      <a:pt x="307283" y="343684"/>
                    </a:cubicBezTo>
                    <a:cubicBezTo>
                      <a:pt x="314901" y="326710"/>
                      <a:pt x="318763" y="308669"/>
                      <a:pt x="318763" y="290063"/>
                    </a:cubicBezTo>
                    <a:lnTo>
                      <a:pt x="318763" y="255856"/>
                    </a:lnTo>
                    <a:lnTo>
                      <a:pt x="358020" y="219750"/>
                    </a:lnTo>
                    <a:cubicBezTo>
                      <a:pt x="357026" y="229615"/>
                      <a:pt x="357449" y="239297"/>
                      <a:pt x="358146" y="246636"/>
                    </a:cubicBezTo>
                    <a:cubicBezTo>
                      <a:pt x="359295" y="258731"/>
                      <a:pt x="369334" y="267851"/>
                      <a:pt x="381497" y="267851"/>
                    </a:cubicBezTo>
                    <a:cubicBezTo>
                      <a:pt x="381897" y="267851"/>
                      <a:pt x="382302" y="267841"/>
                      <a:pt x="382707" y="267820"/>
                    </a:cubicBezTo>
                    <a:cubicBezTo>
                      <a:pt x="390413" y="267427"/>
                      <a:pt x="396602" y="261573"/>
                      <a:pt x="397422" y="253900"/>
                    </a:cubicBezTo>
                    <a:cubicBezTo>
                      <a:pt x="400127" y="228599"/>
                      <a:pt x="415815" y="199466"/>
                      <a:pt x="415972" y="199174"/>
                    </a:cubicBezTo>
                    <a:cubicBezTo>
                      <a:pt x="424136" y="184891"/>
                      <a:pt x="433389" y="148871"/>
                      <a:pt x="436983" y="134055"/>
                    </a:cubicBezTo>
                    <a:cubicBezTo>
                      <a:pt x="437284" y="132813"/>
                      <a:pt x="437945" y="131696"/>
                      <a:pt x="438893" y="130824"/>
                    </a:cubicBezTo>
                    <a:lnTo>
                      <a:pt x="476170" y="96540"/>
                    </a:lnTo>
                    <a:cubicBezTo>
                      <a:pt x="480880" y="92208"/>
                      <a:pt x="482699" y="85714"/>
                      <a:pt x="480916" y="79594"/>
                    </a:cubicBezTo>
                    <a:close/>
                    <a:moveTo>
                      <a:pt x="470594" y="90477"/>
                    </a:moveTo>
                    <a:lnTo>
                      <a:pt x="451859" y="107707"/>
                    </a:lnTo>
                    <a:cubicBezTo>
                      <a:pt x="448440" y="99429"/>
                      <a:pt x="444526" y="91958"/>
                      <a:pt x="440347" y="85217"/>
                    </a:cubicBezTo>
                    <a:lnTo>
                      <a:pt x="464512" y="62991"/>
                    </a:lnTo>
                    <a:cubicBezTo>
                      <a:pt x="468075" y="68989"/>
                      <a:pt x="471111" y="75383"/>
                      <a:pt x="473008" y="81897"/>
                    </a:cubicBezTo>
                    <a:cubicBezTo>
                      <a:pt x="473906" y="84979"/>
                      <a:pt x="472956" y="88305"/>
                      <a:pt x="470594" y="90477"/>
                    </a:cubicBezTo>
                    <a:close/>
                    <a:moveTo>
                      <a:pt x="382288" y="259594"/>
                    </a:moveTo>
                    <a:lnTo>
                      <a:pt x="382287" y="259594"/>
                    </a:lnTo>
                    <a:cubicBezTo>
                      <a:pt x="382023" y="259608"/>
                      <a:pt x="381758" y="259614"/>
                      <a:pt x="381497" y="259614"/>
                    </a:cubicBezTo>
                    <a:cubicBezTo>
                      <a:pt x="373696" y="259614"/>
                      <a:pt x="367091" y="253708"/>
                      <a:pt x="366346" y="245857"/>
                    </a:cubicBezTo>
                    <a:cubicBezTo>
                      <a:pt x="365354" y="235416"/>
                      <a:pt x="365010" y="220981"/>
                      <a:pt x="368368" y="208332"/>
                    </a:cubicBezTo>
                    <a:cubicBezTo>
                      <a:pt x="369063" y="205713"/>
                      <a:pt x="367020" y="203590"/>
                      <a:pt x="364797" y="203590"/>
                    </a:cubicBezTo>
                    <a:cubicBezTo>
                      <a:pt x="363958" y="203590"/>
                      <a:pt x="363094" y="203892"/>
                      <a:pt x="362341" y="204585"/>
                    </a:cubicBezTo>
                    <a:cubicBezTo>
                      <a:pt x="350796" y="215203"/>
                      <a:pt x="333901" y="230742"/>
                      <a:pt x="318763" y="244665"/>
                    </a:cubicBezTo>
                    <a:cubicBezTo>
                      <a:pt x="317371" y="245945"/>
                      <a:pt x="316002" y="247205"/>
                      <a:pt x="314645" y="248452"/>
                    </a:cubicBezTo>
                    <a:cubicBezTo>
                      <a:pt x="313246" y="249739"/>
                      <a:pt x="311875" y="251000"/>
                      <a:pt x="310526" y="252241"/>
                    </a:cubicBezTo>
                    <a:cubicBezTo>
                      <a:pt x="303966" y="258274"/>
                      <a:pt x="298041" y="263724"/>
                      <a:pt x="293497" y="267903"/>
                    </a:cubicBezTo>
                    <a:cubicBezTo>
                      <a:pt x="291067" y="270138"/>
                      <a:pt x="288002" y="271241"/>
                      <a:pt x="284946" y="271241"/>
                    </a:cubicBezTo>
                    <a:cubicBezTo>
                      <a:pt x="281523" y="271241"/>
                      <a:pt x="278111" y="269859"/>
                      <a:pt x="275608" y="267138"/>
                    </a:cubicBezTo>
                    <a:lnTo>
                      <a:pt x="275356" y="266864"/>
                    </a:lnTo>
                    <a:cubicBezTo>
                      <a:pt x="270618" y="261712"/>
                      <a:pt x="270953" y="253695"/>
                      <a:pt x="276105" y="248957"/>
                    </a:cubicBezTo>
                    <a:lnTo>
                      <a:pt x="276587" y="248513"/>
                    </a:lnTo>
                    <a:lnTo>
                      <a:pt x="282237" y="243318"/>
                    </a:lnTo>
                    <a:lnTo>
                      <a:pt x="310526" y="217299"/>
                    </a:lnTo>
                    <a:lnTo>
                      <a:pt x="314645" y="213510"/>
                    </a:lnTo>
                    <a:lnTo>
                      <a:pt x="318763" y="209723"/>
                    </a:lnTo>
                    <a:lnTo>
                      <a:pt x="328336" y="200918"/>
                    </a:lnTo>
                    <a:cubicBezTo>
                      <a:pt x="329863" y="199513"/>
                      <a:pt x="329963" y="197136"/>
                      <a:pt x="328558" y="195609"/>
                    </a:cubicBezTo>
                    <a:cubicBezTo>
                      <a:pt x="327817" y="194804"/>
                      <a:pt x="326806" y="194395"/>
                      <a:pt x="325792" y="194395"/>
                    </a:cubicBezTo>
                    <a:cubicBezTo>
                      <a:pt x="324881" y="194395"/>
                      <a:pt x="323967" y="194725"/>
                      <a:pt x="323245" y="195391"/>
                    </a:cubicBezTo>
                    <a:lnTo>
                      <a:pt x="318763" y="199526"/>
                    </a:lnTo>
                    <a:lnTo>
                      <a:pt x="314645" y="203324"/>
                    </a:lnTo>
                    <a:lnTo>
                      <a:pt x="310526" y="207124"/>
                    </a:lnTo>
                    <a:lnTo>
                      <a:pt x="282237" y="233221"/>
                    </a:lnTo>
                    <a:lnTo>
                      <a:pt x="277922" y="237201"/>
                    </a:lnTo>
                    <a:lnTo>
                      <a:pt x="277889" y="237231"/>
                    </a:lnTo>
                    <a:lnTo>
                      <a:pt x="273773" y="241028"/>
                    </a:lnTo>
                    <a:lnTo>
                      <a:pt x="261066" y="252751"/>
                    </a:lnTo>
                    <a:cubicBezTo>
                      <a:pt x="258630" y="254998"/>
                      <a:pt x="255548" y="256109"/>
                      <a:pt x="252476" y="256109"/>
                    </a:cubicBezTo>
                    <a:cubicBezTo>
                      <a:pt x="249054" y="256109"/>
                      <a:pt x="245644" y="254732"/>
                      <a:pt x="243145" y="252015"/>
                    </a:cubicBezTo>
                    <a:lnTo>
                      <a:pt x="242734" y="251568"/>
                    </a:lnTo>
                    <a:cubicBezTo>
                      <a:pt x="240852" y="249522"/>
                      <a:pt x="239805" y="247022"/>
                      <a:pt x="239507" y="244457"/>
                    </a:cubicBezTo>
                    <a:cubicBezTo>
                      <a:pt x="239149" y="241370"/>
                      <a:pt x="239893" y="238188"/>
                      <a:pt x="241778" y="235577"/>
                    </a:cubicBezTo>
                    <a:cubicBezTo>
                      <a:pt x="242271" y="234895"/>
                      <a:pt x="242839" y="234252"/>
                      <a:pt x="243483" y="233661"/>
                    </a:cubicBezTo>
                    <a:lnTo>
                      <a:pt x="244924" y="232334"/>
                    </a:lnTo>
                    <a:lnTo>
                      <a:pt x="245379" y="231916"/>
                    </a:lnTo>
                    <a:lnTo>
                      <a:pt x="250645" y="227073"/>
                    </a:lnTo>
                    <a:lnTo>
                      <a:pt x="258122" y="220196"/>
                    </a:lnTo>
                    <a:lnTo>
                      <a:pt x="263443" y="215303"/>
                    </a:lnTo>
                    <a:lnTo>
                      <a:pt x="267364" y="211696"/>
                    </a:lnTo>
                    <a:lnTo>
                      <a:pt x="273773" y="205801"/>
                    </a:lnTo>
                    <a:lnTo>
                      <a:pt x="277889" y="202015"/>
                    </a:lnTo>
                    <a:lnTo>
                      <a:pt x="278079" y="201841"/>
                    </a:lnTo>
                    <a:lnTo>
                      <a:pt x="282237" y="198017"/>
                    </a:lnTo>
                    <a:lnTo>
                      <a:pt x="301841" y="179986"/>
                    </a:lnTo>
                    <a:lnTo>
                      <a:pt x="305033" y="177050"/>
                    </a:lnTo>
                    <a:lnTo>
                      <a:pt x="306071" y="176096"/>
                    </a:lnTo>
                    <a:cubicBezTo>
                      <a:pt x="306834" y="175394"/>
                      <a:pt x="307224" y="174444"/>
                      <a:pt x="307249" y="173483"/>
                    </a:cubicBezTo>
                    <a:cubicBezTo>
                      <a:pt x="307273" y="172560"/>
                      <a:pt x="306963" y="171626"/>
                      <a:pt x="306288" y="170892"/>
                    </a:cubicBezTo>
                    <a:cubicBezTo>
                      <a:pt x="305562" y="170103"/>
                      <a:pt x="304571" y="169702"/>
                      <a:pt x="303577" y="169702"/>
                    </a:cubicBezTo>
                    <a:cubicBezTo>
                      <a:pt x="302686" y="169702"/>
                      <a:pt x="301792" y="170024"/>
                      <a:pt x="301085" y="170674"/>
                    </a:cubicBezTo>
                    <a:lnTo>
                      <a:pt x="300653" y="171071"/>
                    </a:lnTo>
                    <a:lnTo>
                      <a:pt x="296607" y="174793"/>
                    </a:lnTo>
                    <a:lnTo>
                      <a:pt x="290982" y="179967"/>
                    </a:lnTo>
                    <a:lnTo>
                      <a:pt x="283933" y="186450"/>
                    </a:lnTo>
                    <a:lnTo>
                      <a:pt x="278256" y="191671"/>
                    </a:lnTo>
                    <a:lnTo>
                      <a:pt x="277889" y="192008"/>
                    </a:lnTo>
                    <a:lnTo>
                      <a:pt x="274674" y="194966"/>
                    </a:lnTo>
                    <a:lnTo>
                      <a:pt x="273773" y="195794"/>
                    </a:lnTo>
                    <a:lnTo>
                      <a:pt x="271147" y="198210"/>
                    </a:lnTo>
                    <a:lnTo>
                      <a:pt x="264712" y="204128"/>
                    </a:lnTo>
                    <a:lnTo>
                      <a:pt x="261578" y="207011"/>
                    </a:lnTo>
                    <a:lnTo>
                      <a:pt x="258410" y="209923"/>
                    </a:lnTo>
                    <a:lnTo>
                      <a:pt x="248045" y="219457"/>
                    </a:lnTo>
                    <a:cubicBezTo>
                      <a:pt x="247095" y="220330"/>
                      <a:pt x="246030" y="220980"/>
                      <a:pt x="244924" y="221510"/>
                    </a:cubicBezTo>
                    <a:cubicBezTo>
                      <a:pt x="243195" y="222339"/>
                      <a:pt x="241339" y="222803"/>
                      <a:pt x="239469" y="222803"/>
                    </a:cubicBezTo>
                    <a:cubicBezTo>
                      <a:pt x="238539" y="222803"/>
                      <a:pt x="237614" y="222680"/>
                      <a:pt x="236704" y="222478"/>
                    </a:cubicBezTo>
                    <a:cubicBezTo>
                      <a:pt x="236079" y="222338"/>
                      <a:pt x="235469" y="222137"/>
                      <a:pt x="234867" y="221902"/>
                    </a:cubicBezTo>
                    <a:cubicBezTo>
                      <a:pt x="233122" y="221223"/>
                      <a:pt x="231491" y="220180"/>
                      <a:pt x="230138" y="218708"/>
                    </a:cubicBezTo>
                    <a:lnTo>
                      <a:pt x="229799" y="218340"/>
                    </a:lnTo>
                    <a:cubicBezTo>
                      <a:pt x="229002" y="217474"/>
                      <a:pt x="228402" y="216508"/>
                      <a:pt x="227891" y="215509"/>
                    </a:cubicBezTo>
                    <a:cubicBezTo>
                      <a:pt x="225363" y="210566"/>
                      <a:pt x="226262" y="204374"/>
                      <a:pt x="230548" y="200432"/>
                    </a:cubicBezTo>
                    <a:lnTo>
                      <a:pt x="236704" y="194771"/>
                    </a:lnTo>
                    <a:lnTo>
                      <a:pt x="240161" y="191590"/>
                    </a:lnTo>
                    <a:lnTo>
                      <a:pt x="244924" y="187209"/>
                    </a:lnTo>
                    <a:lnTo>
                      <a:pt x="245641" y="186550"/>
                    </a:lnTo>
                    <a:lnTo>
                      <a:pt x="264640" y="169076"/>
                    </a:lnTo>
                    <a:lnTo>
                      <a:pt x="267683" y="166277"/>
                    </a:lnTo>
                    <a:lnTo>
                      <a:pt x="270725" y="163479"/>
                    </a:lnTo>
                    <a:lnTo>
                      <a:pt x="273773" y="160676"/>
                    </a:lnTo>
                    <a:lnTo>
                      <a:pt x="277585" y="157170"/>
                    </a:lnTo>
                    <a:lnTo>
                      <a:pt x="281105" y="153933"/>
                    </a:lnTo>
                    <a:lnTo>
                      <a:pt x="286197" y="149250"/>
                    </a:lnTo>
                    <a:cubicBezTo>
                      <a:pt x="287738" y="147832"/>
                      <a:pt x="287839" y="145434"/>
                      <a:pt x="286421" y="143892"/>
                    </a:cubicBezTo>
                    <a:cubicBezTo>
                      <a:pt x="285673" y="143079"/>
                      <a:pt x="284653" y="142667"/>
                      <a:pt x="283629" y="142667"/>
                    </a:cubicBezTo>
                    <a:cubicBezTo>
                      <a:pt x="282712" y="142667"/>
                      <a:pt x="281792" y="142998"/>
                      <a:pt x="281063" y="143668"/>
                    </a:cubicBezTo>
                    <a:lnTo>
                      <a:pt x="277580" y="146872"/>
                    </a:lnTo>
                    <a:lnTo>
                      <a:pt x="274523" y="149684"/>
                    </a:lnTo>
                    <a:lnTo>
                      <a:pt x="271473" y="152488"/>
                    </a:lnTo>
                    <a:lnTo>
                      <a:pt x="265114" y="158337"/>
                    </a:lnTo>
                    <a:lnTo>
                      <a:pt x="262072" y="161135"/>
                    </a:lnTo>
                    <a:lnTo>
                      <a:pt x="259029" y="163933"/>
                    </a:lnTo>
                    <a:lnTo>
                      <a:pt x="247078" y="174926"/>
                    </a:lnTo>
                    <a:cubicBezTo>
                      <a:pt x="246407" y="175543"/>
                      <a:pt x="245679" y="176055"/>
                      <a:pt x="244924" y="176501"/>
                    </a:cubicBezTo>
                    <a:cubicBezTo>
                      <a:pt x="242941" y="177671"/>
                      <a:pt x="240723" y="178271"/>
                      <a:pt x="238502" y="178271"/>
                    </a:cubicBezTo>
                    <a:cubicBezTo>
                      <a:pt x="237899" y="178271"/>
                      <a:pt x="237301" y="178175"/>
                      <a:pt x="236704" y="178089"/>
                    </a:cubicBezTo>
                    <a:cubicBezTo>
                      <a:pt x="236594" y="178074"/>
                      <a:pt x="236483" y="178075"/>
                      <a:pt x="236374" y="178056"/>
                    </a:cubicBezTo>
                    <a:cubicBezTo>
                      <a:pt x="233701" y="177603"/>
                      <a:pt x="231148" y="176327"/>
                      <a:pt x="229171" y="174177"/>
                    </a:cubicBezTo>
                    <a:cubicBezTo>
                      <a:pt x="227725" y="172605"/>
                      <a:pt x="226809" y="170755"/>
                      <a:pt x="226301" y="168824"/>
                    </a:cubicBezTo>
                    <a:cubicBezTo>
                      <a:pt x="225143" y="164427"/>
                      <a:pt x="226340" y="159562"/>
                      <a:pt x="229919" y="156270"/>
                    </a:cubicBezTo>
                    <a:lnTo>
                      <a:pt x="236704" y="150030"/>
                    </a:lnTo>
                    <a:lnTo>
                      <a:pt x="240275" y="146745"/>
                    </a:lnTo>
                    <a:lnTo>
                      <a:pt x="240824" y="146241"/>
                    </a:lnTo>
                    <a:lnTo>
                      <a:pt x="243317" y="143947"/>
                    </a:lnTo>
                    <a:lnTo>
                      <a:pt x="244709" y="142667"/>
                    </a:lnTo>
                    <a:lnTo>
                      <a:pt x="246360" y="141149"/>
                    </a:lnTo>
                    <a:lnTo>
                      <a:pt x="293908" y="97418"/>
                    </a:lnTo>
                    <a:cubicBezTo>
                      <a:pt x="305330" y="86912"/>
                      <a:pt x="318847" y="78943"/>
                      <a:pt x="333569" y="74034"/>
                    </a:cubicBezTo>
                    <a:cubicBezTo>
                      <a:pt x="348292" y="69126"/>
                      <a:pt x="361809" y="61157"/>
                      <a:pt x="373232" y="50651"/>
                    </a:cubicBezTo>
                    <a:lnTo>
                      <a:pt x="383348" y="41346"/>
                    </a:lnTo>
                    <a:cubicBezTo>
                      <a:pt x="392453" y="46269"/>
                      <a:pt x="427407" y="67657"/>
                      <a:pt x="445364" y="113682"/>
                    </a:cubicBezTo>
                    <a:lnTo>
                      <a:pt x="433317" y="124761"/>
                    </a:lnTo>
                    <a:cubicBezTo>
                      <a:pt x="431171" y="126735"/>
                      <a:pt x="429666" y="129279"/>
                      <a:pt x="428979" y="132113"/>
                    </a:cubicBezTo>
                    <a:cubicBezTo>
                      <a:pt x="425923" y="144708"/>
                      <a:pt x="416601" y="181475"/>
                      <a:pt x="408733" y="195245"/>
                    </a:cubicBezTo>
                    <a:cubicBezTo>
                      <a:pt x="408733" y="195245"/>
                      <a:pt x="392141" y="225810"/>
                      <a:pt x="389232" y="253025"/>
                    </a:cubicBezTo>
                    <a:cubicBezTo>
                      <a:pt x="388846" y="256632"/>
                      <a:pt x="385910" y="259409"/>
                      <a:pt x="382288" y="259594"/>
                    </a:cubicBezTo>
                    <a:close/>
                    <a:moveTo>
                      <a:pt x="310526" y="290063"/>
                    </a:moveTo>
                    <a:cubicBezTo>
                      <a:pt x="310526" y="307384"/>
                      <a:pt x="306860" y="324509"/>
                      <a:pt x="299768" y="340312"/>
                    </a:cubicBezTo>
                    <a:cubicBezTo>
                      <a:pt x="292677" y="356115"/>
                      <a:pt x="289011" y="373240"/>
                      <a:pt x="289011" y="390561"/>
                    </a:cubicBezTo>
                    <a:lnTo>
                      <a:pt x="289011" y="398093"/>
                    </a:lnTo>
                    <a:cubicBezTo>
                      <a:pt x="286482" y="399359"/>
                      <a:pt x="274216" y="405031"/>
                      <a:pt x="254418" y="407212"/>
                    </a:cubicBezTo>
                    <a:cubicBezTo>
                      <a:pt x="252209" y="399508"/>
                      <a:pt x="245191" y="393837"/>
                      <a:pt x="236778" y="393837"/>
                    </a:cubicBezTo>
                    <a:cubicBezTo>
                      <a:pt x="228500" y="393837"/>
                      <a:pt x="221579" y="399330"/>
                      <a:pt x="219252" y="406843"/>
                    </a:cubicBezTo>
                    <a:cubicBezTo>
                      <a:pt x="208135" y="405462"/>
                      <a:pt x="195908" y="402779"/>
                      <a:pt x="182734" y="398257"/>
                    </a:cubicBezTo>
                    <a:lnTo>
                      <a:pt x="182734" y="383926"/>
                    </a:lnTo>
                    <a:cubicBezTo>
                      <a:pt x="182734" y="380675"/>
                      <a:pt x="181782" y="377516"/>
                      <a:pt x="179976" y="374813"/>
                    </a:cubicBezTo>
                    <a:cubicBezTo>
                      <a:pt x="171940" y="362790"/>
                      <a:pt x="148774" y="327347"/>
                      <a:pt x="143407" y="310478"/>
                    </a:cubicBezTo>
                    <a:cubicBezTo>
                      <a:pt x="143407" y="310478"/>
                      <a:pt x="138525" y="295712"/>
                      <a:pt x="131678" y="281010"/>
                    </a:cubicBezTo>
                    <a:cubicBezTo>
                      <a:pt x="140614" y="277438"/>
                      <a:pt x="145991" y="273218"/>
                      <a:pt x="147634" y="268460"/>
                    </a:cubicBezTo>
                    <a:cubicBezTo>
                      <a:pt x="148634" y="265563"/>
                      <a:pt x="148343" y="262530"/>
                      <a:pt x="146814" y="259921"/>
                    </a:cubicBezTo>
                    <a:cubicBezTo>
                      <a:pt x="143098" y="253578"/>
                      <a:pt x="139416" y="248265"/>
                      <a:pt x="135798" y="243947"/>
                    </a:cubicBezTo>
                    <a:cubicBezTo>
                      <a:pt x="139099" y="244254"/>
                      <a:pt x="142354" y="245417"/>
                      <a:pt x="145164" y="247594"/>
                    </a:cubicBezTo>
                    <a:cubicBezTo>
                      <a:pt x="151249" y="252310"/>
                      <a:pt x="158060" y="258743"/>
                      <a:pt x="163200" y="266787"/>
                    </a:cubicBezTo>
                    <a:cubicBezTo>
                      <a:pt x="164049" y="268115"/>
                      <a:pt x="165356" y="268712"/>
                      <a:pt x="166648" y="268712"/>
                    </a:cubicBezTo>
                    <a:cubicBezTo>
                      <a:pt x="168737" y="268712"/>
                      <a:pt x="170786" y="267150"/>
                      <a:pt x="170786" y="264600"/>
                    </a:cubicBezTo>
                    <a:lnTo>
                      <a:pt x="170786" y="256189"/>
                    </a:lnTo>
                    <a:lnTo>
                      <a:pt x="170786" y="252070"/>
                    </a:lnTo>
                    <a:lnTo>
                      <a:pt x="170786" y="247953"/>
                    </a:lnTo>
                    <a:lnTo>
                      <a:pt x="170786" y="218510"/>
                    </a:lnTo>
                    <a:lnTo>
                      <a:pt x="170786" y="208224"/>
                    </a:lnTo>
                    <a:lnTo>
                      <a:pt x="170786" y="173162"/>
                    </a:lnTo>
                    <a:lnTo>
                      <a:pt x="170786" y="166676"/>
                    </a:lnTo>
                    <a:lnTo>
                      <a:pt x="170786" y="160944"/>
                    </a:lnTo>
                    <a:cubicBezTo>
                      <a:pt x="170786" y="160834"/>
                      <a:pt x="170816" y="160732"/>
                      <a:pt x="170818" y="160621"/>
                    </a:cubicBezTo>
                    <a:cubicBezTo>
                      <a:pt x="171414" y="161777"/>
                      <a:pt x="172109" y="162882"/>
                      <a:pt x="173009" y="163846"/>
                    </a:cubicBezTo>
                    <a:cubicBezTo>
                      <a:pt x="175708" y="166736"/>
                      <a:pt x="179524" y="168393"/>
                      <a:pt x="183478" y="168393"/>
                    </a:cubicBezTo>
                    <a:lnTo>
                      <a:pt x="185983" y="168393"/>
                    </a:lnTo>
                    <a:cubicBezTo>
                      <a:pt x="189979" y="168393"/>
                      <a:pt x="193822" y="166706"/>
                      <a:pt x="196527" y="163764"/>
                    </a:cubicBezTo>
                    <a:cubicBezTo>
                      <a:pt x="197759" y="162424"/>
                      <a:pt x="198672" y="160853"/>
                      <a:pt x="199313" y="159181"/>
                    </a:cubicBezTo>
                    <a:cubicBezTo>
                      <a:pt x="199386" y="159765"/>
                      <a:pt x="199490" y="160340"/>
                      <a:pt x="199490" y="160944"/>
                    </a:cubicBezTo>
                    <a:lnTo>
                      <a:pt x="199490" y="189479"/>
                    </a:lnTo>
                    <a:lnTo>
                      <a:pt x="199490" y="199470"/>
                    </a:lnTo>
                    <a:lnTo>
                      <a:pt x="199490" y="234531"/>
                    </a:lnTo>
                    <a:lnTo>
                      <a:pt x="199490" y="240119"/>
                    </a:lnTo>
                    <a:lnTo>
                      <a:pt x="199490" y="240146"/>
                    </a:lnTo>
                    <a:cubicBezTo>
                      <a:pt x="199490" y="242462"/>
                      <a:pt x="201368" y="244340"/>
                      <a:pt x="203684" y="244340"/>
                    </a:cubicBezTo>
                    <a:cubicBezTo>
                      <a:pt x="203865" y="244340"/>
                      <a:pt x="204018" y="244259"/>
                      <a:pt x="204193" y="244237"/>
                    </a:cubicBezTo>
                    <a:cubicBezTo>
                      <a:pt x="205742" y="244040"/>
                      <a:pt x="207030" y="243059"/>
                      <a:pt x="207575" y="241649"/>
                    </a:cubicBezTo>
                    <a:cubicBezTo>
                      <a:pt x="207757" y="241178"/>
                      <a:pt x="207878" y="240675"/>
                      <a:pt x="207877" y="240140"/>
                    </a:cubicBezTo>
                    <a:lnTo>
                      <a:pt x="207828" y="207112"/>
                    </a:lnTo>
                    <a:lnTo>
                      <a:pt x="207813" y="197107"/>
                    </a:lnTo>
                    <a:lnTo>
                      <a:pt x="207761" y="161984"/>
                    </a:lnTo>
                    <a:lnTo>
                      <a:pt x="207746" y="151818"/>
                    </a:lnTo>
                    <a:lnTo>
                      <a:pt x="207737" y="145723"/>
                    </a:lnTo>
                    <a:cubicBezTo>
                      <a:pt x="207735" y="144323"/>
                      <a:pt x="207999" y="142997"/>
                      <a:pt x="208376" y="141719"/>
                    </a:cubicBezTo>
                    <a:cubicBezTo>
                      <a:pt x="208778" y="144625"/>
                      <a:pt x="210068" y="147377"/>
                      <a:pt x="212094" y="149547"/>
                    </a:cubicBezTo>
                    <a:cubicBezTo>
                      <a:pt x="214478" y="152099"/>
                      <a:pt x="217744" y="153615"/>
                      <a:pt x="221196" y="153952"/>
                    </a:cubicBezTo>
                    <a:cubicBezTo>
                      <a:pt x="219674" y="156216"/>
                      <a:pt x="218632" y="158704"/>
                      <a:pt x="218089" y="161298"/>
                    </a:cubicBezTo>
                    <a:cubicBezTo>
                      <a:pt x="217355" y="164810"/>
                      <a:pt x="217539" y="168464"/>
                      <a:pt x="218630" y="171916"/>
                    </a:cubicBezTo>
                    <a:cubicBezTo>
                      <a:pt x="219523" y="174742"/>
                      <a:pt x="220974" y="177432"/>
                      <a:pt x="223108" y="179753"/>
                    </a:cubicBezTo>
                    <a:cubicBezTo>
                      <a:pt x="226036" y="182936"/>
                      <a:pt x="229877" y="185112"/>
                      <a:pt x="234045" y="186025"/>
                    </a:cubicBezTo>
                    <a:lnTo>
                      <a:pt x="224972" y="194370"/>
                    </a:lnTo>
                    <a:cubicBezTo>
                      <a:pt x="221254" y="197789"/>
                      <a:pt x="219154" y="202265"/>
                      <a:pt x="218516" y="206917"/>
                    </a:cubicBezTo>
                    <a:cubicBezTo>
                      <a:pt x="217981" y="210823"/>
                      <a:pt x="218546" y="214817"/>
                      <a:pt x="220230" y="218478"/>
                    </a:cubicBezTo>
                    <a:cubicBezTo>
                      <a:pt x="221117" y="220409"/>
                      <a:pt x="222221" y="222268"/>
                      <a:pt x="223736" y="223915"/>
                    </a:cubicBezTo>
                    <a:lnTo>
                      <a:pt x="224077" y="224286"/>
                    </a:lnTo>
                    <a:cubicBezTo>
                      <a:pt x="224868" y="225146"/>
                      <a:pt x="225735" y="225920"/>
                      <a:pt x="226648" y="226628"/>
                    </a:cubicBezTo>
                    <a:cubicBezTo>
                      <a:pt x="228094" y="227749"/>
                      <a:pt x="229689" y="228644"/>
                      <a:pt x="231367" y="229351"/>
                    </a:cubicBezTo>
                    <a:cubicBezTo>
                      <a:pt x="232610" y="229875"/>
                      <a:pt x="233884" y="230322"/>
                      <a:pt x="235210" y="230599"/>
                    </a:cubicBezTo>
                    <a:cubicBezTo>
                      <a:pt x="232756" y="233921"/>
                      <a:pt x="231346" y="237897"/>
                      <a:pt x="231170" y="242115"/>
                    </a:cubicBezTo>
                    <a:cubicBezTo>
                      <a:pt x="231154" y="242487"/>
                      <a:pt x="231227" y="242845"/>
                      <a:pt x="231231" y="243215"/>
                    </a:cubicBezTo>
                    <a:cubicBezTo>
                      <a:pt x="231284" y="248389"/>
                      <a:pt x="233143" y="253307"/>
                      <a:pt x="236672" y="257144"/>
                    </a:cubicBezTo>
                    <a:lnTo>
                      <a:pt x="237080" y="257589"/>
                    </a:lnTo>
                    <a:cubicBezTo>
                      <a:pt x="241031" y="261884"/>
                      <a:pt x="246641" y="264346"/>
                      <a:pt x="252476" y="264346"/>
                    </a:cubicBezTo>
                    <a:cubicBezTo>
                      <a:pt x="256589" y="264346"/>
                      <a:pt x="260561" y="263146"/>
                      <a:pt x="263948" y="260918"/>
                    </a:cubicBezTo>
                    <a:cubicBezTo>
                      <a:pt x="264471" y="265080"/>
                      <a:pt x="266244" y="269124"/>
                      <a:pt x="269294" y="272440"/>
                    </a:cubicBezTo>
                    <a:lnTo>
                      <a:pt x="269550" y="272718"/>
                    </a:lnTo>
                    <a:cubicBezTo>
                      <a:pt x="273499" y="277012"/>
                      <a:pt x="279112" y="279478"/>
                      <a:pt x="284946" y="279478"/>
                    </a:cubicBezTo>
                    <a:cubicBezTo>
                      <a:pt x="290191" y="279478"/>
                      <a:pt x="295209" y="277520"/>
                      <a:pt x="299073" y="273966"/>
                    </a:cubicBezTo>
                    <a:lnTo>
                      <a:pt x="310526" y="263432"/>
                    </a:lnTo>
                    <a:lnTo>
                      <a:pt x="310526" y="290063"/>
                    </a:lnTo>
                    <a:close/>
                    <a:moveTo>
                      <a:pt x="289011" y="430446"/>
                    </a:moveTo>
                    <a:cubicBezTo>
                      <a:pt x="289011" y="433296"/>
                      <a:pt x="287570" y="435979"/>
                      <a:pt x="285125" y="437442"/>
                    </a:cubicBezTo>
                    <a:cubicBezTo>
                      <a:pt x="278748" y="441260"/>
                      <a:pt x="264009" y="447705"/>
                      <a:pt x="237193" y="447705"/>
                    </a:cubicBezTo>
                    <a:cubicBezTo>
                      <a:pt x="221830" y="447705"/>
                      <a:pt x="202569" y="445018"/>
                      <a:pt x="187302" y="437251"/>
                    </a:cubicBezTo>
                    <a:cubicBezTo>
                      <a:pt x="184510" y="435831"/>
                      <a:pt x="182733" y="432981"/>
                      <a:pt x="182733" y="429849"/>
                    </a:cubicBezTo>
                    <a:lnTo>
                      <a:pt x="182734" y="406921"/>
                    </a:lnTo>
                    <a:cubicBezTo>
                      <a:pt x="195650" y="411166"/>
                      <a:pt x="207674" y="413789"/>
                      <a:pt x="218638" y="415160"/>
                    </a:cubicBezTo>
                    <a:cubicBezTo>
                      <a:pt x="220034" y="423956"/>
                      <a:pt x="227589" y="430699"/>
                      <a:pt x="236778" y="430699"/>
                    </a:cubicBezTo>
                    <a:cubicBezTo>
                      <a:pt x="245813" y="430699"/>
                      <a:pt x="253297" y="424188"/>
                      <a:pt x="254872" y="415608"/>
                    </a:cubicBezTo>
                    <a:cubicBezTo>
                      <a:pt x="271334" y="413853"/>
                      <a:pt x="283039" y="409744"/>
                      <a:pt x="289011" y="407179"/>
                    </a:cubicBezTo>
                    <a:lnTo>
                      <a:pt x="289011" y="430446"/>
                    </a:lnTo>
                    <a:close/>
                    <a:moveTo>
                      <a:pt x="126262" y="245659"/>
                    </a:moveTo>
                    <a:cubicBezTo>
                      <a:pt x="129926" y="249357"/>
                      <a:pt x="134442" y="255100"/>
                      <a:pt x="139708" y="264086"/>
                    </a:cubicBezTo>
                    <a:cubicBezTo>
                      <a:pt x="142044" y="268073"/>
                      <a:pt x="128373" y="273468"/>
                      <a:pt x="128373" y="273468"/>
                    </a:cubicBezTo>
                    <a:cubicBezTo>
                      <a:pt x="127815" y="272732"/>
                      <a:pt x="127350" y="272047"/>
                      <a:pt x="126836" y="271335"/>
                    </a:cubicBezTo>
                    <a:cubicBezTo>
                      <a:pt x="124015" y="267425"/>
                      <a:pt x="121801" y="263853"/>
                      <a:pt x="120144" y="260660"/>
                    </a:cubicBezTo>
                    <a:cubicBezTo>
                      <a:pt x="119620" y="259652"/>
                      <a:pt x="119133" y="258669"/>
                      <a:pt x="118706" y="257731"/>
                    </a:cubicBezTo>
                    <a:cubicBezTo>
                      <a:pt x="117281" y="254599"/>
                      <a:pt x="116391" y="251887"/>
                      <a:pt x="115831" y="249546"/>
                    </a:cubicBezTo>
                    <a:cubicBezTo>
                      <a:pt x="115581" y="248498"/>
                      <a:pt x="115373" y="247500"/>
                      <a:pt x="115247" y="246609"/>
                    </a:cubicBezTo>
                    <a:cubicBezTo>
                      <a:pt x="114822" y="243624"/>
                      <a:pt x="117211" y="241373"/>
                      <a:pt x="119797" y="241373"/>
                    </a:cubicBezTo>
                    <a:cubicBezTo>
                      <a:pt x="120742" y="241373"/>
                      <a:pt x="121714" y="241674"/>
                      <a:pt x="122584" y="242349"/>
                    </a:cubicBezTo>
                    <a:cubicBezTo>
                      <a:pt x="122720" y="242455"/>
                      <a:pt x="122873" y="242593"/>
                      <a:pt x="123013" y="242705"/>
                    </a:cubicBezTo>
                    <a:cubicBezTo>
                      <a:pt x="124006" y="243505"/>
                      <a:pt x="125087" y="244472"/>
                      <a:pt x="126262" y="245659"/>
                    </a:cubicBezTo>
                    <a:close/>
                    <a:moveTo>
                      <a:pt x="44361" y="110875"/>
                    </a:moveTo>
                    <a:lnTo>
                      <a:pt x="31017" y="98645"/>
                    </a:lnTo>
                    <a:cubicBezTo>
                      <a:pt x="36202" y="87130"/>
                      <a:pt x="54793" y="52353"/>
                      <a:pt x="97763" y="30652"/>
                    </a:cubicBezTo>
                    <a:lnTo>
                      <a:pt x="113082" y="44692"/>
                    </a:lnTo>
                    <a:cubicBezTo>
                      <a:pt x="115231" y="46662"/>
                      <a:pt x="117894" y="47945"/>
                      <a:pt x="120776" y="48389"/>
                    </a:cubicBezTo>
                    <a:cubicBezTo>
                      <a:pt x="133586" y="50360"/>
                      <a:pt x="171014" y="56514"/>
                      <a:pt x="185404" y="63180"/>
                    </a:cubicBezTo>
                    <a:cubicBezTo>
                      <a:pt x="185404" y="63180"/>
                      <a:pt x="217271" y="77107"/>
                      <a:pt x="244635" y="77687"/>
                    </a:cubicBezTo>
                    <a:cubicBezTo>
                      <a:pt x="248262" y="77763"/>
                      <a:pt x="251280" y="80452"/>
                      <a:pt x="251773" y="84046"/>
                    </a:cubicBezTo>
                    <a:cubicBezTo>
                      <a:pt x="252880" y="92121"/>
                      <a:pt x="247463" y="99641"/>
                      <a:pt x="239444" y="101100"/>
                    </a:cubicBezTo>
                    <a:cubicBezTo>
                      <a:pt x="232762" y="102317"/>
                      <a:pt x="224388" y="103405"/>
                      <a:pt x="215815" y="103405"/>
                    </a:cubicBezTo>
                    <a:cubicBezTo>
                      <a:pt x="211150" y="103405"/>
                      <a:pt x="206426" y="103083"/>
                      <a:pt x="201883" y="102283"/>
                    </a:cubicBezTo>
                    <a:cubicBezTo>
                      <a:pt x="201639" y="102240"/>
                      <a:pt x="201401" y="102220"/>
                      <a:pt x="201169" y="102220"/>
                    </a:cubicBezTo>
                    <a:cubicBezTo>
                      <a:pt x="197924" y="102220"/>
                      <a:pt x="196095" y="106254"/>
                      <a:pt x="198663" y="108608"/>
                    </a:cubicBezTo>
                    <a:cubicBezTo>
                      <a:pt x="202058" y="111719"/>
                      <a:pt x="205929" y="115267"/>
                      <a:pt x="210068" y="119060"/>
                    </a:cubicBezTo>
                    <a:cubicBezTo>
                      <a:pt x="209732" y="120121"/>
                      <a:pt x="209475" y="121216"/>
                      <a:pt x="209396" y="122369"/>
                    </a:cubicBezTo>
                    <a:lnTo>
                      <a:pt x="209051" y="127412"/>
                    </a:lnTo>
                    <a:cubicBezTo>
                      <a:pt x="207996" y="128155"/>
                      <a:pt x="206974" y="128956"/>
                      <a:pt x="206043" y="129888"/>
                    </a:cubicBezTo>
                    <a:cubicBezTo>
                      <a:pt x="202300" y="133637"/>
                      <a:pt x="200049" y="138478"/>
                      <a:pt x="199588" y="143692"/>
                    </a:cubicBezTo>
                    <a:cubicBezTo>
                      <a:pt x="199554" y="143663"/>
                      <a:pt x="199513" y="143643"/>
                      <a:pt x="199478" y="143615"/>
                    </a:cubicBezTo>
                    <a:lnTo>
                      <a:pt x="198875" y="136445"/>
                    </a:lnTo>
                    <a:cubicBezTo>
                      <a:pt x="198256" y="129085"/>
                      <a:pt x="191986" y="123321"/>
                      <a:pt x="184602" y="123321"/>
                    </a:cubicBezTo>
                    <a:cubicBezTo>
                      <a:pt x="177100" y="123321"/>
                      <a:pt x="170823" y="129183"/>
                      <a:pt x="170311" y="136667"/>
                    </a:cubicBezTo>
                    <a:lnTo>
                      <a:pt x="169773" y="144524"/>
                    </a:lnTo>
                    <a:cubicBezTo>
                      <a:pt x="165344" y="148616"/>
                      <a:pt x="162549" y="154453"/>
                      <a:pt x="162549" y="160944"/>
                    </a:cubicBezTo>
                    <a:lnTo>
                      <a:pt x="162549" y="200675"/>
                    </a:lnTo>
                    <a:lnTo>
                      <a:pt x="150018" y="189191"/>
                    </a:lnTo>
                    <a:cubicBezTo>
                      <a:pt x="149291" y="188524"/>
                      <a:pt x="148373" y="188194"/>
                      <a:pt x="147458" y="188194"/>
                    </a:cubicBezTo>
                    <a:cubicBezTo>
                      <a:pt x="146432" y="188194"/>
                      <a:pt x="145409" y="188608"/>
                      <a:pt x="144661" y="189424"/>
                    </a:cubicBezTo>
                    <a:cubicBezTo>
                      <a:pt x="143247" y="190968"/>
                      <a:pt x="143351" y="193366"/>
                      <a:pt x="144895" y="194781"/>
                    </a:cubicBezTo>
                    <a:lnTo>
                      <a:pt x="162549" y="210961"/>
                    </a:lnTo>
                    <a:lnTo>
                      <a:pt x="162549" y="245224"/>
                    </a:lnTo>
                    <a:cubicBezTo>
                      <a:pt x="162305" y="245032"/>
                      <a:pt x="162042" y="244878"/>
                      <a:pt x="161809" y="244665"/>
                    </a:cubicBezTo>
                    <a:lnTo>
                      <a:pt x="97718" y="185925"/>
                    </a:lnTo>
                    <a:cubicBezTo>
                      <a:pt x="86277" y="175440"/>
                      <a:pt x="77185" y="162651"/>
                      <a:pt x="71040" y="148400"/>
                    </a:cubicBezTo>
                    <a:lnTo>
                      <a:pt x="71040" y="148400"/>
                    </a:lnTo>
                    <a:cubicBezTo>
                      <a:pt x="64894" y="134150"/>
                      <a:pt x="55802" y="121361"/>
                      <a:pt x="44361" y="110875"/>
                    </a:cubicBezTo>
                    <a:close/>
                    <a:moveTo>
                      <a:pt x="230035" y="126187"/>
                    </a:moveTo>
                    <a:lnTo>
                      <a:pt x="230289" y="129217"/>
                    </a:lnTo>
                    <a:lnTo>
                      <a:pt x="230544" y="132241"/>
                    </a:lnTo>
                    <a:lnTo>
                      <a:pt x="230706" y="134170"/>
                    </a:lnTo>
                    <a:lnTo>
                      <a:pt x="231052" y="138292"/>
                    </a:lnTo>
                    <a:lnTo>
                      <a:pt x="231133" y="139260"/>
                    </a:lnTo>
                    <a:cubicBezTo>
                      <a:pt x="231432" y="142810"/>
                      <a:pt x="228631" y="145857"/>
                      <a:pt x="225068" y="145857"/>
                    </a:cubicBezTo>
                    <a:lnTo>
                      <a:pt x="222563" y="145857"/>
                    </a:lnTo>
                    <a:cubicBezTo>
                      <a:pt x="219038" y="145857"/>
                      <a:pt x="216249" y="142872"/>
                      <a:pt x="216490" y="139354"/>
                    </a:cubicBezTo>
                    <a:lnTo>
                      <a:pt x="216960" y="132488"/>
                    </a:lnTo>
                    <a:lnTo>
                      <a:pt x="217260" y="128102"/>
                    </a:lnTo>
                    <a:lnTo>
                      <a:pt x="217418" y="125796"/>
                    </a:lnTo>
                    <a:lnTo>
                      <a:pt x="217558" y="123743"/>
                    </a:lnTo>
                    <a:lnTo>
                      <a:pt x="217614" y="122930"/>
                    </a:lnTo>
                    <a:cubicBezTo>
                      <a:pt x="217664" y="122200"/>
                      <a:pt x="217872" y="121521"/>
                      <a:pt x="218154" y="120887"/>
                    </a:cubicBezTo>
                    <a:cubicBezTo>
                      <a:pt x="218734" y="119582"/>
                      <a:pt x="219765" y="118566"/>
                      <a:pt x="221036" y="117939"/>
                    </a:cubicBezTo>
                    <a:cubicBezTo>
                      <a:pt x="221848" y="117539"/>
                      <a:pt x="222724" y="117258"/>
                      <a:pt x="223687" y="117258"/>
                    </a:cubicBezTo>
                    <a:cubicBezTo>
                      <a:pt x="226851" y="117258"/>
                      <a:pt x="229487" y="119683"/>
                      <a:pt x="229753" y="122836"/>
                    </a:cubicBezTo>
                    <a:lnTo>
                      <a:pt x="229903" y="124620"/>
                    </a:lnTo>
                    <a:lnTo>
                      <a:pt x="230035" y="126187"/>
                    </a:lnTo>
                    <a:close/>
                    <a:moveTo>
                      <a:pt x="192048" y="153559"/>
                    </a:moveTo>
                    <a:cubicBezTo>
                      <a:pt x="192347" y="157110"/>
                      <a:pt x="189546" y="160156"/>
                      <a:pt x="185983" y="160156"/>
                    </a:cubicBezTo>
                    <a:lnTo>
                      <a:pt x="183478" y="160156"/>
                    </a:lnTo>
                    <a:cubicBezTo>
                      <a:pt x="179952" y="160156"/>
                      <a:pt x="177164" y="157171"/>
                      <a:pt x="177405" y="153654"/>
                    </a:cubicBezTo>
                    <a:lnTo>
                      <a:pt x="177735" y="148828"/>
                    </a:lnTo>
                    <a:lnTo>
                      <a:pt x="178062" y="144047"/>
                    </a:lnTo>
                    <a:lnTo>
                      <a:pt x="178370" y="139548"/>
                    </a:lnTo>
                    <a:lnTo>
                      <a:pt x="178529" y="137230"/>
                    </a:lnTo>
                    <a:cubicBezTo>
                      <a:pt x="178747" y="134036"/>
                      <a:pt x="181401" y="131558"/>
                      <a:pt x="184602" y="131558"/>
                    </a:cubicBezTo>
                    <a:cubicBezTo>
                      <a:pt x="187766" y="131558"/>
                      <a:pt x="190402" y="133982"/>
                      <a:pt x="190668" y="137135"/>
                    </a:cubicBezTo>
                    <a:lnTo>
                      <a:pt x="190853" y="139332"/>
                    </a:lnTo>
                    <a:lnTo>
                      <a:pt x="191223" y="143738"/>
                    </a:lnTo>
                    <a:lnTo>
                      <a:pt x="191608" y="148321"/>
                    </a:lnTo>
                    <a:lnTo>
                      <a:pt x="192048" y="153559"/>
                    </a:lnTo>
                    <a:close/>
                    <a:moveTo>
                      <a:pt x="214789" y="112214"/>
                    </a:moveTo>
                    <a:lnTo>
                      <a:pt x="214150" y="111629"/>
                    </a:lnTo>
                    <a:cubicBezTo>
                      <a:pt x="214607" y="111636"/>
                      <a:pt x="215067" y="111638"/>
                      <a:pt x="215529" y="111639"/>
                    </a:cubicBezTo>
                    <a:cubicBezTo>
                      <a:pt x="215273" y="111819"/>
                      <a:pt x="215033" y="112019"/>
                      <a:pt x="214789" y="112214"/>
                    </a:cubicBezTo>
                    <a:close/>
                    <a:moveTo>
                      <a:pt x="412269" y="17761"/>
                    </a:moveTo>
                    <a:cubicBezTo>
                      <a:pt x="413123" y="17761"/>
                      <a:pt x="413985" y="17892"/>
                      <a:pt x="414826" y="18162"/>
                    </a:cubicBezTo>
                    <a:cubicBezTo>
                      <a:pt x="419578" y="19690"/>
                      <a:pt x="427446" y="23231"/>
                      <a:pt x="437219" y="31275"/>
                    </a:cubicBezTo>
                    <a:lnTo>
                      <a:pt x="413592" y="53005"/>
                    </a:lnTo>
                    <a:cubicBezTo>
                      <a:pt x="403862" y="44149"/>
                      <a:pt x="395071" y="38482"/>
                      <a:pt x="389760" y="35449"/>
                    </a:cubicBezTo>
                    <a:lnTo>
                      <a:pt x="406556" y="20002"/>
                    </a:lnTo>
                    <a:cubicBezTo>
                      <a:pt x="408141" y="18543"/>
                      <a:pt x="410183" y="17761"/>
                      <a:pt x="412269" y="17761"/>
                    </a:cubicBezTo>
                    <a:close/>
                    <a:moveTo>
                      <a:pt x="449823" y="43287"/>
                    </a:moveTo>
                    <a:cubicBezTo>
                      <a:pt x="453241" y="47004"/>
                      <a:pt x="456738" y="51289"/>
                      <a:pt x="460002" y="55952"/>
                    </a:cubicBezTo>
                    <a:lnTo>
                      <a:pt x="435759" y="78249"/>
                    </a:lnTo>
                    <a:cubicBezTo>
                      <a:pt x="430490" y="70708"/>
                      <a:pt x="424956" y="64224"/>
                      <a:pt x="419540" y="58722"/>
                    </a:cubicBezTo>
                    <a:lnTo>
                      <a:pt x="443410" y="36768"/>
                    </a:lnTo>
                    <a:cubicBezTo>
                      <a:pt x="445488" y="38744"/>
                      <a:pt x="447623" y="40896"/>
                      <a:pt x="449823" y="432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39;p7">
                <a:extLst>
                  <a:ext uri="{FF2B5EF4-FFF2-40B4-BE49-F238E27FC236}">
                    <a16:creationId xmlns:a16="http://schemas.microsoft.com/office/drawing/2014/main" id="{790FA0E3-C298-46C0-BD9E-2F29D273F0FB}"/>
                  </a:ext>
                </a:extLst>
              </p:cNvPr>
              <p:cNvSpPr/>
              <p:nvPr/>
            </p:nvSpPr>
            <p:spPr>
              <a:xfrm>
                <a:off x="4247469" y="1823733"/>
                <a:ext cx="14962" cy="15589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15589" extrusionOk="0">
                    <a:moveTo>
                      <a:pt x="5041" y="114"/>
                    </a:moveTo>
                    <a:cubicBezTo>
                      <a:pt x="2837" y="-411"/>
                      <a:pt x="677" y="932"/>
                      <a:pt x="126" y="3112"/>
                    </a:cubicBezTo>
                    <a:cubicBezTo>
                      <a:pt x="-429" y="5292"/>
                      <a:pt x="898" y="7524"/>
                      <a:pt x="3070" y="8111"/>
                    </a:cubicBezTo>
                    <a:cubicBezTo>
                      <a:pt x="3404" y="8202"/>
                      <a:pt x="6316" y="9072"/>
                      <a:pt x="6774" y="12091"/>
                    </a:cubicBezTo>
                    <a:cubicBezTo>
                      <a:pt x="7084" y="14130"/>
                      <a:pt x="8838" y="15590"/>
                      <a:pt x="10841" y="15590"/>
                    </a:cubicBezTo>
                    <a:cubicBezTo>
                      <a:pt x="11046" y="15590"/>
                      <a:pt x="11255" y="15576"/>
                      <a:pt x="11464" y="15544"/>
                    </a:cubicBezTo>
                    <a:cubicBezTo>
                      <a:pt x="13712" y="15202"/>
                      <a:pt x="15257" y="13102"/>
                      <a:pt x="14915" y="10852"/>
                    </a:cubicBezTo>
                    <a:cubicBezTo>
                      <a:pt x="13873" y="3987"/>
                      <a:pt x="8218" y="872"/>
                      <a:pt x="5041" y="1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40;p7">
                <a:extLst>
                  <a:ext uri="{FF2B5EF4-FFF2-40B4-BE49-F238E27FC236}">
                    <a16:creationId xmlns:a16="http://schemas.microsoft.com/office/drawing/2014/main" id="{FCDFC1F6-5431-4B99-A16F-EE320566340D}"/>
                  </a:ext>
                </a:extLst>
              </p:cNvPr>
              <p:cNvSpPr/>
              <p:nvPr/>
            </p:nvSpPr>
            <p:spPr>
              <a:xfrm>
                <a:off x="4212102" y="1810246"/>
                <a:ext cx="15001" cy="15581"/>
              </a:xfrm>
              <a:custGeom>
                <a:avLst/>
                <a:gdLst/>
                <a:ahLst/>
                <a:cxnLst/>
                <a:rect l="l" t="t" r="r" b="b"/>
                <a:pathLst>
                  <a:path w="15001" h="15581" extrusionOk="0">
                    <a:moveTo>
                      <a:pt x="6528" y="572"/>
                    </a:moveTo>
                    <a:cubicBezTo>
                      <a:pt x="6011" y="372"/>
                      <a:pt x="5517" y="210"/>
                      <a:pt x="5076" y="105"/>
                    </a:cubicBezTo>
                    <a:cubicBezTo>
                      <a:pt x="3565" y="-249"/>
                      <a:pt x="2079" y="320"/>
                      <a:pt x="1101" y="1399"/>
                    </a:cubicBezTo>
                    <a:cubicBezTo>
                      <a:pt x="652" y="1894"/>
                      <a:pt x="279" y="2460"/>
                      <a:pt x="113" y="3156"/>
                    </a:cubicBezTo>
                    <a:cubicBezTo>
                      <a:pt x="-414" y="5368"/>
                      <a:pt x="950" y="7590"/>
                      <a:pt x="3162" y="8117"/>
                    </a:cubicBezTo>
                    <a:cubicBezTo>
                      <a:pt x="3194" y="8125"/>
                      <a:pt x="6339" y="8957"/>
                      <a:pt x="6814" y="12082"/>
                    </a:cubicBezTo>
                    <a:cubicBezTo>
                      <a:pt x="7123" y="14121"/>
                      <a:pt x="8877" y="15581"/>
                      <a:pt x="10880" y="15581"/>
                    </a:cubicBezTo>
                    <a:cubicBezTo>
                      <a:pt x="11085" y="15581"/>
                      <a:pt x="11294" y="15567"/>
                      <a:pt x="11503" y="15535"/>
                    </a:cubicBezTo>
                    <a:cubicBezTo>
                      <a:pt x="13751" y="15193"/>
                      <a:pt x="15296" y="13094"/>
                      <a:pt x="14954" y="10844"/>
                    </a:cubicBezTo>
                    <a:cubicBezTo>
                      <a:pt x="14057" y="4930"/>
                      <a:pt x="9740" y="1811"/>
                      <a:pt x="6528" y="5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41;p7">
                <a:extLst>
                  <a:ext uri="{FF2B5EF4-FFF2-40B4-BE49-F238E27FC236}">
                    <a16:creationId xmlns:a16="http://schemas.microsoft.com/office/drawing/2014/main" id="{9394EE29-6212-463D-88DE-B37E2385C34D}"/>
                  </a:ext>
                </a:extLst>
              </p:cNvPr>
              <p:cNvSpPr/>
              <p:nvPr/>
            </p:nvSpPr>
            <p:spPr>
              <a:xfrm>
                <a:off x="4198850" y="1777139"/>
                <a:ext cx="1500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15525" extrusionOk="0">
                    <a:moveTo>
                      <a:pt x="5076" y="50"/>
                    </a:moveTo>
                    <a:cubicBezTo>
                      <a:pt x="4934" y="16"/>
                      <a:pt x="4798" y="54"/>
                      <a:pt x="4656" y="35"/>
                    </a:cubicBezTo>
                    <a:cubicBezTo>
                      <a:pt x="2604" y="-231"/>
                      <a:pt x="610" y="1029"/>
                      <a:pt x="113" y="3100"/>
                    </a:cubicBezTo>
                    <a:cubicBezTo>
                      <a:pt x="-414" y="5312"/>
                      <a:pt x="950" y="7534"/>
                      <a:pt x="3162" y="8061"/>
                    </a:cubicBezTo>
                    <a:cubicBezTo>
                      <a:pt x="3177" y="8065"/>
                      <a:pt x="3874" y="8262"/>
                      <a:pt x="4656" y="8773"/>
                    </a:cubicBezTo>
                    <a:cubicBezTo>
                      <a:pt x="5552" y="9358"/>
                      <a:pt x="6560" y="10359"/>
                      <a:pt x="6814" y="12027"/>
                    </a:cubicBezTo>
                    <a:cubicBezTo>
                      <a:pt x="7123" y="14066"/>
                      <a:pt x="8877" y="15526"/>
                      <a:pt x="10880" y="15526"/>
                    </a:cubicBezTo>
                    <a:cubicBezTo>
                      <a:pt x="11085" y="15526"/>
                      <a:pt x="11294" y="15512"/>
                      <a:pt x="11503" y="15480"/>
                    </a:cubicBezTo>
                    <a:cubicBezTo>
                      <a:pt x="12006" y="15403"/>
                      <a:pt x="12458" y="15212"/>
                      <a:pt x="12877" y="14978"/>
                    </a:cubicBezTo>
                    <a:cubicBezTo>
                      <a:pt x="14333" y="14164"/>
                      <a:pt x="15219" y="12535"/>
                      <a:pt x="14954" y="10788"/>
                    </a:cubicBezTo>
                    <a:cubicBezTo>
                      <a:pt x="14635" y="8688"/>
                      <a:pt x="13856" y="6977"/>
                      <a:pt x="12877" y="5539"/>
                    </a:cubicBezTo>
                    <a:cubicBezTo>
                      <a:pt x="10655" y="2276"/>
                      <a:pt x="7282" y="576"/>
                      <a:pt x="5076" y="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42;p7">
                <a:extLst>
                  <a:ext uri="{FF2B5EF4-FFF2-40B4-BE49-F238E27FC236}">
                    <a16:creationId xmlns:a16="http://schemas.microsoft.com/office/drawing/2014/main" id="{0BE0BC69-4B9F-4DC3-BB7E-F4C1108E888F}"/>
                  </a:ext>
                </a:extLst>
              </p:cNvPr>
              <p:cNvSpPr/>
              <p:nvPr/>
            </p:nvSpPr>
            <p:spPr>
              <a:xfrm>
                <a:off x="4199152" y="1731652"/>
                <a:ext cx="15000" cy="15505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15505" extrusionOk="0">
                    <a:moveTo>
                      <a:pt x="8713" y="1591"/>
                    </a:moveTo>
                    <a:cubicBezTo>
                      <a:pt x="8634" y="1543"/>
                      <a:pt x="8554" y="1497"/>
                      <a:pt x="8475" y="1451"/>
                    </a:cubicBezTo>
                    <a:cubicBezTo>
                      <a:pt x="7246" y="743"/>
                      <a:pt x="6044" y="260"/>
                      <a:pt x="5076" y="29"/>
                    </a:cubicBezTo>
                    <a:cubicBezTo>
                      <a:pt x="4833" y="-28"/>
                      <a:pt x="4597" y="19"/>
                      <a:pt x="4355" y="6"/>
                    </a:cubicBezTo>
                    <a:cubicBezTo>
                      <a:pt x="2413" y="-95"/>
                      <a:pt x="585" y="1109"/>
                      <a:pt x="113" y="3080"/>
                    </a:cubicBezTo>
                    <a:cubicBezTo>
                      <a:pt x="-414" y="5292"/>
                      <a:pt x="950" y="7514"/>
                      <a:pt x="3162" y="8041"/>
                    </a:cubicBezTo>
                    <a:cubicBezTo>
                      <a:pt x="3175" y="8044"/>
                      <a:pt x="3705" y="8195"/>
                      <a:pt x="4355" y="8567"/>
                    </a:cubicBezTo>
                    <a:cubicBezTo>
                      <a:pt x="5309" y="9112"/>
                      <a:pt x="6531" y="10147"/>
                      <a:pt x="6814" y="12006"/>
                    </a:cubicBezTo>
                    <a:cubicBezTo>
                      <a:pt x="7123" y="14045"/>
                      <a:pt x="8877" y="15505"/>
                      <a:pt x="10880" y="15505"/>
                    </a:cubicBezTo>
                    <a:cubicBezTo>
                      <a:pt x="11085" y="15505"/>
                      <a:pt x="11294" y="15491"/>
                      <a:pt x="11503" y="15459"/>
                    </a:cubicBezTo>
                    <a:cubicBezTo>
                      <a:pt x="11895" y="15400"/>
                      <a:pt x="12232" y="15226"/>
                      <a:pt x="12575" y="15068"/>
                    </a:cubicBezTo>
                    <a:cubicBezTo>
                      <a:pt x="14199" y="14319"/>
                      <a:pt x="15236" y="12625"/>
                      <a:pt x="14954" y="10768"/>
                    </a:cubicBezTo>
                    <a:cubicBezTo>
                      <a:pt x="14603" y="8454"/>
                      <a:pt x="13704" y="6598"/>
                      <a:pt x="12575" y="5083"/>
                    </a:cubicBezTo>
                    <a:cubicBezTo>
                      <a:pt x="11443" y="3562"/>
                      <a:pt x="10080" y="2415"/>
                      <a:pt x="8713" y="15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7FBE96-A725-44D2-8126-3AAEFF9B4FD1}"/>
              </a:ext>
            </a:extLst>
          </p:cNvPr>
          <p:cNvGrpSpPr/>
          <p:nvPr/>
        </p:nvGrpSpPr>
        <p:grpSpPr>
          <a:xfrm>
            <a:off x="1045190" y="3851817"/>
            <a:ext cx="7511390" cy="781954"/>
            <a:chOff x="1045190" y="3851817"/>
            <a:chExt cx="7511390" cy="781954"/>
          </a:xfrm>
        </p:grpSpPr>
        <p:sp>
          <p:nvSpPr>
            <p:cNvPr id="50" name="Google Shape;1104;p45">
              <a:extLst>
                <a:ext uri="{FF2B5EF4-FFF2-40B4-BE49-F238E27FC236}">
                  <a16:creationId xmlns:a16="http://schemas.microsoft.com/office/drawing/2014/main" id="{17704EED-5172-4D22-9D37-8AD76C655B03}"/>
                </a:ext>
              </a:extLst>
            </p:cNvPr>
            <p:cNvSpPr txBox="1"/>
            <p:nvPr/>
          </p:nvSpPr>
          <p:spPr>
            <a:xfrm>
              <a:off x="1769665" y="4028031"/>
              <a:ext cx="6786915" cy="429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/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Mementingkan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kekuasaan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dari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kepentingan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Negara</a:t>
              </a:r>
              <a:endParaRPr lang="en-US" sz="15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60" name="Google Shape;161;p7">
              <a:extLst>
                <a:ext uri="{FF2B5EF4-FFF2-40B4-BE49-F238E27FC236}">
                  <a16:creationId xmlns:a16="http://schemas.microsoft.com/office/drawing/2014/main" id="{E7C8C3A1-B2E3-40DB-BCF9-0A2C4522F298}"/>
                </a:ext>
              </a:extLst>
            </p:cNvPr>
            <p:cNvGrpSpPr/>
            <p:nvPr/>
          </p:nvGrpSpPr>
          <p:grpSpPr>
            <a:xfrm>
              <a:off x="1045190" y="3851817"/>
              <a:ext cx="568396" cy="781954"/>
              <a:chOff x="6575741" y="1569534"/>
              <a:chExt cx="340467" cy="468387"/>
            </a:xfrm>
          </p:grpSpPr>
          <p:sp>
            <p:nvSpPr>
              <p:cNvPr id="61" name="Google Shape;162;p7">
                <a:extLst>
                  <a:ext uri="{FF2B5EF4-FFF2-40B4-BE49-F238E27FC236}">
                    <a16:creationId xmlns:a16="http://schemas.microsoft.com/office/drawing/2014/main" id="{882FF8EF-9294-4B8F-846D-ED339CFC6B88}"/>
                  </a:ext>
                </a:extLst>
              </p:cNvPr>
              <p:cNvSpPr/>
              <p:nvPr/>
            </p:nvSpPr>
            <p:spPr>
              <a:xfrm>
                <a:off x="6604622" y="1569534"/>
                <a:ext cx="82368" cy="107078"/>
              </a:xfrm>
              <a:custGeom>
                <a:avLst/>
                <a:gdLst/>
                <a:ahLst/>
                <a:cxnLst/>
                <a:rect l="l" t="t" r="r" b="b"/>
                <a:pathLst>
                  <a:path w="82368" h="107078" extrusionOk="0">
                    <a:moveTo>
                      <a:pt x="41184" y="107079"/>
                    </a:moveTo>
                    <a:cubicBezTo>
                      <a:pt x="63929" y="107079"/>
                      <a:pt x="82368" y="88640"/>
                      <a:pt x="82368" y="65895"/>
                    </a:cubicBezTo>
                    <a:cubicBezTo>
                      <a:pt x="82368" y="54510"/>
                      <a:pt x="77748" y="44206"/>
                      <a:pt x="70282" y="36751"/>
                    </a:cubicBezTo>
                    <a:cubicBezTo>
                      <a:pt x="75098" y="32982"/>
                      <a:pt x="78250" y="27182"/>
                      <a:pt x="78250" y="20592"/>
                    </a:cubicBezTo>
                    <a:cubicBezTo>
                      <a:pt x="78250" y="9219"/>
                      <a:pt x="69031" y="0"/>
                      <a:pt x="57658" y="0"/>
                    </a:cubicBezTo>
                    <a:cubicBezTo>
                      <a:pt x="46285" y="0"/>
                      <a:pt x="37066" y="9219"/>
                      <a:pt x="37066" y="20592"/>
                    </a:cubicBezTo>
                    <a:cubicBezTo>
                      <a:pt x="37066" y="22070"/>
                      <a:pt x="37236" y="23505"/>
                      <a:pt x="37532" y="24895"/>
                    </a:cubicBezTo>
                    <a:cubicBezTo>
                      <a:pt x="16500" y="26747"/>
                      <a:pt x="0" y="44383"/>
                      <a:pt x="0" y="65895"/>
                    </a:cubicBezTo>
                    <a:cubicBezTo>
                      <a:pt x="0" y="88640"/>
                      <a:pt x="18439" y="107079"/>
                      <a:pt x="41184" y="107079"/>
                    </a:cubicBezTo>
                    <a:close/>
                    <a:moveTo>
                      <a:pt x="38766" y="43340"/>
                    </a:moveTo>
                    <a:cubicBezTo>
                      <a:pt x="42626" y="53298"/>
                      <a:pt x="51976" y="66841"/>
                      <a:pt x="74004" y="68403"/>
                    </a:cubicBezTo>
                    <a:cubicBezTo>
                      <a:pt x="72715" y="85399"/>
                      <a:pt x="58505" y="98842"/>
                      <a:pt x="41184" y="98842"/>
                    </a:cubicBezTo>
                    <a:cubicBezTo>
                      <a:pt x="24607" y="98842"/>
                      <a:pt x="10889" y="86523"/>
                      <a:pt x="8608" y="70567"/>
                    </a:cubicBezTo>
                    <a:cubicBezTo>
                      <a:pt x="27487" y="68638"/>
                      <a:pt x="35434" y="54556"/>
                      <a:pt x="38766" y="433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63;p7">
                <a:extLst>
                  <a:ext uri="{FF2B5EF4-FFF2-40B4-BE49-F238E27FC236}">
                    <a16:creationId xmlns:a16="http://schemas.microsoft.com/office/drawing/2014/main" id="{84382BCD-6BF1-4C41-8200-31F8CD3306D9}"/>
                  </a:ext>
                </a:extLst>
              </p:cNvPr>
              <p:cNvSpPr/>
              <p:nvPr/>
            </p:nvSpPr>
            <p:spPr>
              <a:xfrm>
                <a:off x="6791259" y="1652598"/>
                <a:ext cx="124948" cy="131228"/>
              </a:xfrm>
              <a:custGeom>
                <a:avLst/>
                <a:gdLst/>
                <a:ahLst/>
                <a:cxnLst/>
                <a:rect l="l" t="t" r="r" b="b"/>
                <a:pathLst>
                  <a:path w="124948" h="131228" extrusionOk="0">
                    <a:moveTo>
                      <a:pt x="4937" y="69209"/>
                    </a:moveTo>
                    <a:cubicBezTo>
                      <a:pt x="1166" y="74393"/>
                      <a:pt x="-730" y="81025"/>
                      <a:pt x="260" y="88124"/>
                    </a:cubicBezTo>
                    <a:cubicBezTo>
                      <a:pt x="1731" y="98657"/>
                      <a:pt x="9864" y="107425"/>
                      <a:pt x="20255" y="109689"/>
                    </a:cubicBezTo>
                    <a:cubicBezTo>
                      <a:pt x="22175" y="110108"/>
                      <a:pt x="24062" y="110305"/>
                      <a:pt x="25902" y="110305"/>
                    </a:cubicBezTo>
                    <a:cubicBezTo>
                      <a:pt x="27214" y="110305"/>
                      <a:pt x="28502" y="110205"/>
                      <a:pt x="29760" y="110013"/>
                    </a:cubicBezTo>
                    <a:cubicBezTo>
                      <a:pt x="30153" y="109953"/>
                      <a:pt x="30547" y="109924"/>
                      <a:pt x="30939" y="109924"/>
                    </a:cubicBezTo>
                    <a:cubicBezTo>
                      <a:pt x="34156" y="109924"/>
                      <a:pt x="37200" y="111895"/>
                      <a:pt x="38414" y="114933"/>
                    </a:cubicBezTo>
                    <a:cubicBezTo>
                      <a:pt x="42229" y="124482"/>
                      <a:pt x="51563" y="131228"/>
                      <a:pt x="62474" y="131228"/>
                    </a:cubicBezTo>
                    <a:cubicBezTo>
                      <a:pt x="73385" y="131228"/>
                      <a:pt x="82719" y="124482"/>
                      <a:pt x="86534" y="114933"/>
                    </a:cubicBezTo>
                    <a:cubicBezTo>
                      <a:pt x="87748" y="111895"/>
                      <a:pt x="90794" y="109924"/>
                      <a:pt x="94011" y="109924"/>
                    </a:cubicBezTo>
                    <a:cubicBezTo>
                      <a:pt x="94403" y="109924"/>
                      <a:pt x="94797" y="109953"/>
                      <a:pt x="95190" y="110013"/>
                    </a:cubicBezTo>
                    <a:cubicBezTo>
                      <a:pt x="96447" y="110205"/>
                      <a:pt x="97734" y="110305"/>
                      <a:pt x="99045" y="110305"/>
                    </a:cubicBezTo>
                    <a:cubicBezTo>
                      <a:pt x="100881" y="110305"/>
                      <a:pt x="102764" y="110109"/>
                      <a:pt x="104680" y="109692"/>
                    </a:cubicBezTo>
                    <a:cubicBezTo>
                      <a:pt x="115071" y="107434"/>
                      <a:pt x="123209" y="98672"/>
                      <a:pt x="124685" y="88141"/>
                    </a:cubicBezTo>
                    <a:cubicBezTo>
                      <a:pt x="125681" y="81035"/>
                      <a:pt x="123785" y="74396"/>
                      <a:pt x="120010" y="69208"/>
                    </a:cubicBezTo>
                    <a:cubicBezTo>
                      <a:pt x="117784" y="66149"/>
                      <a:pt x="117784" y="62138"/>
                      <a:pt x="120010" y="59078"/>
                    </a:cubicBezTo>
                    <a:cubicBezTo>
                      <a:pt x="123774" y="53905"/>
                      <a:pt x="125671" y="47289"/>
                      <a:pt x="124693" y="40206"/>
                    </a:cubicBezTo>
                    <a:cubicBezTo>
                      <a:pt x="123226" y="29576"/>
                      <a:pt x="114963" y="20745"/>
                      <a:pt x="104460" y="18549"/>
                    </a:cubicBezTo>
                    <a:cubicBezTo>
                      <a:pt x="102621" y="18164"/>
                      <a:pt x="100810" y="17983"/>
                      <a:pt x="99045" y="17983"/>
                    </a:cubicBezTo>
                    <a:cubicBezTo>
                      <a:pt x="97536" y="17983"/>
                      <a:pt x="96060" y="18115"/>
                      <a:pt x="94625" y="18367"/>
                    </a:cubicBezTo>
                    <a:cubicBezTo>
                      <a:pt x="94092" y="18461"/>
                      <a:pt x="93562" y="18507"/>
                      <a:pt x="93039" y="18507"/>
                    </a:cubicBezTo>
                    <a:cubicBezTo>
                      <a:pt x="89867" y="18507"/>
                      <a:pt x="86957" y="16826"/>
                      <a:pt x="85439" y="13922"/>
                    </a:cubicBezTo>
                    <a:cubicBezTo>
                      <a:pt x="81116" y="5648"/>
                      <a:pt x="72456" y="0"/>
                      <a:pt x="62474" y="0"/>
                    </a:cubicBezTo>
                    <a:cubicBezTo>
                      <a:pt x="52492" y="0"/>
                      <a:pt x="43832" y="5648"/>
                      <a:pt x="39508" y="13922"/>
                    </a:cubicBezTo>
                    <a:cubicBezTo>
                      <a:pt x="37991" y="16826"/>
                      <a:pt x="35081" y="18507"/>
                      <a:pt x="31909" y="18507"/>
                    </a:cubicBezTo>
                    <a:cubicBezTo>
                      <a:pt x="31386" y="18507"/>
                      <a:pt x="30855" y="18461"/>
                      <a:pt x="30323" y="18367"/>
                    </a:cubicBezTo>
                    <a:cubicBezTo>
                      <a:pt x="28888" y="18115"/>
                      <a:pt x="27412" y="17983"/>
                      <a:pt x="25903" y="17983"/>
                    </a:cubicBezTo>
                    <a:cubicBezTo>
                      <a:pt x="24138" y="17983"/>
                      <a:pt x="22328" y="18164"/>
                      <a:pt x="20488" y="18549"/>
                    </a:cubicBezTo>
                    <a:cubicBezTo>
                      <a:pt x="9985" y="20745"/>
                      <a:pt x="1722" y="29575"/>
                      <a:pt x="255" y="40204"/>
                    </a:cubicBezTo>
                    <a:cubicBezTo>
                      <a:pt x="-723" y="47288"/>
                      <a:pt x="1173" y="53905"/>
                      <a:pt x="4937" y="59078"/>
                    </a:cubicBezTo>
                    <a:cubicBezTo>
                      <a:pt x="7164" y="62138"/>
                      <a:pt x="7164" y="66149"/>
                      <a:pt x="4937" y="69209"/>
                    </a:cubicBezTo>
                    <a:close/>
                    <a:moveTo>
                      <a:pt x="11598" y="54232"/>
                    </a:moveTo>
                    <a:cubicBezTo>
                      <a:pt x="8907" y="50534"/>
                      <a:pt x="7776" y="45952"/>
                      <a:pt x="8414" y="41331"/>
                    </a:cubicBezTo>
                    <a:cubicBezTo>
                      <a:pt x="9406" y="34151"/>
                      <a:pt x="15064" y="28098"/>
                      <a:pt x="22174" y="26611"/>
                    </a:cubicBezTo>
                    <a:cubicBezTo>
                      <a:pt x="23418" y="26351"/>
                      <a:pt x="24673" y="26219"/>
                      <a:pt x="25903" y="26219"/>
                    </a:cubicBezTo>
                    <a:cubicBezTo>
                      <a:pt x="26906" y="26219"/>
                      <a:pt x="27913" y="26307"/>
                      <a:pt x="28897" y="26480"/>
                    </a:cubicBezTo>
                    <a:cubicBezTo>
                      <a:pt x="29893" y="26655"/>
                      <a:pt x="30906" y="26744"/>
                      <a:pt x="31909" y="26744"/>
                    </a:cubicBezTo>
                    <a:cubicBezTo>
                      <a:pt x="38197" y="26744"/>
                      <a:pt x="43906" y="23292"/>
                      <a:pt x="46809" y="17737"/>
                    </a:cubicBezTo>
                    <a:cubicBezTo>
                      <a:pt x="49870" y="11877"/>
                      <a:pt x="55873" y="8237"/>
                      <a:pt x="62474" y="8237"/>
                    </a:cubicBezTo>
                    <a:cubicBezTo>
                      <a:pt x="69075" y="8237"/>
                      <a:pt x="75077" y="11877"/>
                      <a:pt x="78140" y="17737"/>
                    </a:cubicBezTo>
                    <a:cubicBezTo>
                      <a:pt x="81043" y="23293"/>
                      <a:pt x="86752" y="26744"/>
                      <a:pt x="93039" y="26744"/>
                    </a:cubicBezTo>
                    <a:cubicBezTo>
                      <a:pt x="94042" y="26744"/>
                      <a:pt x="95055" y="26655"/>
                      <a:pt x="96050" y="26480"/>
                    </a:cubicBezTo>
                    <a:cubicBezTo>
                      <a:pt x="97034" y="26307"/>
                      <a:pt x="98042" y="26219"/>
                      <a:pt x="99045" y="26219"/>
                    </a:cubicBezTo>
                    <a:cubicBezTo>
                      <a:pt x="100276" y="26219"/>
                      <a:pt x="101530" y="26351"/>
                      <a:pt x="102775" y="26612"/>
                    </a:cubicBezTo>
                    <a:cubicBezTo>
                      <a:pt x="109885" y="28098"/>
                      <a:pt x="115543" y="34152"/>
                      <a:pt x="116534" y="41331"/>
                    </a:cubicBezTo>
                    <a:cubicBezTo>
                      <a:pt x="117172" y="45952"/>
                      <a:pt x="116041" y="50534"/>
                      <a:pt x="113350" y="54232"/>
                    </a:cubicBezTo>
                    <a:cubicBezTo>
                      <a:pt x="109037" y="60160"/>
                      <a:pt x="109036" y="68126"/>
                      <a:pt x="113350" y="74055"/>
                    </a:cubicBezTo>
                    <a:cubicBezTo>
                      <a:pt x="116049" y="77764"/>
                      <a:pt x="117178" y="82361"/>
                      <a:pt x="116529" y="86997"/>
                    </a:cubicBezTo>
                    <a:cubicBezTo>
                      <a:pt x="115533" y="94097"/>
                      <a:pt x="109941" y="100120"/>
                      <a:pt x="102930" y="101643"/>
                    </a:cubicBezTo>
                    <a:cubicBezTo>
                      <a:pt x="101634" y="101925"/>
                      <a:pt x="100327" y="102068"/>
                      <a:pt x="99045" y="102068"/>
                    </a:cubicBezTo>
                    <a:cubicBezTo>
                      <a:pt x="98171" y="102068"/>
                      <a:pt x="97291" y="102001"/>
                      <a:pt x="96431" y="101870"/>
                    </a:cubicBezTo>
                    <a:cubicBezTo>
                      <a:pt x="95634" y="101749"/>
                      <a:pt x="94819" y="101687"/>
                      <a:pt x="94011" y="101687"/>
                    </a:cubicBezTo>
                    <a:cubicBezTo>
                      <a:pt x="87399" y="101687"/>
                      <a:pt x="81320" y="105782"/>
                      <a:pt x="78885" y="111877"/>
                    </a:cubicBezTo>
                    <a:cubicBezTo>
                      <a:pt x="76187" y="118629"/>
                      <a:pt x="69745" y="122992"/>
                      <a:pt x="62474" y="122992"/>
                    </a:cubicBezTo>
                    <a:cubicBezTo>
                      <a:pt x="55202" y="122992"/>
                      <a:pt x="48761" y="118629"/>
                      <a:pt x="46063" y="111877"/>
                    </a:cubicBezTo>
                    <a:cubicBezTo>
                      <a:pt x="43627" y="105782"/>
                      <a:pt x="37550" y="101687"/>
                      <a:pt x="30939" y="101687"/>
                    </a:cubicBezTo>
                    <a:cubicBezTo>
                      <a:pt x="30130" y="101687"/>
                      <a:pt x="29316" y="101749"/>
                      <a:pt x="28518" y="101870"/>
                    </a:cubicBezTo>
                    <a:cubicBezTo>
                      <a:pt x="27657" y="102001"/>
                      <a:pt x="26777" y="102068"/>
                      <a:pt x="25902" y="102068"/>
                    </a:cubicBezTo>
                    <a:cubicBezTo>
                      <a:pt x="24618" y="102068"/>
                      <a:pt x="23308" y="101924"/>
                      <a:pt x="22009" y="101641"/>
                    </a:cubicBezTo>
                    <a:cubicBezTo>
                      <a:pt x="14998" y="100113"/>
                      <a:pt x="9410" y="94087"/>
                      <a:pt x="8418" y="86986"/>
                    </a:cubicBezTo>
                    <a:cubicBezTo>
                      <a:pt x="7772" y="82354"/>
                      <a:pt x="8901" y="77761"/>
                      <a:pt x="11597" y="74055"/>
                    </a:cubicBezTo>
                    <a:cubicBezTo>
                      <a:pt x="15911" y="68127"/>
                      <a:pt x="15911" y="60160"/>
                      <a:pt x="11598" y="54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64;p7">
                <a:extLst>
                  <a:ext uri="{FF2B5EF4-FFF2-40B4-BE49-F238E27FC236}">
                    <a16:creationId xmlns:a16="http://schemas.microsoft.com/office/drawing/2014/main" id="{11BDC843-85E4-499C-A997-190054EE4919}"/>
                  </a:ext>
                </a:extLst>
              </p:cNvPr>
              <p:cNvSpPr/>
              <p:nvPr/>
            </p:nvSpPr>
            <p:spPr>
              <a:xfrm>
                <a:off x="6766589" y="1655041"/>
                <a:ext cx="16473" cy="16473"/>
              </a:xfrm>
              <a:custGeom>
                <a:avLst/>
                <a:gdLst/>
                <a:ahLst/>
                <a:cxnLst/>
                <a:rect l="l" t="t" r="r" b="b"/>
                <a:pathLst>
                  <a:path w="16473" h="16473" extrusionOk="0">
                    <a:moveTo>
                      <a:pt x="16474" y="8237"/>
                    </a:moveTo>
                    <a:cubicBezTo>
                      <a:pt x="16474" y="12786"/>
                      <a:pt x="12786" y="16474"/>
                      <a:pt x="8237" y="16474"/>
                    </a:cubicBezTo>
                    <a:cubicBezTo>
                      <a:pt x="3688" y="16474"/>
                      <a:pt x="0" y="12786"/>
                      <a:pt x="0" y="8237"/>
                    </a:cubicBezTo>
                    <a:cubicBezTo>
                      <a:pt x="0" y="3688"/>
                      <a:pt x="3688" y="0"/>
                      <a:pt x="8237" y="0"/>
                    </a:cubicBezTo>
                    <a:cubicBezTo>
                      <a:pt x="12786" y="0"/>
                      <a:pt x="16474" y="3688"/>
                      <a:pt x="16474" y="82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65;p7">
                <a:extLst>
                  <a:ext uri="{FF2B5EF4-FFF2-40B4-BE49-F238E27FC236}">
                    <a16:creationId xmlns:a16="http://schemas.microsoft.com/office/drawing/2014/main" id="{3FBDE94D-8DD7-4E85-BF34-5D9ED1E25B18}"/>
                  </a:ext>
                </a:extLst>
              </p:cNvPr>
              <p:cNvSpPr/>
              <p:nvPr/>
            </p:nvSpPr>
            <p:spPr>
              <a:xfrm>
                <a:off x="6735049" y="1638179"/>
                <a:ext cx="16473" cy="16473"/>
              </a:xfrm>
              <a:custGeom>
                <a:avLst/>
                <a:gdLst/>
                <a:ahLst/>
                <a:cxnLst/>
                <a:rect l="l" t="t" r="r" b="b"/>
                <a:pathLst>
                  <a:path w="16473" h="16473" extrusionOk="0">
                    <a:moveTo>
                      <a:pt x="16474" y="8237"/>
                    </a:moveTo>
                    <a:cubicBezTo>
                      <a:pt x="16474" y="12786"/>
                      <a:pt x="12786" y="16474"/>
                      <a:pt x="8237" y="16474"/>
                    </a:cubicBezTo>
                    <a:cubicBezTo>
                      <a:pt x="3688" y="16474"/>
                      <a:pt x="0" y="12786"/>
                      <a:pt x="0" y="8237"/>
                    </a:cubicBezTo>
                    <a:cubicBezTo>
                      <a:pt x="0" y="3688"/>
                      <a:pt x="3688" y="0"/>
                      <a:pt x="8237" y="0"/>
                    </a:cubicBezTo>
                    <a:cubicBezTo>
                      <a:pt x="12786" y="0"/>
                      <a:pt x="16474" y="3688"/>
                      <a:pt x="16474" y="82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166;p7">
                <a:extLst>
                  <a:ext uri="{FF2B5EF4-FFF2-40B4-BE49-F238E27FC236}">
                    <a16:creationId xmlns:a16="http://schemas.microsoft.com/office/drawing/2014/main" id="{FCBB96A9-9F58-4BC1-AA8A-A0D5CEB1BDDB}"/>
                  </a:ext>
                </a:extLst>
              </p:cNvPr>
              <p:cNvSpPr/>
              <p:nvPr/>
            </p:nvSpPr>
            <p:spPr>
              <a:xfrm>
                <a:off x="6701135" y="1625444"/>
                <a:ext cx="16473" cy="16473"/>
              </a:xfrm>
              <a:custGeom>
                <a:avLst/>
                <a:gdLst/>
                <a:ahLst/>
                <a:cxnLst/>
                <a:rect l="l" t="t" r="r" b="b"/>
                <a:pathLst>
                  <a:path w="16473" h="16473" extrusionOk="0">
                    <a:moveTo>
                      <a:pt x="16474" y="8237"/>
                    </a:moveTo>
                    <a:cubicBezTo>
                      <a:pt x="16474" y="12786"/>
                      <a:pt x="12786" y="16474"/>
                      <a:pt x="8237" y="16474"/>
                    </a:cubicBezTo>
                    <a:cubicBezTo>
                      <a:pt x="3688" y="16474"/>
                      <a:pt x="0" y="12786"/>
                      <a:pt x="0" y="8237"/>
                    </a:cubicBezTo>
                    <a:cubicBezTo>
                      <a:pt x="0" y="3688"/>
                      <a:pt x="3688" y="0"/>
                      <a:pt x="8237" y="0"/>
                    </a:cubicBezTo>
                    <a:cubicBezTo>
                      <a:pt x="12786" y="0"/>
                      <a:pt x="16474" y="3688"/>
                      <a:pt x="16474" y="82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67;p7">
                <a:extLst>
                  <a:ext uri="{FF2B5EF4-FFF2-40B4-BE49-F238E27FC236}">
                    <a16:creationId xmlns:a16="http://schemas.microsoft.com/office/drawing/2014/main" id="{D3AA53E7-B51C-409A-85C7-A709C045B294}"/>
                  </a:ext>
                </a:extLst>
              </p:cNvPr>
              <p:cNvSpPr/>
              <p:nvPr/>
            </p:nvSpPr>
            <p:spPr>
              <a:xfrm>
                <a:off x="6582399" y="1782983"/>
                <a:ext cx="123295" cy="254938"/>
              </a:xfrm>
              <a:custGeom>
                <a:avLst/>
                <a:gdLst/>
                <a:ahLst/>
                <a:cxnLst/>
                <a:rect l="l" t="t" r="r" b="b"/>
                <a:pathLst>
                  <a:path w="123295" h="254938" extrusionOk="0">
                    <a:moveTo>
                      <a:pt x="111678" y="22594"/>
                    </a:moveTo>
                    <a:cubicBezTo>
                      <a:pt x="111657" y="22532"/>
                      <a:pt x="111641" y="22478"/>
                      <a:pt x="111620" y="22417"/>
                    </a:cubicBezTo>
                    <a:cubicBezTo>
                      <a:pt x="110940" y="22455"/>
                      <a:pt x="110266" y="22520"/>
                      <a:pt x="109575" y="22520"/>
                    </a:cubicBezTo>
                    <a:lnTo>
                      <a:pt x="40153" y="22520"/>
                    </a:lnTo>
                    <a:cubicBezTo>
                      <a:pt x="30308" y="22520"/>
                      <a:pt x="22296" y="14508"/>
                      <a:pt x="22296" y="4663"/>
                    </a:cubicBezTo>
                    <a:cubicBezTo>
                      <a:pt x="22296" y="4542"/>
                      <a:pt x="22328" y="4428"/>
                      <a:pt x="22331" y="4307"/>
                    </a:cubicBezTo>
                    <a:cubicBezTo>
                      <a:pt x="18336" y="3423"/>
                      <a:pt x="14527" y="1965"/>
                      <a:pt x="11008" y="0"/>
                    </a:cubicBezTo>
                    <a:cubicBezTo>
                      <a:pt x="10671" y="7573"/>
                      <a:pt x="9824" y="15878"/>
                      <a:pt x="8253" y="22594"/>
                    </a:cubicBezTo>
                    <a:cubicBezTo>
                      <a:pt x="169" y="57151"/>
                      <a:pt x="1467" y="70014"/>
                      <a:pt x="585" y="95404"/>
                    </a:cubicBezTo>
                    <a:cubicBezTo>
                      <a:pt x="-1040" y="142223"/>
                      <a:pt x="1117" y="209681"/>
                      <a:pt x="2258" y="239624"/>
                    </a:cubicBezTo>
                    <a:cubicBezTo>
                      <a:pt x="2584" y="248190"/>
                      <a:pt x="9624" y="254938"/>
                      <a:pt x="18196" y="254938"/>
                    </a:cubicBezTo>
                    <a:cubicBezTo>
                      <a:pt x="26104" y="254938"/>
                      <a:pt x="32818" y="249145"/>
                      <a:pt x="33975" y="241322"/>
                    </a:cubicBezTo>
                    <a:lnTo>
                      <a:pt x="55800" y="93845"/>
                    </a:lnTo>
                    <a:cubicBezTo>
                      <a:pt x="56265" y="90700"/>
                      <a:pt x="58965" y="88370"/>
                      <a:pt x="62145" y="88370"/>
                    </a:cubicBezTo>
                    <a:cubicBezTo>
                      <a:pt x="65306" y="88370"/>
                      <a:pt x="67996" y="90673"/>
                      <a:pt x="68483" y="93797"/>
                    </a:cubicBezTo>
                    <a:lnTo>
                      <a:pt x="91483" y="241443"/>
                    </a:lnTo>
                    <a:cubicBezTo>
                      <a:pt x="92692" y="249210"/>
                      <a:pt x="99382" y="254938"/>
                      <a:pt x="107243" y="254938"/>
                    </a:cubicBezTo>
                    <a:lnTo>
                      <a:pt x="107345" y="254938"/>
                    </a:lnTo>
                    <a:cubicBezTo>
                      <a:pt x="116204" y="254938"/>
                      <a:pt x="123366" y="247719"/>
                      <a:pt x="123295" y="238860"/>
                    </a:cubicBezTo>
                    <a:lnTo>
                      <a:pt x="122230" y="105880"/>
                    </a:lnTo>
                    <a:cubicBezTo>
                      <a:pt x="122230" y="105880"/>
                      <a:pt x="121410" y="52023"/>
                      <a:pt x="111678" y="225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168;p7">
                <a:extLst>
                  <a:ext uri="{FF2B5EF4-FFF2-40B4-BE49-F238E27FC236}">
                    <a16:creationId xmlns:a16="http://schemas.microsoft.com/office/drawing/2014/main" id="{D2B5AF08-92F1-45CA-82AF-B44E299BDDB6}"/>
                  </a:ext>
                </a:extLst>
              </p:cNvPr>
              <p:cNvSpPr/>
              <p:nvPr/>
            </p:nvSpPr>
            <p:spPr>
              <a:xfrm>
                <a:off x="6612995" y="1687264"/>
                <a:ext cx="106701" cy="110001"/>
              </a:xfrm>
              <a:custGeom>
                <a:avLst/>
                <a:gdLst/>
                <a:ahLst/>
                <a:cxnLst/>
                <a:rect l="l" t="t" r="r" b="b"/>
                <a:pathLst>
                  <a:path w="106701" h="110001" extrusionOk="0">
                    <a:moveTo>
                      <a:pt x="92374" y="27031"/>
                    </a:moveTo>
                    <a:lnTo>
                      <a:pt x="92300" y="27231"/>
                    </a:lnTo>
                    <a:cubicBezTo>
                      <a:pt x="92206" y="26696"/>
                      <a:pt x="92106" y="26163"/>
                      <a:pt x="91986" y="25637"/>
                    </a:cubicBezTo>
                    <a:lnTo>
                      <a:pt x="91125" y="22546"/>
                    </a:lnTo>
                    <a:cubicBezTo>
                      <a:pt x="86767" y="9452"/>
                      <a:pt x="74438" y="0"/>
                      <a:pt x="59881" y="0"/>
                    </a:cubicBezTo>
                    <a:lnTo>
                      <a:pt x="45197" y="0"/>
                    </a:lnTo>
                    <a:cubicBezTo>
                      <a:pt x="48416" y="4403"/>
                      <a:pt x="49741" y="9899"/>
                      <a:pt x="48799" y="15314"/>
                    </a:cubicBezTo>
                    <a:lnTo>
                      <a:pt x="39436" y="69075"/>
                    </a:lnTo>
                    <a:cubicBezTo>
                      <a:pt x="38733" y="73117"/>
                      <a:pt x="37390" y="76898"/>
                      <a:pt x="35573" y="80369"/>
                    </a:cubicBezTo>
                    <a:lnTo>
                      <a:pt x="71724" y="77453"/>
                    </a:lnTo>
                    <a:cubicBezTo>
                      <a:pt x="72350" y="77410"/>
                      <a:pt x="72936" y="77522"/>
                      <a:pt x="73481" y="77724"/>
                    </a:cubicBezTo>
                    <a:cubicBezTo>
                      <a:pt x="73984" y="77910"/>
                      <a:pt x="74435" y="78186"/>
                      <a:pt x="74823" y="78540"/>
                    </a:cubicBezTo>
                    <a:cubicBezTo>
                      <a:pt x="75564" y="79216"/>
                      <a:pt x="76071" y="80146"/>
                      <a:pt x="76160" y="81229"/>
                    </a:cubicBezTo>
                    <a:cubicBezTo>
                      <a:pt x="76273" y="82647"/>
                      <a:pt x="75603" y="83899"/>
                      <a:pt x="74567" y="84725"/>
                    </a:cubicBezTo>
                    <a:cubicBezTo>
                      <a:pt x="73948" y="85218"/>
                      <a:pt x="73231" y="85596"/>
                      <a:pt x="72383" y="85665"/>
                    </a:cubicBezTo>
                    <a:lnTo>
                      <a:pt x="29280" y="89143"/>
                    </a:lnTo>
                    <a:cubicBezTo>
                      <a:pt x="22215" y="96517"/>
                      <a:pt x="12302" y="101033"/>
                      <a:pt x="1429" y="101033"/>
                    </a:cubicBezTo>
                    <a:lnTo>
                      <a:pt x="645" y="101033"/>
                    </a:lnTo>
                    <a:cubicBezTo>
                      <a:pt x="428" y="101033"/>
                      <a:pt x="216" y="101009"/>
                      <a:pt x="0" y="101006"/>
                    </a:cubicBezTo>
                    <a:cubicBezTo>
                      <a:pt x="329" y="106015"/>
                      <a:pt x="4466" y="110002"/>
                      <a:pt x="9557" y="110002"/>
                    </a:cubicBezTo>
                    <a:lnTo>
                      <a:pt x="78470" y="110002"/>
                    </a:lnTo>
                    <a:lnTo>
                      <a:pt x="78979" y="110002"/>
                    </a:lnTo>
                    <a:cubicBezTo>
                      <a:pt x="94266" y="110002"/>
                      <a:pt x="106702" y="97566"/>
                      <a:pt x="106702" y="82279"/>
                    </a:cubicBezTo>
                    <a:cubicBezTo>
                      <a:pt x="106702" y="79773"/>
                      <a:pt x="106360" y="77268"/>
                      <a:pt x="105684" y="74838"/>
                    </a:cubicBezTo>
                    <a:lnTo>
                      <a:pt x="92374" y="270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169;p7">
                <a:extLst>
                  <a:ext uri="{FF2B5EF4-FFF2-40B4-BE49-F238E27FC236}">
                    <a16:creationId xmlns:a16="http://schemas.microsoft.com/office/drawing/2014/main" id="{C99BC865-F93F-4D06-8D3B-2A31E1D1BF69}"/>
                  </a:ext>
                </a:extLst>
              </p:cNvPr>
              <p:cNvSpPr/>
              <p:nvPr/>
            </p:nvSpPr>
            <p:spPr>
              <a:xfrm>
                <a:off x="6575741" y="1687231"/>
                <a:ext cx="78113" cy="92829"/>
              </a:xfrm>
              <a:custGeom>
                <a:avLst/>
                <a:gdLst/>
                <a:ahLst/>
                <a:cxnLst/>
                <a:rect l="l" t="t" r="r" b="b"/>
                <a:pathLst>
                  <a:path w="78113" h="92829" extrusionOk="0">
                    <a:moveTo>
                      <a:pt x="17830" y="86095"/>
                    </a:moveTo>
                    <a:cubicBezTo>
                      <a:pt x="21730" y="89021"/>
                      <a:pt x="26285" y="91032"/>
                      <a:pt x="31143" y="92049"/>
                    </a:cubicBezTo>
                    <a:cubicBezTo>
                      <a:pt x="32583" y="92351"/>
                      <a:pt x="34050" y="92526"/>
                      <a:pt x="35539" y="92633"/>
                    </a:cubicBezTo>
                    <a:cubicBezTo>
                      <a:pt x="36328" y="92690"/>
                      <a:pt x="37100" y="92829"/>
                      <a:pt x="37899" y="92829"/>
                    </a:cubicBezTo>
                    <a:lnTo>
                      <a:pt x="38683" y="92829"/>
                    </a:lnTo>
                    <a:cubicBezTo>
                      <a:pt x="39484" y="92829"/>
                      <a:pt x="40275" y="92784"/>
                      <a:pt x="41062" y="92723"/>
                    </a:cubicBezTo>
                    <a:cubicBezTo>
                      <a:pt x="44323" y="92471"/>
                      <a:pt x="47442" y="91691"/>
                      <a:pt x="50349" y="90482"/>
                    </a:cubicBezTo>
                    <a:cubicBezTo>
                      <a:pt x="53218" y="89289"/>
                      <a:pt x="55883" y="87692"/>
                      <a:pt x="58235" y="85712"/>
                    </a:cubicBezTo>
                    <a:cubicBezTo>
                      <a:pt x="59818" y="84380"/>
                      <a:pt x="61244" y="82868"/>
                      <a:pt x="62528" y="81234"/>
                    </a:cubicBezTo>
                    <a:cubicBezTo>
                      <a:pt x="65545" y="77393"/>
                      <a:pt x="67686" y="72797"/>
                      <a:pt x="68574" y="67692"/>
                    </a:cubicBezTo>
                    <a:lnTo>
                      <a:pt x="77937" y="13932"/>
                    </a:lnTo>
                    <a:cubicBezTo>
                      <a:pt x="78540" y="10465"/>
                      <a:pt x="77587" y="6934"/>
                      <a:pt x="75323" y="4239"/>
                    </a:cubicBezTo>
                    <a:cubicBezTo>
                      <a:pt x="73125" y="1623"/>
                      <a:pt x="69928" y="121"/>
                      <a:pt x="66524" y="33"/>
                    </a:cubicBezTo>
                    <a:cubicBezTo>
                      <a:pt x="66421" y="30"/>
                      <a:pt x="66324" y="0"/>
                      <a:pt x="66221" y="0"/>
                    </a:cubicBezTo>
                    <a:cubicBezTo>
                      <a:pt x="66092" y="0"/>
                      <a:pt x="65970" y="29"/>
                      <a:pt x="65842" y="33"/>
                    </a:cubicBezTo>
                    <a:cubicBezTo>
                      <a:pt x="59974" y="210"/>
                      <a:pt x="54950" y="4381"/>
                      <a:pt x="53753" y="10143"/>
                    </a:cubicBezTo>
                    <a:lnTo>
                      <a:pt x="46691" y="47016"/>
                    </a:lnTo>
                    <a:cubicBezTo>
                      <a:pt x="46264" y="49248"/>
                      <a:pt x="44097" y="50688"/>
                      <a:pt x="41868" y="50286"/>
                    </a:cubicBezTo>
                    <a:cubicBezTo>
                      <a:pt x="39636" y="49855"/>
                      <a:pt x="38172" y="47700"/>
                      <a:pt x="38599" y="45463"/>
                    </a:cubicBezTo>
                    <a:lnTo>
                      <a:pt x="45625" y="8784"/>
                    </a:lnTo>
                    <a:cubicBezTo>
                      <a:pt x="45641" y="8703"/>
                      <a:pt x="45657" y="8619"/>
                      <a:pt x="45673" y="8538"/>
                    </a:cubicBezTo>
                    <a:lnTo>
                      <a:pt x="47304" y="33"/>
                    </a:lnTo>
                    <a:lnTo>
                      <a:pt x="47310" y="0"/>
                    </a:lnTo>
                    <a:lnTo>
                      <a:pt x="28846" y="0"/>
                    </a:lnTo>
                    <a:cubicBezTo>
                      <a:pt x="28624" y="0"/>
                      <a:pt x="28410" y="28"/>
                      <a:pt x="28190" y="33"/>
                    </a:cubicBezTo>
                    <a:cubicBezTo>
                      <a:pt x="28101" y="35"/>
                      <a:pt x="28013" y="44"/>
                      <a:pt x="27923" y="47"/>
                    </a:cubicBezTo>
                    <a:cubicBezTo>
                      <a:pt x="26580" y="55"/>
                      <a:pt x="25271" y="198"/>
                      <a:pt x="23997" y="443"/>
                    </a:cubicBezTo>
                    <a:cubicBezTo>
                      <a:pt x="23886" y="462"/>
                      <a:pt x="23773" y="474"/>
                      <a:pt x="23661" y="494"/>
                    </a:cubicBezTo>
                    <a:cubicBezTo>
                      <a:pt x="10350" y="2941"/>
                      <a:pt x="142" y="14589"/>
                      <a:pt x="17" y="28576"/>
                    </a:cubicBezTo>
                    <a:lnTo>
                      <a:pt x="5" y="29903"/>
                    </a:lnTo>
                    <a:cubicBezTo>
                      <a:pt x="-100" y="42073"/>
                      <a:pt x="1557" y="54171"/>
                      <a:pt x="4931" y="65858"/>
                    </a:cubicBezTo>
                    <a:lnTo>
                      <a:pt x="5736" y="68634"/>
                    </a:lnTo>
                    <a:cubicBezTo>
                      <a:pt x="7795" y="75771"/>
                      <a:pt x="12142" y="81826"/>
                      <a:pt x="17830" y="86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170;p7">
                <a:extLst>
                  <a:ext uri="{FF2B5EF4-FFF2-40B4-BE49-F238E27FC236}">
                    <a16:creationId xmlns:a16="http://schemas.microsoft.com/office/drawing/2014/main" id="{B7772F74-EB77-4A4A-89DF-CF2B3FAD09A4}"/>
                  </a:ext>
                </a:extLst>
              </p:cNvPr>
              <p:cNvSpPr/>
              <p:nvPr/>
            </p:nvSpPr>
            <p:spPr>
              <a:xfrm>
                <a:off x="6846187" y="1741359"/>
                <a:ext cx="14929" cy="14813"/>
              </a:xfrm>
              <a:custGeom>
                <a:avLst/>
                <a:gdLst/>
                <a:ahLst/>
                <a:cxnLst/>
                <a:rect l="l" t="t" r="r" b="b"/>
                <a:pathLst>
                  <a:path w="14929" h="14813" extrusionOk="0">
                    <a:moveTo>
                      <a:pt x="7522" y="0"/>
                    </a:moveTo>
                    <a:lnTo>
                      <a:pt x="7407" y="0"/>
                    </a:lnTo>
                    <a:cubicBezTo>
                      <a:pt x="3316" y="0"/>
                      <a:pt x="0" y="3316"/>
                      <a:pt x="0" y="7407"/>
                    </a:cubicBezTo>
                    <a:cubicBezTo>
                      <a:pt x="0" y="11498"/>
                      <a:pt x="3316" y="14814"/>
                      <a:pt x="7407" y="14814"/>
                    </a:cubicBezTo>
                    <a:lnTo>
                      <a:pt x="7522" y="14814"/>
                    </a:lnTo>
                    <a:cubicBezTo>
                      <a:pt x="11613" y="14814"/>
                      <a:pt x="14929" y="11498"/>
                      <a:pt x="14929" y="7407"/>
                    </a:cubicBezTo>
                    <a:cubicBezTo>
                      <a:pt x="14929" y="3316"/>
                      <a:pt x="11613" y="0"/>
                      <a:pt x="7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171;p7">
                <a:extLst>
                  <a:ext uri="{FF2B5EF4-FFF2-40B4-BE49-F238E27FC236}">
                    <a16:creationId xmlns:a16="http://schemas.microsoft.com/office/drawing/2014/main" id="{49D64DA3-9658-48AF-A996-10EF26E34748}"/>
                  </a:ext>
                </a:extLst>
              </p:cNvPr>
              <p:cNvSpPr/>
              <p:nvPr/>
            </p:nvSpPr>
            <p:spPr>
              <a:xfrm>
                <a:off x="6829030" y="1680251"/>
                <a:ext cx="49405" cy="56745"/>
              </a:xfrm>
              <a:custGeom>
                <a:avLst/>
                <a:gdLst/>
                <a:ahLst/>
                <a:cxnLst/>
                <a:rect l="l" t="t" r="r" b="b"/>
                <a:pathLst>
                  <a:path w="49405" h="56745" extrusionOk="0">
                    <a:moveTo>
                      <a:pt x="6065" y="24840"/>
                    </a:moveTo>
                    <a:cubicBezTo>
                      <a:pt x="8943" y="24840"/>
                      <a:pt x="11308" y="22774"/>
                      <a:pt x="11969" y="19972"/>
                    </a:cubicBezTo>
                    <a:cubicBezTo>
                      <a:pt x="13283" y="14404"/>
                      <a:pt x="17197" y="11392"/>
                      <a:pt x="24337" y="11392"/>
                    </a:cubicBezTo>
                    <a:cubicBezTo>
                      <a:pt x="32086" y="11392"/>
                      <a:pt x="37442" y="14698"/>
                      <a:pt x="37442" y="22219"/>
                    </a:cubicBezTo>
                    <a:cubicBezTo>
                      <a:pt x="37442" y="35551"/>
                      <a:pt x="18641" y="30080"/>
                      <a:pt x="18641" y="48540"/>
                    </a:cubicBezTo>
                    <a:lnTo>
                      <a:pt x="18641" y="50935"/>
                    </a:lnTo>
                    <a:cubicBezTo>
                      <a:pt x="18641" y="54144"/>
                      <a:pt x="21242" y="56745"/>
                      <a:pt x="24452" y="56745"/>
                    </a:cubicBezTo>
                    <a:cubicBezTo>
                      <a:pt x="27660" y="56745"/>
                      <a:pt x="30261" y="54144"/>
                      <a:pt x="30261" y="50935"/>
                    </a:cubicBezTo>
                    <a:lnTo>
                      <a:pt x="30261" y="48656"/>
                    </a:lnTo>
                    <a:cubicBezTo>
                      <a:pt x="30261" y="40907"/>
                      <a:pt x="49406" y="43072"/>
                      <a:pt x="49406" y="22447"/>
                    </a:cubicBezTo>
                    <a:cubicBezTo>
                      <a:pt x="49406" y="7746"/>
                      <a:pt x="37554" y="0"/>
                      <a:pt x="23881" y="0"/>
                    </a:cubicBezTo>
                    <a:cubicBezTo>
                      <a:pt x="11579" y="0"/>
                      <a:pt x="2707" y="6386"/>
                      <a:pt x="142" y="17689"/>
                    </a:cubicBezTo>
                    <a:cubicBezTo>
                      <a:pt x="-694" y="21373"/>
                      <a:pt x="2287" y="24840"/>
                      <a:pt x="6065" y="24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AD81EA-4B17-495E-A85C-652C73B01F9F}"/>
              </a:ext>
            </a:extLst>
          </p:cNvPr>
          <p:cNvGrpSpPr/>
          <p:nvPr/>
        </p:nvGrpSpPr>
        <p:grpSpPr>
          <a:xfrm>
            <a:off x="876387" y="2930013"/>
            <a:ext cx="7727949" cy="737109"/>
            <a:chOff x="876387" y="2930013"/>
            <a:chExt cx="7727949" cy="737109"/>
          </a:xfrm>
        </p:grpSpPr>
        <p:sp>
          <p:nvSpPr>
            <p:cNvPr id="35" name="Google Shape;1104;p45">
              <a:extLst>
                <a:ext uri="{FF2B5EF4-FFF2-40B4-BE49-F238E27FC236}">
                  <a16:creationId xmlns:a16="http://schemas.microsoft.com/office/drawing/2014/main" id="{06E58F00-C0E2-44D9-A1B9-0A8F31B2B063}"/>
                </a:ext>
              </a:extLst>
            </p:cNvPr>
            <p:cNvSpPr txBox="1"/>
            <p:nvPr/>
          </p:nvSpPr>
          <p:spPr>
            <a:xfrm>
              <a:off x="1817421" y="3237596"/>
              <a:ext cx="6786915" cy="429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/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Kepentingan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Negara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lebih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diutamakan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dari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kepentingan</a:t>
              </a:r>
              <a:r>
                <a:rPr lang="en-US" sz="1500" b="1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500" b="1" dirty="0" err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warga</a:t>
              </a:r>
              <a:endParaRPr lang="en-US" sz="1500" b="1" dirty="0">
                <a:solidFill>
                  <a:srgbClr val="273F68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71" name="Google Shape;402;p7">
              <a:extLst>
                <a:ext uri="{FF2B5EF4-FFF2-40B4-BE49-F238E27FC236}">
                  <a16:creationId xmlns:a16="http://schemas.microsoft.com/office/drawing/2014/main" id="{9A0D4C41-BBAA-4221-8AF9-0351D26804B0}"/>
                </a:ext>
              </a:extLst>
            </p:cNvPr>
            <p:cNvGrpSpPr/>
            <p:nvPr/>
          </p:nvGrpSpPr>
          <p:grpSpPr>
            <a:xfrm>
              <a:off x="876387" y="2930013"/>
              <a:ext cx="750896" cy="708102"/>
              <a:chOff x="3130373" y="4081122"/>
              <a:chExt cx="463036" cy="436647"/>
            </a:xfrm>
          </p:grpSpPr>
          <p:sp>
            <p:nvSpPr>
              <p:cNvPr id="72" name="Google Shape;403;p7">
                <a:extLst>
                  <a:ext uri="{FF2B5EF4-FFF2-40B4-BE49-F238E27FC236}">
                    <a16:creationId xmlns:a16="http://schemas.microsoft.com/office/drawing/2014/main" id="{45025F2D-BE54-44EB-9803-457F5C51A088}"/>
                  </a:ext>
                </a:extLst>
              </p:cNvPr>
              <p:cNvSpPr/>
              <p:nvPr/>
            </p:nvSpPr>
            <p:spPr>
              <a:xfrm>
                <a:off x="3299228" y="4081122"/>
                <a:ext cx="127670" cy="82368"/>
              </a:xfrm>
              <a:custGeom>
                <a:avLst/>
                <a:gdLst/>
                <a:ahLst/>
                <a:cxnLst/>
                <a:rect l="l" t="t" r="r" b="b"/>
                <a:pathLst>
                  <a:path w="127670" h="82368" extrusionOk="0">
                    <a:moveTo>
                      <a:pt x="16474" y="61776"/>
                    </a:moveTo>
                    <a:cubicBezTo>
                      <a:pt x="19564" y="61776"/>
                      <a:pt x="22422" y="60873"/>
                      <a:pt x="24893" y="59392"/>
                    </a:cubicBezTo>
                    <a:cubicBezTo>
                      <a:pt x="28628" y="66975"/>
                      <a:pt x="34682" y="73498"/>
                      <a:pt x="42753" y="77702"/>
                    </a:cubicBezTo>
                    <a:cubicBezTo>
                      <a:pt x="48830" y="80868"/>
                      <a:pt x="55333" y="82368"/>
                      <a:pt x="61742" y="82368"/>
                    </a:cubicBezTo>
                    <a:cubicBezTo>
                      <a:pt x="76602" y="82368"/>
                      <a:pt x="90954" y="74299"/>
                      <a:pt x="98294" y="60208"/>
                    </a:cubicBezTo>
                    <a:cubicBezTo>
                      <a:pt x="98828" y="59183"/>
                      <a:pt x="99281" y="58140"/>
                      <a:pt x="99722" y="57094"/>
                    </a:cubicBezTo>
                    <a:cubicBezTo>
                      <a:pt x="102689" y="59982"/>
                      <a:pt x="106729" y="61776"/>
                      <a:pt x="111197" y="61776"/>
                    </a:cubicBezTo>
                    <a:cubicBezTo>
                      <a:pt x="120296" y="61776"/>
                      <a:pt x="127671" y="54401"/>
                      <a:pt x="127671" y="45303"/>
                    </a:cubicBezTo>
                    <a:cubicBezTo>
                      <a:pt x="127671" y="38112"/>
                      <a:pt x="123035" y="32062"/>
                      <a:pt x="116612" y="29814"/>
                    </a:cubicBezTo>
                    <a:cubicBezTo>
                      <a:pt x="118393" y="27182"/>
                      <a:pt x="119434" y="24009"/>
                      <a:pt x="119434" y="20592"/>
                    </a:cubicBezTo>
                    <a:cubicBezTo>
                      <a:pt x="119434" y="11494"/>
                      <a:pt x="112059" y="4118"/>
                      <a:pt x="102960" y="4118"/>
                    </a:cubicBezTo>
                    <a:cubicBezTo>
                      <a:pt x="97480" y="4118"/>
                      <a:pt x="92658" y="6823"/>
                      <a:pt x="89663" y="10941"/>
                    </a:cubicBezTo>
                    <a:cubicBezTo>
                      <a:pt x="87046" y="8529"/>
                      <a:pt x="84107" y="6389"/>
                      <a:pt x="80800" y="4666"/>
                    </a:cubicBezTo>
                    <a:cubicBezTo>
                      <a:pt x="74723" y="1501"/>
                      <a:pt x="68220" y="0"/>
                      <a:pt x="61810" y="0"/>
                    </a:cubicBezTo>
                    <a:cubicBezTo>
                      <a:pt x="53486" y="0"/>
                      <a:pt x="45370" y="2613"/>
                      <a:pt x="38508" y="7318"/>
                    </a:cubicBezTo>
                    <a:cubicBezTo>
                      <a:pt x="35785" y="5329"/>
                      <a:pt x="32459" y="4118"/>
                      <a:pt x="28829" y="4118"/>
                    </a:cubicBezTo>
                    <a:cubicBezTo>
                      <a:pt x="19730" y="4118"/>
                      <a:pt x="12355" y="11494"/>
                      <a:pt x="12355" y="20592"/>
                    </a:cubicBezTo>
                    <a:cubicBezTo>
                      <a:pt x="12355" y="23679"/>
                      <a:pt x="13258" y="26534"/>
                      <a:pt x="14735" y="29004"/>
                    </a:cubicBezTo>
                    <a:cubicBezTo>
                      <a:pt x="6466" y="29884"/>
                      <a:pt x="0" y="36800"/>
                      <a:pt x="0" y="45303"/>
                    </a:cubicBezTo>
                    <a:cubicBezTo>
                      <a:pt x="0" y="54401"/>
                      <a:pt x="7375" y="61776"/>
                      <a:pt x="16474" y="61776"/>
                    </a:cubicBezTo>
                    <a:close/>
                    <a:moveTo>
                      <a:pt x="90989" y="56402"/>
                    </a:moveTo>
                    <a:cubicBezTo>
                      <a:pt x="85292" y="67338"/>
                      <a:pt x="74085" y="74131"/>
                      <a:pt x="61742" y="74131"/>
                    </a:cubicBezTo>
                    <a:cubicBezTo>
                      <a:pt x="56424" y="74131"/>
                      <a:pt x="51315" y="72875"/>
                      <a:pt x="46558" y="70397"/>
                    </a:cubicBezTo>
                    <a:cubicBezTo>
                      <a:pt x="39110" y="66517"/>
                      <a:pt x="33797" y="60157"/>
                      <a:pt x="31031" y="52861"/>
                    </a:cubicBezTo>
                    <a:cubicBezTo>
                      <a:pt x="29989" y="50114"/>
                      <a:pt x="29302" y="47242"/>
                      <a:pt x="29018" y="44307"/>
                    </a:cubicBezTo>
                    <a:cubicBezTo>
                      <a:pt x="30318" y="44120"/>
                      <a:pt x="31561" y="43865"/>
                      <a:pt x="32773" y="43576"/>
                    </a:cubicBezTo>
                    <a:cubicBezTo>
                      <a:pt x="48494" y="39827"/>
                      <a:pt x="56963" y="27864"/>
                      <a:pt x="61388" y="17865"/>
                    </a:cubicBezTo>
                    <a:cubicBezTo>
                      <a:pt x="63536" y="24372"/>
                      <a:pt x="68308" y="30541"/>
                      <a:pt x="78809" y="30541"/>
                    </a:cubicBezTo>
                    <a:cubicBezTo>
                      <a:pt x="78809" y="30541"/>
                      <a:pt x="77902" y="46020"/>
                      <a:pt x="93646" y="49399"/>
                    </a:cubicBezTo>
                    <a:cubicBezTo>
                      <a:pt x="93032" y="51780"/>
                      <a:pt x="92172" y="54131"/>
                      <a:pt x="90989" y="564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04;p7">
                <a:extLst>
                  <a:ext uri="{FF2B5EF4-FFF2-40B4-BE49-F238E27FC236}">
                    <a16:creationId xmlns:a16="http://schemas.microsoft.com/office/drawing/2014/main" id="{3D5F12EC-8940-4F34-BEEB-C30B183A1D3B}"/>
                  </a:ext>
                </a:extLst>
              </p:cNvPr>
              <p:cNvSpPr/>
              <p:nvPr/>
            </p:nvSpPr>
            <p:spPr>
              <a:xfrm>
                <a:off x="3188031" y="4171727"/>
                <a:ext cx="65894" cy="65894"/>
              </a:xfrm>
              <a:custGeom>
                <a:avLst/>
                <a:gdLst/>
                <a:ahLst/>
                <a:cxnLst/>
                <a:rect l="l" t="t" r="r" b="b"/>
                <a:pathLst>
                  <a:path w="65894" h="65894" extrusionOk="0">
                    <a:moveTo>
                      <a:pt x="48166" y="62162"/>
                    </a:moveTo>
                    <a:cubicBezTo>
                      <a:pt x="64301" y="53756"/>
                      <a:pt x="70567" y="33863"/>
                      <a:pt x="62161" y="17729"/>
                    </a:cubicBezTo>
                    <a:cubicBezTo>
                      <a:pt x="53757" y="1594"/>
                      <a:pt x="33863" y="-4672"/>
                      <a:pt x="17728" y="3733"/>
                    </a:cubicBezTo>
                    <a:cubicBezTo>
                      <a:pt x="1594" y="12138"/>
                      <a:pt x="-4672" y="32032"/>
                      <a:pt x="3733" y="48166"/>
                    </a:cubicBezTo>
                    <a:cubicBezTo>
                      <a:pt x="12138" y="64301"/>
                      <a:pt x="32031" y="70567"/>
                      <a:pt x="48166" y="621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05;p7">
                <a:extLst>
                  <a:ext uri="{FF2B5EF4-FFF2-40B4-BE49-F238E27FC236}">
                    <a16:creationId xmlns:a16="http://schemas.microsoft.com/office/drawing/2014/main" id="{AE7CA258-F7CC-46B7-A10D-C9939B86CC9A}"/>
                  </a:ext>
                </a:extLst>
              </p:cNvPr>
              <p:cNvSpPr/>
              <p:nvPr/>
            </p:nvSpPr>
            <p:spPr>
              <a:xfrm>
                <a:off x="3134366" y="4381766"/>
                <a:ext cx="106912" cy="136003"/>
              </a:xfrm>
              <a:custGeom>
                <a:avLst/>
                <a:gdLst/>
                <a:ahLst/>
                <a:cxnLst/>
                <a:rect l="l" t="t" r="r" b="b"/>
                <a:pathLst>
                  <a:path w="106912" h="136003" extrusionOk="0">
                    <a:moveTo>
                      <a:pt x="48850" y="97969"/>
                    </a:moveTo>
                    <a:lnTo>
                      <a:pt x="65242" y="100769"/>
                    </a:lnTo>
                    <a:lnTo>
                      <a:pt x="69347" y="101470"/>
                    </a:lnTo>
                    <a:lnTo>
                      <a:pt x="73450" y="102171"/>
                    </a:lnTo>
                    <a:lnTo>
                      <a:pt x="86430" y="62541"/>
                    </a:lnTo>
                    <a:lnTo>
                      <a:pt x="106912" y="0"/>
                    </a:lnTo>
                    <a:lnTo>
                      <a:pt x="102579" y="0"/>
                    </a:lnTo>
                    <a:lnTo>
                      <a:pt x="98245" y="0"/>
                    </a:lnTo>
                    <a:lnTo>
                      <a:pt x="83093" y="46264"/>
                    </a:lnTo>
                    <a:cubicBezTo>
                      <a:pt x="76588" y="30742"/>
                      <a:pt x="61303" y="19682"/>
                      <a:pt x="43238" y="19682"/>
                    </a:cubicBezTo>
                    <a:cubicBezTo>
                      <a:pt x="18759" y="19682"/>
                      <a:pt x="-839" y="39987"/>
                      <a:pt x="28" y="64451"/>
                    </a:cubicBezTo>
                    <a:lnTo>
                      <a:pt x="1152" y="96182"/>
                    </a:lnTo>
                    <a:cubicBezTo>
                      <a:pt x="1938" y="118346"/>
                      <a:pt x="20133" y="135908"/>
                      <a:pt x="42311" y="135908"/>
                    </a:cubicBezTo>
                    <a:lnTo>
                      <a:pt x="49062" y="135908"/>
                    </a:lnTo>
                    <a:lnTo>
                      <a:pt x="49073" y="136003"/>
                    </a:lnTo>
                    <a:cubicBezTo>
                      <a:pt x="49235" y="135984"/>
                      <a:pt x="49378" y="135908"/>
                      <a:pt x="49546" y="135908"/>
                    </a:cubicBezTo>
                    <a:lnTo>
                      <a:pt x="65099" y="135908"/>
                    </a:lnTo>
                    <a:lnTo>
                      <a:pt x="81412" y="135908"/>
                    </a:lnTo>
                    <a:lnTo>
                      <a:pt x="99108" y="135908"/>
                    </a:lnTo>
                    <a:cubicBezTo>
                      <a:pt x="101380" y="135908"/>
                      <a:pt x="103226" y="134060"/>
                      <a:pt x="103226" y="131789"/>
                    </a:cubicBezTo>
                    <a:cubicBezTo>
                      <a:pt x="103226" y="130372"/>
                      <a:pt x="103027" y="129006"/>
                      <a:pt x="102735" y="127671"/>
                    </a:cubicBezTo>
                    <a:cubicBezTo>
                      <a:pt x="101095" y="120176"/>
                      <a:pt x="95125" y="114229"/>
                      <a:pt x="87284" y="112890"/>
                    </a:cubicBezTo>
                    <a:lnTo>
                      <a:pt x="83094" y="112175"/>
                    </a:lnTo>
                    <a:lnTo>
                      <a:pt x="70858" y="110085"/>
                    </a:lnTo>
                    <a:lnTo>
                      <a:pt x="66755" y="109384"/>
                    </a:lnTo>
                    <a:lnTo>
                      <a:pt x="62651" y="108683"/>
                    </a:lnTo>
                    <a:lnTo>
                      <a:pt x="47467" y="106089"/>
                    </a:lnTo>
                    <a:cubicBezTo>
                      <a:pt x="46784" y="105973"/>
                      <a:pt x="46129" y="105788"/>
                      <a:pt x="45492" y="105569"/>
                    </a:cubicBezTo>
                    <a:cubicBezTo>
                      <a:pt x="40583" y="103872"/>
                      <a:pt x="37191" y="99259"/>
                      <a:pt x="37191" y="93911"/>
                    </a:cubicBezTo>
                    <a:lnTo>
                      <a:pt x="37191" y="70013"/>
                    </a:lnTo>
                    <a:cubicBezTo>
                      <a:pt x="37191" y="67739"/>
                      <a:pt x="39033" y="65895"/>
                      <a:pt x="41309" y="65895"/>
                    </a:cubicBezTo>
                    <a:cubicBezTo>
                      <a:pt x="43586" y="65895"/>
                      <a:pt x="45428" y="67739"/>
                      <a:pt x="45428" y="70013"/>
                    </a:cubicBezTo>
                    <a:lnTo>
                      <a:pt x="45428" y="93911"/>
                    </a:lnTo>
                    <a:cubicBezTo>
                      <a:pt x="45428" y="95924"/>
                      <a:pt x="46868" y="97631"/>
                      <a:pt x="48850" y="979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06;p7">
                <a:extLst>
                  <a:ext uri="{FF2B5EF4-FFF2-40B4-BE49-F238E27FC236}">
                    <a16:creationId xmlns:a16="http://schemas.microsoft.com/office/drawing/2014/main" id="{202833AF-6B92-4EF3-894D-CED1DD83CE9F}"/>
                  </a:ext>
                </a:extLst>
              </p:cNvPr>
              <p:cNvSpPr/>
              <p:nvPr/>
            </p:nvSpPr>
            <p:spPr>
              <a:xfrm>
                <a:off x="3130373" y="4307634"/>
                <a:ext cx="82355" cy="82368"/>
              </a:xfrm>
              <a:custGeom>
                <a:avLst/>
                <a:gdLst/>
                <a:ahLst/>
                <a:cxnLst/>
                <a:rect l="l" t="t" r="r" b="b"/>
                <a:pathLst>
                  <a:path w="82355" h="82368" extrusionOk="0">
                    <a:moveTo>
                      <a:pt x="12048" y="32269"/>
                    </a:moveTo>
                    <a:cubicBezTo>
                      <a:pt x="13402" y="32649"/>
                      <a:pt x="14803" y="32909"/>
                      <a:pt x="16274" y="32927"/>
                    </a:cubicBezTo>
                    <a:cubicBezTo>
                      <a:pt x="16342" y="32928"/>
                      <a:pt x="16405" y="32947"/>
                      <a:pt x="16474" y="32947"/>
                    </a:cubicBezTo>
                    <a:cubicBezTo>
                      <a:pt x="18216" y="32947"/>
                      <a:pt x="19862" y="32603"/>
                      <a:pt x="21439" y="32102"/>
                    </a:cubicBezTo>
                    <a:cubicBezTo>
                      <a:pt x="15541" y="41653"/>
                      <a:pt x="14644" y="53961"/>
                      <a:pt x="20207" y="64640"/>
                    </a:cubicBezTo>
                    <a:cubicBezTo>
                      <a:pt x="26079" y="75912"/>
                      <a:pt x="37560" y="82368"/>
                      <a:pt x="49449" y="82368"/>
                    </a:cubicBezTo>
                    <a:cubicBezTo>
                      <a:pt x="54576" y="82368"/>
                      <a:pt x="59778" y="81168"/>
                      <a:pt x="64640" y="78635"/>
                    </a:cubicBezTo>
                    <a:cubicBezTo>
                      <a:pt x="70409" y="75630"/>
                      <a:pt x="74890" y="71141"/>
                      <a:pt x="77916" y="65895"/>
                    </a:cubicBezTo>
                    <a:cubicBezTo>
                      <a:pt x="83353" y="56469"/>
                      <a:pt x="84034" y="44567"/>
                      <a:pt x="78635" y="34202"/>
                    </a:cubicBezTo>
                    <a:cubicBezTo>
                      <a:pt x="72763" y="22930"/>
                      <a:pt x="61282" y="16474"/>
                      <a:pt x="49393" y="16474"/>
                    </a:cubicBezTo>
                    <a:cubicBezTo>
                      <a:pt x="48082" y="16474"/>
                      <a:pt x="46766" y="16558"/>
                      <a:pt x="45450" y="16717"/>
                    </a:cubicBezTo>
                    <a:cubicBezTo>
                      <a:pt x="41627" y="17181"/>
                      <a:pt x="37820" y="18322"/>
                      <a:pt x="34202" y="20207"/>
                    </a:cubicBezTo>
                    <a:cubicBezTo>
                      <a:pt x="33474" y="20586"/>
                      <a:pt x="32789" y="21014"/>
                      <a:pt x="32102" y="21439"/>
                    </a:cubicBezTo>
                    <a:cubicBezTo>
                      <a:pt x="32603" y="19863"/>
                      <a:pt x="32947" y="18216"/>
                      <a:pt x="32947" y="16474"/>
                    </a:cubicBezTo>
                    <a:cubicBezTo>
                      <a:pt x="32947" y="16405"/>
                      <a:pt x="32928" y="16342"/>
                      <a:pt x="32927" y="16274"/>
                    </a:cubicBezTo>
                    <a:cubicBezTo>
                      <a:pt x="32909" y="14808"/>
                      <a:pt x="32651" y="13413"/>
                      <a:pt x="32274" y="12063"/>
                    </a:cubicBezTo>
                    <a:cubicBezTo>
                      <a:pt x="30336" y="5122"/>
                      <a:pt x="24034" y="0"/>
                      <a:pt x="16474" y="0"/>
                    </a:cubicBezTo>
                    <a:cubicBezTo>
                      <a:pt x="7375" y="0"/>
                      <a:pt x="0" y="7375"/>
                      <a:pt x="0" y="16474"/>
                    </a:cubicBezTo>
                    <a:cubicBezTo>
                      <a:pt x="0" y="24028"/>
                      <a:pt x="5114" y="30326"/>
                      <a:pt x="12048" y="322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07;p7">
                <a:extLst>
                  <a:ext uri="{FF2B5EF4-FFF2-40B4-BE49-F238E27FC236}">
                    <a16:creationId xmlns:a16="http://schemas.microsoft.com/office/drawing/2014/main" id="{CDECF3A2-FDEA-498A-931B-F395C455E43A}"/>
                  </a:ext>
                </a:extLst>
              </p:cNvPr>
              <p:cNvSpPr/>
              <p:nvPr/>
            </p:nvSpPr>
            <p:spPr>
              <a:xfrm>
                <a:off x="3476320" y="4165948"/>
                <a:ext cx="103748" cy="71673"/>
              </a:xfrm>
              <a:custGeom>
                <a:avLst/>
                <a:gdLst/>
                <a:ahLst/>
                <a:cxnLst/>
                <a:rect l="l" t="t" r="r" b="b"/>
                <a:pathLst>
                  <a:path w="103748" h="71673" extrusionOk="0">
                    <a:moveTo>
                      <a:pt x="17728" y="67940"/>
                    </a:moveTo>
                    <a:cubicBezTo>
                      <a:pt x="33863" y="76345"/>
                      <a:pt x="53757" y="70080"/>
                      <a:pt x="62161" y="53945"/>
                    </a:cubicBezTo>
                    <a:cubicBezTo>
                      <a:pt x="64402" y="49643"/>
                      <a:pt x="65570" y="45075"/>
                      <a:pt x="65816" y="40528"/>
                    </a:cubicBezTo>
                    <a:cubicBezTo>
                      <a:pt x="68115" y="41761"/>
                      <a:pt x="70748" y="42889"/>
                      <a:pt x="73772" y="43779"/>
                    </a:cubicBezTo>
                    <a:cubicBezTo>
                      <a:pt x="84006" y="46788"/>
                      <a:pt x="94514" y="42384"/>
                      <a:pt x="101842" y="37867"/>
                    </a:cubicBezTo>
                    <a:cubicBezTo>
                      <a:pt x="104758" y="36069"/>
                      <a:pt x="104207" y="31775"/>
                      <a:pt x="101015" y="30536"/>
                    </a:cubicBezTo>
                    <a:cubicBezTo>
                      <a:pt x="92204" y="27116"/>
                      <a:pt x="83591" y="16499"/>
                      <a:pt x="78537" y="8095"/>
                    </a:cubicBezTo>
                    <a:cubicBezTo>
                      <a:pt x="70626" y="-5062"/>
                      <a:pt x="57445" y="1777"/>
                      <a:pt x="57445" y="1777"/>
                    </a:cubicBezTo>
                    <a:cubicBezTo>
                      <a:pt x="52947" y="3867"/>
                      <a:pt x="50718" y="7028"/>
                      <a:pt x="49758" y="10446"/>
                    </a:cubicBezTo>
                    <a:cubicBezTo>
                      <a:pt x="49229" y="10132"/>
                      <a:pt x="48718" y="9799"/>
                      <a:pt x="48166" y="9512"/>
                    </a:cubicBezTo>
                    <a:cubicBezTo>
                      <a:pt x="32031" y="1107"/>
                      <a:pt x="12138" y="7373"/>
                      <a:pt x="3733" y="23507"/>
                    </a:cubicBezTo>
                    <a:cubicBezTo>
                      <a:pt x="-4672" y="39642"/>
                      <a:pt x="1594" y="59535"/>
                      <a:pt x="17728" y="679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08;p7">
                <a:extLst>
                  <a:ext uri="{FF2B5EF4-FFF2-40B4-BE49-F238E27FC236}">
                    <a16:creationId xmlns:a16="http://schemas.microsoft.com/office/drawing/2014/main" id="{CA916DEF-0A91-41DE-BF23-ECFC7E6BF64E}"/>
                  </a:ext>
                </a:extLst>
              </p:cNvPr>
              <p:cNvSpPr/>
              <p:nvPr/>
            </p:nvSpPr>
            <p:spPr>
              <a:xfrm>
                <a:off x="3517516" y="4324108"/>
                <a:ext cx="65882" cy="65894"/>
              </a:xfrm>
              <a:custGeom>
                <a:avLst/>
                <a:gdLst/>
                <a:ahLst/>
                <a:cxnLst/>
                <a:rect l="l" t="t" r="r" b="b"/>
                <a:pathLst>
                  <a:path w="65882" h="65894" extrusionOk="0">
                    <a:moveTo>
                      <a:pt x="48154" y="3733"/>
                    </a:moveTo>
                    <a:cubicBezTo>
                      <a:pt x="43758" y="1444"/>
                      <a:pt x="39086" y="296"/>
                      <a:pt x="34442" y="87"/>
                    </a:cubicBezTo>
                    <a:cubicBezTo>
                      <a:pt x="33948" y="65"/>
                      <a:pt x="33455" y="0"/>
                      <a:pt x="32963" y="0"/>
                    </a:cubicBezTo>
                    <a:cubicBezTo>
                      <a:pt x="21074" y="0"/>
                      <a:pt x="9593" y="6456"/>
                      <a:pt x="3721" y="17728"/>
                    </a:cubicBezTo>
                    <a:cubicBezTo>
                      <a:pt x="-1678" y="28094"/>
                      <a:pt x="-997" y="39996"/>
                      <a:pt x="4440" y="49421"/>
                    </a:cubicBezTo>
                    <a:cubicBezTo>
                      <a:pt x="7466" y="54667"/>
                      <a:pt x="11947" y="59156"/>
                      <a:pt x="17716" y="62161"/>
                    </a:cubicBezTo>
                    <a:cubicBezTo>
                      <a:pt x="22578" y="64694"/>
                      <a:pt x="27780" y="65895"/>
                      <a:pt x="32907" y="65895"/>
                    </a:cubicBezTo>
                    <a:cubicBezTo>
                      <a:pt x="44795" y="65895"/>
                      <a:pt x="56276" y="59439"/>
                      <a:pt x="62149" y="48166"/>
                    </a:cubicBezTo>
                    <a:cubicBezTo>
                      <a:pt x="70554" y="32032"/>
                      <a:pt x="64288" y="12138"/>
                      <a:pt x="48154" y="37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09;p7">
                <a:extLst>
                  <a:ext uri="{FF2B5EF4-FFF2-40B4-BE49-F238E27FC236}">
                    <a16:creationId xmlns:a16="http://schemas.microsoft.com/office/drawing/2014/main" id="{DAD6F5C5-7053-4028-AF84-6472DAA2A891}"/>
                  </a:ext>
                </a:extLst>
              </p:cNvPr>
              <p:cNvSpPr/>
              <p:nvPr/>
            </p:nvSpPr>
            <p:spPr>
              <a:xfrm>
                <a:off x="3485228" y="4381766"/>
                <a:ext cx="108181" cy="136003"/>
              </a:xfrm>
              <a:custGeom>
                <a:avLst/>
                <a:gdLst/>
                <a:ahLst/>
                <a:cxnLst/>
                <a:rect l="l" t="t" r="r" b="b"/>
                <a:pathLst>
                  <a:path w="108181" h="136003" extrusionOk="0">
                    <a:moveTo>
                      <a:pt x="64943" y="19682"/>
                    </a:moveTo>
                    <a:cubicBezTo>
                      <a:pt x="46220" y="19682"/>
                      <a:pt x="30440" y="31542"/>
                      <a:pt x="24374" y="47959"/>
                    </a:cubicBezTo>
                    <a:lnTo>
                      <a:pt x="8667" y="0"/>
                    </a:lnTo>
                    <a:lnTo>
                      <a:pt x="4336" y="0"/>
                    </a:lnTo>
                    <a:lnTo>
                      <a:pt x="0" y="0"/>
                    </a:lnTo>
                    <a:lnTo>
                      <a:pt x="21871" y="66781"/>
                    </a:lnTo>
                    <a:lnTo>
                      <a:pt x="33660" y="102776"/>
                    </a:lnTo>
                    <a:lnTo>
                      <a:pt x="37766" y="102075"/>
                    </a:lnTo>
                    <a:lnTo>
                      <a:pt x="41868" y="101374"/>
                    </a:lnTo>
                    <a:lnTo>
                      <a:pt x="61800" y="97969"/>
                    </a:lnTo>
                    <a:cubicBezTo>
                      <a:pt x="63783" y="97631"/>
                      <a:pt x="65223" y="95924"/>
                      <a:pt x="65223" y="93911"/>
                    </a:cubicBezTo>
                    <a:lnTo>
                      <a:pt x="65223" y="70013"/>
                    </a:lnTo>
                    <a:cubicBezTo>
                      <a:pt x="65223" y="67739"/>
                      <a:pt x="67065" y="65895"/>
                      <a:pt x="69341" y="65895"/>
                    </a:cubicBezTo>
                    <a:cubicBezTo>
                      <a:pt x="71618" y="65895"/>
                      <a:pt x="73460" y="67739"/>
                      <a:pt x="73460" y="70013"/>
                    </a:cubicBezTo>
                    <a:lnTo>
                      <a:pt x="73460" y="93911"/>
                    </a:lnTo>
                    <a:cubicBezTo>
                      <a:pt x="73460" y="99259"/>
                      <a:pt x="70068" y="103872"/>
                      <a:pt x="65159" y="105569"/>
                    </a:cubicBezTo>
                    <a:cubicBezTo>
                      <a:pt x="64522" y="105788"/>
                      <a:pt x="63867" y="105973"/>
                      <a:pt x="63184" y="106089"/>
                    </a:cubicBezTo>
                    <a:lnTo>
                      <a:pt x="44460" y="109288"/>
                    </a:lnTo>
                    <a:lnTo>
                      <a:pt x="40358" y="109988"/>
                    </a:lnTo>
                    <a:lnTo>
                      <a:pt x="36251" y="110690"/>
                    </a:lnTo>
                    <a:lnTo>
                      <a:pt x="25118" y="112591"/>
                    </a:lnTo>
                    <a:lnTo>
                      <a:pt x="23367" y="112890"/>
                    </a:lnTo>
                    <a:cubicBezTo>
                      <a:pt x="15525" y="114229"/>
                      <a:pt x="9556" y="120176"/>
                      <a:pt x="7916" y="127671"/>
                    </a:cubicBezTo>
                    <a:cubicBezTo>
                      <a:pt x="7624" y="129006"/>
                      <a:pt x="7424" y="130372"/>
                      <a:pt x="7424" y="131789"/>
                    </a:cubicBezTo>
                    <a:cubicBezTo>
                      <a:pt x="7424" y="134060"/>
                      <a:pt x="9270" y="135908"/>
                      <a:pt x="11543" y="135908"/>
                    </a:cubicBezTo>
                    <a:lnTo>
                      <a:pt x="26770" y="135908"/>
                    </a:lnTo>
                    <a:lnTo>
                      <a:pt x="41813" y="135908"/>
                    </a:lnTo>
                    <a:lnTo>
                      <a:pt x="61105" y="135908"/>
                    </a:lnTo>
                    <a:cubicBezTo>
                      <a:pt x="61272" y="135908"/>
                      <a:pt x="61415" y="135984"/>
                      <a:pt x="61578" y="136003"/>
                    </a:cubicBezTo>
                    <a:lnTo>
                      <a:pt x="61589" y="135908"/>
                    </a:lnTo>
                    <a:lnTo>
                      <a:pt x="65872" y="135908"/>
                    </a:lnTo>
                    <a:cubicBezTo>
                      <a:pt x="88049" y="135908"/>
                      <a:pt x="106244" y="118346"/>
                      <a:pt x="107030" y="96182"/>
                    </a:cubicBezTo>
                    <a:lnTo>
                      <a:pt x="108154" y="64451"/>
                    </a:lnTo>
                    <a:cubicBezTo>
                      <a:pt x="109021" y="39987"/>
                      <a:pt x="89424" y="19682"/>
                      <a:pt x="64943" y="196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10;p7">
                <a:extLst>
                  <a:ext uri="{FF2B5EF4-FFF2-40B4-BE49-F238E27FC236}">
                    <a16:creationId xmlns:a16="http://schemas.microsoft.com/office/drawing/2014/main" id="{62F3D607-CC1C-4C0D-9F4C-E742C089BF07}"/>
                  </a:ext>
                </a:extLst>
              </p:cNvPr>
              <p:cNvSpPr/>
              <p:nvPr/>
            </p:nvSpPr>
            <p:spPr>
              <a:xfrm>
                <a:off x="3436427" y="4249067"/>
                <a:ext cx="116557" cy="124462"/>
              </a:xfrm>
              <a:custGeom>
                <a:avLst/>
                <a:gdLst/>
                <a:ahLst/>
                <a:cxnLst/>
                <a:rect l="l" t="t" r="r" b="b"/>
                <a:pathLst>
                  <a:path w="116557" h="124462" extrusionOk="0">
                    <a:moveTo>
                      <a:pt x="505" y="58567"/>
                    </a:moveTo>
                    <a:lnTo>
                      <a:pt x="24522" y="58567"/>
                    </a:lnTo>
                    <a:lnTo>
                      <a:pt x="32246" y="82151"/>
                    </a:lnTo>
                    <a:lnTo>
                      <a:pt x="36261" y="94413"/>
                    </a:lnTo>
                    <a:lnTo>
                      <a:pt x="40371" y="93722"/>
                    </a:lnTo>
                    <a:lnTo>
                      <a:pt x="44476" y="93031"/>
                    </a:lnTo>
                    <a:lnTo>
                      <a:pt x="50417" y="92032"/>
                    </a:lnTo>
                    <a:cubicBezTo>
                      <a:pt x="52682" y="91650"/>
                      <a:pt x="54785" y="93170"/>
                      <a:pt x="55163" y="95410"/>
                    </a:cubicBezTo>
                    <a:cubicBezTo>
                      <a:pt x="55514" y="97492"/>
                      <a:pt x="54205" y="99410"/>
                      <a:pt x="52226" y="99987"/>
                    </a:cubicBezTo>
                    <a:cubicBezTo>
                      <a:pt x="52072" y="100032"/>
                      <a:pt x="51947" y="100128"/>
                      <a:pt x="51785" y="100156"/>
                    </a:cubicBezTo>
                    <a:lnTo>
                      <a:pt x="47069" y="100949"/>
                    </a:lnTo>
                    <a:lnTo>
                      <a:pt x="42964" y="101640"/>
                    </a:lnTo>
                    <a:lnTo>
                      <a:pt x="38854" y="102331"/>
                    </a:lnTo>
                    <a:lnTo>
                      <a:pt x="33639" y="103208"/>
                    </a:lnTo>
                    <a:lnTo>
                      <a:pt x="15278" y="106297"/>
                    </a:lnTo>
                    <a:cubicBezTo>
                      <a:pt x="8393" y="107454"/>
                      <a:pt x="3397" y="113362"/>
                      <a:pt x="3397" y="120344"/>
                    </a:cubicBezTo>
                    <a:cubicBezTo>
                      <a:pt x="3397" y="122614"/>
                      <a:pt x="5244" y="124462"/>
                      <a:pt x="7516" y="124462"/>
                    </a:cubicBezTo>
                    <a:lnTo>
                      <a:pt x="35046" y="124462"/>
                    </a:lnTo>
                    <a:lnTo>
                      <a:pt x="46103" y="124462"/>
                    </a:lnTo>
                    <a:lnTo>
                      <a:pt x="50439" y="124462"/>
                    </a:lnTo>
                    <a:lnTo>
                      <a:pt x="54770" y="124462"/>
                    </a:lnTo>
                    <a:lnTo>
                      <a:pt x="59295" y="124462"/>
                    </a:lnTo>
                    <a:lnTo>
                      <a:pt x="60484" y="124462"/>
                    </a:lnTo>
                    <a:lnTo>
                      <a:pt x="76324" y="124462"/>
                    </a:lnTo>
                    <a:cubicBezTo>
                      <a:pt x="71521" y="113442"/>
                      <a:pt x="71530" y="100432"/>
                      <a:pt x="77504" y="88964"/>
                    </a:cubicBezTo>
                    <a:cubicBezTo>
                      <a:pt x="84625" y="75296"/>
                      <a:pt x="98629" y="66805"/>
                      <a:pt x="114052" y="66804"/>
                    </a:cubicBezTo>
                    <a:cubicBezTo>
                      <a:pt x="114052" y="66804"/>
                      <a:pt x="114052" y="66804"/>
                      <a:pt x="114052" y="66804"/>
                    </a:cubicBezTo>
                    <a:cubicBezTo>
                      <a:pt x="114637" y="66804"/>
                      <a:pt x="115218" y="66886"/>
                      <a:pt x="115802" y="66911"/>
                    </a:cubicBezTo>
                    <a:lnTo>
                      <a:pt x="116533" y="44826"/>
                    </a:lnTo>
                    <a:cubicBezTo>
                      <a:pt x="117344" y="20313"/>
                      <a:pt x="97693" y="0"/>
                      <a:pt x="73166" y="0"/>
                    </a:cubicBezTo>
                    <a:cubicBezTo>
                      <a:pt x="48075" y="0"/>
                      <a:pt x="28214" y="21219"/>
                      <a:pt x="29871" y="46256"/>
                    </a:cubicBezTo>
                    <a:lnTo>
                      <a:pt x="30306" y="52842"/>
                    </a:lnTo>
                    <a:cubicBezTo>
                      <a:pt x="28794" y="51316"/>
                      <a:pt x="26772" y="50331"/>
                      <a:pt x="24522" y="50331"/>
                    </a:cubicBezTo>
                    <a:lnTo>
                      <a:pt x="0" y="50331"/>
                    </a:lnTo>
                    <a:lnTo>
                      <a:pt x="252" y="54449"/>
                    </a:lnTo>
                    <a:lnTo>
                      <a:pt x="505" y="5856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11;p7">
                <a:extLst>
                  <a:ext uri="{FF2B5EF4-FFF2-40B4-BE49-F238E27FC236}">
                    <a16:creationId xmlns:a16="http://schemas.microsoft.com/office/drawing/2014/main" id="{EE30188E-3375-4FEC-9315-AC2ACF242058}"/>
                  </a:ext>
                </a:extLst>
              </p:cNvPr>
              <p:cNvSpPr/>
              <p:nvPr/>
            </p:nvSpPr>
            <p:spPr>
              <a:xfrm>
                <a:off x="3245070" y="4509437"/>
                <a:ext cx="240104" cy="8236"/>
              </a:xfrm>
              <a:custGeom>
                <a:avLst/>
                <a:gdLst/>
                <a:ahLst/>
                <a:cxnLst/>
                <a:rect l="l" t="t" r="r" b="b"/>
                <a:pathLst>
                  <a:path w="240104" h="8236" extrusionOk="0">
                    <a:moveTo>
                      <a:pt x="239713" y="0"/>
                    </a:moveTo>
                    <a:lnTo>
                      <a:pt x="392" y="0"/>
                    </a:lnTo>
                    <a:cubicBezTo>
                      <a:pt x="596" y="1351"/>
                      <a:pt x="759" y="2715"/>
                      <a:pt x="759" y="4118"/>
                    </a:cubicBezTo>
                    <a:cubicBezTo>
                      <a:pt x="759" y="5570"/>
                      <a:pt x="462" y="6942"/>
                      <a:pt x="0" y="8237"/>
                    </a:cubicBezTo>
                    <a:lnTo>
                      <a:pt x="240105" y="8237"/>
                    </a:lnTo>
                    <a:cubicBezTo>
                      <a:pt x="239643" y="6942"/>
                      <a:pt x="239346" y="5570"/>
                      <a:pt x="239346" y="4118"/>
                    </a:cubicBezTo>
                    <a:cubicBezTo>
                      <a:pt x="239346" y="2715"/>
                      <a:pt x="239509" y="1351"/>
                      <a:pt x="239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12;p7">
                <a:extLst>
                  <a:ext uri="{FF2B5EF4-FFF2-40B4-BE49-F238E27FC236}">
                    <a16:creationId xmlns:a16="http://schemas.microsoft.com/office/drawing/2014/main" id="{3CD0A2B9-02D6-413D-8B2B-31AA62A50574}"/>
                  </a:ext>
                </a:extLst>
              </p:cNvPr>
              <p:cNvSpPr/>
              <p:nvPr/>
            </p:nvSpPr>
            <p:spPr>
              <a:xfrm>
                <a:off x="3174791" y="4249067"/>
                <a:ext cx="113163" cy="124462"/>
              </a:xfrm>
              <a:custGeom>
                <a:avLst/>
                <a:gdLst/>
                <a:ahLst/>
                <a:cxnLst/>
                <a:rect l="l" t="t" r="r" b="b"/>
                <a:pathLst>
                  <a:path w="113163" h="124462" extrusionOk="0">
                    <a:moveTo>
                      <a:pt x="109045" y="124462"/>
                    </a:moveTo>
                    <a:cubicBezTo>
                      <a:pt x="111317" y="124462"/>
                      <a:pt x="113163" y="122614"/>
                      <a:pt x="113163" y="120344"/>
                    </a:cubicBezTo>
                    <a:cubicBezTo>
                      <a:pt x="113163" y="113362"/>
                      <a:pt x="108164" y="107454"/>
                      <a:pt x="101278" y="106297"/>
                    </a:cubicBezTo>
                    <a:lnTo>
                      <a:pt x="82918" y="103208"/>
                    </a:lnTo>
                    <a:lnTo>
                      <a:pt x="76499" y="102129"/>
                    </a:lnTo>
                    <a:lnTo>
                      <a:pt x="72391" y="101438"/>
                    </a:lnTo>
                    <a:lnTo>
                      <a:pt x="68284" y="100747"/>
                    </a:lnTo>
                    <a:lnTo>
                      <a:pt x="64772" y="100156"/>
                    </a:lnTo>
                    <a:cubicBezTo>
                      <a:pt x="64545" y="100118"/>
                      <a:pt x="64366" y="99992"/>
                      <a:pt x="64156" y="99920"/>
                    </a:cubicBezTo>
                    <a:cubicBezTo>
                      <a:pt x="62281" y="99279"/>
                      <a:pt x="61053" y="97428"/>
                      <a:pt x="61393" y="95410"/>
                    </a:cubicBezTo>
                    <a:cubicBezTo>
                      <a:pt x="61767" y="93170"/>
                      <a:pt x="63855" y="91652"/>
                      <a:pt x="66139" y="92032"/>
                    </a:cubicBezTo>
                    <a:lnTo>
                      <a:pt x="70877" y="92829"/>
                    </a:lnTo>
                    <a:lnTo>
                      <a:pt x="74985" y="93520"/>
                    </a:lnTo>
                    <a:lnTo>
                      <a:pt x="79092" y="94211"/>
                    </a:lnTo>
                    <a:lnTo>
                      <a:pt x="84633" y="77293"/>
                    </a:lnTo>
                    <a:lnTo>
                      <a:pt x="90766" y="58567"/>
                    </a:lnTo>
                    <a:lnTo>
                      <a:pt x="112528" y="58567"/>
                    </a:lnTo>
                    <a:lnTo>
                      <a:pt x="112780" y="54449"/>
                    </a:lnTo>
                    <a:lnTo>
                      <a:pt x="113033" y="50331"/>
                    </a:lnTo>
                    <a:lnTo>
                      <a:pt x="90766" y="50331"/>
                    </a:lnTo>
                    <a:cubicBezTo>
                      <a:pt x="89140" y="50331"/>
                      <a:pt x="87628" y="50856"/>
                      <a:pt x="86327" y="51696"/>
                    </a:cubicBezTo>
                    <a:lnTo>
                      <a:pt x="86687" y="46256"/>
                    </a:lnTo>
                    <a:cubicBezTo>
                      <a:pt x="88344" y="21219"/>
                      <a:pt x="68483" y="0"/>
                      <a:pt x="43391" y="0"/>
                    </a:cubicBezTo>
                    <a:cubicBezTo>
                      <a:pt x="18865" y="0"/>
                      <a:pt x="-787" y="20313"/>
                      <a:pt x="24" y="44826"/>
                    </a:cubicBezTo>
                    <a:lnTo>
                      <a:pt x="760" y="67061"/>
                    </a:lnTo>
                    <a:cubicBezTo>
                      <a:pt x="2161" y="66915"/>
                      <a:pt x="3567" y="66804"/>
                      <a:pt x="4975" y="66804"/>
                    </a:cubicBezTo>
                    <a:cubicBezTo>
                      <a:pt x="20397" y="66804"/>
                      <a:pt x="34401" y="75296"/>
                      <a:pt x="41522" y="88964"/>
                    </a:cubicBezTo>
                    <a:cubicBezTo>
                      <a:pt x="47496" y="100432"/>
                      <a:pt x="47505" y="113442"/>
                      <a:pt x="42702" y="124462"/>
                    </a:cubicBezTo>
                    <a:lnTo>
                      <a:pt x="54423" y="124462"/>
                    </a:lnTo>
                    <a:lnTo>
                      <a:pt x="55822" y="124462"/>
                    </a:lnTo>
                    <a:lnTo>
                      <a:pt x="60517" y="124462"/>
                    </a:lnTo>
                    <a:lnTo>
                      <a:pt x="64851" y="124462"/>
                    </a:lnTo>
                    <a:lnTo>
                      <a:pt x="69185" y="124462"/>
                    </a:lnTo>
                    <a:lnTo>
                      <a:pt x="81511" y="124462"/>
                    </a:lnTo>
                    <a:lnTo>
                      <a:pt x="109045" y="1244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13;p7">
                <a:extLst>
                  <a:ext uri="{FF2B5EF4-FFF2-40B4-BE49-F238E27FC236}">
                    <a16:creationId xmlns:a16="http://schemas.microsoft.com/office/drawing/2014/main" id="{5BCE495D-1673-43C4-81D4-0B2D7DD430DA}"/>
                  </a:ext>
                </a:extLst>
              </p:cNvPr>
              <p:cNvSpPr/>
              <p:nvPr/>
            </p:nvSpPr>
            <p:spPr>
              <a:xfrm>
                <a:off x="3295186" y="4171727"/>
                <a:ext cx="133880" cy="153638"/>
              </a:xfrm>
              <a:custGeom>
                <a:avLst/>
                <a:gdLst/>
                <a:ahLst/>
                <a:cxnLst/>
                <a:rect l="l" t="t" r="r" b="b"/>
                <a:pathLst>
                  <a:path w="133880" h="153638" extrusionOk="0">
                    <a:moveTo>
                      <a:pt x="11112" y="153638"/>
                    </a:moveTo>
                    <a:cubicBezTo>
                      <a:pt x="16643" y="153638"/>
                      <a:pt x="21207" y="149747"/>
                      <a:pt x="22068" y="144386"/>
                    </a:cubicBezTo>
                    <a:lnTo>
                      <a:pt x="23430" y="135908"/>
                    </a:lnTo>
                    <a:lnTo>
                      <a:pt x="23926" y="132812"/>
                    </a:lnTo>
                    <a:cubicBezTo>
                      <a:pt x="23926" y="132811"/>
                      <a:pt x="23926" y="132810"/>
                      <a:pt x="23926" y="132809"/>
                    </a:cubicBezTo>
                    <a:lnTo>
                      <a:pt x="24039" y="131789"/>
                    </a:lnTo>
                    <a:lnTo>
                      <a:pt x="24494" y="127671"/>
                    </a:lnTo>
                    <a:lnTo>
                      <a:pt x="28752" y="89169"/>
                    </a:lnTo>
                    <a:cubicBezTo>
                      <a:pt x="28994" y="86985"/>
                      <a:pt x="28648" y="84769"/>
                      <a:pt x="27747" y="82764"/>
                    </a:cubicBezTo>
                    <a:lnTo>
                      <a:pt x="27337" y="81843"/>
                    </a:lnTo>
                    <a:cubicBezTo>
                      <a:pt x="24960" y="76524"/>
                      <a:pt x="23749" y="70864"/>
                      <a:pt x="23749" y="65026"/>
                    </a:cubicBezTo>
                    <a:lnTo>
                      <a:pt x="23749" y="53539"/>
                    </a:lnTo>
                    <a:cubicBezTo>
                      <a:pt x="23749" y="51265"/>
                      <a:pt x="25591" y="49421"/>
                      <a:pt x="27868" y="49421"/>
                    </a:cubicBezTo>
                    <a:cubicBezTo>
                      <a:pt x="30144" y="49421"/>
                      <a:pt x="31986" y="51265"/>
                      <a:pt x="31986" y="53539"/>
                    </a:cubicBezTo>
                    <a:lnTo>
                      <a:pt x="31986" y="65026"/>
                    </a:lnTo>
                    <a:cubicBezTo>
                      <a:pt x="31986" y="69697"/>
                      <a:pt x="32951" y="74226"/>
                      <a:pt x="34862" y="78485"/>
                    </a:cubicBezTo>
                    <a:lnTo>
                      <a:pt x="35272" y="79406"/>
                    </a:lnTo>
                    <a:cubicBezTo>
                      <a:pt x="36764" y="82740"/>
                      <a:pt x="37343" y="86432"/>
                      <a:pt x="36941" y="90074"/>
                    </a:cubicBezTo>
                    <a:lnTo>
                      <a:pt x="32783" y="127671"/>
                    </a:lnTo>
                    <a:lnTo>
                      <a:pt x="100776" y="127671"/>
                    </a:lnTo>
                    <a:lnTo>
                      <a:pt x="96622" y="90074"/>
                    </a:lnTo>
                    <a:cubicBezTo>
                      <a:pt x="96216" y="86438"/>
                      <a:pt x="96795" y="82746"/>
                      <a:pt x="98291" y="79398"/>
                    </a:cubicBezTo>
                    <a:lnTo>
                      <a:pt x="98705" y="78481"/>
                    </a:lnTo>
                    <a:cubicBezTo>
                      <a:pt x="100612" y="74226"/>
                      <a:pt x="101577" y="69697"/>
                      <a:pt x="101577" y="65026"/>
                    </a:cubicBezTo>
                    <a:lnTo>
                      <a:pt x="101577" y="53539"/>
                    </a:lnTo>
                    <a:cubicBezTo>
                      <a:pt x="101577" y="51265"/>
                      <a:pt x="103419" y="49421"/>
                      <a:pt x="105695" y="49421"/>
                    </a:cubicBezTo>
                    <a:cubicBezTo>
                      <a:pt x="107972" y="49421"/>
                      <a:pt x="109814" y="51265"/>
                      <a:pt x="109814" y="53539"/>
                    </a:cubicBezTo>
                    <a:lnTo>
                      <a:pt x="109814" y="65026"/>
                    </a:lnTo>
                    <a:cubicBezTo>
                      <a:pt x="109814" y="70864"/>
                      <a:pt x="108603" y="76524"/>
                      <a:pt x="106222" y="81851"/>
                    </a:cubicBezTo>
                    <a:lnTo>
                      <a:pt x="105808" y="82768"/>
                    </a:lnTo>
                    <a:cubicBezTo>
                      <a:pt x="104911" y="84771"/>
                      <a:pt x="104565" y="86983"/>
                      <a:pt x="104810" y="89165"/>
                    </a:cubicBezTo>
                    <a:lnTo>
                      <a:pt x="109065" y="127671"/>
                    </a:lnTo>
                    <a:lnTo>
                      <a:pt x="109339" y="130152"/>
                    </a:lnTo>
                    <a:cubicBezTo>
                      <a:pt x="109478" y="130468"/>
                      <a:pt x="109628" y="130781"/>
                      <a:pt x="109685" y="131136"/>
                    </a:cubicBezTo>
                    <a:lnTo>
                      <a:pt x="109790" y="131789"/>
                    </a:lnTo>
                    <a:lnTo>
                      <a:pt x="110451" y="135908"/>
                    </a:lnTo>
                    <a:lnTo>
                      <a:pt x="111813" y="144384"/>
                    </a:lnTo>
                    <a:cubicBezTo>
                      <a:pt x="112673" y="149747"/>
                      <a:pt x="117242" y="153638"/>
                      <a:pt x="122672" y="153638"/>
                    </a:cubicBezTo>
                    <a:cubicBezTo>
                      <a:pt x="125873" y="153638"/>
                      <a:pt x="128753" y="152391"/>
                      <a:pt x="130876" y="150125"/>
                    </a:cubicBezTo>
                    <a:cubicBezTo>
                      <a:pt x="133000" y="147861"/>
                      <a:pt x="134058" y="144909"/>
                      <a:pt x="133856" y="141812"/>
                    </a:cubicBezTo>
                    <a:lnTo>
                      <a:pt x="133495" y="135908"/>
                    </a:lnTo>
                    <a:lnTo>
                      <a:pt x="133242" y="131789"/>
                    </a:lnTo>
                    <a:lnTo>
                      <a:pt x="132989" y="127671"/>
                    </a:lnTo>
                    <a:lnTo>
                      <a:pt x="127619" y="40086"/>
                    </a:lnTo>
                    <a:cubicBezTo>
                      <a:pt x="126999" y="30482"/>
                      <a:pt x="123098" y="21252"/>
                      <a:pt x="116635" y="14107"/>
                    </a:cubicBezTo>
                    <a:cubicBezTo>
                      <a:pt x="108486" y="5100"/>
                      <a:pt x="96996" y="0"/>
                      <a:pt x="85003" y="0"/>
                    </a:cubicBezTo>
                    <a:lnTo>
                      <a:pt x="48878" y="0"/>
                    </a:lnTo>
                    <a:cubicBezTo>
                      <a:pt x="36885" y="0"/>
                      <a:pt x="25394" y="5100"/>
                      <a:pt x="17358" y="13990"/>
                    </a:cubicBezTo>
                    <a:cubicBezTo>
                      <a:pt x="10783" y="21256"/>
                      <a:pt x="6881" y="30486"/>
                      <a:pt x="6266" y="40098"/>
                    </a:cubicBezTo>
                    <a:lnTo>
                      <a:pt x="891" y="127671"/>
                    </a:lnTo>
                    <a:lnTo>
                      <a:pt x="638" y="131789"/>
                    </a:lnTo>
                    <a:lnTo>
                      <a:pt x="386" y="135908"/>
                    </a:lnTo>
                    <a:lnTo>
                      <a:pt x="24" y="141798"/>
                    </a:lnTo>
                    <a:cubicBezTo>
                      <a:pt x="-177" y="144909"/>
                      <a:pt x="885" y="147865"/>
                      <a:pt x="3008" y="150129"/>
                    </a:cubicBezTo>
                    <a:cubicBezTo>
                      <a:pt x="5132" y="152391"/>
                      <a:pt x="8012" y="153638"/>
                      <a:pt x="11112" y="1536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502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923" name="Google Shape;923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T</a:t>
            </a:r>
            <a:r>
              <a:rPr lang="en" sz="6000" dirty="0">
                <a:solidFill>
                  <a:schemeClr val="accent2"/>
                </a:solidFill>
              </a:rPr>
              <a:t>erima kasih!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24" name="Google Shape;924;p35"/>
          <p:cNvSpPr txBox="1">
            <a:spLocks noGrp="1"/>
          </p:cNvSpPr>
          <p:nvPr>
            <p:ph type="subTitle" idx="4294967295"/>
          </p:nvPr>
        </p:nvSpPr>
        <p:spPr>
          <a:xfrm>
            <a:off x="1392600" y="3001134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Apa ada pertanyaan?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Hayo… siapa saja yang mendengarkan</a:t>
            </a:r>
            <a:endParaRPr sz="1800" b="1" dirty="0"/>
          </a:p>
        </p:txBody>
      </p:sp>
      <p:sp>
        <p:nvSpPr>
          <p:cNvPr id="925" name="Google Shape;925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" grpId="0"/>
      <p:bldP spid="924" grpId="0" build="p"/>
      <p:bldP spid="925" grpId="0" animBg="1"/>
      <p:bldP spid="92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nggota tim</a:t>
            </a:r>
            <a:endParaRPr dirty="0"/>
          </a:p>
        </p:txBody>
      </p:sp>
      <p:sp>
        <p:nvSpPr>
          <p:cNvPr id="1102" name="Google Shape;1102;p4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04" name="Google Shape;1104;p45"/>
          <p:cNvSpPr txBox="1"/>
          <p:nvPr/>
        </p:nvSpPr>
        <p:spPr>
          <a:xfrm>
            <a:off x="489265" y="2953585"/>
            <a:ext cx="1489200" cy="37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Bayu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Setiawan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(2109106026)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" name="Google Shape;1104;p45">
            <a:extLst>
              <a:ext uri="{FF2B5EF4-FFF2-40B4-BE49-F238E27FC236}">
                <a16:creationId xmlns:a16="http://schemas.microsoft.com/office/drawing/2014/main" id="{BE9AF916-3F30-4BE6-8081-0DF41D7D5E6D}"/>
              </a:ext>
            </a:extLst>
          </p:cNvPr>
          <p:cNvSpPr txBox="1"/>
          <p:nvPr/>
        </p:nvSpPr>
        <p:spPr>
          <a:xfrm>
            <a:off x="2019317" y="2969316"/>
            <a:ext cx="1489200" cy="37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Maezar</a:t>
            </a:r>
            <a:r>
              <a:rPr lang="en-US" sz="12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Abdillah</a:t>
            </a:r>
            <a:endParaRPr lang="en-US" sz="12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(2109106029)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" name="Google Shape;1104;p45">
            <a:extLst>
              <a:ext uri="{FF2B5EF4-FFF2-40B4-BE49-F238E27FC236}">
                <a16:creationId xmlns:a16="http://schemas.microsoft.com/office/drawing/2014/main" id="{5CE26884-20E8-4748-A9A9-339A3C9489C7}"/>
              </a:ext>
            </a:extLst>
          </p:cNvPr>
          <p:cNvSpPr txBox="1"/>
          <p:nvPr/>
        </p:nvSpPr>
        <p:spPr>
          <a:xfrm>
            <a:off x="3827400" y="2953585"/>
            <a:ext cx="1489200" cy="37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Muhammad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Nanda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(2109106028)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" name="Google Shape;1104;p45">
            <a:extLst>
              <a:ext uri="{FF2B5EF4-FFF2-40B4-BE49-F238E27FC236}">
                <a16:creationId xmlns:a16="http://schemas.microsoft.com/office/drawing/2014/main" id="{4FA937BE-F450-4104-BC12-6F4E3CF4D518}"/>
              </a:ext>
            </a:extLst>
          </p:cNvPr>
          <p:cNvSpPr txBox="1"/>
          <p:nvPr/>
        </p:nvSpPr>
        <p:spPr>
          <a:xfrm>
            <a:off x="5516634" y="2969316"/>
            <a:ext cx="1489200" cy="37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Rifaldi</a:t>
            </a:r>
            <a:endParaRPr lang="en-US" sz="12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Auliya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" name="Google Shape;1104;p45">
            <a:extLst>
              <a:ext uri="{FF2B5EF4-FFF2-40B4-BE49-F238E27FC236}">
                <a16:creationId xmlns:a16="http://schemas.microsoft.com/office/drawing/2014/main" id="{3DA783B1-9787-4E73-8142-A9EB39408255}"/>
              </a:ext>
            </a:extLst>
          </p:cNvPr>
          <p:cNvSpPr txBox="1"/>
          <p:nvPr/>
        </p:nvSpPr>
        <p:spPr>
          <a:xfrm>
            <a:off x="7324717" y="2969316"/>
            <a:ext cx="1489200" cy="37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Rismayanti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1274;p48">
            <a:extLst>
              <a:ext uri="{FF2B5EF4-FFF2-40B4-BE49-F238E27FC236}">
                <a16:creationId xmlns:a16="http://schemas.microsoft.com/office/drawing/2014/main" id="{73972C5D-006E-4036-BEF9-7CF85F1D9DFE}"/>
              </a:ext>
            </a:extLst>
          </p:cNvPr>
          <p:cNvSpPr/>
          <p:nvPr/>
        </p:nvSpPr>
        <p:spPr>
          <a:xfrm>
            <a:off x="7755251" y="1784426"/>
            <a:ext cx="585418" cy="998257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20;p48">
            <a:extLst>
              <a:ext uri="{FF2B5EF4-FFF2-40B4-BE49-F238E27FC236}">
                <a16:creationId xmlns:a16="http://schemas.microsoft.com/office/drawing/2014/main" id="{12732CE2-FB42-4DE8-9BC8-FFA1BA62D95A}"/>
              </a:ext>
            </a:extLst>
          </p:cNvPr>
          <p:cNvSpPr/>
          <p:nvPr/>
        </p:nvSpPr>
        <p:spPr>
          <a:xfrm>
            <a:off x="803331" y="1879969"/>
            <a:ext cx="856314" cy="816527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28;p48">
            <a:extLst>
              <a:ext uri="{FF2B5EF4-FFF2-40B4-BE49-F238E27FC236}">
                <a16:creationId xmlns:a16="http://schemas.microsoft.com/office/drawing/2014/main" id="{2885FF69-98F7-42F2-8CE7-B79F0C9C633D}"/>
              </a:ext>
            </a:extLst>
          </p:cNvPr>
          <p:cNvSpPr/>
          <p:nvPr/>
        </p:nvSpPr>
        <p:spPr>
          <a:xfrm>
            <a:off x="4103575" y="1820171"/>
            <a:ext cx="894136" cy="86887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251;p48">
            <a:extLst>
              <a:ext uri="{FF2B5EF4-FFF2-40B4-BE49-F238E27FC236}">
                <a16:creationId xmlns:a16="http://schemas.microsoft.com/office/drawing/2014/main" id="{1879EF8F-38CE-4D77-95CD-2BF2418458DC}"/>
              </a:ext>
            </a:extLst>
          </p:cNvPr>
          <p:cNvSpPr/>
          <p:nvPr/>
        </p:nvSpPr>
        <p:spPr>
          <a:xfrm>
            <a:off x="5849204" y="1793780"/>
            <a:ext cx="824060" cy="9889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1272;p48">
            <a:extLst>
              <a:ext uri="{FF2B5EF4-FFF2-40B4-BE49-F238E27FC236}">
                <a16:creationId xmlns:a16="http://schemas.microsoft.com/office/drawing/2014/main" id="{F3BB1D31-681A-438B-9850-0509A33BC577}"/>
              </a:ext>
            </a:extLst>
          </p:cNvPr>
          <p:cNvSpPr/>
          <p:nvPr/>
        </p:nvSpPr>
        <p:spPr>
          <a:xfrm>
            <a:off x="2434632" y="1902063"/>
            <a:ext cx="807980" cy="78698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" grpId="0"/>
      <p:bldP spid="15" grpId="0"/>
      <p:bldP spid="19" grpId="0"/>
      <p:bldP spid="21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1.</a:t>
            </a:r>
            <a:endParaRPr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Asal mula pancasila</a:t>
            </a:r>
            <a:endParaRPr dirty="0"/>
          </a:p>
        </p:txBody>
      </p:sp>
      <p:sp>
        <p:nvSpPr>
          <p:cNvPr id="717" name="Google Shape;717;p16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 kenal maka tak sayang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35;p19">
            <a:extLst>
              <a:ext uri="{FF2B5EF4-FFF2-40B4-BE49-F238E27FC236}">
                <a16:creationId xmlns:a16="http://schemas.microsoft.com/office/drawing/2014/main" id="{7642BA99-241F-43F4-BC80-592F41A30201}"/>
              </a:ext>
            </a:extLst>
          </p:cNvPr>
          <p:cNvSpPr txBox="1">
            <a:spLocks/>
          </p:cNvSpPr>
          <p:nvPr/>
        </p:nvSpPr>
        <p:spPr>
          <a:xfrm>
            <a:off x="397369" y="1085602"/>
            <a:ext cx="8487324" cy="106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dirty="0">
                <a:solidFill>
                  <a:schemeClr val="lt1"/>
                </a:solidFill>
              </a:rPr>
              <a:t>Adapun </a:t>
            </a:r>
            <a:r>
              <a:rPr lang="en-US" dirty="0" err="1">
                <a:solidFill>
                  <a:schemeClr val="lt1"/>
                </a:solidFill>
              </a:rPr>
              <a:t>asal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mula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mula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langsung</a:t>
            </a:r>
            <a:r>
              <a:rPr lang="en-US" dirty="0">
                <a:solidFill>
                  <a:schemeClr val="lt1"/>
                </a:solidFill>
              </a:rPr>
              <a:t>  </a:t>
            </a:r>
            <a:r>
              <a:rPr lang="en-US" dirty="0" err="1">
                <a:solidFill>
                  <a:schemeClr val="lt1"/>
                </a:solidFill>
              </a:rPr>
              <a:t>pancasila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bisa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dibagi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menjadi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empat</a:t>
            </a:r>
            <a:r>
              <a:rPr lang="en-US" dirty="0">
                <a:solidFill>
                  <a:schemeClr val="lt1"/>
                </a:solidFill>
              </a:rPr>
              <a:t>, </a:t>
            </a:r>
            <a:r>
              <a:rPr lang="en-US" dirty="0" err="1">
                <a:solidFill>
                  <a:schemeClr val="lt1"/>
                </a:solidFill>
              </a:rPr>
              <a:t>yaitu</a:t>
            </a:r>
            <a:r>
              <a:rPr lang="en-US" dirty="0">
                <a:solidFill>
                  <a:schemeClr val="lt1"/>
                </a:solidFill>
              </a:rPr>
              <a:t>: </a:t>
            </a:r>
          </a:p>
        </p:txBody>
      </p:sp>
      <p:sp>
        <p:nvSpPr>
          <p:cNvPr id="738" name="Google Shape;738;p19"/>
          <p:cNvSpPr/>
          <p:nvPr/>
        </p:nvSpPr>
        <p:spPr>
          <a:xfrm rot="20234006">
            <a:off x="-208411" y="-12654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8846886" y="4811918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-1301275" y="-76479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</a:rPr>
              <a:t>A</a:t>
            </a:r>
            <a:r>
              <a:rPr lang="en-US" sz="4000" dirty="0">
                <a:solidFill>
                  <a:schemeClr val="lt1"/>
                </a:solidFill>
              </a:rPr>
              <a:t>s</a:t>
            </a:r>
            <a:r>
              <a:rPr lang="en" sz="4000" dirty="0">
                <a:solidFill>
                  <a:schemeClr val="lt1"/>
                </a:solidFill>
              </a:rPr>
              <a:t>al Mula Langsung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10" name="Google Shape;1257;p48">
            <a:extLst>
              <a:ext uri="{FF2B5EF4-FFF2-40B4-BE49-F238E27FC236}">
                <a16:creationId xmlns:a16="http://schemas.microsoft.com/office/drawing/2014/main" id="{8B49C642-145D-40B7-ACD2-21C1EABC8AD3}"/>
              </a:ext>
            </a:extLst>
          </p:cNvPr>
          <p:cNvSpPr/>
          <p:nvPr/>
        </p:nvSpPr>
        <p:spPr>
          <a:xfrm>
            <a:off x="8557248" y="110001"/>
            <a:ext cx="462784" cy="466739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F9C8B2-4686-4230-AA21-7945561A7C6D}"/>
              </a:ext>
            </a:extLst>
          </p:cNvPr>
          <p:cNvGrpSpPr/>
          <p:nvPr/>
        </p:nvGrpSpPr>
        <p:grpSpPr>
          <a:xfrm>
            <a:off x="766205" y="1487784"/>
            <a:ext cx="7882495" cy="3850728"/>
            <a:chOff x="766205" y="1487784"/>
            <a:chExt cx="7882495" cy="3850728"/>
          </a:xfrm>
        </p:grpSpPr>
        <p:sp>
          <p:nvSpPr>
            <p:cNvPr id="8" name="Google Shape;735;p19">
              <a:extLst>
                <a:ext uri="{FF2B5EF4-FFF2-40B4-BE49-F238E27FC236}">
                  <a16:creationId xmlns:a16="http://schemas.microsoft.com/office/drawing/2014/main" id="{C7FD2886-82EE-4C55-AA95-2C83E9BEF680}"/>
                </a:ext>
              </a:extLst>
            </p:cNvPr>
            <p:cNvSpPr txBox="1">
              <a:spLocks/>
            </p:cNvSpPr>
            <p:nvPr/>
          </p:nvSpPr>
          <p:spPr>
            <a:xfrm>
              <a:off x="2699068" y="1487784"/>
              <a:ext cx="5949632" cy="3850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✘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0" indent="0">
                <a:buFont typeface="Quicksand"/>
                <a:buNone/>
              </a:pPr>
              <a:r>
                <a:rPr lang="id-ID" b="1" dirty="0">
                  <a:solidFill>
                    <a:schemeClr val="bg1"/>
                  </a:solidFill>
                  <a:effectLst/>
                  <a:latin typeface="Quicksand" panose="020B060402020202020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Asal Mula Bahan atau Kausa Materialis </a:t>
              </a:r>
              <a:r>
                <a:rPr lang="id-ID" dirty="0">
                  <a:solidFill>
                    <a:schemeClr val="bg1"/>
                  </a:solidFill>
                  <a:effectLst/>
                  <a:latin typeface="Quicksand" panose="020B060402020202020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adalah bahwa Pancasila bersumber dari nilai-nilai adat istiadat, budaya dan nilai religius yang ada dalam kehidupan sehari-hari masyarakat Indonesia</a:t>
              </a:r>
              <a:endParaRPr lang="en-US" dirty="0">
                <a:solidFill>
                  <a:schemeClr val="bg1"/>
                </a:solidFill>
                <a:latin typeface="Quicksand" panose="020B0604020202020204" charset="0"/>
              </a:endParaRPr>
            </a:p>
          </p:txBody>
        </p:sp>
        <p:sp>
          <p:nvSpPr>
            <p:cNvPr id="9" name="Google Shape;735;p19">
              <a:extLst>
                <a:ext uri="{FF2B5EF4-FFF2-40B4-BE49-F238E27FC236}">
                  <a16:creationId xmlns:a16="http://schemas.microsoft.com/office/drawing/2014/main" id="{84AF05F2-ADBE-49CE-85ED-311D08FE4EA2}"/>
                </a:ext>
              </a:extLst>
            </p:cNvPr>
            <p:cNvSpPr txBox="1">
              <a:spLocks/>
            </p:cNvSpPr>
            <p:nvPr/>
          </p:nvSpPr>
          <p:spPr>
            <a:xfrm>
              <a:off x="766205" y="2001128"/>
              <a:ext cx="1238215" cy="1274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✘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0" indent="0" algn="ctr">
                <a:buFont typeface="Quicksand"/>
                <a:buNone/>
              </a:pPr>
              <a:r>
                <a:rPr lang="en-US" sz="7000" dirty="0">
                  <a:solidFill>
                    <a:srgbClr val="273F68"/>
                  </a:solidFill>
                  <a:effectLst/>
                  <a:latin typeface="Quicksand" panose="020B060402020202020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</a:t>
              </a:r>
              <a:endParaRPr lang="en-US" sz="7000" dirty="0">
                <a:solidFill>
                  <a:srgbClr val="273F68"/>
                </a:solidFill>
                <a:latin typeface="Quicksand" panose="020B0604020202020204" charset="0"/>
              </a:endParaRPr>
            </a:p>
          </p:txBody>
        </p:sp>
        <p:sp>
          <p:nvSpPr>
            <p:cNvPr id="12" name="Google Shape;1223;p48">
              <a:extLst>
                <a:ext uri="{FF2B5EF4-FFF2-40B4-BE49-F238E27FC236}">
                  <a16:creationId xmlns:a16="http://schemas.microsoft.com/office/drawing/2014/main" id="{AFA1A870-284E-43A7-BD19-5604DF6C81A6}"/>
                </a:ext>
              </a:extLst>
            </p:cNvPr>
            <p:cNvSpPr/>
            <p:nvPr/>
          </p:nvSpPr>
          <p:spPr>
            <a:xfrm>
              <a:off x="766205" y="1987354"/>
              <a:ext cx="1180837" cy="1461990"/>
            </a:xfrm>
            <a:custGeom>
              <a:avLst/>
              <a:gdLst/>
              <a:ahLst/>
              <a:cxnLst/>
              <a:rect l="l" t="t" r="r" b="b"/>
              <a:pathLst>
                <a:path w="16863" h="20878" extrusionOk="0">
                  <a:moveTo>
                    <a:pt x="974" y="1801"/>
                  </a:moveTo>
                  <a:lnTo>
                    <a:pt x="1144" y="1825"/>
                  </a:lnTo>
                  <a:lnTo>
                    <a:pt x="1314" y="1874"/>
                  </a:lnTo>
                  <a:lnTo>
                    <a:pt x="1436" y="1874"/>
                  </a:lnTo>
                  <a:lnTo>
                    <a:pt x="1455" y="2041"/>
                  </a:lnTo>
                  <a:lnTo>
                    <a:pt x="1455" y="2041"/>
                  </a:lnTo>
                  <a:lnTo>
                    <a:pt x="1412" y="2020"/>
                  </a:lnTo>
                  <a:lnTo>
                    <a:pt x="1290" y="1995"/>
                  </a:lnTo>
                  <a:lnTo>
                    <a:pt x="1168" y="1995"/>
                  </a:lnTo>
                  <a:lnTo>
                    <a:pt x="998" y="2068"/>
                  </a:lnTo>
                  <a:lnTo>
                    <a:pt x="828" y="2166"/>
                  </a:lnTo>
                  <a:lnTo>
                    <a:pt x="657" y="2287"/>
                  </a:lnTo>
                  <a:lnTo>
                    <a:pt x="511" y="2409"/>
                  </a:lnTo>
                  <a:lnTo>
                    <a:pt x="487" y="2093"/>
                  </a:lnTo>
                  <a:lnTo>
                    <a:pt x="438" y="1801"/>
                  </a:lnTo>
                  <a:lnTo>
                    <a:pt x="609" y="1825"/>
                  </a:lnTo>
                  <a:lnTo>
                    <a:pt x="974" y="1801"/>
                  </a:lnTo>
                  <a:close/>
                  <a:moveTo>
                    <a:pt x="1460" y="2093"/>
                  </a:moveTo>
                  <a:lnTo>
                    <a:pt x="1509" y="2774"/>
                  </a:lnTo>
                  <a:lnTo>
                    <a:pt x="1509" y="2774"/>
                  </a:lnTo>
                  <a:lnTo>
                    <a:pt x="1387" y="2750"/>
                  </a:lnTo>
                  <a:lnTo>
                    <a:pt x="1314" y="2774"/>
                  </a:lnTo>
                  <a:lnTo>
                    <a:pt x="1266" y="2798"/>
                  </a:lnTo>
                  <a:lnTo>
                    <a:pt x="925" y="3042"/>
                  </a:lnTo>
                  <a:lnTo>
                    <a:pt x="560" y="3309"/>
                  </a:lnTo>
                  <a:lnTo>
                    <a:pt x="511" y="3358"/>
                  </a:lnTo>
                  <a:lnTo>
                    <a:pt x="511" y="2847"/>
                  </a:lnTo>
                  <a:lnTo>
                    <a:pt x="536" y="2823"/>
                  </a:lnTo>
                  <a:lnTo>
                    <a:pt x="706" y="2725"/>
                  </a:lnTo>
                  <a:lnTo>
                    <a:pt x="852" y="2604"/>
                  </a:lnTo>
                  <a:lnTo>
                    <a:pt x="1193" y="2409"/>
                  </a:lnTo>
                  <a:lnTo>
                    <a:pt x="1290" y="2360"/>
                  </a:lnTo>
                  <a:lnTo>
                    <a:pt x="1363" y="2287"/>
                  </a:lnTo>
                  <a:lnTo>
                    <a:pt x="1460" y="2117"/>
                  </a:lnTo>
                  <a:lnTo>
                    <a:pt x="1460" y="2093"/>
                  </a:lnTo>
                  <a:close/>
                  <a:moveTo>
                    <a:pt x="13237" y="803"/>
                  </a:moveTo>
                  <a:lnTo>
                    <a:pt x="13408" y="949"/>
                  </a:lnTo>
                  <a:lnTo>
                    <a:pt x="13675" y="1192"/>
                  </a:lnTo>
                  <a:lnTo>
                    <a:pt x="13943" y="1436"/>
                  </a:lnTo>
                  <a:lnTo>
                    <a:pt x="14211" y="1655"/>
                  </a:lnTo>
                  <a:lnTo>
                    <a:pt x="14454" y="1922"/>
                  </a:lnTo>
                  <a:lnTo>
                    <a:pt x="14721" y="2214"/>
                  </a:lnTo>
                  <a:lnTo>
                    <a:pt x="14989" y="2482"/>
                  </a:lnTo>
                  <a:lnTo>
                    <a:pt x="15500" y="3017"/>
                  </a:lnTo>
                  <a:lnTo>
                    <a:pt x="15670" y="3188"/>
                  </a:lnTo>
                  <a:lnTo>
                    <a:pt x="15816" y="3382"/>
                  </a:lnTo>
                  <a:lnTo>
                    <a:pt x="15938" y="3577"/>
                  </a:lnTo>
                  <a:lnTo>
                    <a:pt x="16108" y="3772"/>
                  </a:lnTo>
                  <a:lnTo>
                    <a:pt x="15743" y="3796"/>
                  </a:lnTo>
                  <a:lnTo>
                    <a:pt x="15403" y="3820"/>
                  </a:lnTo>
                  <a:lnTo>
                    <a:pt x="14697" y="3820"/>
                  </a:lnTo>
                  <a:lnTo>
                    <a:pt x="14016" y="3796"/>
                  </a:lnTo>
                  <a:lnTo>
                    <a:pt x="13651" y="3772"/>
                  </a:lnTo>
                  <a:lnTo>
                    <a:pt x="13310" y="3820"/>
                  </a:lnTo>
                  <a:lnTo>
                    <a:pt x="13262" y="3042"/>
                  </a:lnTo>
                  <a:lnTo>
                    <a:pt x="13213" y="2239"/>
                  </a:lnTo>
                  <a:lnTo>
                    <a:pt x="13189" y="1874"/>
                  </a:lnTo>
                  <a:lnTo>
                    <a:pt x="13189" y="1533"/>
                  </a:lnTo>
                  <a:lnTo>
                    <a:pt x="13237" y="803"/>
                  </a:lnTo>
                  <a:close/>
                  <a:moveTo>
                    <a:pt x="1533" y="3163"/>
                  </a:moveTo>
                  <a:lnTo>
                    <a:pt x="1533" y="3455"/>
                  </a:lnTo>
                  <a:lnTo>
                    <a:pt x="1363" y="3553"/>
                  </a:lnTo>
                  <a:lnTo>
                    <a:pt x="1217" y="3650"/>
                  </a:lnTo>
                  <a:lnTo>
                    <a:pt x="901" y="3918"/>
                  </a:lnTo>
                  <a:lnTo>
                    <a:pt x="706" y="4064"/>
                  </a:lnTo>
                  <a:lnTo>
                    <a:pt x="511" y="4210"/>
                  </a:lnTo>
                  <a:lnTo>
                    <a:pt x="511" y="3845"/>
                  </a:lnTo>
                  <a:lnTo>
                    <a:pt x="511" y="3747"/>
                  </a:lnTo>
                  <a:lnTo>
                    <a:pt x="657" y="3699"/>
                  </a:lnTo>
                  <a:lnTo>
                    <a:pt x="803" y="3626"/>
                  </a:lnTo>
                  <a:lnTo>
                    <a:pt x="1047" y="3455"/>
                  </a:lnTo>
                  <a:lnTo>
                    <a:pt x="1387" y="3236"/>
                  </a:lnTo>
                  <a:lnTo>
                    <a:pt x="1533" y="3163"/>
                  </a:lnTo>
                  <a:close/>
                  <a:moveTo>
                    <a:pt x="1558" y="3942"/>
                  </a:moveTo>
                  <a:lnTo>
                    <a:pt x="1533" y="4404"/>
                  </a:lnTo>
                  <a:lnTo>
                    <a:pt x="1533" y="4526"/>
                  </a:lnTo>
                  <a:lnTo>
                    <a:pt x="1193" y="4745"/>
                  </a:lnTo>
                  <a:lnTo>
                    <a:pt x="852" y="4988"/>
                  </a:lnTo>
                  <a:lnTo>
                    <a:pt x="657" y="5086"/>
                  </a:lnTo>
                  <a:lnTo>
                    <a:pt x="511" y="5232"/>
                  </a:lnTo>
                  <a:lnTo>
                    <a:pt x="511" y="4648"/>
                  </a:lnTo>
                  <a:lnTo>
                    <a:pt x="657" y="4575"/>
                  </a:lnTo>
                  <a:lnTo>
                    <a:pt x="828" y="4477"/>
                  </a:lnTo>
                  <a:lnTo>
                    <a:pt x="1095" y="4258"/>
                  </a:lnTo>
                  <a:lnTo>
                    <a:pt x="1558" y="3942"/>
                  </a:lnTo>
                  <a:close/>
                  <a:moveTo>
                    <a:pt x="1509" y="4964"/>
                  </a:moveTo>
                  <a:lnTo>
                    <a:pt x="1485" y="5378"/>
                  </a:lnTo>
                  <a:lnTo>
                    <a:pt x="1363" y="5451"/>
                  </a:lnTo>
                  <a:lnTo>
                    <a:pt x="1241" y="5548"/>
                  </a:lnTo>
                  <a:lnTo>
                    <a:pt x="998" y="5767"/>
                  </a:lnTo>
                  <a:lnTo>
                    <a:pt x="730" y="5986"/>
                  </a:lnTo>
                  <a:lnTo>
                    <a:pt x="609" y="6108"/>
                  </a:lnTo>
                  <a:lnTo>
                    <a:pt x="511" y="6254"/>
                  </a:lnTo>
                  <a:lnTo>
                    <a:pt x="511" y="5499"/>
                  </a:lnTo>
                  <a:lnTo>
                    <a:pt x="633" y="5475"/>
                  </a:lnTo>
                  <a:lnTo>
                    <a:pt x="755" y="5426"/>
                  </a:lnTo>
                  <a:lnTo>
                    <a:pt x="1022" y="5256"/>
                  </a:lnTo>
                  <a:lnTo>
                    <a:pt x="1509" y="4964"/>
                  </a:lnTo>
                  <a:close/>
                  <a:moveTo>
                    <a:pt x="1460" y="5889"/>
                  </a:moveTo>
                  <a:lnTo>
                    <a:pt x="1436" y="6473"/>
                  </a:lnTo>
                  <a:lnTo>
                    <a:pt x="1363" y="6448"/>
                  </a:lnTo>
                  <a:lnTo>
                    <a:pt x="1266" y="6448"/>
                  </a:lnTo>
                  <a:lnTo>
                    <a:pt x="1193" y="6473"/>
                  </a:lnTo>
                  <a:lnTo>
                    <a:pt x="1022" y="6594"/>
                  </a:lnTo>
                  <a:lnTo>
                    <a:pt x="852" y="6716"/>
                  </a:lnTo>
                  <a:lnTo>
                    <a:pt x="730" y="6862"/>
                  </a:lnTo>
                  <a:lnTo>
                    <a:pt x="511" y="7105"/>
                  </a:lnTo>
                  <a:lnTo>
                    <a:pt x="511" y="6448"/>
                  </a:lnTo>
                  <a:lnTo>
                    <a:pt x="682" y="6424"/>
                  </a:lnTo>
                  <a:lnTo>
                    <a:pt x="828" y="6351"/>
                  </a:lnTo>
                  <a:lnTo>
                    <a:pt x="974" y="6254"/>
                  </a:lnTo>
                  <a:lnTo>
                    <a:pt x="1095" y="6156"/>
                  </a:lnTo>
                  <a:lnTo>
                    <a:pt x="1460" y="5889"/>
                  </a:lnTo>
                  <a:close/>
                  <a:moveTo>
                    <a:pt x="1412" y="6813"/>
                  </a:moveTo>
                  <a:lnTo>
                    <a:pt x="1387" y="7397"/>
                  </a:lnTo>
                  <a:lnTo>
                    <a:pt x="1168" y="7616"/>
                  </a:lnTo>
                  <a:lnTo>
                    <a:pt x="925" y="7835"/>
                  </a:lnTo>
                  <a:lnTo>
                    <a:pt x="755" y="8006"/>
                  </a:lnTo>
                  <a:lnTo>
                    <a:pt x="584" y="8176"/>
                  </a:lnTo>
                  <a:lnTo>
                    <a:pt x="536" y="7543"/>
                  </a:lnTo>
                  <a:lnTo>
                    <a:pt x="657" y="7446"/>
                  </a:lnTo>
                  <a:lnTo>
                    <a:pt x="779" y="7349"/>
                  </a:lnTo>
                  <a:lnTo>
                    <a:pt x="974" y="7154"/>
                  </a:lnTo>
                  <a:lnTo>
                    <a:pt x="1095" y="7032"/>
                  </a:lnTo>
                  <a:lnTo>
                    <a:pt x="1241" y="6911"/>
                  </a:lnTo>
                  <a:lnTo>
                    <a:pt x="1412" y="6813"/>
                  </a:lnTo>
                  <a:close/>
                  <a:moveTo>
                    <a:pt x="1363" y="7981"/>
                  </a:moveTo>
                  <a:lnTo>
                    <a:pt x="1339" y="8468"/>
                  </a:lnTo>
                  <a:lnTo>
                    <a:pt x="1241" y="8541"/>
                  </a:lnTo>
                  <a:lnTo>
                    <a:pt x="1168" y="8614"/>
                  </a:lnTo>
                  <a:lnTo>
                    <a:pt x="1022" y="8736"/>
                  </a:lnTo>
                  <a:lnTo>
                    <a:pt x="901" y="8882"/>
                  </a:lnTo>
                  <a:lnTo>
                    <a:pt x="779" y="9052"/>
                  </a:lnTo>
                  <a:lnTo>
                    <a:pt x="657" y="9222"/>
                  </a:lnTo>
                  <a:lnTo>
                    <a:pt x="609" y="8492"/>
                  </a:lnTo>
                  <a:lnTo>
                    <a:pt x="730" y="8444"/>
                  </a:lnTo>
                  <a:lnTo>
                    <a:pt x="876" y="8395"/>
                  </a:lnTo>
                  <a:lnTo>
                    <a:pt x="1095" y="8200"/>
                  </a:lnTo>
                  <a:lnTo>
                    <a:pt x="1363" y="7981"/>
                  </a:lnTo>
                  <a:close/>
                  <a:moveTo>
                    <a:pt x="1314" y="9003"/>
                  </a:moveTo>
                  <a:lnTo>
                    <a:pt x="1290" y="9611"/>
                  </a:lnTo>
                  <a:lnTo>
                    <a:pt x="1168" y="9660"/>
                  </a:lnTo>
                  <a:lnTo>
                    <a:pt x="1071" y="9733"/>
                  </a:lnTo>
                  <a:lnTo>
                    <a:pt x="852" y="9903"/>
                  </a:lnTo>
                  <a:lnTo>
                    <a:pt x="706" y="10049"/>
                  </a:lnTo>
                  <a:lnTo>
                    <a:pt x="657" y="9368"/>
                  </a:lnTo>
                  <a:lnTo>
                    <a:pt x="925" y="9271"/>
                  </a:lnTo>
                  <a:lnTo>
                    <a:pt x="1168" y="9101"/>
                  </a:lnTo>
                  <a:lnTo>
                    <a:pt x="1314" y="9003"/>
                  </a:lnTo>
                  <a:close/>
                  <a:moveTo>
                    <a:pt x="1266" y="10122"/>
                  </a:moveTo>
                  <a:lnTo>
                    <a:pt x="1266" y="10877"/>
                  </a:lnTo>
                  <a:lnTo>
                    <a:pt x="1120" y="10998"/>
                  </a:lnTo>
                  <a:lnTo>
                    <a:pt x="803" y="11242"/>
                  </a:lnTo>
                  <a:lnTo>
                    <a:pt x="730" y="10439"/>
                  </a:lnTo>
                  <a:lnTo>
                    <a:pt x="876" y="10366"/>
                  </a:lnTo>
                  <a:lnTo>
                    <a:pt x="1022" y="10293"/>
                  </a:lnTo>
                  <a:lnTo>
                    <a:pt x="1266" y="10122"/>
                  </a:lnTo>
                  <a:close/>
                  <a:moveTo>
                    <a:pt x="1266" y="11363"/>
                  </a:moveTo>
                  <a:lnTo>
                    <a:pt x="1266" y="11826"/>
                  </a:lnTo>
                  <a:lnTo>
                    <a:pt x="1120" y="11972"/>
                  </a:lnTo>
                  <a:lnTo>
                    <a:pt x="974" y="12118"/>
                  </a:lnTo>
                  <a:lnTo>
                    <a:pt x="901" y="12215"/>
                  </a:lnTo>
                  <a:lnTo>
                    <a:pt x="828" y="12337"/>
                  </a:lnTo>
                  <a:lnTo>
                    <a:pt x="803" y="11534"/>
                  </a:lnTo>
                  <a:lnTo>
                    <a:pt x="803" y="11485"/>
                  </a:lnTo>
                  <a:lnTo>
                    <a:pt x="925" y="11485"/>
                  </a:lnTo>
                  <a:lnTo>
                    <a:pt x="1047" y="11461"/>
                  </a:lnTo>
                  <a:lnTo>
                    <a:pt x="1144" y="11412"/>
                  </a:lnTo>
                  <a:lnTo>
                    <a:pt x="1266" y="11363"/>
                  </a:lnTo>
                  <a:close/>
                  <a:moveTo>
                    <a:pt x="1266" y="12385"/>
                  </a:moveTo>
                  <a:lnTo>
                    <a:pt x="1266" y="12872"/>
                  </a:lnTo>
                  <a:lnTo>
                    <a:pt x="974" y="13140"/>
                  </a:lnTo>
                  <a:lnTo>
                    <a:pt x="828" y="13286"/>
                  </a:lnTo>
                  <a:lnTo>
                    <a:pt x="828" y="12653"/>
                  </a:lnTo>
                  <a:lnTo>
                    <a:pt x="1022" y="12556"/>
                  </a:lnTo>
                  <a:lnTo>
                    <a:pt x="1217" y="12410"/>
                  </a:lnTo>
                  <a:lnTo>
                    <a:pt x="1266" y="12385"/>
                  </a:lnTo>
                  <a:close/>
                  <a:moveTo>
                    <a:pt x="1266" y="13407"/>
                  </a:moveTo>
                  <a:lnTo>
                    <a:pt x="1266" y="14113"/>
                  </a:lnTo>
                  <a:lnTo>
                    <a:pt x="1168" y="14186"/>
                  </a:lnTo>
                  <a:lnTo>
                    <a:pt x="1095" y="14235"/>
                  </a:lnTo>
                  <a:lnTo>
                    <a:pt x="925" y="14381"/>
                  </a:lnTo>
                  <a:lnTo>
                    <a:pt x="779" y="14527"/>
                  </a:lnTo>
                  <a:lnTo>
                    <a:pt x="803" y="13748"/>
                  </a:lnTo>
                  <a:lnTo>
                    <a:pt x="925" y="13675"/>
                  </a:lnTo>
                  <a:lnTo>
                    <a:pt x="1047" y="13578"/>
                  </a:lnTo>
                  <a:lnTo>
                    <a:pt x="1266" y="13407"/>
                  </a:lnTo>
                  <a:close/>
                  <a:moveTo>
                    <a:pt x="1266" y="14624"/>
                  </a:moveTo>
                  <a:lnTo>
                    <a:pt x="1266" y="14940"/>
                  </a:lnTo>
                  <a:lnTo>
                    <a:pt x="1193" y="14989"/>
                  </a:lnTo>
                  <a:lnTo>
                    <a:pt x="949" y="15208"/>
                  </a:lnTo>
                  <a:lnTo>
                    <a:pt x="730" y="15451"/>
                  </a:lnTo>
                  <a:lnTo>
                    <a:pt x="755" y="15062"/>
                  </a:lnTo>
                  <a:lnTo>
                    <a:pt x="876" y="14989"/>
                  </a:lnTo>
                  <a:lnTo>
                    <a:pt x="974" y="14892"/>
                  </a:lnTo>
                  <a:lnTo>
                    <a:pt x="1193" y="14697"/>
                  </a:lnTo>
                  <a:lnTo>
                    <a:pt x="1266" y="14624"/>
                  </a:lnTo>
                  <a:close/>
                  <a:moveTo>
                    <a:pt x="1241" y="15451"/>
                  </a:moveTo>
                  <a:lnTo>
                    <a:pt x="1241" y="15500"/>
                  </a:lnTo>
                  <a:lnTo>
                    <a:pt x="1217" y="15841"/>
                  </a:lnTo>
                  <a:lnTo>
                    <a:pt x="1071" y="15962"/>
                  </a:lnTo>
                  <a:lnTo>
                    <a:pt x="925" y="16108"/>
                  </a:lnTo>
                  <a:lnTo>
                    <a:pt x="682" y="16400"/>
                  </a:lnTo>
                  <a:lnTo>
                    <a:pt x="682" y="16400"/>
                  </a:lnTo>
                  <a:lnTo>
                    <a:pt x="730" y="15695"/>
                  </a:lnTo>
                  <a:lnTo>
                    <a:pt x="779" y="15719"/>
                  </a:lnTo>
                  <a:lnTo>
                    <a:pt x="828" y="15743"/>
                  </a:lnTo>
                  <a:lnTo>
                    <a:pt x="901" y="15743"/>
                  </a:lnTo>
                  <a:lnTo>
                    <a:pt x="949" y="15695"/>
                  </a:lnTo>
                  <a:lnTo>
                    <a:pt x="1241" y="15451"/>
                  </a:lnTo>
                  <a:close/>
                  <a:moveTo>
                    <a:pt x="1193" y="16327"/>
                  </a:moveTo>
                  <a:lnTo>
                    <a:pt x="1120" y="17009"/>
                  </a:lnTo>
                  <a:lnTo>
                    <a:pt x="998" y="17082"/>
                  </a:lnTo>
                  <a:lnTo>
                    <a:pt x="876" y="17179"/>
                  </a:lnTo>
                  <a:lnTo>
                    <a:pt x="682" y="17373"/>
                  </a:lnTo>
                  <a:lnTo>
                    <a:pt x="584" y="17495"/>
                  </a:lnTo>
                  <a:lnTo>
                    <a:pt x="584" y="17495"/>
                  </a:lnTo>
                  <a:lnTo>
                    <a:pt x="657" y="16668"/>
                  </a:lnTo>
                  <a:lnTo>
                    <a:pt x="803" y="16619"/>
                  </a:lnTo>
                  <a:lnTo>
                    <a:pt x="949" y="16522"/>
                  </a:lnTo>
                  <a:lnTo>
                    <a:pt x="1193" y="16327"/>
                  </a:lnTo>
                  <a:close/>
                  <a:moveTo>
                    <a:pt x="6813" y="463"/>
                  </a:moveTo>
                  <a:lnTo>
                    <a:pt x="8322" y="487"/>
                  </a:lnTo>
                  <a:lnTo>
                    <a:pt x="9831" y="560"/>
                  </a:lnTo>
                  <a:lnTo>
                    <a:pt x="12848" y="706"/>
                  </a:lnTo>
                  <a:lnTo>
                    <a:pt x="12799" y="901"/>
                  </a:lnTo>
                  <a:lnTo>
                    <a:pt x="12751" y="1071"/>
                  </a:lnTo>
                  <a:lnTo>
                    <a:pt x="12702" y="1484"/>
                  </a:lnTo>
                  <a:lnTo>
                    <a:pt x="12678" y="1874"/>
                  </a:lnTo>
                  <a:lnTo>
                    <a:pt x="12702" y="2312"/>
                  </a:lnTo>
                  <a:lnTo>
                    <a:pt x="12775" y="3115"/>
                  </a:lnTo>
                  <a:lnTo>
                    <a:pt x="12824" y="3528"/>
                  </a:lnTo>
                  <a:lnTo>
                    <a:pt x="12824" y="3893"/>
                  </a:lnTo>
                  <a:lnTo>
                    <a:pt x="12848" y="3966"/>
                  </a:lnTo>
                  <a:lnTo>
                    <a:pt x="12872" y="4039"/>
                  </a:lnTo>
                  <a:lnTo>
                    <a:pt x="12921" y="4064"/>
                  </a:lnTo>
                  <a:lnTo>
                    <a:pt x="12970" y="4112"/>
                  </a:lnTo>
                  <a:lnTo>
                    <a:pt x="12994" y="4161"/>
                  </a:lnTo>
                  <a:lnTo>
                    <a:pt x="13067" y="4210"/>
                  </a:lnTo>
                  <a:lnTo>
                    <a:pt x="13262" y="4258"/>
                  </a:lnTo>
                  <a:lnTo>
                    <a:pt x="13456" y="4307"/>
                  </a:lnTo>
                  <a:lnTo>
                    <a:pt x="13894" y="4331"/>
                  </a:lnTo>
                  <a:lnTo>
                    <a:pt x="14697" y="4356"/>
                  </a:lnTo>
                  <a:lnTo>
                    <a:pt x="15500" y="4356"/>
                  </a:lnTo>
                  <a:lnTo>
                    <a:pt x="15889" y="4331"/>
                  </a:lnTo>
                  <a:lnTo>
                    <a:pt x="16279" y="4283"/>
                  </a:lnTo>
                  <a:lnTo>
                    <a:pt x="16254" y="5061"/>
                  </a:lnTo>
                  <a:lnTo>
                    <a:pt x="16279" y="5864"/>
                  </a:lnTo>
                  <a:lnTo>
                    <a:pt x="16303" y="6643"/>
                  </a:lnTo>
                  <a:lnTo>
                    <a:pt x="16303" y="7422"/>
                  </a:lnTo>
                  <a:lnTo>
                    <a:pt x="16279" y="9319"/>
                  </a:lnTo>
                  <a:lnTo>
                    <a:pt x="16254" y="10268"/>
                  </a:lnTo>
                  <a:lnTo>
                    <a:pt x="16254" y="11242"/>
                  </a:lnTo>
                  <a:lnTo>
                    <a:pt x="16303" y="13140"/>
                  </a:lnTo>
                  <a:lnTo>
                    <a:pt x="16352" y="15062"/>
                  </a:lnTo>
                  <a:lnTo>
                    <a:pt x="16327" y="15962"/>
                  </a:lnTo>
                  <a:lnTo>
                    <a:pt x="16327" y="16887"/>
                  </a:lnTo>
                  <a:lnTo>
                    <a:pt x="16327" y="17738"/>
                  </a:lnTo>
                  <a:lnTo>
                    <a:pt x="16303" y="18152"/>
                  </a:lnTo>
                  <a:lnTo>
                    <a:pt x="16254" y="18590"/>
                  </a:lnTo>
                  <a:lnTo>
                    <a:pt x="15889" y="18614"/>
                  </a:lnTo>
                  <a:lnTo>
                    <a:pt x="15549" y="18639"/>
                  </a:lnTo>
                  <a:lnTo>
                    <a:pt x="11923" y="18639"/>
                  </a:lnTo>
                  <a:lnTo>
                    <a:pt x="9733" y="18614"/>
                  </a:lnTo>
                  <a:lnTo>
                    <a:pt x="7641" y="18566"/>
                  </a:lnTo>
                  <a:lnTo>
                    <a:pt x="5524" y="18517"/>
                  </a:lnTo>
                  <a:lnTo>
                    <a:pt x="4453" y="18517"/>
                  </a:lnTo>
                  <a:lnTo>
                    <a:pt x="3383" y="18566"/>
                  </a:lnTo>
                  <a:lnTo>
                    <a:pt x="2701" y="18566"/>
                  </a:lnTo>
                  <a:lnTo>
                    <a:pt x="2361" y="18590"/>
                  </a:lnTo>
                  <a:lnTo>
                    <a:pt x="2020" y="18639"/>
                  </a:lnTo>
                  <a:lnTo>
                    <a:pt x="1971" y="18590"/>
                  </a:lnTo>
                  <a:lnTo>
                    <a:pt x="1923" y="18517"/>
                  </a:lnTo>
                  <a:lnTo>
                    <a:pt x="1850" y="18493"/>
                  </a:lnTo>
                  <a:lnTo>
                    <a:pt x="1777" y="18493"/>
                  </a:lnTo>
                  <a:lnTo>
                    <a:pt x="1704" y="18298"/>
                  </a:lnTo>
                  <a:lnTo>
                    <a:pt x="1679" y="18103"/>
                  </a:lnTo>
                  <a:lnTo>
                    <a:pt x="1704" y="18030"/>
                  </a:lnTo>
                  <a:lnTo>
                    <a:pt x="1704" y="17957"/>
                  </a:lnTo>
                  <a:lnTo>
                    <a:pt x="1679" y="17884"/>
                  </a:lnTo>
                  <a:lnTo>
                    <a:pt x="1631" y="17811"/>
                  </a:lnTo>
                  <a:lnTo>
                    <a:pt x="1631" y="17398"/>
                  </a:lnTo>
                  <a:lnTo>
                    <a:pt x="1631" y="17009"/>
                  </a:lnTo>
                  <a:lnTo>
                    <a:pt x="1679" y="16133"/>
                  </a:lnTo>
                  <a:lnTo>
                    <a:pt x="1728" y="15281"/>
                  </a:lnTo>
                  <a:lnTo>
                    <a:pt x="1728" y="15086"/>
                  </a:lnTo>
                  <a:lnTo>
                    <a:pt x="1777" y="15038"/>
                  </a:lnTo>
                  <a:lnTo>
                    <a:pt x="1801" y="14965"/>
                  </a:lnTo>
                  <a:lnTo>
                    <a:pt x="1777" y="14916"/>
                  </a:lnTo>
                  <a:lnTo>
                    <a:pt x="1728" y="14843"/>
                  </a:lnTo>
                  <a:lnTo>
                    <a:pt x="1728" y="13018"/>
                  </a:lnTo>
                  <a:lnTo>
                    <a:pt x="1801" y="12945"/>
                  </a:lnTo>
                  <a:lnTo>
                    <a:pt x="1825" y="12848"/>
                  </a:lnTo>
                  <a:lnTo>
                    <a:pt x="1825" y="12775"/>
                  </a:lnTo>
                  <a:lnTo>
                    <a:pt x="1801" y="12726"/>
                  </a:lnTo>
                  <a:lnTo>
                    <a:pt x="1728" y="12677"/>
                  </a:lnTo>
                  <a:lnTo>
                    <a:pt x="1728" y="11071"/>
                  </a:lnTo>
                  <a:lnTo>
                    <a:pt x="1752" y="11023"/>
                  </a:lnTo>
                  <a:lnTo>
                    <a:pt x="1777" y="10974"/>
                  </a:lnTo>
                  <a:lnTo>
                    <a:pt x="1752" y="10925"/>
                  </a:lnTo>
                  <a:lnTo>
                    <a:pt x="1728" y="10852"/>
                  </a:lnTo>
                  <a:lnTo>
                    <a:pt x="1752" y="10049"/>
                  </a:lnTo>
                  <a:lnTo>
                    <a:pt x="1825" y="7373"/>
                  </a:lnTo>
                  <a:lnTo>
                    <a:pt x="1874" y="6059"/>
                  </a:lnTo>
                  <a:lnTo>
                    <a:pt x="1947" y="4721"/>
                  </a:lnTo>
                  <a:lnTo>
                    <a:pt x="1971" y="4137"/>
                  </a:lnTo>
                  <a:lnTo>
                    <a:pt x="1971" y="3553"/>
                  </a:lnTo>
                  <a:lnTo>
                    <a:pt x="1947" y="2969"/>
                  </a:lnTo>
                  <a:lnTo>
                    <a:pt x="1898" y="2360"/>
                  </a:lnTo>
                  <a:lnTo>
                    <a:pt x="1874" y="1825"/>
                  </a:lnTo>
                  <a:lnTo>
                    <a:pt x="1825" y="1290"/>
                  </a:lnTo>
                  <a:lnTo>
                    <a:pt x="1752" y="925"/>
                  </a:lnTo>
                  <a:lnTo>
                    <a:pt x="1728" y="755"/>
                  </a:lnTo>
                  <a:lnTo>
                    <a:pt x="1704" y="560"/>
                  </a:lnTo>
                  <a:lnTo>
                    <a:pt x="2142" y="609"/>
                  </a:lnTo>
                  <a:lnTo>
                    <a:pt x="2580" y="609"/>
                  </a:lnTo>
                  <a:lnTo>
                    <a:pt x="3456" y="584"/>
                  </a:lnTo>
                  <a:lnTo>
                    <a:pt x="5135" y="511"/>
                  </a:lnTo>
                  <a:lnTo>
                    <a:pt x="5986" y="487"/>
                  </a:lnTo>
                  <a:lnTo>
                    <a:pt x="6813" y="463"/>
                  </a:lnTo>
                  <a:close/>
                  <a:moveTo>
                    <a:pt x="1120" y="17544"/>
                  </a:moveTo>
                  <a:lnTo>
                    <a:pt x="1144" y="17982"/>
                  </a:lnTo>
                  <a:lnTo>
                    <a:pt x="974" y="18176"/>
                  </a:lnTo>
                  <a:lnTo>
                    <a:pt x="803" y="18371"/>
                  </a:lnTo>
                  <a:lnTo>
                    <a:pt x="682" y="18517"/>
                  </a:lnTo>
                  <a:lnTo>
                    <a:pt x="584" y="18663"/>
                  </a:lnTo>
                  <a:lnTo>
                    <a:pt x="536" y="18858"/>
                  </a:lnTo>
                  <a:lnTo>
                    <a:pt x="536" y="19028"/>
                  </a:lnTo>
                  <a:lnTo>
                    <a:pt x="536" y="19052"/>
                  </a:lnTo>
                  <a:lnTo>
                    <a:pt x="584" y="19052"/>
                  </a:lnTo>
                  <a:lnTo>
                    <a:pt x="779" y="18955"/>
                  </a:lnTo>
                  <a:lnTo>
                    <a:pt x="949" y="18809"/>
                  </a:lnTo>
                  <a:lnTo>
                    <a:pt x="1266" y="18468"/>
                  </a:lnTo>
                  <a:lnTo>
                    <a:pt x="1339" y="18663"/>
                  </a:lnTo>
                  <a:lnTo>
                    <a:pt x="1412" y="18833"/>
                  </a:lnTo>
                  <a:lnTo>
                    <a:pt x="1168" y="19150"/>
                  </a:lnTo>
                  <a:lnTo>
                    <a:pt x="901" y="19539"/>
                  </a:lnTo>
                  <a:lnTo>
                    <a:pt x="657" y="19928"/>
                  </a:lnTo>
                  <a:lnTo>
                    <a:pt x="584" y="19685"/>
                  </a:lnTo>
                  <a:lnTo>
                    <a:pt x="560" y="19466"/>
                  </a:lnTo>
                  <a:lnTo>
                    <a:pt x="511" y="18979"/>
                  </a:lnTo>
                  <a:lnTo>
                    <a:pt x="511" y="18468"/>
                  </a:lnTo>
                  <a:lnTo>
                    <a:pt x="536" y="17982"/>
                  </a:lnTo>
                  <a:lnTo>
                    <a:pt x="657" y="17909"/>
                  </a:lnTo>
                  <a:lnTo>
                    <a:pt x="779" y="17836"/>
                  </a:lnTo>
                  <a:lnTo>
                    <a:pt x="974" y="17665"/>
                  </a:lnTo>
                  <a:lnTo>
                    <a:pt x="1120" y="17544"/>
                  </a:lnTo>
                  <a:close/>
                  <a:moveTo>
                    <a:pt x="15451" y="19101"/>
                  </a:moveTo>
                  <a:lnTo>
                    <a:pt x="15427" y="19296"/>
                  </a:lnTo>
                  <a:lnTo>
                    <a:pt x="15427" y="19490"/>
                  </a:lnTo>
                  <a:lnTo>
                    <a:pt x="15451" y="19904"/>
                  </a:lnTo>
                  <a:lnTo>
                    <a:pt x="15086" y="19953"/>
                  </a:lnTo>
                  <a:lnTo>
                    <a:pt x="15086" y="19953"/>
                  </a:lnTo>
                  <a:lnTo>
                    <a:pt x="15159" y="19734"/>
                  </a:lnTo>
                  <a:lnTo>
                    <a:pt x="15257" y="19417"/>
                  </a:lnTo>
                  <a:lnTo>
                    <a:pt x="15281" y="19271"/>
                  </a:lnTo>
                  <a:lnTo>
                    <a:pt x="15281" y="19101"/>
                  </a:lnTo>
                  <a:close/>
                  <a:moveTo>
                    <a:pt x="15062" y="19101"/>
                  </a:moveTo>
                  <a:lnTo>
                    <a:pt x="14989" y="19174"/>
                  </a:lnTo>
                  <a:lnTo>
                    <a:pt x="14940" y="19271"/>
                  </a:lnTo>
                  <a:lnTo>
                    <a:pt x="14867" y="19442"/>
                  </a:lnTo>
                  <a:lnTo>
                    <a:pt x="14721" y="19782"/>
                  </a:lnTo>
                  <a:lnTo>
                    <a:pt x="14600" y="20026"/>
                  </a:lnTo>
                  <a:lnTo>
                    <a:pt x="14357" y="20050"/>
                  </a:lnTo>
                  <a:lnTo>
                    <a:pt x="14357" y="20050"/>
                  </a:lnTo>
                  <a:lnTo>
                    <a:pt x="14454" y="19758"/>
                  </a:lnTo>
                  <a:lnTo>
                    <a:pt x="14503" y="19563"/>
                  </a:lnTo>
                  <a:lnTo>
                    <a:pt x="14551" y="19344"/>
                  </a:lnTo>
                  <a:lnTo>
                    <a:pt x="14575" y="19198"/>
                  </a:lnTo>
                  <a:lnTo>
                    <a:pt x="14551" y="19125"/>
                  </a:lnTo>
                  <a:lnTo>
                    <a:pt x="15062" y="19101"/>
                  </a:lnTo>
                  <a:close/>
                  <a:moveTo>
                    <a:pt x="9782" y="19052"/>
                  </a:moveTo>
                  <a:lnTo>
                    <a:pt x="9660" y="19296"/>
                  </a:lnTo>
                  <a:lnTo>
                    <a:pt x="9563" y="19563"/>
                  </a:lnTo>
                  <a:lnTo>
                    <a:pt x="9490" y="19831"/>
                  </a:lnTo>
                  <a:lnTo>
                    <a:pt x="9441" y="20074"/>
                  </a:lnTo>
                  <a:lnTo>
                    <a:pt x="9028" y="20074"/>
                  </a:lnTo>
                  <a:lnTo>
                    <a:pt x="9125" y="19831"/>
                  </a:lnTo>
                  <a:lnTo>
                    <a:pt x="9174" y="19636"/>
                  </a:lnTo>
                  <a:lnTo>
                    <a:pt x="9320" y="19344"/>
                  </a:lnTo>
                  <a:lnTo>
                    <a:pt x="9368" y="19174"/>
                  </a:lnTo>
                  <a:lnTo>
                    <a:pt x="9393" y="19101"/>
                  </a:lnTo>
                  <a:lnTo>
                    <a:pt x="9368" y="19052"/>
                  </a:lnTo>
                  <a:close/>
                  <a:moveTo>
                    <a:pt x="10780" y="19077"/>
                  </a:moveTo>
                  <a:lnTo>
                    <a:pt x="10609" y="19296"/>
                  </a:lnTo>
                  <a:lnTo>
                    <a:pt x="10439" y="19539"/>
                  </a:lnTo>
                  <a:lnTo>
                    <a:pt x="10366" y="19685"/>
                  </a:lnTo>
                  <a:lnTo>
                    <a:pt x="10317" y="19807"/>
                  </a:lnTo>
                  <a:lnTo>
                    <a:pt x="10269" y="19953"/>
                  </a:lnTo>
                  <a:lnTo>
                    <a:pt x="10269" y="20074"/>
                  </a:lnTo>
                  <a:lnTo>
                    <a:pt x="9904" y="20074"/>
                  </a:lnTo>
                  <a:lnTo>
                    <a:pt x="9904" y="19977"/>
                  </a:lnTo>
                  <a:lnTo>
                    <a:pt x="9977" y="19734"/>
                  </a:lnTo>
                  <a:lnTo>
                    <a:pt x="10050" y="19515"/>
                  </a:lnTo>
                  <a:lnTo>
                    <a:pt x="10147" y="19320"/>
                  </a:lnTo>
                  <a:lnTo>
                    <a:pt x="10196" y="19198"/>
                  </a:lnTo>
                  <a:lnTo>
                    <a:pt x="10220" y="19077"/>
                  </a:lnTo>
                  <a:close/>
                  <a:moveTo>
                    <a:pt x="9101" y="19028"/>
                  </a:moveTo>
                  <a:lnTo>
                    <a:pt x="9003" y="19150"/>
                  </a:lnTo>
                  <a:lnTo>
                    <a:pt x="8930" y="19271"/>
                  </a:lnTo>
                  <a:lnTo>
                    <a:pt x="8809" y="19466"/>
                  </a:lnTo>
                  <a:lnTo>
                    <a:pt x="8736" y="19685"/>
                  </a:lnTo>
                  <a:lnTo>
                    <a:pt x="8638" y="19880"/>
                  </a:lnTo>
                  <a:lnTo>
                    <a:pt x="8614" y="19977"/>
                  </a:lnTo>
                  <a:lnTo>
                    <a:pt x="8565" y="20074"/>
                  </a:lnTo>
                  <a:lnTo>
                    <a:pt x="8079" y="20099"/>
                  </a:lnTo>
                  <a:lnTo>
                    <a:pt x="8103" y="19953"/>
                  </a:lnTo>
                  <a:lnTo>
                    <a:pt x="8176" y="19734"/>
                  </a:lnTo>
                  <a:lnTo>
                    <a:pt x="8273" y="19490"/>
                  </a:lnTo>
                  <a:lnTo>
                    <a:pt x="8395" y="19296"/>
                  </a:lnTo>
                  <a:lnTo>
                    <a:pt x="8468" y="19150"/>
                  </a:lnTo>
                  <a:lnTo>
                    <a:pt x="8517" y="19028"/>
                  </a:lnTo>
                  <a:close/>
                  <a:moveTo>
                    <a:pt x="10926" y="19077"/>
                  </a:moveTo>
                  <a:lnTo>
                    <a:pt x="10999" y="19101"/>
                  </a:lnTo>
                  <a:lnTo>
                    <a:pt x="11631" y="19101"/>
                  </a:lnTo>
                  <a:lnTo>
                    <a:pt x="11510" y="19247"/>
                  </a:lnTo>
                  <a:lnTo>
                    <a:pt x="11412" y="19393"/>
                  </a:lnTo>
                  <a:lnTo>
                    <a:pt x="11266" y="19685"/>
                  </a:lnTo>
                  <a:lnTo>
                    <a:pt x="11193" y="19880"/>
                  </a:lnTo>
                  <a:lnTo>
                    <a:pt x="11169" y="20001"/>
                  </a:lnTo>
                  <a:lnTo>
                    <a:pt x="11145" y="20099"/>
                  </a:lnTo>
                  <a:lnTo>
                    <a:pt x="11047" y="20099"/>
                  </a:lnTo>
                  <a:lnTo>
                    <a:pt x="10609" y="20074"/>
                  </a:lnTo>
                  <a:lnTo>
                    <a:pt x="10658" y="19831"/>
                  </a:lnTo>
                  <a:lnTo>
                    <a:pt x="10731" y="19588"/>
                  </a:lnTo>
                  <a:lnTo>
                    <a:pt x="10926" y="19077"/>
                  </a:lnTo>
                  <a:close/>
                  <a:moveTo>
                    <a:pt x="14357" y="19125"/>
                  </a:moveTo>
                  <a:lnTo>
                    <a:pt x="14308" y="19198"/>
                  </a:lnTo>
                  <a:lnTo>
                    <a:pt x="14186" y="19393"/>
                  </a:lnTo>
                  <a:lnTo>
                    <a:pt x="14113" y="19563"/>
                  </a:lnTo>
                  <a:lnTo>
                    <a:pt x="14016" y="19782"/>
                  </a:lnTo>
                  <a:lnTo>
                    <a:pt x="13919" y="20001"/>
                  </a:lnTo>
                  <a:lnTo>
                    <a:pt x="13870" y="20074"/>
                  </a:lnTo>
                  <a:lnTo>
                    <a:pt x="13335" y="20099"/>
                  </a:lnTo>
                  <a:lnTo>
                    <a:pt x="13432" y="19880"/>
                  </a:lnTo>
                  <a:lnTo>
                    <a:pt x="13529" y="19685"/>
                  </a:lnTo>
                  <a:lnTo>
                    <a:pt x="13651" y="19393"/>
                  </a:lnTo>
                  <a:lnTo>
                    <a:pt x="13675" y="19344"/>
                  </a:lnTo>
                  <a:lnTo>
                    <a:pt x="13675" y="19271"/>
                  </a:lnTo>
                  <a:lnTo>
                    <a:pt x="13675" y="19198"/>
                  </a:lnTo>
                  <a:lnTo>
                    <a:pt x="13675" y="19150"/>
                  </a:lnTo>
                  <a:lnTo>
                    <a:pt x="13700" y="19125"/>
                  </a:lnTo>
                  <a:close/>
                  <a:moveTo>
                    <a:pt x="7665" y="18979"/>
                  </a:moveTo>
                  <a:lnTo>
                    <a:pt x="8200" y="19004"/>
                  </a:lnTo>
                  <a:lnTo>
                    <a:pt x="8079" y="19125"/>
                  </a:lnTo>
                  <a:lnTo>
                    <a:pt x="8006" y="19271"/>
                  </a:lnTo>
                  <a:lnTo>
                    <a:pt x="7884" y="19490"/>
                  </a:lnTo>
                  <a:lnTo>
                    <a:pt x="7738" y="19782"/>
                  </a:lnTo>
                  <a:lnTo>
                    <a:pt x="7689" y="19953"/>
                  </a:lnTo>
                  <a:lnTo>
                    <a:pt x="7689" y="20099"/>
                  </a:lnTo>
                  <a:lnTo>
                    <a:pt x="6984" y="20123"/>
                  </a:lnTo>
                  <a:lnTo>
                    <a:pt x="7057" y="19977"/>
                  </a:lnTo>
                  <a:lnTo>
                    <a:pt x="7130" y="19831"/>
                  </a:lnTo>
                  <a:lnTo>
                    <a:pt x="7324" y="19563"/>
                  </a:lnTo>
                  <a:lnTo>
                    <a:pt x="7519" y="19271"/>
                  </a:lnTo>
                  <a:lnTo>
                    <a:pt x="7592" y="19125"/>
                  </a:lnTo>
                  <a:lnTo>
                    <a:pt x="7665" y="18979"/>
                  </a:lnTo>
                  <a:close/>
                  <a:moveTo>
                    <a:pt x="11996" y="19101"/>
                  </a:moveTo>
                  <a:lnTo>
                    <a:pt x="12556" y="19125"/>
                  </a:lnTo>
                  <a:lnTo>
                    <a:pt x="12483" y="19223"/>
                  </a:lnTo>
                  <a:lnTo>
                    <a:pt x="12410" y="19320"/>
                  </a:lnTo>
                  <a:lnTo>
                    <a:pt x="12313" y="19563"/>
                  </a:lnTo>
                  <a:lnTo>
                    <a:pt x="12240" y="19855"/>
                  </a:lnTo>
                  <a:lnTo>
                    <a:pt x="12167" y="20123"/>
                  </a:lnTo>
                  <a:lnTo>
                    <a:pt x="11558" y="20099"/>
                  </a:lnTo>
                  <a:lnTo>
                    <a:pt x="11583" y="19953"/>
                  </a:lnTo>
                  <a:lnTo>
                    <a:pt x="11656" y="19807"/>
                  </a:lnTo>
                  <a:lnTo>
                    <a:pt x="11802" y="19563"/>
                  </a:lnTo>
                  <a:lnTo>
                    <a:pt x="11899" y="19369"/>
                  </a:lnTo>
                  <a:lnTo>
                    <a:pt x="11948" y="19247"/>
                  </a:lnTo>
                  <a:lnTo>
                    <a:pt x="11996" y="19101"/>
                  </a:lnTo>
                  <a:close/>
                  <a:moveTo>
                    <a:pt x="13602" y="19125"/>
                  </a:moveTo>
                  <a:lnTo>
                    <a:pt x="13505" y="19174"/>
                  </a:lnTo>
                  <a:lnTo>
                    <a:pt x="13408" y="19247"/>
                  </a:lnTo>
                  <a:lnTo>
                    <a:pt x="13286" y="19393"/>
                  </a:lnTo>
                  <a:lnTo>
                    <a:pt x="13164" y="19539"/>
                  </a:lnTo>
                  <a:lnTo>
                    <a:pt x="13018" y="19831"/>
                  </a:lnTo>
                  <a:lnTo>
                    <a:pt x="12921" y="20123"/>
                  </a:lnTo>
                  <a:lnTo>
                    <a:pt x="12580" y="20123"/>
                  </a:lnTo>
                  <a:lnTo>
                    <a:pt x="12653" y="19807"/>
                  </a:lnTo>
                  <a:lnTo>
                    <a:pt x="12751" y="19490"/>
                  </a:lnTo>
                  <a:lnTo>
                    <a:pt x="12848" y="19150"/>
                  </a:lnTo>
                  <a:lnTo>
                    <a:pt x="12848" y="19125"/>
                  </a:lnTo>
                  <a:close/>
                  <a:moveTo>
                    <a:pt x="6813" y="18955"/>
                  </a:moveTo>
                  <a:lnTo>
                    <a:pt x="7324" y="18979"/>
                  </a:lnTo>
                  <a:lnTo>
                    <a:pt x="7203" y="19101"/>
                  </a:lnTo>
                  <a:lnTo>
                    <a:pt x="7081" y="19223"/>
                  </a:lnTo>
                  <a:lnTo>
                    <a:pt x="6886" y="19515"/>
                  </a:lnTo>
                  <a:lnTo>
                    <a:pt x="6716" y="19831"/>
                  </a:lnTo>
                  <a:lnTo>
                    <a:pt x="6619" y="20147"/>
                  </a:lnTo>
                  <a:lnTo>
                    <a:pt x="6303" y="20147"/>
                  </a:lnTo>
                  <a:lnTo>
                    <a:pt x="6351" y="20001"/>
                  </a:lnTo>
                  <a:lnTo>
                    <a:pt x="6400" y="19855"/>
                  </a:lnTo>
                  <a:lnTo>
                    <a:pt x="6424" y="19685"/>
                  </a:lnTo>
                  <a:lnTo>
                    <a:pt x="6497" y="19539"/>
                  </a:lnTo>
                  <a:lnTo>
                    <a:pt x="6643" y="19247"/>
                  </a:lnTo>
                  <a:lnTo>
                    <a:pt x="6813" y="18955"/>
                  </a:lnTo>
                  <a:close/>
                  <a:moveTo>
                    <a:pt x="6376" y="18955"/>
                  </a:moveTo>
                  <a:lnTo>
                    <a:pt x="6230" y="19198"/>
                  </a:lnTo>
                  <a:lnTo>
                    <a:pt x="6132" y="19417"/>
                  </a:lnTo>
                  <a:lnTo>
                    <a:pt x="6059" y="19588"/>
                  </a:lnTo>
                  <a:lnTo>
                    <a:pt x="5962" y="19782"/>
                  </a:lnTo>
                  <a:lnTo>
                    <a:pt x="5913" y="19977"/>
                  </a:lnTo>
                  <a:lnTo>
                    <a:pt x="5913" y="20074"/>
                  </a:lnTo>
                  <a:lnTo>
                    <a:pt x="5938" y="20172"/>
                  </a:lnTo>
                  <a:lnTo>
                    <a:pt x="5086" y="20220"/>
                  </a:lnTo>
                  <a:lnTo>
                    <a:pt x="5208" y="19977"/>
                  </a:lnTo>
                  <a:lnTo>
                    <a:pt x="5329" y="19734"/>
                  </a:lnTo>
                  <a:lnTo>
                    <a:pt x="5573" y="19320"/>
                  </a:lnTo>
                  <a:lnTo>
                    <a:pt x="5670" y="19150"/>
                  </a:lnTo>
                  <a:lnTo>
                    <a:pt x="5743" y="19052"/>
                  </a:lnTo>
                  <a:lnTo>
                    <a:pt x="5743" y="19004"/>
                  </a:lnTo>
                  <a:lnTo>
                    <a:pt x="5719" y="18955"/>
                  </a:lnTo>
                  <a:close/>
                  <a:moveTo>
                    <a:pt x="5475" y="18955"/>
                  </a:moveTo>
                  <a:lnTo>
                    <a:pt x="5305" y="19125"/>
                  </a:lnTo>
                  <a:lnTo>
                    <a:pt x="5183" y="19296"/>
                  </a:lnTo>
                  <a:lnTo>
                    <a:pt x="4964" y="19685"/>
                  </a:lnTo>
                  <a:lnTo>
                    <a:pt x="4818" y="19953"/>
                  </a:lnTo>
                  <a:lnTo>
                    <a:pt x="4745" y="20099"/>
                  </a:lnTo>
                  <a:lnTo>
                    <a:pt x="4745" y="20220"/>
                  </a:lnTo>
                  <a:lnTo>
                    <a:pt x="4210" y="20269"/>
                  </a:lnTo>
                  <a:lnTo>
                    <a:pt x="4234" y="20196"/>
                  </a:lnTo>
                  <a:lnTo>
                    <a:pt x="4332" y="19953"/>
                  </a:lnTo>
                  <a:lnTo>
                    <a:pt x="4429" y="19709"/>
                  </a:lnTo>
                  <a:lnTo>
                    <a:pt x="4624" y="19369"/>
                  </a:lnTo>
                  <a:lnTo>
                    <a:pt x="4672" y="19271"/>
                  </a:lnTo>
                  <a:lnTo>
                    <a:pt x="4697" y="19198"/>
                  </a:lnTo>
                  <a:lnTo>
                    <a:pt x="4697" y="19101"/>
                  </a:lnTo>
                  <a:lnTo>
                    <a:pt x="4672" y="19004"/>
                  </a:lnTo>
                  <a:lnTo>
                    <a:pt x="4551" y="19004"/>
                  </a:lnTo>
                  <a:lnTo>
                    <a:pt x="4453" y="19077"/>
                  </a:lnTo>
                  <a:lnTo>
                    <a:pt x="4356" y="19150"/>
                  </a:lnTo>
                  <a:lnTo>
                    <a:pt x="4259" y="19271"/>
                  </a:lnTo>
                  <a:lnTo>
                    <a:pt x="4113" y="19490"/>
                  </a:lnTo>
                  <a:lnTo>
                    <a:pt x="4015" y="19709"/>
                  </a:lnTo>
                  <a:lnTo>
                    <a:pt x="3869" y="19977"/>
                  </a:lnTo>
                  <a:lnTo>
                    <a:pt x="3821" y="20123"/>
                  </a:lnTo>
                  <a:lnTo>
                    <a:pt x="3796" y="20293"/>
                  </a:lnTo>
                  <a:lnTo>
                    <a:pt x="3358" y="20318"/>
                  </a:lnTo>
                  <a:lnTo>
                    <a:pt x="3383" y="20172"/>
                  </a:lnTo>
                  <a:lnTo>
                    <a:pt x="3456" y="19928"/>
                  </a:lnTo>
                  <a:lnTo>
                    <a:pt x="3553" y="19709"/>
                  </a:lnTo>
                  <a:lnTo>
                    <a:pt x="3748" y="19320"/>
                  </a:lnTo>
                  <a:lnTo>
                    <a:pt x="3967" y="18955"/>
                  </a:lnTo>
                  <a:close/>
                  <a:moveTo>
                    <a:pt x="1850" y="19028"/>
                  </a:moveTo>
                  <a:lnTo>
                    <a:pt x="2166" y="19052"/>
                  </a:lnTo>
                  <a:lnTo>
                    <a:pt x="2507" y="19052"/>
                  </a:lnTo>
                  <a:lnTo>
                    <a:pt x="2239" y="19393"/>
                  </a:lnTo>
                  <a:lnTo>
                    <a:pt x="1971" y="19758"/>
                  </a:lnTo>
                  <a:lnTo>
                    <a:pt x="1777" y="20099"/>
                  </a:lnTo>
                  <a:lnTo>
                    <a:pt x="1704" y="20245"/>
                  </a:lnTo>
                  <a:lnTo>
                    <a:pt x="1655" y="20366"/>
                  </a:lnTo>
                  <a:lnTo>
                    <a:pt x="1558" y="20366"/>
                  </a:lnTo>
                  <a:lnTo>
                    <a:pt x="1217" y="20342"/>
                  </a:lnTo>
                  <a:lnTo>
                    <a:pt x="876" y="20318"/>
                  </a:lnTo>
                  <a:lnTo>
                    <a:pt x="1144" y="20001"/>
                  </a:lnTo>
                  <a:lnTo>
                    <a:pt x="1363" y="19685"/>
                  </a:lnTo>
                  <a:lnTo>
                    <a:pt x="1606" y="19344"/>
                  </a:lnTo>
                  <a:lnTo>
                    <a:pt x="1850" y="19028"/>
                  </a:lnTo>
                  <a:close/>
                  <a:moveTo>
                    <a:pt x="3675" y="18955"/>
                  </a:moveTo>
                  <a:lnTo>
                    <a:pt x="3553" y="19077"/>
                  </a:lnTo>
                  <a:lnTo>
                    <a:pt x="3431" y="19223"/>
                  </a:lnTo>
                  <a:lnTo>
                    <a:pt x="3261" y="19539"/>
                  </a:lnTo>
                  <a:lnTo>
                    <a:pt x="3164" y="19709"/>
                  </a:lnTo>
                  <a:lnTo>
                    <a:pt x="3066" y="19904"/>
                  </a:lnTo>
                  <a:lnTo>
                    <a:pt x="3018" y="20123"/>
                  </a:lnTo>
                  <a:lnTo>
                    <a:pt x="2993" y="20220"/>
                  </a:lnTo>
                  <a:lnTo>
                    <a:pt x="2993" y="20342"/>
                  </a:lnTo>
                  <a:lnTo>
                    <a:pt x="2044" y="20391"/>
                  </a:lnTo>
                  <a:lnTo>
                    <a:pt x="2239" y="20123"/>
                  </a:lnTo>
                  <a:lnTo>
                    <a:pt x="2361" y="19928"/>
                  </a:lnTo>
                  <a:lnTo>
                    <a:pt x="2677" y="19442"/>
                  </a:lnTo>
                  <a:lnTo>
                    <a:pt x="2872" y="19198"/>
                  </a:lnTo>
                  <a:lnTo>
                    <a:pt x="2969" y="19101"/>
                  </a:lnTo>
                  <a:lnTo>
                    <a:pt x="3066" y="19004"/>
                  </a:lnTo>
                  <a:lnTo>
                    <a:pt x="3675" y="18955"/>
                  </a:lnTo>
                  <a:close/>
                  <a:moveTo>
                    <a:pt x="6643" y="0"/>
                  </a:moveTo>
                  <a:lnTo>
                    <a:pt x="5792" y="25"/>
                  </a:lnTo>
                  <a:lnTo>
                    <a:pt x="4940" y="49"/>
                  </a:lnTo>
                  <a:lnTo>
                    <a:pt x="3261" y="146"/>
                  </a:lnTo>
                  <a:lnTo>
                    <a:pt x="2093" y="195"/>
                  </a:lnTo>
                  <a:lnTo>
                    <a:pt x="1898" y="195"/>
                  </a:lnTo>
                  <a:lnTo>
                    <a:pt x="1704" y="244"/>
                  </a:lnTo>
                  <a:lnTo>
                    <a:pt x="1655" y="219"/>
                  </a:lnTo>
                  <a:lnTo>
                    <a:pt x="1582" y="195"/>
                  </a:lnTo>
                  <a:lnTo>
                    <a:pt x="1509" y="219"/>
                  </a:lnTo>
                  <a:lnTo>
                    <a:pt x="1460" y="268"/>
                  </a:lnTo>
                  <a:lnTo>
                    <a:pt x="1412" y="390"/>
                  </a:lnTo>
                  <a:lnTo>
                    <a:pt x="1363" y="511"/>
                  </a:lnTo>
                  <a:lnTo>
                    <a:pt x="1339" y="755"/>
                  </a:lnTo>
                  <a:lnTo>
                    <a:pt x="1339" y="1047"/>
                  </a:lnTo>
                  <a:lnTo>
                    <a:pt x="1387" y="1314"/>
                  </a:lnTo>
                  <a:lnTo>
                    <a:pt x="1217" y="1290"/>
                  </a:lnTo>
                  <a:lnTo>
                    <a:pt x="1047" y="1290"/>
                  </a:lnTo>
                  <a:lnTo>
                    <a:pt x="730" y="1314"/>
                  </a:lnTo>
                  <a:lnTo>
                    <a:pt x="560" y="1314"/>
                  </a:lnTo>
                  <a:lnTo>
                    <a:pt x="365" y="1338"/>
                  </a:lnTo>
                  <a:lnTo>
                    <a:pt x="268" y="1363"/>
                  </a:lnTo>
                  <a:lnTo>
                    <a:pt x="195" y="1411"/>
                  </a:lnTo>
                  <a:lnTo>
                    <a:pt x="146" y="1460"/>
                  </a:lnTo>
                  <a:lnTo>
                    <a:pt x="122" y="1557"/>
                  </a:lnTo>
                  <a:lnTo>
                    <a:pt x="122" y="1630"/>
                  </a:lnTo>
                  <a:lnTo>
                    <a:pt x="98" y="1874"/>
                  </a:lnTo>
                  <a:lnTo>
                    <a:pt x="73" y="2117"/>
                  </a:lnTo>
                  <a:lnTo>
                    <a:pt x="49" y="2652"/>
                  </a:lnTo>
                  <a:lnTo>
                    <a:pt x="73" y="3674"/>
                  </a:lnTo>
                  <a:lnTo>
                    <a:pt x="49" y="4891"/>
                  </a:lnTo>
                  <a:lnTo>
                    <a:pt x="25" y="6083"/>
                  </a:lnTo>
                  <a:lnTo>
                    <a:pt x="49" y="6765"/>
                  </a:lnTo>
                  <a:lnTo>
                    <a:pt x="49" y="7446"/>
                  </a:lnTo>
                  <a:lnTo>
                    <a:pt x="122" y="8809"/>
                  </a:lnTo>
                  <a:lnTo>
                    <a:pt x="219" y="10171"/>
                  </a:lnTo>
                  <a:lnTo>
                    <a:pt x="317" y="11534"/>
                  </a:lnTo>
                  <a:lnTo>
                    <a:pt x="341" y="12166"/>
                  </a:lnTo>
                  <a:lnTo>
                    <a:pt x="341" y="12799"/>
                  </a:lnTo>
                  <a:lnTo>
                    <a:pt x="292" y="14064"/>
                  </a:lnTo>
                  <a:lnTo>
                    <a:pt x="244" y="15330"/>
                  </a:lnTo>
                  <a:lnTo>
                    <a:pt x="171" y="16595"/>
                  </a:lnTo>
                  <a:lnTo>
                    <a:pt x="73" y="17519"/>
                  </a:lnTo>
                  <a:lnTo>
                    <a:pt x="49" y="17982"/>
                  </a:lnTo>
                  <a:lnTo>
                    <a:pt x="0" y="18444"/>
                  </a:lnTo>
                  <a:lnTo>
                    <a:pt x="0" y="18931"/>
                  </a:lnTo>
                  <a:lnTo>
                    <a:pt x="25" y="19393"/>
                  </a:lnTo>
                  <a:lnTo>
                    <a:pt x="98" y="19831"/>
                  </a:lnTo>
                  <a:lnTo>
                    <a:pt x="146" y="20050"/>
                  </a:lnTo>
                  <a:lnTo>
                    <a:pt x="219" y="20269"/>
                  </a:lnTo>
                  <a:lnTo>
                    <a:pt x="292" y="20366"/>
                  </a:lnTo>
                  <a:lnTo>
                    <a:pt x="365" y="20415"/>
                  </a:lnTo>
                  <a:lnTo>
                    <a:pt x="463" y="20439"/>
                  </a:lnTo>
                  <a:lnTo>
                    <a:pt x="560" y="20415"/>
                  </a:lnTo>
                  <a:lnTo>
                    <a:pt x="584" y="20512"/>
                  </a:lnTo>
                  <a:lnTo>
                    <a:pt x="633" y="20610"/>
                  </a:lnTo>
                  <a:lnTo>
                    <a:pt x="706" y="20658"/>
                  </a:lnTo>
                  <a:lnTo>
                    <a:pt x="803" y="20731"/>
                  </a:lnTo>
                  <a:lnTo>
                    <a:pt x="1047" y="20804"/>
                  </a:lnTo>
                  <a:lnTo>
                    <a:pt x="1339" y="20853"/>
                  </a:lnTo>
                  <a:lnTo>
                    <a:pt x="1631" y="20877"/>
                  </a:lnTo>
                  <a:lnTo>
                    <a:pt x="1923" y="20877"/>
                  </a:lnTo>
                  <a:lnTo>
                    <a:pt x="2312" y="20853"/>
                  </a:lnTo>
                  <a:lnTo>
                    <a:pt x="3188" y="20829"/>
                  </a:lnTo>
                  <a:lnTo>
                    <a:pt x="4064" y="20780"/>
                  </a:lnTo>
                  <a:lnTo>
                    <a:pt x="5792" y="20683"/>
                  </a:lnTo>
                  <a:lnTo>
                    <a:pt x="7057" y="20634"/>
                  </a:lnTo>
                  <a:lnTo>
                    <a:pt x="8346" y="20585"/>
                  </a:lnTo>
                  <a:lnTo>
                    <a:pt x="9612" y="20585"/>
                  </a:lnTo>
                  <a:lnTo>
                    <a:pt x="10901" y="20610"/>
                  </a:lnTo>
                  <a:lnTo>
                    <a:pt x="12240" y="20634"/>
                  </a:lnTo>
                  <a:lnTo>
                    <a:pt x="12337" y="20658"/>
                  </a:lnTo>
                  <a:lnTo>
                    <a:pt x="12434" y="20658"/>
                  </a:lnTo>
                  <a:lnTo>
                    <a:pt x="12483" y="20634"/>
                  </a:lnTo>
                  <a:lnTo>
                    <a:pt x="13262" y="20634"/>
                  </a:lnTo>
                  <a:lnTo>
                    <a:pt x="14065" y="20585"/>
                  </a:lnTo>
                  <a:lnTo>
                    <a:pt x="14843" y="20512"/>
                  </a:lnTo>
                  <a:lnTo>
                    <a:pt x="15622" y="20391"/>
                  </a:lnTo>
                  <a:lnTo>
                    <a:pt x="15695" y="20366"/>
                  </a:lnTo>
                  <a:lnTo>
                    <a:pt x="15743" y="20342"/>
                  </a:lnTo>
                  <a:lnTo>
                    <a:pt x="15865" y="20318"/>
                  </a:lnTo>
                  <a:lnTo>
                    <a:pt x="15962" y="20269"/>
                  </a:lnTo>
                  <a:lnTo>
                    <a:pt x="16035" y="20172"/>
                  </a:lnTo>
                  <a:lnTo>
                    <a:pt x="16035" y="20123"/>
                  </a:lnTo>
                  <a:lnTo>
                    <a:pt x="16035" y="20050"/>
                  </a:lnTo>
                  <a:lnTo>
                    <a:pt x="16011" y="19807"/>
                  </a:lnTo>
                  <a:lnTo>
                    <a:pt x="15987" y="19563"/>
                  </a:lnTo>
                  <a:lnTo>
                    <a:pt x="15938" y="19320"/>
                  </a:lnTo>
                  <a:lnTo>
                    <a:pt x="15938" y="19077"/>
                  </a:lnTo>
                  <a:lnTo>
                    <a:pt x="16425" y="19028"/>
                  </a:lnTo>
                  <a:lnTo>
                    <a:pt x="16522" y="18979"/>
                  </a:lnTo>
                  <a:lnTo>
                    <a:pt x="16619" y="18906"/>
                  </a:lnTo>
                  <a:lnTo>
                    <a:pt x="16668" y="18833"/>
                  </a:lnTo>
                  <a:lnTo>
                    <a:pt x="16717" y="18760"/>
                  </a:lnTo>
                  <a:lnTo>
                    <a:pt x="16790" y="18347"/>
                  </a:lnTo>
                  <a:lnTo>
                    <a:pt x="16838" y="17933"/>
                  </a:lnTo>
                  <a:lnTo>
                    <a:pt x="16863" y="17519"/>
                  </a:lnTo>
                  <a:lnTo>
                    <a:pt x="16863" y="17106"/>
                  </a:lnTo>
                  <a:lnTo>
                    <a:pt x="16863" y="16254"/>
                  </a:lnTo>
                  <a:lnTo>
                    <a:pt x="16863" y="15427"/>
                  </a:lnTo>
                  <a:lnTo>
                    <a:pt x="16838" y="14429"/>
                  </a:lnTo>
                  <a:lnTo>
                    <a:pt x="16838" y="13432"/>
                  </a:lnTo>
                  <a:lnTo>
                    <a:pt x="16765" y="11412"/>
                  </a:lnTo>
                  <a:lnTo>
                    <a:pt x="16765" y="10414"/>
                  </a:lnTo>
                  <a:lnTo>
                    <a:pt x="16765" y="9417"/>
                  </a:lnTo>
                  <a:lnTo>
                    <a:pt x="16814" y="7422"/>
                  </a:lnTo>
                  <a:lnTo>
                    <a:pt x="16814" y="6473"/>
                  </a:lnTo>
                  <a:lnTo>
                    <a:pt x="16838" y="5499"/>
                  </a:lnTo>
                  <a:lnTo>
                    <a:pt x="16814" y="5013"/>
                  </a:lnTo>
                  <a:lnTo>
                    <a:pt x="16765" y="4550"/>
                  </a:lnTo>
                  <a:lnTo>
                    <a:pt x="16717" y="4064"/>
                  </a:lnTo>
                  <a:lnTo>
                    <a:pt x="16619" y="3601"/>
                  </a:lnTo>
                  <a:lnTo>
                    <a:pt x="16595" y="3553"/>
                  </a:lnTo>
                  <a:lnTo>
                    <a:pt x="16522" y="3504"/>
                  </a:lnTo>
                  <a:lnTo>
                    <a:pt x="16425" y="3334"/>
                  </a:lnTo>
                  <a:lnTo>
                    <a:pt x="16303" y="3188"/>
                  </a:lnTo>
                  <a:lnTo>
                    <a:pt x="16060" y="2896"/>
                  </a:lnTo>
                  <a:lnTo>
                    <a:pt x="15792" y="2604"/>
                  </a:lnTo>
                  <a:lnTo>
                    <a:pt x="15524" y="2336"/>
                  </a:lnTo>
                  <a:lnTo>
                    <a:pt x="14989" y="1801"/>
                  </a:lnTo>
                  <a:lnTo>
                    <a:pt x="14503" y="1338"/>
                  </a:lnTo>
                  <a:lnTo>
                    <a:pt x="14259" y="1119"/>
                  </a:lnTo>
                  <a:lnTo>
                    <a:pt x="14016" y="901"/>
                  </a:lnTo>
                  <a:lnTo>
                    <a:pt x="13700" y="633"/>
                  </a:lnTo>
                  <a:lnTo>
                    <a:pt x="13554" y="487"/>
                  </a:lnTo>
                  <a:lnTo>
                    <a:pt x="13383" y="390"/>
                  </a:lnTo>
                  <a:lnTo>
                    <a:pt x="13335" y="317"/>
                  </a:lnTo>
                  <a:lnTo>
                    <a:pt x="13310" y="292"/>
                  </a:lnTo>
                  <a:lnTo>
                    <a:pt x="13237" y="268"/>
                  </a:lnTo>
                  <a:lnTo>
                    <a:pt x="13164" y="244"/>
                  </a:lnTo>
                  <a:lnTo>
                    <a:pt x="9904" y="73"/>
                  </a:lnTo>
                  <a:lnTo>
                    <a:pt x="8273" y="25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CEC768-4B82-463D-BAC0-5930A769B603}"/>
              </a:ext>
            </a:extLst>
          </p:cNvPr>
          <p:cNvGrpSpPr/>
          <p:nvPr/>
        </p:nvGrpSpPr>
        <p:grpSpPr>
          <a:xfrm>
            <a:off x="766205" y="1487784"/>
            <a:ext cx="7623981" cy="3850728"/>
            <a:chOff x="766205" y="1487784"/>
            <a:chExt cx="7623981" cy="3850728"/>
          </a:xfrm>
        </p:grpSpPr>
        <p:sp>
          <p:nvSpPr>
            <p:cNvPr id="19" name="Google Shape;735;p19">
              <a:extLst>
                <a:ext uri="{FF2B5EF4-FFF2-40B4-BE49-F238E27FC236}">
                  <a16:creationId xmlns:a16="http://schemas.microsoft.com/office/drawing/2014/main" id="{82CCFF8D-BA9A-471B-B967-C86A3922B269}"/>
                </a:ext>
              </a:extLst>
            </p:cNvPr>
            <p:cNvSpPr txBox="1">
              <a:spLocks/>
            </p:cNvSpPr>
            <p:nvPr/>
          </p:nvSpPr>
          <p:spPr>
            <a:xfrm>
              <a:off x="2699068" y="1487784"/>
              <a:ext cx="5691118" cy="3850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✘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0" indent="0">
                <a:buFont typeface="Quicksand"/>
                <a:buNone/>
              </a:pPr>
              <a:r>
                <a:rPr lang="id-ID" b="1" dirty="0">
                  <a:solidFill>
                    <a:schemeClr val="bg1"/>
                  </a:solidFill>
                  <a:effectLst/>
                  <a:latin typeface="Quicksand" panose="020B060402020202020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Asal Mula Bentuk atau Kausa Formalis </a:t>
              </a:r>
              <a:r>
                <a:rPr lang="id-ID" dirty="0">
                  <a:solidFill>
                    <a:schemeClr val="bg1"/>
                  </a:solidFill>
                  <a:effectLst/>
                  <a:latin typeface="Quicksand" panose="020B060402020202020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adalah kaitan asal mula bentuk, rumusan dan nama Pancasila sebagaimana tertuang dalam pembukaan UUD 1945 </a:t>
              </a:r>
              <a:endParaRPr lang="en-US" dirty="0">
                <a:solidFill>
                  <a:schemeClr val="bg1"/>
                </a:solidFill>
                <a:latin typeface="Quicksand" panose="020B0604020202020204" charset="0"/>
              </a:endParaRPr>
            </a:p>
          </p:txBody>
        </p:sp>
        <p:sp>
          <p:nvSpPr>
            <p:cNvPr id="20" name="Google Shape;735;p19">
              <a:extLst>
                <a:ext uri="{FF2B5EF4-FFF2-40B4-BE49-F238E27FC236}">
                  <a16:creationId xmlns:a16="http://schemas.microsoft.com/office/drawing/2014/main" id="{F6F0D92E-824F-4CA1-AA12-C22F4F322CA2}"/>
                </a:ext>
              </a:extLst>
            </p:cNvPr>
            <p:cNvSpPr txBox="1">
              <a:spLocks/>
            </p:cNvSpPr>
            <p:nvPr/>
          </p:nvSpPr>
          <p:spPr>
            <a:xfrm>
              <a:off x="766205" y="2001128"/>
              <a:ext cx="1238215" cy="1274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✘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0" indent="0" algn="ctr">
                <a:buFont typeface="Quicksand"/>
                <a:buNone/>
              </a:pPr>
              <a:r>
                <a:rPr lang="en-US" sz="7000" dirty="0">
                  <a:solidFill>
                    <a:srgbClr val="273F68"/>
                  </a:solidFill>
                  <a:latin typeface="Quicksand" panose="020B060402020202020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2</a:t>
              </a:r>
              <a:endParaRPr lang="en-US" sz="7000" dirty="0">
                <a:solidFill>
                  <a:srgbClr val="273F68"/>
                </a:solidFill>
                <a:latin typeface="Quicksand" panose="020B0604020202020204" charset="0"/>
              </a:endParaRPr>
            </a:p>
          </p:txBody>
        </p:sp>
        <p:sp>
          <p:nvSpPr>
            <p:cNvPr id="21" name="Google Shape;1223;p48">
              <a:extLst>
                <a:ext uri="{FF2B5EF4-FFF2-40B4-BE49-F238E27FC236}">
                  <a16:creationId xmlns:a16="http://schemas.microsoft.com/office/drawing/2014/main" id="{002E7EA8-44FE-4CCE-8706-1523097E399F}"/>
                </a:ext>
              </a:extLst>
            </p:cNvPr>
            <p:cNvSpPr/>
            <p:nvPr/>
          </p:nvSpPr>
          <p:spPr>
            <a:xfrm>
              <a:off x="766205" y="1987354"/>
              <a:ext cx="1180837" cy="1461990"/>
            </a:xfrm>
            <a:custGeom>
              <a:avLst/>
              <a:gdLst/>
              <a:ahLst/>
              <a:cxnLst/>
              <a:rect l="l" t="t" r="r" b="b"/>
              <a:pathLst>
                <a:path w="16863" h="20878" extrusionOk="0">
                  <a:moveTo>
                    <a:pt x="974" y="1801"/>
                  </a:moveTo>
                  <a:lnTo>
                    <a:pt x="1144" y="1825"/>
                  </a:lnTo>
                  <a:lnTo>
                    <a:pt x="1314" y="1874"/>
                  </a:lnTo>
                  <a:lnTo>
                    <a:pt x="1436" y="1874"/>
                  </a:lnTo>
                  <a:lnTo>
                    <a:pt x="1455" y="2041"/>
                  </a:lnTo>
                  <a:lnTo>
                    <a:pt x="1455" y="2041"/>
                  </a:lnTo>
                  <a:lnTo>
                    <a:pt x="1412" y="2020"/>
                  </a:lnTo>
                  <a:lnTo>
                    <a:pt x="1290" y="1995"/>
                  </a:lnTo>
                  <a:lnTo>
                    <a:pt x="1168" y="1995"/>
                  </a:lnTo>
                  <a:lnTo>
                    <a:pt x="998" y="2068"/>
                  </a:lnTo>
                  <a:lnTo>
                    <a:pt x="828" y="2166"/>
                  </a:lnTo>
                  <a:lnTo>
                    <a:pt x="657" y="2287"/>
                  </a:lnTo>
                  <a:lnTo>
                    <a:pt x="511" y="2409"/>
                  </a:lnTo>
                  <a:lnTo>
                    <a:pt x="487" y="2093"/>
                  </a:lnTo>
                  <a:lnTo>
                    <a:pt x="438" y="1801"/>
                  </a:lnTo>
                  <a:lnTo>
                    <a:pt x="609" y="1825"/>
                  </a:lnTo>
                  <a:lnTo>
                    <a:pt x="974" y="1801"/>
                  </a:lnTo>
                  <a:close/>
                  <a:moveTo>
                    <a:pt x="1460" y="2093"/>
                  </a:moveTo>
                  <a:lnTo>
                    <a:pt x="1509" y="2774"/>
                  </a:lnTo>
                  <a:lnTo>
                    <a:pt x="1509" y="2774"/>
                  </a:lnTo>
                  <a:lnTo>
                    <a:pt x="1387" y="2750"/>
                  </a:lnTo>
                  <a:lnTo>
                    <a:pt x="1314" y="2774"/>
                  </a:lnTo>
                  <a:lnTo>
                    <a:pt x="1266" y="2798"/>
                  </a:lnTo>
                  <a:lnTo>
                    <a:pt x="925" y="3042"/>
                  </a:lnTo>
                  <a:lnTo>
                    <a:pt x="560" y="3309"/>
                  </a:lnTo>
                  <a:lnTo>
                    <a:pt x="511" y="3358"/>
                  </a:lnTo>
                  <a:lnTo>
                    <a:pt x="511" y="2847"/>
                  </a:lnTo>
                  <a:lnTo>
                    <a:pt x="536" y="2823"/>
                  </a:lnTo>
                  <a:lnTo>
                    <a:pt x="706" y="2725"/>
                  </a:lnTo>
                  <a:lnTo>
                    <a:pt x="852" y="2604"/>
                  </a:lnTo>
                  <a:lnTo>
                    <a:pt x="1193" y="2409"/>
                  </a:lnTo>
                  <a:lnTo>
                    <a:pt x="1290" y="2360"/>
                  </a:lnTo>
                  <a:lnTo>
                    <a:pt x="1363" y="2287"/>
                  </a:lnTo>
                  <a:lnTo>
                    <a:pt x="1460" y="2117"/>
                  </a:lnTo>
                  <a:lnTo>
                    <a:pt x="1460" y="2093"/>
                  </a:lnTo>
                  <a:close/>
                  <a:moveTo>
                    <a:pt x="13237" y="803"/>
                  </a:moveTo>
                  <a:lnTo>
                    <a:pt x="13408" y="949"/>
                  </a:lnTo>
                  <a:lnTo>
                    <a:pt x="13675" y="1192"/>
                  </a:lnTo>
                  <a:lnTo>
                    <a:pt x="13943" y="1436"/>
                  </a:lnTo>
                  <a:lnTo>
                    <a:pt x="14211" y="1655"/>
                  </a:lnTo>
                  <a:lnTo>
                    <a:pt x="14454" y="1922"/>
                  </a:lnTo>
                  <a:lnTo>
                    <a:pt x="14721" y="2214"/>
                  </a:lnTo>
                  <a:lnTo>
                    <a:pt x="14989" y="2482"/>
                  </a:lnTo>
                  <a:lnTo>
                    <a:pt x="15500" y="3017"/>
                  </a:lnTo>
                  <a:lnTo>
                    <a:pt x="15670" y="3188"/>
                  </a:lnTo>
                  <a:lnTo>
                    <a:pt x="15816" y="3382"/>
                  </a:lnTo>
                  <a:lnTo>
                    <a:pt x="15938" y="3577"/>
                  </a:lnTo>
                  <a:lnTo>
                    <a:pt x="16108" y="3772"/>
                  </a:lnTo>
                  <a:lnTo>
                    <a:pt x="15743" y="3796"/>
                  </a:lnTo>
                  <a:lnTo>
                    <a:pt x="15403" y="3820"/>
                  </a:lnTo>
                  <a:lnTo>
                    <a:pt x="14697" y="3820"/>
                  </a:lnTo>
                  <a:lnTo>
                    <a:pt x="14016" y="3796"/>
                  </a:lnTo>
                  <a:lnTo>
                    <a:pt x="13651" y="3772"/>
                  </a:lnTo>
                  <a:lnTo>
                    <a:pt x="13310" y="3820"/>
                  </a:lnTo>
                  <a:lnTo>
                    <a:pt x="13262" y="3042"/>
                  </a:lnTo>
                  <a:lnTo>
                    <a:pt x="13213" y="2239"/>
                  </a:lnTo>
                  <a:lnTo>
                    <a:pt x="13189" y="1874"/>
                  </a:lnTo>
                  <a:lnTo>
                    <a:pt x="13189" y="1533"/>
                  </a:lnTo>
                  <a:lnTo>
                    <a:pt x="13237" y="803"/>
                  </a:lnTo>
                  <a:close/>
                  <a:moveTo>
                    <a:pt x="1533" y="3163"/>
                  </a:moveTo>
                  <a:lnTo>
                    <a:pt x="1533" y="3455"/>
                  </a:lnTo>
                  <a:lnTo>
                    <a:pt x="1363" y="3553"/>
                  </a:lnTo>
                  <a:lnTo>
                    <a:pt x="1217" y="3650"/>
                  </a:lnTo>
                  <a:lnTo>
                    <a:pt x="901" y="3918"/>
                  </a:lnTo>
                  <a:lnTo>
                    <a:pt x="706" y="4064"/>
                  </a:lnTo>
                  <a:lnTo>
                    <a:pt x="511" y="4210"/>
                  </a:lnTo>
                  <a:lnTo>
                    <a:pt x="511" y="3845"/>
                  </a:lnTo>
                  <a:lnTo>
                    <a:pt x="511" y="3747"/>
                  </a:lnTo>
                  <a:lnTo>
                    <a:pt x="657" y="3699"/>
                  </a:lnTo>
                  <a:lnTo>
                    <a:pt x="803" y="3626"/>
                  </a:lnTo>
                  <a:lnTo>
                    <a:pt x="1047" y="3455"/>
                  </a:lnTo>
                  <a:lnTo>
                    <a:pt x="1387" y="3236"/>
                  </a:lnTo>
                  <a:lnTo>
                    <a:pt x="1533" y="3163"/>
                  </a:lnTo>
                  <a:close/>
                  <a:moveTo>
                    <a:pt x="1558" y="3942"/>
                  </a:moveTo>
                  <a:lnTo>
                    <a:pt x="1533" y="4404"/>
                  </a:lnTo>
                  <a:lnTo>
                    <a:pt x="1533" y="4526"/>
                  </a:lnTo>
                  <a:lnTo>
                    <a:pt x="1193" y="4745"/>
                  </a:lnTo>
                  <a:lnTo>
                    <a:pt x="852" y="4988"/>
                  </a:lnTo>
                  <a:lnTo>
                    <a:pt x="657" y="5086"/>
                  </a:lnTo>
                  <a:lnTo>
                    <a:pt x="511" y="5232"/>
                  </a:lnTo>
                  <a:lnTo>
                    <a:pt x="511" y="4648"/>
                  </a:lnTo>
                  <a:lnTo>
                    <a:pt x="657" y="4575"/>
                  </a:lnTo>
                  <a:lnTo>
                    <a:pt x="828" y="4477"/>
                  </a:lnTo>
                  <a:lnTo>
                    <a:pt x="1095" y="4258"/>
                  </a:lnTo>
                  <a:lnTo>
                    <a:pt x="1558" y="3942"/>
                  </a:lnTo>
                  <a:close/>
                  <a:moveTo>
                    <a:pt x="1509" y="4964"/>
                  </a:moveTo>
                  <a:lnTo>
                    <a:pt x="1485" y="5378"/>
                  </a:lnTo>
                  <a:lnTo>
                    <a:pt x="1363" y="5451"/>
                  </a:lnTo>
                  <a:lnTo>
                    <a:pt x="1241" y="5548"/>
                  </a:lnTo>
                  <a:lnTo>
                    <a:pt x="998" y="5767"/>
                  </a:lnTo>
                  <a:lnTo>
                    <a:pt x="730" y="5986"/>
                  </a:lnTo>
                  <a:lnTo>
                    <a:pt x="609" y="6108"/>
                  </a:lnTo>
                  <a:lnTo>
                    <a:pt x="511" y="6254"/>
                  </a:lnTo>
                  <a:lnTo>
                    <a:pt x="511" y="5499"/>
                  </a:lnTo>
                  <a:lnTo>
                    <a:pt x="633" y="5475"/>
                  </a:lnTo>
                  <a:lnTo>
                    <a:pt x="755" y="5426"/>
                  </a:lnTo>
                  <a:lnTo>
                    <a:pt x="1022" y="5256"/>
                  </a:lnTo>
                  <a:lnTo>
                    <a:pt x="1509" y="4964"/>
                  </a:lnTo>
                  <a:close/>
                  <a:moveTo>
                    <a:pt x="1460" y="5889"/>
                  </a:moveTo>
                  <a:lnTo>
                    <a:pt x="1436" y="6473"/>
                  </a:lnTo>
                  <a:lnTo>
                    <a:pt x="1363" y="6448"/>
                  </a:lnTo>
                  <a:lnTo>
                    <a:pt x="1266" y="6448"/>
                  </a:lnTo>
                  <a:lnTo>
                    <a:pt x="1193" y="6473"/>
                  </a:lnTo>
                  <a:lnTo>
                    <a:pt x="1022" y="6594"/>
                  </a:lnTo>
                  <a:lnTo>
                    <a:pt x="852" y="6716"/>
                  </a:lnTo>
                  <a:lnTo>
                    <a:pt x="730" y="6862"/>
                  </a:lnTo>
                  <a:lnTo>
                    <a:pt x="511" y="7105"/>
                  </a:lnTo>
                  <a:lnTo>
                    <a:pt x="511" y="6448"/>
                  </a:lnTo>
                  <a:lnTo>
                    <a:pt x="682" y="6424"/>
                  </a:lnTo>
                  <a:lnTo>
                    <a:pt x="828" y="6351"/>
                  </a:lnTo>
                  <a:lnTo>
                    <a:pt x="974" y="6254"/>
                  </a:lnTo>
                  <a:lnTo>
                    <a:pt x="1095" y="6156"/>
                  </a:lnTo>
                  <a:lnTo>
                    <a:pt x="1460" y="5889"/>
                  </a:lnTo>
                  <a:close/>
                  <a:moveTo>
                    <a:pt x="1412" y="6813"/>
                  </a:moveTo>
                  <a:lnTo>
                    <a:pt x="1387" y="7397"/>
                  </a:lnTo>
                  <a:lnTo>
                    <a:pt x="1168" y="7616"/>
                  </a:lnTo>
                  <a:lnTo>
                    <a:pt x="925" y="7835"/>
                  </a:lnTo>
                  <a:lnTo>
                    <a:pt x="755" y="8006"/>
                  </a:lnTo>
                  <a:lnTo>
                    <a:pt x="584" y="8176"/>
                  </a:lnTo>
                  <a:lnTo>
                    <a:pt x="536" y="7543"/>
                  </a:lnTo>
                  <a:lnTo>
                    <a:pt x="657" y="7446"/>
                  </a:lnTo>
                  <a:lnTo>
                    <a:pt x="779" y="7349"/>
                  </a:lnTo>
                  <a:lnTo>
                    <a:pt x="974" y="7154"/>
                  </a:lnTo>
                  <a:lnTo>
                    <a:pt x="1095" y="7032"/>
                  </a:lnTo>
                  <a:lnTo>
                    <a:pt x="1241" y="6911"/>
                  </a:lnTo>
                  <a:lnTo>
                    <a:pt x="1412" y="6813"/>
                  </a:lnTo>
                  <a:close/>
                  <a:moveTo>
                    <a:pt x="1363" y="7981"/>
                  </a:moveTo>
                  <a:lnTo>
                    <a:pt x="1339" y="8468"/>
                  </a:lnTo>
                  <a:lnTo>
                    <a:pt x="1241" y="8541"/>
                  </a:lnTo>
                  <a:lnTo>
                    <a:pt x="1168" y="8614"/>
                  </a:lnTo>
                  <a:lnTo>
                    <a:pt x="1022" y="8736"/>
                  </a:lnTo>
                  <a:lnTo>
                    <a:pt x="901" y="8882"/>
                  </a:lnTo>
                  <a:lnTo>
                    <a:pt x="779" y="9052"/>
                  </a:lnTo>
                  <a:lnTo>
                    <a:pt x="657" y="9222"/>
                  </a:lnTo>
                  <a:lnTo>
                    <a:pt x="609" y="8492"/>
                  </a:lnTo>
                  <a:lnTo>
                    <a:pt x="730" y="8444"/>
                  </a:lnTo>
                  <a:lnTo>
                    <a:pt x="876" y="8395"/>
                  </a:lnTo>
                  <a:lnTo>
                    <a:pt x="1095" y="8200"/>
                  </a:lnTo>
                  <a:lnTo>
                    <a:pt x="1363" y="7981"/>
                  </a:lnTo>
                  <a:close/>
                  <a:moveTo>
                    <a:pt x="1314" y="9003"/>
                  </a:moveTo>
                  <a:lnTo>
                    <a:pt x="1290" y="9611"/>
                  </a:lnTo>
                  <a:lnTo>
                    <a:pt x="1168" y="9660"/>
                  </a:lnTo>
                  <a:lnTo>
                    <a:pt x="1071" y="9733"/>
                  </a:lnTo>
                  <a:lnTo>
                    <a:pt x="852" y="9903"/>
                  </a:lnTo>
                  <a:lnTo>
                    <a:pt x="706" y="10049"/>
                  </a:lnTo>
                  <a:lnTo>
                    <a:pt x="657" y="9368"/>
                  </a:lnTo>
                  <a:lnTo>
                    <a:pt x="925" y="9271"/>
                  </a:lnTo>
                  <a:lnTo>
                    <a:pt x="1168" y="9101"/>
                  </a:lnTo>
                  <a:lnTo>
                    <a:pt x="1314" y="9003"/>
                  </a:lnTo>
                  <a:close/>
                  <a:moveTo>
                    <a:pt x="1266" y="10122"/>
                  </a:moveTo>
                  <a:lnTo>
                    <a:pt x="1266" y="10877"/>
                  </a:lnTo>
                  <a:lnTo>
                    <a:pt x="1120" y="10998"/>
                  </a:lnTo>
                  <a:lnTo>
                    <a:pt x="803" y="11242"/>
                  </a:lnTo>
                  <a:lnTo>
                    <a:pt x="730" y="10439"/>
                  </a:lnTo>
                  <a:lnTo>
                    <a:pt x="876" y="10366"/>
                  </a:lnTo>
                  <a:lnTo>
                    <a:pt x="1022" y="10293"/>
                  </a:lnTo>
                  <a:lnTo>
                    <a:pt x="1266" y="10122"/>
                  </a:lnTo>
                  <a:close/>
                  <a:moveTo>
                    <a:pt x="1266" y="11363"/>
                  </a:moveTo>
                  <a:lnTo>
                    <a:pt x="1266" y="11826"/>
                  </a:lnTo>
                  <a:lnTo>
                    <a:pt x="1120" y="11972"/>
                  </a:lnTo>
                  <a:lnTo>
                    <a:pt x="974" y="12118"/>
                  </a:lnTo>
                  <a:lnTo>
                    <a:pt x="901" y="12215"/>
                  </a:lnTo>
                  <a:lnTo>
                    <a:pt x="828" y="12337"/>
                  </a:lnTo>
                  <a:lnTo>
                    <a:pt x="803" y="11534"/>
                  </a:lnTo>
                  <a:lnTo>
                    <a:pt x="803" y="11485"/>
                  </a:lnTo>
                  <a:lnTo>
                    <a:pt x="925" y="11485"/>
                  </a:lnTo>
                  <a:lnTo>
                    <a:pt x="1047" y="11461"/>
                  </a:lnTo>
                  <a:lnTo>
                    <a:pt x="1144" y="11412"/>
                  </a:lnTo>
                  <a:lnTo>
                    <a:pt x="1266" y="11363"/>
                  </a:lnTo>
                  <a:close/>
                  <a:moveTo>
                    <a:pt x="1266" y="12385"/>
                  </a:moveTo>
                  <a:lnTo>
                    <a:pt x="1266" y="12872"/>
                  </a:lnTo>
                  <a:lnTo>
                    <a:pt x="974" y="13140"/>
                  </a:lnTo>
                  <a:lnTo>
                    <a:pt x="828" y="13286"/>
                  </a:lnTo>
                  <a:lnTo>
                    <a:pt x="828" y="12653"/>
                  </a:lnTo>
                  <a:lnTo>
                    <a:pt x="1022" y="12556"/>
                  </a:lnTo>
                  <a:lnTo>
                    <a:pt x="1217" y="12410"/>
                  </a:lnTo>
                  <a:lnTo>
                    <a:pt x="1266" y="12385"/>
                  </a:lnTo>
                  <a:close/>
                  <a:moveTo>
                    <a:pt x="1266" y="13407"/>
                  </a:moveTo>
                  <a:lnTo>
                    <a:pt x="1266" y="14113"/>
                  </a:lnTo>
                  <a:lnTo>
                    <a:pt x="1168" y="14186"/>
                  </a:lnTo>
                  <a:lnTo>
                    <a:pt x="1095" y="14235"/>
                  </a:lnTo>
                  <a:lnTo>
                    <a:pt x="925" y="14381"/>
                  </a:lnTo>
                  <a:lnTo>
                    <a:pt x="779" y="14527"/>
                  </a:lnTo>
                  <a:lnTo>
                    <a:pt x="803" y="13748"/>
                  </a:lnTo>
                  <a:lnTo>
                    <a:pt x="925" y="13675"/>
                  </a:lnTo>
                  <a:lnTo>
                    <a:pt x="1047" y="13578"/>
                  </a:lnTo>
                  <a:lnTo>
                    <a:pt x="1266" y="13407"/>
                  </a:lnTo>
                  <a:close/>
                  <a:moveTo>
                    <a:pt x="1266" y="14624"/>
                  </a:moveTo>
                  <a:lnTo>
                    <a:pt x="1266" y="14940"/>
                  </a:lnTo>
                  <a:lnTo>
                    <a:pt x="1193" y="14989"/>
                  </a:lnTo>
                  <a:lnTo>
                    <a:pt x="949" y="15208"/>
                  </a:lnTo>
                  <a:lnTo>
                    <a:pt x="730" y="15451"/>
                  </a:lnTo>
                  <a:lnTo>
                    <a:pt x="755" y="15062"/>
                  </a:lnTo>
                  <a:lnTo>
                    <a:pt x="876" y="14989"/>
                  </a:lnTo>
                  <a:lnTo>
                    <a:pt x="974" y="14892"/>
                  </a:lnTo>
                  <a:lnTo>
                    <a:pt x="1193" y="14697"/>
                  </a:lnTo>
                  <a:lnTo>
                    <a:pt x="1266" y="14624"/>
                  </a:lnTo>
                  <a:close/>
                  <a:moveTo>
                    <a:pt x="1241" y="15451"/>
                  </a:moveTo>
                  <a:lnTo>
                    <a:pt x="1241" y="15500"/>
                  </a:lnTo>
                  <a:lnTo>
                    <a:pt x="1217" y="15841"/>
                  </a:lnTo>
                  <a:lnTo>
                    <a:pt x="1071" y="15962"/>
                  </a:lnTo>
                  <a:lnTo>
                    <a:pt x="925" y="16108"/>
                  </a:lnTo>
                  <a:lnTo>
                    <a:pt x="682" y="16400"/>
                  </a:lnTo>
                  <a:lnTo>
                    <a:pt x="682" y="16400"/>
                  </a:lnTo>
                  <a:lnTo>
                    <a:pt x="730" y="15695"/>
                  </a:lnTo>
                  <a:lnTo>
                    <a:pt x="779" y="15719"/>
                  </a:lnTo>
                  <a:lnTo>
                    <a:pt x="828" y="15743"/>
                  </a:lnTo>
                  <a:lnTo>
                    <a:pt x="901" y="15743"/>
                  </a:lnTo>
                  <a:lnTo>
                    <a:pt x="949" y="15695"/>
                  </a:lnTo>
                  <a:lnTo>
                    <a:pt x="1241" y="15451"/>
                  </a:lnTo>
                  <a:close/>
                  <a:moveTo>
                    <a:pt x="1193" y="16327"/>
                  </a:moveTo>
                  <a:lnTo>
                    <a:pt x="1120" y="17009"/>
                  </a:lnTo>
                  <a:lnTo>
                    <a:pt x="998" y="17082"/>
                  </a:lnTo>
                  <a:lnTo>
                    <a:pt x="876" y="17179"/>
                  </a:lnTo>
                  <a:lnTo>
                    <a:pt x="682" y="17373"/>
                  </a:lnTo>
                  <a:lnTo>
                    <a:pt x="584" y="17495"/>
                  </a:lnTo>
                  <a:lnTo>
                    <a:pt x="584" y="17495"/>
                  </a:lnTo>
                  <a:lnTo>
                    <a:pt x="657" y="16668"/>
                  </a:lnTo>
                  <a:lnTo>
                    <a:pt x="803" y="16619"/>
                  </a:lnTo>
                  <a:lnTo>
                    <a:pt x="949" y="16522"/>
                  </a:lnTo>
                  <a:lnTo>
                    <a:pt x="1193" y="16327"/>
                  </a:lnTo>
                  <a:close/>
                  <a:moveTo>
                    <a:pt x="6813" y="463"/>
                  </a:moveTo>
                  <a:lnTo>
                    <a:pt x="8322" y="487"/>
                  </a:lnTo>
                  <a:lnTo>
                    <a:pt x="9831" y="560"/>
                  </a:lnTo>
                  <a:lnTo>
                    <a:pt x="12848" y="706"/>
                  </a:lnTo>
                  <a:lnTo>
                    <a:pt x="12799" y="901"/>
                  </a:lnTo>
                  <a:lnTo>
                    <a:pt x="12751" y="1071"/>
                  </a:lnTo>
                  <a:lnTo>
                    <a:pt x="12702" y="1484"/>
                  </a:lnTo>
                  <a:lnTo>
                    <a:pt x="12678" y="1874"/>
                  </a:lnTo>
                  <a:lnTo>
                    <a:pt x="12702" y="2312"/>
                  </a:lnTo>
                  <a:lnTo>
                    <a:pt x="12775" y="3115"/>
                  </a:lnTo>
                  <a:lnTo>
                    <a:pt x="12824" y="3528"/>
                  </a:lnTo>
                  <a:lnTo>
                    <a:pt x="12824" y="3893"/>
                  </a:lnTo>
                  <a:lnTo>
                    <a:pt x="12848" y="3966"/>
                  </a:lnTo>
                  <a:lnTo>
                    <a:pt x="12872" y="4039"/>
                  </a:lnTo>
                  <a:lnTo>
                    <a:pt x="12921" y="4064"/>
                  </a:lnTo>
                  <a:lnTo>
                    <a:pt x="12970" y="4112"/>
                  </a:lnTo>
                  <a:lnTo>
                    <a:pt x="12994" y="4161"/>
                  </a:lnTo>
                  <a:lnTo>
                    <a:pt x="13067" y="4210"/>
                  </a:lnTo>
                  <a:lnTo>
                    <a:pt x="13262" y="4258"/>
                  </a:lnTo>
                  <a:lnTo>
                    <a:pt x="13456" y="4307"/>
                  </a:lnTo>
                  <a:lnTo>
                    <a:pt x="13894" y="4331"/>
                  </a:lnTo>
                  <a:lnTo>
                    <a:pt x="14697" y="4356"/>
                  </a:lnTo>
                  <a:lnTo>
                    <a:pt x="15500" y="4356"/>
                  </a:lnTo>
                  <a:lnTo>
                    <a:pt x="15889" y="4331"/>
                  </a:lnTo>
                  <a:lnTo>
                    <a:pt x="16279" y="4283"/>
                  </a:lnTo>
                  <a:lnTo>
                    <a:pt x="16254" y="5061"/>
                  </a:lnTo>
                  <a:lnTo>
                    <a:pt x="16279" y="5864"/>
                  </a:lnTo>
                  <a:lnTo>
                    <a:pt x="16303" y="6643"/>
                  </a:lnTo>
                  <a:lnTo>
                    <a:pt x="16303" y="7422"/>
                  </a:lnTo>
                  <a:lnTo>
                    <a:pt x="16279" y="9319"/>
                  </a:lnTo>
                  <a:lnTo>
                    <a:pt x="16254" y="10268"/>
                  </a:lnTo>
                  <a:lnTo>
                    <a:pt x="16254" y="11242"/>
                  </a:lnTo>
                  <a:lnTo>
                    <a:pt x="16303" y="13140"/>
                  </a:lnTo>
                  <a:lnTo>
                    <a:pt x="16352" y="15062"/>
                  </a:lnTo>
                  <a:lnTo>
                    <a:pt x="16327" y="15962"/>
                  </a:lnTo>
                  <a:lnTo>
                    <a:pt x="16327" y="16887"/>
                  </a:lnTo>
                  <a:lnTo>
                    <a:pt x="16327" y="17738"/>
                  </a:lnTo>
                  <a:lnTo>
                    <a:pt x="16303" y="18152"/>
                  </a:lnTo>
                  <a:lnTo>
                    <a:pt x="16254" y="18590"/>
                  </a:lnTo>
                  <a:lnTo>
                    <a:pt x="15889" y="18614"/>
                  </a:lnTo>
                  <a:lnTo>
                    <a:pt x="15549" y="18639"/>
                  </a:lnTo>
                  <a:lnTo>
                    <a:pt x="11923" y="18639"/>
                  </a:lnTo>
                  <a:lnTo>
                    <a:pt x="9733" y="18614"/>
                  </a:lnTo>
                  <a:lnTo>
                    <a:pt x="7641" y="18566"/>
                  </a:lnTo>
                  <a:lnTo>
                    <a:pt x="5524" y="18517"/>
                  </a:lnTo>
                  <a:lnTo>
                    <a:pt x="4453" y="18517"/>
                  </a:lnTo>
                  <a:lnTo>
                    <a:pt x="3383" y="18566"/>
                  </a:lnTo>
                  <a:lnTo>
                    <a:pt x="2701" y="18566"/>
                  </a:lnTo>
                  <a:lnTo>
                    <a:pt x="2361" y="18590"/>
                  </a:lnTo>
                  <a:lnTo>
                    <a:pt x="2020" y="18639"/>
                  </a:lnTo>
                  <a:lnTo>
                    <a:pt x="1971" y="18590"/>
                  </a:lnTo>
                  <a:lnTo>
                    <a:pt x="1923" y="18517"/>
                  </a:lnTo>
                  <a:lnTo>
                    <a:pt x="1850" y="18493"/>
                  </a:lnTo>
                  <a:lnTo>
                    <a:pt x="1777" y="18493"/>
                  </a:lnTo>
                  <a:lnTo>
                    <a:pt x="1704" y="18298"/>
                  </a:lnTo>
                  <a:lnTo>
                    <a:pt x="1679" y="18103"/>
                  </a:lnTo>
                  <a:lnTo>
                    <a:pt x="1704" y="18030"/>
                  </a:lnTo>
                  <a:lnTo>
                    <a:pt x="1704" y="17957"/>
                  </a:lnTo>
                  <a:lnTo>
                    <a:pt x="1679" y="17884"/>
                  </a:lnTo>
                  <a:lnTo>
                    <a:pt x="1631" y="17811"/>
                  </a:lnTo>
                  <a:lnTo>
                    <a:pt x="1631" y="17398"/>
                  </a:lnTo>
                  <a:lnTo>
                    <a:pt x="1631" y="17009"/>
                  </a:lnTo>
                  <a:lnTo>
                    <a:pt x="1679" y="16133"/>
                  </a:lnTo>
                  <a:lnTo>
                    <a:pt x="1728" y="15281"/>
                  </a:lnTo>
                  <a:lnTo>
                    <a:pt x="1728" y="15086"/>
                  </a:lnTo>
                  <a:lnTo>
                    <a:pt x="1777" y="15038"/>
                  </a:lnTo>
                  <a:lnTo>
                    <a:pt x="1801" y="14965"/>
                  </a:lnTo>
                  <a:lnTo>
                    <a:pt x="1777" y="14916"/>
                  </a:lnTo>
                  <a:lnTo>
                    <a:pt x="1728" y="14843"/>
                  </a:lnTo>
                  <a:lnTo>
                    <a:pt x="1728" y="13018"/>
                  </a:lnTo>
                  <a:lnTo>
                    <a:pt x="1801" y="12945"/>
                  </a:lnTo>
                  <a:lnTo>
                    <a:pt x="1825" y="12848"/>
                  </a:lnTo>
                  <a:lnTo>
                    <a:pt x="1825" y="12775"/>
                  </a:lnTo>
                  <a:lnTo>
                    <a:pt x="1801" y="12726"/>
                  </a:lnTo>
                  <a:lnTo>
                    <a:pt x="1728" y="12677"/>
                  </a:lnTo>
                  <a:lnTo>
                    <a:pt x="1728" y="11071"/>
                  </a:lnTo>
                  <a:lnTo>
                    <a:pt x="1752" y="11023"/>
                  </a:lnTo>
                  <a:lnTo>
                    <a:pt x="1777" y="10974"/>
                  </a:lnTo>
                  <a:lnTo>
                    <a:pt x="1752" y="10925"/>
                  </a:lnTo>
                  <a:lnTo>
                    <a:pt x="1728" y="10852"/>
                  </a:lnTo>
                  <a:lnTo>
                    <a:pt x="1752" y="10049"/>
                  </a:lnTo>
                  <a:lnTo>
                    <a:pt x="1825" y="7373"/>
                  </a:lnTo>
                  <a:lnTo>
                    <a:pt x="1874" y="6059"/>
                  </a:lnTo>
                  <a:lnTo>
                    <a:pt x="1947" y="4721"/>
                  </a:lnTo>
                  <a:lnTo>
                    <a:pt x="1971" y="4137"/>
                  </a:lnTo>
                  <a:lnTo>
                    <a:pt x="1971" y="3553"/>
                  </a:lnTo>
                  <a:lnTo>
                    <a:pt x="1947" y="2969"/>
                  </a:lnTo>
                  <a:lnTo>
                    <a:pt x="1898" y="2360"/>
                  </a:lnTo>
                  <a:lnTo>
                    <a:pt x="1874" y="1825"/>
                  </a:lnTo>
                  <a:lnTo>
                    <a:pt x="1825" y="1290"/>
                  </a:lnTo>
                  <a:lnTo>
                    <a:pt x="1752" y="925"/>
                  </a:lnTo>
                  <a:lnTo>
                    <a:pt x="1728" y="755"/>
                  </a:lnTo>
                  <a:lnTo>
                    <a:pt x="1704" y="560"/>
                  </a:lnTo>
                  <a:lnTo>
                    <a:pt x="2142" y="609"/>
                  </a:lnTo>
                  <a:lnTo>
                    <a:pt x="2580" y="609"/>
                  </a:lnTo>
                  <a:lnTo>
                    <a:pt x="3456" y="584"/>
                  </a:lnTo>
                  <a:lnTo>
                    <a:pt x="5135" y="511"/>
                  </a:lnTo>
                  <a:lnTo>
                    <a:pt x="5986" y="487"/>
                  </a:lnTo>
                  <a:lnTo>
                    <a:pt x="6813" y="463"/>
                  </a:lnTo>
                  <a:close/>
                  <a:moveTo>
                    <a:pt x="1120" y="17544"/>
                  </a:moveTo>
                  <a:lnTo>
                    <a:pt x="1144" y="17982"/>
                  </a:lnTo>
                  <a:lnTo>
                    <a:pt x="974" y="18176"/>
                  </a:lnTo>
                  <a:lnTo>
                    <a:pt x="803" y="18371"/>
                  </a:lnTo>
                  <a:lnTo>
                    <a:pt x="682" y="18517"/>
                  </a:lnTo>
                  <a:lnTo>
                    <a:pt x="584" y="18663"/>
                  </a:lnTo>
                  <a:lnTo>
                    <a:pt x="536" y="18858"/>
                  </a:lnTo>
                  <a:lnTo>
                    <a:pt x="536" y="19028"/>
                  </a:lnTo>
                  <a:lnTo>
                    <a:pt x="536" y="19052"/>
                  </a:lnTo>
                  <a:lnTo>
                    <a:pt x="584" y="19052"/>
                  </a:lnTo>
                  <a:lnTo>
                    <a:pt x="779" y="18955"/>
                  </a:lnTo>
                  <a:lnTo>
                    <a:pt x="949" y="18809"/>
                  </a:lnTo>
                  <a:lnTo>
                    <a:pt x="1266" y="18468"/>
                  </a:lnTo>
                  <a:lnTo>
                    <a:pt x="1339" y="18663"/>
                  </a:lnTo>
                  <a:lnTo>
                    <a:pt x="1412" y="18833"/>
                  </a:lnTo>
                  <a:lnTo>
                    <a:pt x="1168" y="19150"/>
                  </a:lnTo>
                  <a:lnTo>
                    <a:pt x="901" y="19539"/>
                  </a:lnTo>
                  <a:lnTo>
                    <a:pt x="657" y="19928"/>
                  </a:lnTo>
                  <a:lnTo>
                    <a:pt x="584" y="19685"/>
                  </a:lnTo>
                  <a:lnTo>
                    <a:pt x="560" y="19466"/>
                  </a:lnTo>
                  <a:lnTo>
                    <a:pt x="511" y="18979"/>
                  </a:lnTo>
                  <a:lnTo>
                    <a:pt x="511" y="18468"/>
                  </a:lnTo>
                  <a:lnTo>
                    <a:pt x="536" y="17982"/>
                  </a:lnTo>
                  <a:lnTo>
                    <a:pt x="657" y="17909"/>
                  </a:lnTo>
                  <a:lnTo>
                    <a:pt x="779" y="17836"/>
                  </a:lnTo>
                  <a:lnTo>
                    <a:pt x="974" y="17665"/>
                  </a:lnTo>
                  <a:lnTo>
                    <a:pt x="1120" y="17544"/>
                  </a:lnTo>
                  <a:close/>
                  <a:moveTo>
                    <a:pt x="15451" y="19101"/>
                  </a:moveTo>
                  <a:lnTo>
                    <a:pt x="15427" y="19296"/>
                  </a:lnTo>
                  <a:lnTo>
                    <a:pt x="15427" y="19490"/>
                  </a:lnTo>
                  <a:lnTo>
                    <a:pt x="15451" y="19904"/>
                  </a:lnTo>
                  <a:lnTo>
                    <a:pt x="15086" y="19953"/>
                  </a:lnTo>
                  <a:lnTo>
                    <a:pt x="15086" y="19953"/>
                  </a:lnTo>
                  <a:lnTo>
                    <a:pt x="15159" y="19734"/>
                  </a:lnTo>
                  <a:lnTo>
                    <a:pt x="15257" y="19417"/>
                  </a:lnTo>
                  <a:lnTo>
                    <a:pt x="15281" y="19271"/>
                  </a:lnTo>
                  <a:lnTo>
                    <a:pt x="15281" y="19101"/>
                  </a:lnTo>
                  <a:close/>
                  <a:moveTo>
                    <a:pt x="15062" y="19101"/>
                  </a:moveTo>
                  <a:lnTo>
                    <a:pt x="14989" y="19174"/>
                  </a:lnTo>
                  <a:lnTo>
                    <a:pt x="14940" y="19271"/>
                  </a:lnTo>
                  <a:lnTo>
                    <a:pt x="14867" y="19442"/>
                  </a:lnTo>
                  <a:lnTo>
                    <a:pt x="14721" y="19782"/>
                  </a:lnTo>
                  <a:lnTo>
                    <a:pt x="14600" y="20026"/>
                  </a:lnTo>
                  <a:lnTo>
                    <a:pt x="14357" y="20050"/>
                  </a:lnTo>
                  <a:lnTo>
                    <a:pt x="14357" y="20050"/>
                  </a:lnTo>
                  <a:lnTo>
                    <a:pt x="14454" y="19758"/>
                  </a:lnTo>
                  <a:lnTo>
                    <a:pt x="14503" y="19563"/>
                  </a:lnTo>
                  <a:lnTo>
                    <a:pt x="14551" y="19344"/>
                  </a:lnTo>
                  <a:lnTo>
                    <a:pt x="14575" y="19198"/>
                  </a:lnTo>
                  <a:lnTo>
                    <a:pt x="14551" y="19125"/>
                  </a:lnTo>
                  <a:lnTo>
                    <a:pt x="15062" y="19101"/>
                  </a:lnTo>
                  <a:close/>
                  <a:moveTo>
                    <a:pt x="9782" y="19052"/>
                  </a:moveTo>
                  <a:lnTo>
                    <a:pt x="9660" y="19296"/>
                  </a:lnTo>
                  <a:lnTo>
                    <a:pt x="9563" y="19563"/>
                  </a:lnTo>
                  <a:lnTo>
                    <a:pt x="9490" y="19831"/>
                  </a:lnTo>
                  <a:lnTo>
                    <a:pt x="9441" y="20074"/>
                  </a:lnTo>
                  <a:lnTo>
                    <a:pt x="9028" y="20074"/>
                  </a:lnTo>
                  <a:lnTo>
                    <a:pt x="9125" y="19831"/>
                  </a:lnTo>
                  <a:lnTo>
                    <a:pt x="9174" y="19636"/>
                  </a:lnTo>
                  <a:lnTo>
                    <a:pt x="9320" y="19344"/>
                  </a:lnTo>
                  <a:lnTo>
                    <a:pt x="9368" y="19174"/>
                  </a:lnTo>
                  <a:lnTo>
                    <a:pt x="9393" y="19101"/>
                  </a:lnTo>
                  <a:lnTo>
                    <a:pt x="9368" y="19052"/>
                  </a:lnTo>
                  <a:close/>
                  <a:moveTo>
                    <a:pt x="10780" y="19077"/>
                  </a:moveTo>
                  <a:lnTo>
                    <a:pt x="10609" y="19296"/>
                  </a:lnTo>
                  <a:lnTo>
                    <a:pt x="10439" y="19539"/>
                  </a:lnTo>
                  <a:lnTo>
                    <a:pt x="10366" y="19685"/>
                  </a:lnTo>
                  <a:lnTo>
                    <a:pt x="10317" y="19807"/>
                  </a:lnTo>
                  <a:lnTo>
                    <a:pt x="10269" y="19953"/>
                  </a:lnTo>
                  <a:lnTo>
                    <a:pt x="10269" y="20074"/>
                  </a:lnTo>
                  <a:lnTo>
                    <a:pt x="9904" y="20074"/>
                  </a:lnTo>
                  <a:lnTo>
                    <a:pt x="9904" y="19977"/>
                  </a:lnTo>
                  <a:lnTo>
                    <a:pt x="9977" y="19734"/>
                  </a:lnTo>
                  <a:lnTo>
                    <a:pt x="10050" y="19515"/>
                  </a:lnTo>
                  <a:lnTo>
                    <a:pt x="10147" y="19320"/>
                  </a:lnTo>
                  <a:lnTo>
                    <a:pt x="10196" y="19198"/>
                  </a:lnTo>
                  <a:lnTo>
                    <a:pt x="10220" y="19077"/>
                  </a:lnTo>
                  <a:close/>
                  <a:moveTo>
                    <a:pt x="9101" y="19028"/>
                  </a:moveTo>
                  <a:lnTo>
                    <a:pt x="9003" y="19150"/>
                  </a:lnTo>
                  <a:lnTo>
                    <a:pt x="8930" y="19271"/>
                  </a:lnTo>
                  <a:lnTo>
                    <a:pt x="8809" y="19466"/>
                  </a:lnTo>
                  <a:lnTo>
                    <a:pt x="8736" y="19685"/>
                  </a:lnTo>
                  <a:lnTo>
                    <a:pt x="8638" y="19880"/>
                  </a:lnTo>
                  <a:lnTo>
                    <a:pt x="8614" y="19977"/>
                  </a:lnTo>
                  <a:lnTo>
                    <a:pt x="8565" y="20074"/>
                  </a:lnTo>
                  <a:lnTo>
                    <a:pt x="8079" y="20099"/>
                  </a:lnTo>
                  <a:lnTo>
                    <a:pt x="8103" y="19953"/>
                  </a:lnTo>
                  <a:lnTo>
                    <a:pt x="8176" y="19734"/>
                  </a:lnTo>
                  <a:lnTo>
                    <a:pt x="8273" y="19490"/>
                  </a:lnTo>
                  <a:lnTo>
                    <a:pt x="8395" y="19296"/>
                  </a:lnTo>
                  <a:lnTo>
                    <a:pt x="8468" y="19150"/>
                  </a:lnTo>
                  <a:lnTo>
                    <a:pt x="8517" y="19028"/>
                  </a:lnTo>
                  <a:close/>
                  <a:moveTo>
                    <a:pt x="10926" y="19077"/>
                  </a:moveTo>
                  <a:lnTo>
                    <a:pt x="10999" y="19101"/>
                  </a:lnTo>
                  <a:lnTo>
                    <a:pt x="11631" y="19101"/>
                  </a:lnTo>
                  <a:lnTo>
                    <a:pt x="11510" y="19247"/>
                  </a:lnTo>
                  <a:lnTo>
                    <a:pt x="11412" y="19393"/>
                  </a:lnTo>
                  <a:lnTo>
                    <a:pt x="11266" y="19685"/>
                  </a:lnTo>
                  <a:lnTo>
                    <a:pt x="11193" y="19880"/>
                  </a:lnTo>
                  <a:lnTo>
                    <a:pt x="11169" y="20001"/>
                  </a:lnTo>
                  <a:lnTo>
                    <a:pt x="11145" y="20099"/>
                  </a:lnTo>
                  <a:lnTo>
                    <a:pt x="11047" y="20099"/>
                  </a:lnTo>
                  <a:lnTo>
                    <a:pt x="10609" y="20074"/>
                  </a:lnTo>
                  <a:lnTo>
                    <a:pt x="10658" y="19831"/>
                  </a:lnTo>
                  <a:lnTo>
                    <a:pt x="10731" y="19588"/>
                  </a:lnTo>
                  <a:lnTo>
                    <a:pt x="10926" y="19077"/>
                  </a:lnTo>
                  <a:close/>
                  <a:moveTo>
                    <a:pt x="14357" y="19125"/>
                  </a:moveTo>
                  <a:lnTo>
                    <a:pt x="14308" y="19198"/>
                  </a:lnTo>
                  <a:lnTo>
                    <a:pt x="14186" y="19393"/>
                  </a:lnTo>
                  <a:lnTo>
                    <a:pt x="14113" y="19563"/>
                  </a:lnTo>
                  <a:lnTo>
                    <a:pt x="14016" y="19782"/>
                  </a:lnTo>
                  <a:lnTo>
                    <a:pt x="13919" y="20001"/>
                  </a:lnTo>
                  <a:lnTo>
                    <a:pt x="13870" y="20074"/>
                  </a:lnTo>
                  <a:lnTo>
                    <a:pt x="13335" y="20099"/>
                  </a:lnTo>
                  <a:lnTo>
                    <a:pt x="13432" y="19880"/>
                  </a:lnTo>
                  <a:lnTo>
                    <a:pt x="13529" y="19685"/>
                  </a:lnTo>
                  <a:lnTo>
                    <a:pt x="13651" y="19393"/>
                  </a:lnTo>
                  <a:lnTo>
                    <a:pt x="13675" y="19344"/>
                  </a:lnTo>
                  <a:lnTo>
                    <a:pt x="13675" y="19271"/>
                  </a:lnTo>
                  <a:lnTo>
                    <a:pt x="13675" y="19198"/>
                  </a:lnTo>
                  <a:lnTo>
                    <a:pt x="13675" y="19150"/>
                  </a:lnTo>
                  <a:lnTo>
                    <a:pt x="13700" y="19125"/>
                  </a:lnTo>
                  <a:close/>
                  <a:moveTo>
                    <a:pt x="7665" y="18979"/>
                  </a:moveTo>
                  <a:lnTo>
                    <a:pt x="8200" y="19004"/>
                  </a:lnTo>
                  <a:lnTo>
                    <a:pt x="8079" y="19125"/>
                  </a:lnTo>
                  <a:lnTo>
                    <a:pt x="8006" y="19271"/>
                  </a:lnTo>
                  <a:lnTo>
                    <a:pt x="7884" y="19490"/>
                  </a:lnTo>
                  <a:lnTo>
                    <a:pt x="7738" y="19782"/>
                  </a:lnTo>
                  <a:lnTo>
                    <a:pt x="7689" y="19953"/>
                  </a:lnTo>
                  <a:lnTo>
                    <a:pt x="7689" y="20099"/>
                  </a:lnTo>
                  <a:lnTo>
                    <a:pt x="6984" y="20123"/>
                  </a:lnTo>
                  <a:lnTo>
                    <a:pt x="7057" y="19977"/>
                  </a:lnTo>
                  <a:lnTo>
                    <a:pt x="7130" y="19831"/>
                  </a:lnTo>
                  <a:lnTo>
                    <a:pt x="7324" y="19563"/>
                  </a:lnTo>
                  <a:lnTo>
                    <a:pt x="7519" y="19271"/>
                  </a:lnTo>
                  <a:lnTo>
                    <a:pt x="7592" y="19125"/>
                  </a:lnTo>
                  <a:lnTo>
                    <a:pt x="7665" y="18979"/>
                  </a:lnTo>
                  <a:close/>
                  <a:moveTo>
                    <a:pt x="11996" y="19101"/>
                  </a:moveTo>
                  <a:lnTo>
                    <a:pt x="12556" y="19125"/>
                  </a:lnTo>
                  <a:lnTo>
                    <a:pt x="12483" y="19223"/>
                  </a:lnTo>
                  <a:lnTo>
                    <a:pt x="12410" y="19320"/>
                  </a:lnTo>
                  <a:lnTo>
                    <a:pt x="12313" y="19563"/>
                  </a:lnTo>
                  <a:lnTo>
                    <a:pt x="12240" y="19855"/>
                  </a:lnTo>
                  <a:lnTo>
                    <a:pt x="12167" y="20123"/>
                  </a:lnTo>
                  <a:lnTo>
                    <a:pt x="11558" y="20099"/>
                  </a:lnTo>
                  <a:lnTo>
                    <a:pt x="11583" y="19953"/>
                  </a:lnTo>
                  <a:lnTo>
                    <a:pt x="11656" y="19807"/>
                  </a:lnTo>
                  <a:lnTo>
                    <a:pt x="11802" y="19563"/>
                  </a:lnTo>
                  <a:lnTo>
                    <a:pt x="11899" y="19369"/>
                  </a:lnTo>
                  <a:lnTo>
                    <a:pt x="11948" y="19247"/>
                  </a:lnTo>
                  <a:lnTo>
                    <a:pt x="11996" y="19101"/>
                  </a:lnTo>
                  <a:close/>
                  <a:moveTo>
                    <a:pt x="13602" y="19125"/>
                  </a:moveTo>
                  <a:lnTo>
                    <a:pt x="13505" y="19174"/>
                  </a:lnTo>
                  <a:lnTo>
                    <a:pt x="13408" y="19247"/>
                  </a:lnTo>
                  <a:lnTo>
                    <a:pt x="13286" y="19393"/>
                  </a:lnTo>
                  <a:lnTo>
                    <a:pt x="13164" y="19539"/>
                  </a:lnTo>
                  <a:lnTo>
                    <a:pt x="13018" y="19831"/>
                  </a:lnTo>
                  <a:lnTo>
                    <a:pt x="12921" y="20123"/>
                  </a:lnTo>
                  <a:lnTo>
                    <a:pt x="12580" y="20123"/>
                  </a:lnTo>
                  <a:lnTo>
                    <a:pt x="12653" y="19807"/>
                  </a:lnTo>
                  <a:lnTo>
                    <a:pt x="12751" y="19490"/>
                  </a:lnTo>
                  <a:lnTo>
                    <a:pt x="12848" y="19150"/>
                  </a:lnTo>
                  <a:lnTo>
                    <a:pt x="12848" y="19125"/>
                  </a:lnTo>
                  <a:close/>
                  <a:moveTo>
                    <a:pt x="6813" y="18955"/>
                  </a:moveTo>
                  <a:lnTo>
                    <a:pt x="7324" y="18979"/>
                  </a:lnTo>
                  <a:lnTo>
                    <a:pt x="7203" y="19101"/>
                  </a:lnTo>
                  <a:lnTo>
                    <a:pt x="7081" y="19223"/>
                  </a:lnTo>
                  <a:lnTo>
                    <a:pt x="6886" y="19515"/>
                  </a:lnTo>
                  <a:lnTo>
                    <a:pt x="6716" y="19831"/>
                  </a:lnTo>
                  <a:lnTo>
                    <a:pt x="6619" y="20147"/>
                  </a:lnTo>
                  <a:lnTo>
                    <a:pt x="6303" y="20147"/>
                  </a:lnTo>
                  <a:lnTo>
                    <a:pt x="6351" y="20001"/>
                  </a:lnTo>
                  <a:lnTo>
                    <a:pt x="6400" y="19855"/>
                  </a:lnTo>
                  <a:lnTo>
                    <a:pt x="6424" y="19685"/>
                  </a:lnTo>
                  <a:lnTo>
                    <a:pt x="6497" y="19539"/>
                  </a:lnTo>
                  <a:lnTo>
                    <a:pt x="6643" y="19247"/>
                  </a:lnTo>
                  <a:lnTo>
                    <a:pt x="6813" y="18955"/>
                  </a:lnTo>
                  <a:close/>
                  <a:moveTo>
                    <a:pt x="6376" y="18955"/>
                  </a:moveTo>
                  <a:lnTo>
                    <a:pt x="6230" y="19198"/>
                  </a:lnTo>
                  <a:lnTo>
                    <a:pt x="6132" y="19417"/>
                  </a:lnTo>
                  <a:lnTo>
                    <a:pt x="6059" y="19588"/>
                  </a:lnTo>
                  <a:lnTo>
                    <a:pt x="5962" y="19782"/>
                  </a:lnTo>
                  <a:lnTo>
                    <a:pt x="5913" y="19977"/>
                  </a:lnTo>
                  <a:lnTo>
                    <a:pt x="5913" y="20074"/>
                  </a:lnTo>
                  <a:lnTo>
                    <a:pt x="5938" y="20172"/>
                  </a:lnTo>
                  <a:lnTo>
                    <a:pt x="5086" y="20220"/>
                  </a:lnTo>
                  <a:lnTo>
                    <a:pt x="5208" y="19977"/>
                  </a:lnTo>
                  <a:lnTo>
                    <a:pt x="5329" y="19734"/>
                  </a:lnTo>
                  <a:lnTo>
                    <a:pt x="5573" y="19320"/>
                  </a:lnTo>
                  <a:lnTo>
                    <a:pt x="5670" y="19150"/>
                  </a:lnTo>
                  <a:lnTo>
                    <a:pt x="5743" y="19052"/>
                  </a:lnTo>
                  <a:lnTo>
                    <a:pt x="5743" y="19004"/>
                  </a:lnTo>
                  <a:lnTo>
                    <a:pt x="5719" y="18955"/>
                  </a:lnTo>
                  <a:close/>
                  <a:moveTo>
                    <a:pt x="5475" y="18955"/>
                  </a:moveTo>
                  <a:lnTo>
                    <a:pt x="5305" y="19125"/>
                  </a:lnTo>
                  <a:lnTo>
                    <a:pt x="5183" y="19296"/>
                  </a:lnTo>
                  <a:lnTo>
                    <a:pt x="4964" y="19685"/>
                  </a:lnTo>
                  <a:lnTo>
                    <a:pt x="4818" y="19953"/>
                  </a:lnTo>
                  <a:lnTo>
                    <a:pt x="4745" y="20099"/>
                  </a:lnTo>
                  <a:lnTo>
                    <a:pt x="4745" y="20220"/>
                  </a:lnTo>
                  <a:lnTo>
                    <a:pt x="4210" y="20269"/>
                  </a:lnTo>
                  <a:lnTo>
                    <a:pt x="4234" y="20196"/>
                  </a:lnTo>
                  <a:lnTo>
                    <a:pt x="4332" y="19953"/>
                  </a:lnTo>
                  <a:lnTo>
                    <a:pt x="4429" y="19709"/>
                  </a:lnTo>
                  <a:lnTo>
                    <a:pt x="4624" y="19369"/>
                  </a:lnTo>
                  <a:lnTo>
                    <a:pt x="4672" y="19271"/>
                  </a:lnTo>
                  <a:lnTo>
                    <a:pt x="4697" y="19198"/>
                  </a:lnTo>
                  <a:lnTo>
                    <a:pt x="4697" y="19101"/>
                  </a:lnTo>
                  <a:lnTo>
                    <a:pt x="4672" y="19004"/>
                  </a:lnTo>
                  <a:lnTo>
                    <a:pt x="4551" y="19004"/>
                  </a:lnTo>
                  <a:lnTo>
                    <a:pt x="4453" y="19077"/>
                  </a:lnTo>
                  <a:lnTo>
                    <a:pt x="4356" y="19150"/>
                  </a:lnTo>
                  <a:lnTo>
                    <a:pt x="4259" y="19271"/>
                  </a:lnTo>
                  <a:lnTo>
                    <a:pt x="4113" y="19490"/>
                  </a:lnTo>
                  <a:lnTo>
                    <a:pt x="4015" y="19709"/>
                  </a:lnTo>
                  <a:lnTo>
                    <a:pt x="3869" y="19977"/>
                  </a:lnTo>
                  <a:lnTo>
                    <a:pt x="3821" y="20123"/>
                  </a:lnTo>
                  <a:lnTo>
                    <a:pt x="3796" y="20293"/>
                  </a:lnTo>
                  <a:lnTo>
                    <a:pt x="3358" y="20318"/>
                  </a:lnTo>
                  <a:lnTo>
                    <a:pt x="3383" y="20172"/>
                  </a:lnTo>
                  <a:lnTo>
                    <a:pt x="3456" y="19928"/>
                  </a:lnTo>
                  <a:lnTo>
                    <a:pt x="3553" y="19709"/>
                  </a:lnTo>
                  <a:lnTo>
                    <a:pt x="3748" y="19320"/>
                  </a:lnTo>
                  <a:lnTo>
                    <a:pt x="3967" y="18955"/>
                  </a:lnTo>
                  <a:close/>
                  <a:moveTo>
                    <a:pt x="1850" y="19028"/>
                  </a:moveTo>
                  <a:lnTo>
                    <a:pt x="2166" y="19052"/>
                  </a:lnTo>
                  <a:lnTo>
                    <a:pt x="2507" y="19052"/>
                  </a:lnTo>
                  <a:lnTo>
                    <a:pt x="2239" y="19393"/>
                  </a:lnTo>
                  <a:lnTo>
                    <a:pt x="1971" y="19758"/>
                  </a:lnTo>
                  <a:lnTo>
                    <a:pt x="1777" y="20099"/>
                  </a:lnTo>
                  <a:lnTo>
                    <a:pt x="1704" y="20245"/>
                  </a:lnTo>
                  <a:lnTo>
                    <a:pt x="1655" y="20366"/>
                  </a:lnTo>
                  <a:lnTo>
                    <a:pt x="1558" y="20366"/>
                  </a:lnTo>
                  <a:lnTo>
                    <a:pt x="1217" y="20342"/>
                  </a:lnTo>
                  <a:lnTo>
                    <a:pt x="876" y="20318"/>
                  </a:lnTo>
                  <a:lnTo>
                    <a:pt x="1144" y="20001"/>
                  </a:lnTo>
                  <a:lnTo>
                    <a:pt x="1363" y="19685"/>
                  </a:lnTo>
                  <a:lnTo>
                    <a:pt x="1606" y="19344"/>
                  </a:lnTo>
                  <a:lnTo>
                    <a:pt x="1850" y="19028"/>
                  </a:lnTo>
                  <a:close/>
                  <a:moveTo>
                    <a:pt x="3675" y="18955"/>
                  </a:moveTo>
                  <a:lnTo>
                    <a:pt x="3553" y="19077"/>
                  </a:lnTo>
                  <a:lnTo>
                    <a:pt x="3431" y="19223"/>
                  </a:lnTo>
                  <a:lnTo>
                    <a:pt x="3261" y="19539"/>
                  </a:lnTo>
                  <a:lnTo>
                    <a:pt x="3164" y="19709"/>
                  </a:lnTo>
                  <a:lnTo>
                    <a:pt x="3066" y="19904"/>
                  </a:lnTo>
                  <a:lnTo>
                    <a:pt x="3018" y="20123"/>
                  </a:lnTo>
                  <a:lnTo>
                    <a:pt x="2993" y="20220"/>
                  </a:lnTo>
                  <a:lnTo>
                    <a:pt x="2993" y="20342"/>
                  </a:lnTo>
                  <a:lnTo>
                    <a:pt x="2044" y="20391"/>
                  </a:lnTo>
                  <a:lnTo>
                    <a:pt x="2239" y="20123"/>
                  </a:lnTo>
                  <a:lnTo>
                    <a:pt x="2361" y="19928"/>
                  </a:lnTo>
                  <a:lnTo>
                    <a:pt x="2677" y="19442"/>
                  </a:lnTo>
                  <a:lnTo>
                    <a:pt x="2872" y="19198"/>
                  </a:lnTo>
                  <a:lnTo>
                    <a:pt x="2969" y="19101"/>
                  </a:lnTo>
                  <a:lnTo>
                    <a:pt x="3066" y="19004"/>
                  </a:lnTo>
                  <a:lnTo>
                    <a:pt x="3675" y="18955"/>
                  </a:lnTo>
                  <a:close/>
                  <a:moveTo>
                    <a:pt x="6643" y="0"/>
                  </a:moveTo>
                  <a:lnTo>
                    <a:pt x="5792" y="25"/>
                  </a:lnTo>
                  <a:lnTo>
                    <a:pt x="4940" y="49"/>
                  </a:lnTo>
                  <a:lnTo>
                    <a:pt x="3261" y="146"/>
                  </a:lnTo>
                  <a:lnTo>
                    <a:pt x="2093" y="195"/>
                  </a:lnTo>
                  <a:lnTo>
                    <a:pt x="1898" y="195"/>
                  </a:lnTo>
                  <a:lnTo>
                    <a:pt x="1704" y="244"/>
                  </a:lnTo>
                  <a:lnTo>
                    <a:pt x="1655" y="219"/>
                  </a:lnTo>
                  <a:lnTo>
                    <a:pt x="1582" y="195"/>
                  </a:lnTo>
                  <a:lnTo>
                    <a:pt x="1509" y="219"/>
                  </a:lnTo>
                  <a:lnTo>
                    <a:pt x="1460" y="268"/>
                  </a:lnTo>
                  <a:lnTo>
                    <a:pt x="1412" y="390"/>
                  </a:lnTo>
                  <a:lnTo>
                    <a:pt x="1363" y="511"/>
                  </a:lnTo>
                  <a:lnTo>
                    <a:pt x="1339" y="755"/>
                  </a:lnTo>
                  <a:lnTo>
                    <a:pt x="1339" y="1047"/>
                  </a:lnTo>
                  <a:lnTo>
                    <a:pt x="1387" y="1314"/>
                  </a:lnTo>
                  <a:lnTo>
                    <a:pt x="1217" y="1290"/>
                  </a:lnTo>
                  <a:lnTo>
                    <a:pt x="1047" y="1290"/>
                  </a:lnTo>
                  <a:lnTo>
                    <a:pt x="730" y="1314"/>
                  </a:lnTo>
                  <a:lnTo>
                    <a:pt x="560" y="1314"/>
                  </a:lnTo>
                  <a:lnTo>
                    <a:pt x="365" y="1338"/>
                  </a:lnTo>
                  <a:lnTo>
                    <a:pt x="268" y="1363"/>
                  </a:lnTo>
                  <a:lnTo>
                    <a:pt x="195" y="1411"/>
                  </a:lnTo>
                  <a:lnTo>
                    <a:pt x="146" y="1460"/>
                  </a:lnTo>
                  <a:lnTo>
                    <a:pt x="122" y="1557"/>
                  </a:lnTo>
                  <a:lnTo>
                    <a:pt x="122" y="1630"/>
                  </a:lnTo>
                  <a:lnTo>
                    <a:pt x="98" y="1874"/>
                  </a:lnTo>
                  <a:lnTo>
                    <a:pt x="73" y="2117"/>
                  </a:lnTo>
                  <a:lnTo>
                    <a:pt x="49" y="2652"/>
                  </a:lnTo>
                  <a:lnTo>
                    <a:pt x="73" y="3674"/>
                  </a:lnTo>
                  <a:lnTo>
                    <a:pt x="49" y="4891"/>
                  </a:lnTo>
                  <a:lnTo>
                    <a:pt x="25" y="6083"/>
                  </a:lnTo>
                  <a:lnTo>
                    <a:pt x="49" y="6765"/>
                  </a:lnTo>
                  <a:lnTo>
                    <a:pt x="49" y="7446"/>
                  </a:lnTo>
                  <a:lnTo>
                    <a:pt x="122" y="8809"/>
                  </a:lnTo>
                  <a:lnTo>
                    <a:pt x="219" y="10171"/>
                  </a:lnTo>
                  <a:lnTo>
                    <a:pt x="317" y="11534"/>
                  </a:lnTo>
                  <a:lnTo>
                    <a:pt x="341" y="12166"/>
                  </a:lnTo>
                  <a:lnTo>
                    <a:pt x="341" y="12799"/>
                  </a:lnTo>
                  <a:lnTo>
                    <a:pt x="292" y="14064"/>
                  </a:lnTo>
                  <a:lnTo>
                    <a:pt x="244" y="15330"/>
                  </a:lnTo>
                  <a:lnTo>
                    <a:pt x="171" y="16595"/>
                  </a:lnTo>
                  <a:lnTo>
                    <a:pt x="73" y="17519"/>
                  </a:lnTo>
                  <a:lnTo>
                    <a:pt x="49" y="17982"/>
                  </a:lnTo>
                  <a:lnTo>
                    <a:pt x="0" y="18444"/>
                  </a:lnTo>
                  <a:lnTo>
                    <a:pt x="0" y="18931"/>
                  </a:lnTo>
                  <a:lnTo>
                    <a:pt x="25" y="19393"/>
                  </a:lnTo>
                  <a:lnTo>
                    <a:pt x="98" y="19831"/>
                  </a:lnTo>
                  <a:lnTo>
                    <a:pt x="146" y="20050"/>
                  </a:lnTo>
                  <a:lnTo>
                    <a:pt x="219" y="20269"/>
                  </a:lnTo>
                  <a:lnTo>
                    <a:pt x="292" y="20366"/>
                  </a:lnTo>
                  <a:lnTo>
                    <a:pt x="365" y="20415"/>
                  </a:lnTo>
                  <a:lnTo>
                    <a:pt x="463" y="20439"/>
                  </a:lnTo>
                  <a:lnTo>
                    <a:pt x="560" y="20415"/>
                  </a:lnTo>
                  <a:lnTo>
                    <a:pt x="584" y="20512"/>
                  </a:lnTo>
                  <a:lnTo>
                    <a:pt x="633" y="20610"/>
                  </a:lnTo>
                  <a:lnTo>
                    <a:pt x="706" y="20658"/>
                  </a:lnTo>
                  <a:lnTo>
                    <a:pt x="803" y="20731"/>
                  </a:lnTo>
                  <a:lnTo>
                    <a:pt x="1047" y="20804"/>
                  </a:lnTo>
                  <a:lnTo>
                    <a:pt x="1339" y="20853"/>
                  </a:lnTo>
                  <a:lnTo>
                    <a:pt x="1631" y="20877"/>
                  </a:lnTo>
                  <a:lnTo>
                    <a:pt x="1923" y="20877"/>
                  </a:lnTo>
                  <a:lnTo>
                    <a:pt x="2312" y="20853"/>
                  </a:lnTo>
                  <a:lnTo>
                    <a:pt x="3188" y="20829"/>
                  </a:lnTo>
                  <a:lnTo>
                    <a:pt x="4064" y="20780"/>
                  </a:lnTo>
                  <a:lnTo>
                    <a:pt x="5792" y="20683"/>
                  </a:lnTo>
                  <a:lnTo>
                    <a:pt x="7057" y="20634"/>
                  </a:lnTo>
                  <a:lnTo>
                    <a:pt x="8346" y="20585"/>
                  </a:lnTo>
                  <a:lnTo>
                    <a:pt x="9612" y="20585"/>
                  </a:lnTo>
                  <a:lnTo>
                    <a:pt x="10901" y="20610"/>
                  </a:lnTo>
                  <a:lnTo>
                    <a:pt x="12240" y="20634"/>
                  </a:lnTo>
                  <a:lnTo>
                    <a:pt x="12337" y="20658"/>
                  </a:lnTo>
                  <a:lnTo>
                    <a:pt x="12434" y="20658"/>
                  </a:lnTo>
                  <a:lnTo>
                    <a:pt x="12483" y="20634"/>
                  </a:lnTo>
                  <a:lnTo>
                    <a:pt x="13262" y="20634"/>
                  </a:lnTo>
                  <a:lnTo>
                    <a:pt x="14065" y="20585"/>
                  </a:lnTo>
                  <a:lnTo>
                    <a:pt x="14843" y="20512"/>
                  </a:lnTo>
                  <a:lnTo>
                    <a:pt x="15622" y="20391"/>
                  </a:lnTo>
                  <a:lnTo>
                    <a:pt x="15695" y="20366"/>
                  </a:lnTo>
                  <a:lnTo>
                    <a:pt x="15743" y="20342"/>
                  </a:lnTo>
                  <a:lnTo>
                    <a:pt x="15865" y="20318"/>
                  </a:lnTo>
                  <a:lnTo>
                    <a:pt x="15962" y="20269"/>
                  </a:lnTo>
                  <a:lnTo>
                    <a:pt x="16035" y="20172"/>
                  </a:lnTo>
                  <a:lnTo>
                    <a:pt x="16035" y="20123"/>
                  </a:lnTo>
                  <a:lnTo>
                    <a:pt x="16035" y="20050"/>
                  </a:lnTo>
                  <a:lnTo>
                    <a:pt x="16011" y="19807"/>
                  </a:lnTo>
                  <a:lnTo>
                    <a:pt x="15987" y="19563"/>
                  </a:lnTo>
                  <a:lnTo>
                    <a:pt x="15938" y="19320"/>
                  </a:lnTo>
                  <a:lnTo>
                    <a:pt x="15938" y="19077"/>
                  </a:lnTo>
                  <a:lnTo>
                    <a:pt x="16425" y="19028"/>
                  </a:lnTo>
                  <a:lnTo>
                    <a:pt x="16522" y="18979"/>
                  </a:lnTo>
                  <a:lnTo>
                    <a:pt x="16619" y="18906"/>
                  </a:lnTo>
                  <a:lnTo>
                    <a:pt x="16668" y="18833"/>
                  </a:lnTo>
                  <a:lnTo>
                    <a:pt x="16717" y="18760"/>
                  </a:lnTo>
                  <a:lnTo>
                    <a:pt x="16790" y="18347"/>
                  </a:lnTo>
                  <a:lnTo>
                    <a:pt x="16838" y="17933"/>
                  </a:lnTo>
                  <a:lnTo>
                    <a:pt x="16863" y="17519"/>
                  </a:lnTo>
                  <a:lnTo>
                    <a:pt x="16863" y="17106"/>
                  </a:lnTo>
                  <a:lnTo>
                    <a:pt x="16863" y="16254"/>
                  </a:lnTo>
                  <a:lnTo>
                    <a:pt x="16863" y="15427"/>
                  </a:lnTo>
                  <a:lnTo>
                    <a:pt x="16838" y="14429"/>
                  </a:lnTo>
                  <a:lnTo>
                    <a:pt x="16838" y="13432"/>
                  </a:lnTo>
                  <a:lnTo>
                    <a:pt x="16765" y="11412"/>
                  </a:lnTo>
                  <a:lnTo>
                    <a:pt x="16765" y="10414"/>
                  </a:lnTo>
                  <a:lnTo>
                    <a:pt x="16765" y="9417"/>
                  </a:lnTo>
                  <a:lnTo>
                    <a:pt x="16814" y="7422"/>
                  </a:lnTo>
                  <a:lnTo>
                    <a:pt x="16814" y="6473"/>
                  </a:lnTo>
                  <a:lnTo>
                    <a:pt x="16838" y="5499"/>
                  </a:lnTo>
                  <a:lnTo>
                    <a:pt x="16814" y="5013"/>
                  </a:lnTo>
                  <a:lnTo>
                    <a:pt x="16765" y="4550"/>
                  </a:lnTo>
                  <a:lnTo>
                    <a:pt x="16717" y="4064"/>
                  </a:lnTo>
                  <a:lnTo>
                    <a:pt x="16619" y="3601"/>
                  </a:lnTo>
                  <a:lnTo>
                    <a:pt x="16595" y="3553"/>
                  </a:lnTo>
                  <a:lnTo>
                    <a:pt x="16522" y="3504"/>
                  </a:lnTo>
                  <a:lnTo>
                    <a:pt x="16425" y="3334"/>
                  </a:lnTo>
                  <a:lnTo>
                    <a:pt x="16303" y="3188"/>
                  </a:lnTo>
                  <a:lnTo>
                    <a:pt x="16060" y="2896"/>
                  </a:lnTo>
                  <a:lnTo>
                    <a:pt x="15792" y="2604"/>
                  </a:lnTo>
                  <a:lnTo>
                    <a:pt x="15524" y="2336"/>
                  </a:lnTo>
                  <a:lnTo>
                    <a:pt x="14989" y="1801"/>
                  </a:lnTo>
                  <a:lnTo>
                    <a:pt x="14503" y="1338"/>
                  </a:lnTo>
                  <a:lnTo>
                    <a:pt x="14259" y="1119"/>
                  </a:lnTo>
                  <a:lnTo>
                    <a:pt x="14016" y="901"/>
                  </a:lnTo>
                  <a:lnTo>
                    <a:pt x="13700" y="633"/>
                  </a:lnTo>
                  <a:lnTo>
                    <a:pt x="13554" y="487"/>
                  </a:lnTo>
                  <a:lnTo>
                    <a:pt x="13383" y="390"/>
                  </a:lnTo>
                  <a:lnTo>
                    <a:pt x="13335" y="317"/>
                  </a:lnTo>
                  <a:lnTo>
                    <a:pt x="13310" y="292"/>
                  </a:lnTo>
                  <a:lnTo>
                    <a:pt x="13237" y="268"/>
                  </a:lnTo>
                  <a:lnTo>
                    <a:pt x="13164" y="244"/>
                  </a:lnTo>
                  <a:lnTo>
                    <a:pt x="9904" y="73"/>
                  </a:lnTo>
                  <a:lnTo>
                    <a:pt x="8273" y="25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5B7F9C-8EB1-4349-AC94-02AB6E586644}"/>
              </a:ext>
            </a:extLst>
          </p:cNvPr>
          <p:cNvGrpSpPr/>
          <p:nvPr/>
        </p:nvGrpSpPr>
        <p:grpSpPr>
          <a:xfrm>
            <a:off x="753814" y="1487784"/>
            <a:ext cx="7623981" cy="3850728"/>
            <a:chOff x="766205" y="1487784"/>
            <a:chExt cx="7623981" cy="3850728"/>
          </a:xfrm>
        </p:grpSpPr>
        <p:sp>
          <p:nvSpPr>
            <p:cNvPr id="29" name="Google Shape;735;p19">
              <a:extLst>
                <a:ext uri="{FF2B5EF4-FFF2-40B4-BE49-F238E27FC236}">
                  <a16:creationId xmlns:a16="http://schemas.microsoft.com/office/drawing/2014/main" id="{C5972E08-9A64-4C7A-BAF4-44FF3B5A3C26}"/>
                </a:ext>
              </a:extLst>
            </p:cNvPr>
            <p:cNvSpPr txBox="1">
              <a:spLocks/>
            </p:cNvSpPr>
            <p:nvPr/>
          </p:nvSpPr>
          <p:spPr>
            <a:xfrm>
              <a:off x="2699068" y="1487784"/>
              <a:ext cx="5691118" cy="3850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✘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0" indent="0">
                <a:buFont typeface="Quicksand"/>
                <a:buNone/>
              </a:pPr>
              <a:r>
                <a:rPr lang="id-ID" b="1" dirty="0">
                  <a:solidFill>
                    <a:schemeClr val="bg1"/>
                  </a:solidFill>
                  <a:effectLst/>
                  <a:latin typeface="Quicksand" panose="020B060402020202020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Asal Mula Karya atau Kausa Efisien </a:t>
              </a:r>
              <a:r>
                <a:rPr lang="id-ID" dirty="0">
                  <a:solidFill>
                    <a:schemeClr val="bg1"/>
                  </a:solidFill>
                  <a:effectLst/>
                  <a:latin typeface="Quicksand" panose="020B060402020202020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adalah penetapan Pancasila sebagai calon dasar negara menjadi dasar negara yang sah oleh PPKI.</a:t>
              </a:r>
              <a:endParaRPr lang="en-US" dirty="0">
                <a:solidFill>
                  <a:schemeClr val="bg1"/>
                </a:solidFill>
                <a:latin typeface="Quicksand" panose="020B0604020202020204" charset="0"/>
              </a:endParaRPr>
            </a:p>
          </p:txBody>
        </p:sp>
        <p:sp>
          <p:nvSpPr>
            <p:cNvPr id="30" name="Google Shape;735;p19">
              <a:extLst>
                <a:ext uri="{FF2B5EF4-FFF2-40B4-BE49-F238E27FC236}">
                  <a16:creationId xmlns:a16="http://schemas.microsoft.com/office/drawing/2014/main" id="{41D5DFC7-941C-431D-8032-41BCB3F65E3F}"/>
                </a:ext>
              </a:extLst>
            </p:cNvPr>
            <p:cNvSpPr txBox="1">
              <a:spLocks/>
            </p:cNvSpPr>
            <p:nvPr/>
          </p:nvSpPr>
          <p:spPr>
            <a:xfrm>
              <a:off x="766205" y="2001128"/>
              <a:ext cx="1238215" cy="1274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✘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0" indent="0" algn="ctr">
                <a:buFont typeface="Quicksand"/>
                <a:buNone/>
              </a:pPr>
              <a:r>
                <a:rPr lang="en-US" sz="7000" dirty="0">
                  <a:solidFill>
                    <a:srgbClr val="273F68"/>
                  </a:solidFill>
                  <a:latin typeface="Quicksand" panose="020B060402020202020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3</a:t>
              </a:r>
              <a:endParaRPr lang="en-US" sz="7000" dirty="0">
                <a:solidFill>
                  <a:srgbClr val="273F68"/>
                </a:solidFill>
                <a:latin typeface="Quicksand" panose="020B0604020202020204" charset="0"/>
              </a:endParaRPr>
            </a:p>
          </p:txBody>
        </p:sp>
        <p:sp>
          <p:nvSpPr>
            <p:cNvPr id="31" name="Google Shape;1223;p48">
              <a:extLst>
                <a:ext uri="{FF2B5EF4-FFF2-40B4-BE49-F238E27FC236}">
                  <a16:creationId xmlns:a16="http://schemas.microsoft.com/office/drawing/2014/main" id="{E8EEC490-1234-4B03-ADF2-B092A225FBB7}"/>
                </a:ext>
              </a:extLst>
            </p:cNvPr>
            <p:cNvSpPr/>
            <p:nvPr/>
          </p:nvSpPr>
          <p:spPr>
            <a:xfrm>
              <a:off x="766205" y="1987354"/>
              <a:ext cx="1180837" cy="1461990"/>
            </a:xfrm>
            <a:custGeom>
              <a:avLst/>
              <a:gdLst/>
              <a:ahLst/>
              <a:cxnLst/>
              <a:rect l="l" t="t" r="r" b="b"/>
              <a:pathLst>
                <a:path w="16863" h="20878" extrusionOk="0">
                  <a:moveTo>
                    <a:pt x="974" y="1801"/>
                  </a:moveTo>
                  <a:lnTo>
                    <a:pt x="1144" y="1825"/>
                  </a:lnTo>
                  <a:lnTo>
                    <a:pt x="1314" y="1874"/>
                  </a:lnTo>
                  <a:lnTo>
                    <a:pt x="1436" y="1874"/>
                  </a:lnTo>
                  <a:lnTo>
                    <a:pt x="1455" y="2041"/>
                  </a:lnTo>
                  <a:lnTo>
                    <a:pt x="1455" y="2041"/>
                  </a:lnTo>
                  <a:lnTo>
                    <a:pt x="1412" y="2020"/>
                  </a:lnTo>
                  <a:lnTo>
                    <a:pt x="1290" y="1995"/>
                  </a:lnTo>
                  <a:lnTo>
                    <a:pt x="1168" y="1995"/>
                  </a:lnTo>
                  <a:lnTo>
                    <a:pt x="998" y="2068"/>
                  </a:lnTo>
                  <a:lnTo>
                    <a:pt x="828" y="2166"/>
                  </a:lnTo>
                  <a:lnTo>
                    <a:pt x="657" y="2287"/>
                  </a:lnTo>
                  <a:lnTo>
                    <a:pt x="511" y="2409"/>
                  </a:lnTo>
                  <a:lnTo>
                    <a:pt x="487" y="2093"/>
                  </a:lnTo>
                  <a:lnTo>
                    <a:pt x="438" y="1801"/>
                  </a:lnTo>
                  <a:lnTo>
                    <a:pt x="609" y="1825"/>
                  </a:lnTo>
                  <a:lnTo>
                    <a:pt x="974" y="1801"/>
                  </a:lnTo>
                  <a:close/>
                  <a:moveTo>
                    <a:pt x="1460" y="2093"/>
                  </a:moveTo>
                  <a:lnTo>
                    <a:pt x="1509" y="2774"/>
                  </a:lnTo>
                  <a:lnTo>
                    <a:pt x="1509" y="2774"/>
                  </a:lnTo>
                  <a:lnTo>
                    <a:pt x="1387" y="2750"/>
                  </a:lnTo>
                  <a:lnTo>
                    <a:pt x="1314" y="2774"/>
                  </a:lnTo>
                  <a:lnTo>
                    <a:pt x="1266" y="2798"/>
                  </a:lnTo>
                  <a:lnTo>
                    <a:pt x="925" y="3042"/>
                  </a:lnTo>
                  <a:lnTo>
                    <a:pt x="560" y="3309"/>
                  </a:lnTo>
                  <a:lnTo>
                    <a:pt x="511" y="3358"/>
                  </a:lnTo>
                  <a:lnTo>
                    <a:pt x="511" y="2847"/>
                  </a:lnTo>
                  <a:lnTo>
                    <a:pt x="536" y="2823"/>
                  </a:lnTo>
                  <a:lnTo>
                    <a:pt x="706" y="2725"/>
                  </a:lnTo>
                  <a:lnTo>
                    <a:pt x="852" y="2604"/>
                  </a:lnTo>
                  <a:lnTo>
                    <a:pt x="1193" y="2409"/>
                  </a:lnTo>
                  <a:lnTo>
                    <a:pt x="1290" y="2360"/>
                  </a:lnTo>
                  <a:lnTo>
                    <a:pt x="1363" y="2287"/>
                  </a:lnTo>
                  <a:lnTo>
                    <a:pt x="1460" y="2117"/>
                  </a:lnTo>
                  <a:lnTo>
                    <a:pt x="1460" y="2093"/>
                  </a:lnTo>
                  <a:close/>
                  <a:moveTo>
                    <a:pt x="13237" y="803"/>
                  </a:moveTo>
                  <a:lnTo>
                    <a:pt x="13408" y="949"/>
                  </a:lnTo>
                  <a:lnTo>
                    <a:pt x="13675" y="1192"/>
                  </a:lnTo>
                  <a:lnTo>
                    <a:pt x="13943" y="1436"/>
                  </a:lnTo>
                  <a:lnTo>
                    <a:pt x="14211" y="1655"/>
                  </a:lnTo>
                  <a:lnTo>
                    <a:pt x="14454" y="1922"/>
                  </a:lnTo>
                  <a:lnTo>
                    <a:pt x="14721" y="2214"/>
                  </a:lnTo>
                  <a:lnTo>
                    <a:pt x="14989" y="2482"/>
                  </a:lnTo>
                  <a:lnTo>
                    <a:pt x="15500" y="3017"/>
                  </a:lnTo>
                  <a:lnTo>
                    <a:pt x="15670" y="3188"/>
                  </a:lnTo>
                  <a:lnTo>
                    <a:pt x="15816" y="3382"/>
                  </a:lnTo>
                  <a:lnTo>
                    <a:pt x="15938" y="3577"/>
                  </a:lnTo>
                  <a:lnTo>
                    <a:pt x="16108" y="3772"/>
                  </a:lnTo>
                  <a:lnTo>
                    <a:pt x="15743" y="3796"/>
                  </a:lnTo>
                  <a:lnTo>
                    <a:pt x="15403" y="3820"/>
                  </a:lnTo>
                  <a:lnTo>
                    <a:pt x="14697" y="3820"/>
                  </a:lnTo>
                  <a:lnTo>
                    <a:pt x="14016" y="3796"/>
                  </a:lnTo>
                  <a:lnTo>
                    <a:pt x="13651" y="3772"/>
                  </a:lnTo>
                  <a:lnTo>
                    <a:pt x="13310" y="3820"/>
                  </a:lnTo>
                  <a:lnTo>
                    <a:pt x="13262" y="3042"/>
                  </a:lnTo>
                  <a:lnTo>
                    <a:pt x="13213" y="2239"/>
                  </a:lnTo>
                  <a:lnTo>
                    <a:pt x="13189" y="1874"/>
                  </a:lnTo>
                  <a:lnTo>
                    <a:pt x="13189" y="1533"/>
                  </a:lnTo>
                  <a:lnTo>
                    <a:pt x="13237" y="803"/>
                  </a:lnTo>
                  <a:close/>
                  <a:moveTo>
                    <a:pt x="1533" y="3163"/>
                  </a:moveTo>
                  <a:lnTo>
                    <a:pt x="1533" y="3455"/>
                  </a:lnTo>
                  <a:lnTo>
                    <a:pt x="1363" y="3553"/>
                  </a:lnTo>
                  <a:lnTo>
                    <a:pt x="1217" y="3650"/>
                  </a:lnTo>
                  <a:lnTo>
                    <a:pt x="901" y="3918"/>
                  </a:lnTo>
                  <a:lnTo>
                    <a:pt x="706" y="4064"/>
                  </a:lnTo>
                  <a:lnTo>
                    <a:pt x="511" y="4210"/>
                  </a:lnTo>
                  <a:lnTo>
                    <a:pt x="511" y="3845"/>
                  </a:lnTo>
                  <a:lnTo>
                    <a:pt x="511" y="3747"/>
                  </a:lnTo>
                  <a:lnTo>
                    <a:pt x="657" y="3699"/>
                  </a:lnTo>
                  <a:lnTo>
                    <a:pt x="803" y="3626"/>
                  </a:lnTo>
                  <a:lnTo>
                    <a:pt x="1047" y="3455"/>
                  </a:lnTo>
                  <a:lnTo>
                    <a:pt x="1387" y="3236"/>
                  </a:lnTo>
                  <a:lnTo>
                    <a:pt x="1533" y="3163"/>
                  </a:lnTo>
                  <a:close/>
                  <a:moveTo>
                    <a:pt x="1558" y="3942"/>
                  </a:moveTo>
                  <a:lnTo>
                    <a:pt x="1533" y="4404"/>
                  </a:lnTo>
                  <a:lnTo>
                    <a:pt x="1533" y="4526"/>
                  </a:lnTo>
                  <a:lnTo>
                    <a:pt x="1193" y="4745"/>
                  </a:lnTo>
                  <a:lnTo>
                    <a:pt x="852" y="4988"/>
                  </a:lnTo>
                  <a:lnTo>
                    <a:pt x="657" y="5086"/>
                  </a:lnTo>
                  <a:lnTo>
                    <a:pt x="511" y="5232"/>
                  </a:lnTo>
                  <a:lnTo>
                    <a:pt x="511" y="4648"/>
                  </a:lnTo>
                  <a:lnTo>
                    <a:pt x="657" y="4575"/>
                  </a:lnTo>
                  <a:lnTo>
                    <a:pt x="828" y="4477"/>
                  </a:lnTo>
                  <a:lnTo>
                    <a:pt x="1095" y="4258"/>
                  </a:lnTo>
                  <a:lnTo>
                    <a:pt x="1558" y="3942"/>
                  </a:lnTo>
                  <a:close/>
                  <a:moveTo>
                    <a:pt x="1509" y="4964"/>
                  </a:moveTo>
                  <a:lnTo>
                    <a:pt x="1485" y="5378"/>
                  </a:lnTo>
                  <a:lnTo>
                    <a:pt x="1363" y="5451"/>
                  </a:lnTo>
                  <a:lnTo>
                    <a:pt x="1241" y="5548"/>
                  </a:lnTo>
                  <a:lnTo>
                    <a:pt x="998" y="5767"/>
                  </a:lnTo>
                  <a:lnTo>
                    <a:pt x="730" y="5986"/>
                  </a:lnTo>
                  <a:lnTo>
                    <a:pt x="609" y="6108"/>
                  </a:lnTo>
                  <a:lnTo>
                    <a:pt x="511" y="6254"/>
                  </a:lnTo>
                  <a:lnTo>
                    <a:pt x="511" y="5499"/>
                  </a:lnTo>
                  <a:lnTo>
                    <a:pt x="633" y="5475"/>
                  </a:lnTo>
                  <a:lnTo>
                    <a:pt x="755" y="5426"/>
                  </a:lnTo>
                  <a:lnTo>
                    <a:pt x="1022" y="5256"/>
                  </a:lnTo>
                  <a:lnTo>
                    <a:pt x="1509" y="4964"/>
                  </a:lnTo>
                  <a:close/>
                  <a:moveTo>
                    <a:pt x="1460" y="5889"/>
                  </a:moveTo>
                  <a:lnTo>
                    <a:pt x="1436" y="6473"/>
                  </a:lnTo>
                  <a:lnTo>
                    <a:pt x="1363" y="6448"/>
                  </a:lnTo>
                  <a:lnTo>
                    <a:pt x="1266" y="6448"/>
                  </a:lnTo>
                  <a:lnTo>
                    <a:pt x="1193" y="6473"/>
                  </a:lnTo>
                  <a:lnTo>
                    <a:pt x="1022" y="6594"/>
                  </a:lnTo>
                  <a:lnTo>
                    <a:pt x="852" y="6716"/>
                  </a:lnTo>
                  <a:lnTo>
                    <a:pt x="730" y="6862"/>
                  </a:lnTo>
                  <a:lnTo>
                    <a:pt x="511" y="7105"/>
                  </a:lnTo>
                  <a:lnTo>
                    <a:pt x="511" y="6448"/>
                  </a:lnTo>
                  <a:lnTo>
                    <a:pt x="682" y="6424"/>
                  </a:lnTo>
                  <a:lnTo>
                    <a:pt x="828" y="6351"/>
                  </a:lnTo>
                  <a:lnTo>
                    <a:pt x="974" y="6254"/>
                  </a:lnTo>
                  <a:lnTo>
                    <a:pt x="1095" y="6156"/>
                  </a:lnTo>
                  <a:lnTo>
                    <a:pt x="1460" y="5889"/>
                  </a:lnTo>
                  <a:close/>
                  <a:moveTo>
                    <a:pt x="1412" y="6813"/>
                  </a:moveTo>
                  <a:lnTo>
                    <a:pt x="1387" y="7397"/>
                  </a:lnTo>
                  <a:lnTo>
                    <a:pt x="1168" y="7616"/>
                  </a:lnTo>
                  <a:lnTo>
                    <a:pt x="925" y="7835"/>
                  </a:lnTo>
                  <a:lnTo>
                    <a:pt x="755" y="8006"/>
                  </a:lnTo>
                  <a:lnTo>
                    <a:pt x="584" y="8176"/>
                  </a:lnTo>
                  <a:lnTo>
                    <a:pt x="536" y="7543"/>
                  </a:lnTo>
                  <a:lnTo>
                    <a:pt x="657" y="7446"/>
                  </a:lnTo>
                  <a:lnTo>
                    <a:pt x="779" y="7349"/>
                  </a:lnTo>
                  <a:lnTo>
                    <a:pt x="974" y="7154"/>
                  </a:lnTo>
                  <a:lnTo>
                    <a:pt x="1095" y="7032"/>
                  </a:lnTo>
                  <a:lnTo>
                    <a:pt x="1241" y="6911"/>
                  </a:lnTo>
                  <a:lnTo>
                    <a:pt x="1412" y="6813"/>
                  </a:lnTo>
                  <a:close/>
                  <a:moveTo>
                    <a:pt x="1363" y="7981"/>
                  </a:moveTo>
                  <a:lnTo>
                    <a:pt x="1339" y="8468"/>
                  </a:lnTo>
                  <a:lnTo>
                    <a:pt x="1241" y="8541"/>
                  </a:lnTo>
                  <a:lnTo>
                    <a:pt x="1168" y="8614"/>
                  </a:lnTo>
                  <a:lnTo>
                    <a:pt x="1022" y="8736"/>
                  </a:lnTo>
                  <a:lnTo>
                    <a:pt x="901" y="8882"/>
                  </a:lnTo>
                  <a:lnTo>
                    <a:pt x="779" y="9052"/>
                  </a:lnTo>
                  <a:lnTo>
                    <a:pt x="657" y="9222"/>
                  </a:lnTo>
                  <a:lnTo>
                    <a:pt x="609" y="8492"/>
                  </a:lnTo>
                  <a:lnTo>
                    <a:pt x="730" y="8444"/>
                  </a:lnTo>
                  <a:lnTo>
                    <a:pt x="876" y="8395"/>
                  </a:lnTo>
                  <a:lnTo>
                    <a:pt x="1095" y="8200"/>
                  </a:lnTo>
                  <a:lnTo>
                    <a:pt x="1363" y="7981"/>
                  </a:lnTo>
                  <a:close/>
                  <a:moveTo>
                    <a:pt x="1314" y="9003"/>
                  </a:moveTo>
                  <a:lnTo>
                    <a:pt x="1290" y="9611"/>
                  </a:lnTo>
                  <a:lnTo>
                    <a:pt x="1168" y="9660"/>
                  </a:lnTo>
                  <a:lnTo>
                    <a:pt x="1071" y="9733"/>
                  </a:lnTo>
                  <a:lnTo>
                    <a:pt x="852" y="9903"/>
                  </a:lnTo>
                  <a:lnTo>
                    <a:pt x="706" y="10049"/>
                  </a:lnTo>
                  <a:lnTo>
                    <a:pt x="657" y="9368"/>
                  </a:lnTo>
                  <a:lnTo>
                    <a:pt x="925" y="9271"/>
                  </a:lnTo>
                  <a:lnTo>
                    <a:pt x="1168" y="9101"/>
                  </a:lnTo>
                  <a:lnTo>
                    <a:pt x="1314" y="9003"/>
                  </a:lnTo>
                  <a:close/>
                  <a:moveTo>
                    <a:pt x="1266" y="10122"/>
                  </a:moveTo>
                  <a:lnTo>
                    <a:pt x="1266" y="10877"/>
                  </a:lnTo>
                  <a:lnTo>
                    <a:pt x="1120" y="10998"/>
                  </a:lnTo>
                  <a:lnTo>
                    <a:pt x="803" y="11242"/>
                  </a:lnTo>
                  <a:lnTo>
                    <a:pt x="730" y="10439"/>
                  </a:lnTo>
                  <a:lnTo>
                    <a:pt x="876" y="10366"/>
                  </a:lnTo>
                  <a:lnTo>
                    <a:pt x="1022" y="10293"/>
                  </a:lnTo>
                  <a:lnTo>
                    <a:pt x="1266" y="10122"/>
                  </a:lnTo>
                  <a:close/>
                  <a:moveTo>
                    <a:pt x="1266" y="11363"/>
                  </a:moveTo>
                  <a:lnTo>
                    <a:pt x="1266" y="11826"/>
                  </a:lnTo>
                  <a:lnTo>
                    <a:pt x="1120" y="11972"/>
                  </a:lnTo>
                  <a:lnTo>
                    <a:pt x="974" y="12118"/>
                  </a:lnTo>
                  <a:lnTo>
                    <a:pt x="901" y="12215"/>
                  </a:lnTo>
                  <a:lnTo>
                    <a:pt x="828" y="12337"/>
                  </a:lnTo>
                  <a:lnTo>
                    <a:pt x="803" y="11534"/>
                  </a:lnTo>
                  <a:lnTo>
                    <a:pt x="803" y="11485"/>
                  </a:lnTo>
                  <a:lnTo>
                    <a:pt x="925" y="11485"/>
                  </a:lnTo>
                  <a:lnTo>
                    <a:pt x="1047" y="11461"/>
                  </a:lnTo>
                  <a:lnTo>
                    <a:pt x="1144" y="11412"/>
                  </a:lnTo>
                  <a:lnTo>
                    <a:pt x="1266" y="11363"/>
                  </a:lnTo>
                  <a:close/>
                  <a:moveTo>
                    <a:pt x="1266" y="12385"/>
                  </a:moveTo>
                  <a:lnTo>
                    <a:pt x="1266" y="12872"/>
                  </a:lnTo>
                  <a:lnTo>
                    <a:pt x="974" y="13140"/>
                  </a:lnTo>
                  <a:lnTo>
                    <a:pt x="828" y="13286"/>
                  </a:lnTo>
                  <a:lnTo>
                    <a:pt x="828" y="12653"/>
                  </a:lnTo>
                  <a:lnTo>
                    <a:pt x="1022" y="12556"/>
                  </a:lnTo>
                  <a:lnTo>
                    <a:pt x="1217" y="12410"/>
                  </a:lnTo>
                  <a:lnTo>
                    <a:pt x="1266" y="12385"/>
                  </a:lnTo>
                  <a:close/>
                  <a:moveTo>
                    <a:pt x="1266" y="13407"/>
                  </a:moveTo>
                  <a:lnTo>
                    <a:pt x="1266" y="14113"/>
                  </a:lnTo>
                  <a:lnTo>
                    <a:pt x="1168" y="14186"/>
                  </a:lnTo>
                  <a:lnTo>
                    <a:pt x="1095" y="14235"/>
                  </a:lnTo>
                  <a:lnTo>
                    <a:pt x="925" y="14381"/>
                  </a:lnTo>
                  <a:lnTo>
                    <a:pt x="779" y="14527"/>
                  </a:lnTo>
                  <a:lnTo>
                    <a:pt x="803" y="13748"/>
                  </a:lnTo>
                  <a:lnTo>
                    <a:pt x="925" y="13675"/>
                  </a:lnTo>
                  <a:lnTo>
                    <a:pt x="1047" y="13578"/>
                  </a:lnTo>
                  <a:lnTo>
                    <a:pt x="1266" y="13407"/>
                  </a:lnTo>
                  <a:close/>
                  <a:moveTo>
                    <a:pt x="1266" y="14624"/>
                  </a:moveTo>
                  <a:lnTo>
                    <a:pt x="1266" y="14940"/>
                  </a:lnTo>
                  <a:lnTo>
                    <a:pt x="1193" y="14989"/>
                  </a:lnTo>
                  <a:lnTo>
                    <a:pt x="949" y="15208"/>
                  </a:lnTo>
                  <a:lnTo>
                    <a:pt x="730" y="15451"/>
                  </a:lnTo>
                  <a:lnTo>
                    <a:pt x="755" y="15062"/>
                  </a:lnTo>
                  <a:lnTo>
                    <a:pt x="876" y="14989"/>
                  </a:lnTo>
                  <a:lnTo>
                    <a:pt x="974" y="14892"/>
                  </a:lnTo>
                  <a:lnTo>
                    <a:pt x="1193" y="14697"/>
                  </a:lnTo>
                  <a:lnTo>
                    <a:pt x="1266" y="14624"/>
                  </a:lnTo>
                  <a:close/>
                  <a:moveTo>
                    <a:pt x="1241" y="15451"/>
                  </a:moveTo>
                  <a:lnTo>
                    <a:pt x="1241" y="15500"/>
                  </a:lnTo>
                  <a:lnTo>
                    <a:pt x="1217" y="15841"/>
                  </a:lnTo>
                  <a:lnTo>
                    <a:pt x="1071" y="15962"/>
                  </a:lnTo>
                  <a:lnTo>
                    <a:pt x="925" y="16108"/>
                  </a:lnTo>
                  <a:lnTo>
                    <a:pt x="682" y="16400"/>
                  </a:lnTo>
                  <a:lnTo>
                    <a:pt x="682" y="16400"/>
                  </a:lnTo>
                  <a:lnTo>
                    <a:pt x="730" y="15695"/>
                  </a:lnTo>
                  <a:lnTo>
                    <a:pt x="779" y="15719"/>
                  </a:lnTo>
                  <a:lnTo>
                    <a:pt x="828" y="15743"/>
                  </a:lnTo>
                  <a:lnTo>
                    <a:pt x="901" y="15743"/>
                  </a:lnTo>
                  <a:lnTo>
                    <a:pt x="949" y="15695"/>
                  </a:lnTo>
                  <a:lnTo>
                    <a:pt x="1241" y="15451"/>
                  </a:lnTo>
                  <a:close/>
                  <a:moveTo>
                    <a:pt x="1193" y="16327"/>
                  </a:moveTo>
                  <a:lnTo>
                    <a:pt x="1120" y="17009"/>
                  </a:lnTo>
                  <a:lnTo>
                    <a:pt x="998" y="17082"/>
                  </a:lnTo>
                  <a:lnTo>
                    <a:pt x="876" y="17179"/>
                  </a:lnTo>
                  <a:lnTo>
                    <a:pt x="682" y="17373"/>
                  </a:lnTo>
                  <a:lnTo>
                    <a:pt x="584" y="17495"/>
                  </a:lnTo>
                  <a:lnTo>
                    <a:pt x="584" y="17495"/>
                  </a:lnTo>
                  <a:lnTo>
                    <a:pt x="657" y="16668"/>
                  </a:lnTo>
                  <a:lnTo>
                    <a:pt x="803" y="16619"/>
                  </a:lnTo>
                  <a:lnTo>
                    <a:pt x="949" y="16522"/>
                  </a:lnTo>
                  <a:lnTo>
                    <a:pt x="1193" y="16327"/>
                  </a:lnTo>
                  <a:close/>
                  <a:moveTo>
                    <a:pt x="6813" y="463"/>
                  </a:moveTo>
                  <a:lnTo>
                    <a:pt x="8322" y="487"/>
                  </a:lnTo>
                  <a:lnTo>
                    <a:pt x="9831" y="560"/>
                  </a:lnTo>
                  <a:lnTo>
                    <a:pt x="12848" y="706"/>
                  </a:lnTo>
                  <a:lnTo>
                    <a:pt x="12799" y="901"/>
                  </a:lnTo>
                  <a:lnTo>
                    <a:pt x="12751" y="1071"/>
                  </a:lnTo>
                  <a:lnTo>
                    <a:pt x="12702" y="1484"/>
                  </a:lnTo>
                  <a:lnTo>
                    <a:pt x="12678" y="1874"/>
                  </a:lnTo>
                  <a:lnTo>
                    <a:pt x="12702" y="2312"/>
                  </a:lnTo>
                  <a:lnTo>
                    <a:pt x="12775" y="3115"/>
                  </a:lnTo>
                  <a:lnTo>
                    <a:pt x="12824" y="3528"/>
                  </a:lnTo>
                  <a:lnTo>
                    <a:pt x="12824" y="3893"/>
                  </a:lnTo>
                  <a:lnTo>
                    <a:pt x="12848" y="3966"/>
                  </a:lnTo>
                  <a:lnTo>
                    <a:pt x="12872" y="4039"/>
                  </a:lnTo>
                  <a:lnTo>
                    <a:pt x="12921" y="4064"/>
                  </a:lnTo>
                  <a:lnTo>
                    <a:pt x="12970" y="4112"/>
                  </a:lnTo>
                  <a:lnTo>
                    <a:pt x="12994" y="4161"/>
                  </a:lnTo>
                  <a:lnTo>
                    <a:pt x="13067" y="4210"/>
                  </a:lnTo>
                  <a:lnTo>
                    <a:pt x="13262" y="4258"/>
                  </a:lnTo>
                  <a:lnTo>
                    <a:pt x="13456" y="4307"/>
                  </a:lnTo>
                  <a:lnTo>
                    <a:pt x="13894" y="4331"/>
                  </a:lnTo>
                  <a:lnTo>
                    <a:pt x="14697" y="4356"/>
                  </a:lnTo>
                  <a:lnTo>
                    <a:pt x="15500" y="4356"/>
                  </a:lnTo>
                  <a:lnTo>
                    <a:pt x="15889" y="4331"/>
                  </a:lnTo>
                  <a:lnTo>
                    <a:pt x="16279" y="4283"/>
                  </a:lnTo>
                  <a:lnTo>
                    <a:pt x="16254" y="5061"/>
                  </a:lnTo>
                  <a:lnTo>
                    <a:pt x="16279" y="5864"/>
                  </a:lnTo>
                  <a:lnTo>
                    <a:pt x="16303" y="6643"/>
                  </a:lnTo>
                  <a:lnTo>
                    <a:pt x="16303" y="7422"/>
                  </a:lnTo>
                  <a:lnTo>
                    <a:pt x="16279" y="9319"/>
                  </a:lnTo>
                  <a:lnTo>
                    <a:pt x="16254" y="10268"/>
                  </a:lnTo>
                  <a:lnTo>
                    <a:pt x="16254" y="11242"/>
                  </a:lnTo>
                  <a:lnTo>
                    <a:pt x="16303" y="13140"/>
                  </a:lnTo>
                  <a:lnTo>
                    <a:pt x="16352" y="15062"/>
                  </a:lnTo>
                  <a:lnTo>
                    <a:pt x="16327" y="15962"/>
                  </a:lnTo>
                  <a:lnTo>
                    <a:pt x="16327" y="16887"/>
                  </a:lnTo>
                  <a:lnTo>
                    <a:pt x="16327" y="17738"/>
                  </a:lnTo>
                  <a:lnTo>
                    <a:pt x="16303" y="18152"/>
                  </a:lnTo>
                  <a:lnTo>
                    <a:pt x="16254" y="18590"/>
                  </a:lnTo>
                  <a:lnTo>
                    <a:pt x="15889" y="18614"/>
                  </a:lnTo>
                  <a:lnTo>
                    <a:pt x="15549" y="18639"/>
                  </a:lnTo>
                  <a:lnTo>
                    <a:pt x="11923" y="18639"/>
                  </a:lnTo>
                  <a:lnTo>
                    <a:pt x="9733" y="18614"/>
                  </a:lnTo>
                  <a:lnTo>
                    <a:pt x="7641" y="18566"/>
                  </a:lnTo>
                  <a:lnTo>
                    <a:pt x="5524" y="18517"/>
                  </a:lnTo>
                  <a:lnTo>
                    <a:pt x="4453" y="18517"/>
                  </a:lnTo>
                  <a:lnTo>
                    <a:pt x="3383" y="18566"/>
                  </a:lnTo>
                  <a:lnTo>
                    <a:pt x="2701" y="18566"/>
                  </a:lnTo>
                  <a:lnTo>
                    <a:pt x="2361" y="18590"/>
                  </a:lnTo>
                  <a:lnTo>
                    <a:pt x="2020" y="18639"/>
                  </a:lnTo>
                  <a:lnTo>
                    <a:pt x="1971" y="18590"/>
                  </a:lnTo>
                  <a:lnTo>
                    <a:pt x="1923" y="18517"/>
                  </a:lnTo>
                  <a:lnTo>
                    <a:pt x="1850" y="18493"/>
                  </a:lnTo>
                  <a:lnTo>
                    <a:pt x="1777" y="18493"/>
                  </a:lnTo>
                  <a:lnTo>
                    <a:pt x="1704" y="18298"/>
                  </a:lnTo>
                  <a:lnTo>
                    <a:pt x="1679" y="18103"/>
                  </a:lnTo>
                  <a:lnTo>
                    <a:pt x="1704" y="18030"/>
                  </a:lnTo>
                  <a:lnTo>
                    <a:pt x="1704" y="17957"/>
                  </a:lnTo>
                  <a:lnTo>
                    <a:pt x="1679" y="17884"/>
                  </a:lnTo>
                  <a:lnTo>
                    <a:pt x="1631" y="17811"/>
                  </a:lnTo>
                  <a:lnTo>
                    <a:pt x="1631" y="17398"/>
                  </a:lnTo>
                  <a:lnTo>
                    <a:pt x="1631" y="17009"/>
                  </a:lnTo>
                  <a:lnTo>
                    <a:pt x="1679" y="16133"/>
                  </a:lnTo>
                  <a:lnTo>
                    <a:pt x="1728" y="15281"/>
                  </a:lnTo>
                  <a:lnTo>
                    <a:pt x="1728" y="15086"/>
                  </a:lnTo>
                  <a:lnTo>
                    <a:pt x="1777" y="15038"/>
                  </a:lnTo>
                  <a:lnTo>
                    <a:pt x="1801" y="14965"/>
                  </a:lnTo>
                  <a:lnTo>
                    <a:pt x="1777" y="14916"/>
                  </a:lnTo>
                  <a:lnTo>
                    <a:pt x="1728" y="14843"/>
                  </a:lnTo>
                  <a:lnTo>
                    <a:pt x="1728" y="13018"/>
                  </a:lnTo>
                  <a:lnTo>
                    <a:pt x="1801" y="12945"/>
                  </a:lnTo>
                  <a:lnTo>
                    <a:pt x="1825" y="12848"/>
                  </a:lnTo>
                  <a:lnTo>
                    <a:pt x="1825" y="12775"/>
                  </a:lnTo>
                  <a:lnTo>
                    <a:pt x="1801" y="12726"/>
                  </a:lnTo>
                  <a:lnTo>
                    <a:pt x="1728" y="12677"/>
                  </a:lnTo>
                  <a:lnTo>
                    <a:pt x="1728" y="11071"/>
                  </a:lnTo>
                  <a:lnTo>
                    <a:pt x="1752" y="11023"/>
                  </a:lnTo>
                  <a:lnTo>
                    <a:pt x="1777" y="10974"/>
                  </a:lnTo>
                  <a:lnTo>
                    <a:pt x="1752" y="10925"/>
                  </a:lnTo>
                  <a:lnTo>
                    <a:pt x="1728" y="10852"/>
                  </a:lnTo>
                  <a:lnTo>
                    <a:pt x="1752" y="10049"/>
                  </a:lnTo>
                  <a:lnTo>
                    <a:pt x="1825" y="7373"/>
                  </a:lnTo>
                  <a:lnTo>
                    <a:pt x="1874" y="6059"/>
                  </a:lnTo>
                  <a:lnTo>
                    <a:pt x="1947" y="4721"/>
                  </a:lnTo>
                  <a:lnTo>
                    <a:pt x="1971" y="4137"/>
                  </a:lnTo>
                  <a:lnTo>
                    <a:pt x="1971" y="3553"/>
                  </a:lnTo>
                  <a:lnTo>
                    <a:pt x="1947" y="2969"/>
                  </a:lnTo>
                  <a:lnTo>
                    <a:pt x="1898" y="2360"/>
                  </a:lnTo>
                  <a:lnTo>
                    <a:pt x="1874" y="1825"/>
                  </a:lnTo>
                  <a:lnTo>
                    <a:pt x="1825" y="1290"/>
                  </a:lnTo>
                  <a:lnTo>
                    <a:pt x="1752" y="925"/>
                  </a:lnTo>
                  <a:lnTo>
                    <a:pt x="1728" y="755"/>
                  </a:lnTo>
                  <a:lnTo>
                    <a:pt x="1704" y="560"/>
                  </a:lnTo>
                  <a:lnTo>
                    <a:pt x="2142" y="609"/>
                  </a:lnTo>
                  <a:lnTo>
                    <a:pt x="2580" y="609"/>
                  </a:lnTo>
                  <a:lnTo>
                    <a:pt x="3456" y="584"/>
                  </a:lnTo>
                  <a:lnTo>
                    <a:pt x="5135" y="511"/>
                  </a:lnTo>
                  <a:lnTo>
                    <a:pt x="5986" y="487"/>
                  </a:lnTo>
                  <a:lnTo>
                    <a:pt x="6813" y="463"/>
                  </a:lnTo>
                  <a:close/>
                  <a:moveTo>
                    <a:pt x="1120" y="17544"/>
                  </a:moveTo>
                  <a:lnTo>
                    <a:pt x="1144" y="17982"/>
                  </a:lnTo>
                  <a:lnTo>
                    <a:pt x="974" y="18176"/>
                  </a:lnTo>
                  <a:lnTo>
                    <a:pt x="803" y="18371"/>
                  </a:lnTo>
                  <a:lnTo>
                    <a:pt x="682" y="18517"/>
                  </a:lnTo>
                  <a:lnTo>
                    <a:pt x="584" y="18663"/>
                  </a:lnTo>
                  <a:lnTo>
                    <a:pt x="536" y="18858"/>
                  </a:lnTo>
                  <a:lnTo>
                    <a:pt x="536" y="19028"/>
                  </a:lnTo>
                  <a:lnTo>
                    <a:pt x="536" y="19052"/>
                  </a:lnTo>
                  <a:lnTo>
                    <a:pt x="584" y="19052"/>
                  </a:lnTo>
                  <a:lnTo>
                    <a:pt x="779" y="18955"/>
                  </a:lnTo>
                  <a:lnTo>
                    <a:pt x="949" y="18809"/>
                  </a:lnTo>
                  <a:lnTo>
                    <a:pt x="1266" y="18468"/>
                  </a:lnTo>
                  <a:lnTo>
                    <a:pt x="1339" y="18663"/>
                  </a:lnTo>
                  <a:lnTo>
                    <a:pt x="1412" y="18833"/>
                  </a:lnTo>
                  <a:lnTo>
                    <a:pt x="1168" y="19150"/>
                  </a:lnTo>
                  <a:lnTo>
                    <a:pt x="901" y="19539"/>
                  </a:lnTo>
                  <a:lnTo>
                    <a:pt x="657" y="19928"/>
                  </a:lnTo>
                  <a:lnTo>
                    <a:pt x="584" y="19685"/>
                  </a:lnTo>
                  <a:lnTo>
                    <a:pt x="560" y="19466"/>
                  </a:lnTo>
                  <a:lnTo>
                    <a:pt x="511" y="18979"/>
                  </a:lnTo>
                  <a:lnTo>
                    <a:pt x="511" y="18468"/>
                  </a:lnTo>
                  <a:lnTo>
                    <a:pt x="536" y="17982"/>
                  </a:lnTo>
                  <a:lnTo>
                    <a:pt x="657" y="17909"/>
                  </a:lnTo>
                  <a:lnTo>
                    <a:pt x="779" y="17836"/>
                  </a:lnTo>
                  <a:lnTo>
                    <a:pt x="974" y="17665"/>
                  </a:lnTo>
                  <a:lnTo>
                    <a:pt x="1120" y="17544"/>
                  </a:lnTo>
                  <a:close/>
                  <a:moveTo>
                    <a:pt x="15451" y="19101"/>
                  </a:moveTo>
                  <a:lnTo>
                    <a:pt x="15427" y="19296"/>
                  </a:lnTo>
                  <a:lnTo>
                    <a:pt x="15427" y="19490"/>
                  </a:lnTo>
                  <a:lnTo>
                    <a:pt x="15451" y="19904"/>
                  </a:lnTo>
                  <a:lnTo>
                    <a:pt x="15086" y="19953"/>
                  </a:lnTo>
                  <a:lnTo>
                    <a:pt x="15086" y="19953"/>
                  </a:lnTo>
                  <a:lnTo>
                    <a:pt x="15159" y="19734"/>
                  </a:lnTo>
                  <a:lnTo>
                    <a:pt x="15257" y="19417"/>
                  </a:lnTo>
                  <a:lnTo>
                    <a:pt x="15281" y="19271"/>
                  </a:lnTo>
                  <a:lnTo>
                    <a:pt x="15281" y="19101"/>
                  </a:lnTo>
                  <a:close/>
                  <a:moveTo>
                    <a:pt x="15062" y="19101"/>
                  </a:moveTo>
                  <a:lnTo>
                    <a:pt x="14989" y="19174"/>
                  </a:lnTo>
                  <a:lnTo>
                    <a:pt x="14940" y="19271"/>
                  </a:lnTo>
                  <a:lnTo>
                    <a:pt x="14867" y="19442"/>
                  </a:lnTo>
                  <a:lnTo>
                    <a:pt x="14721" y="19782"/>
                  </a:lnTo>
                  <a:lnTo>
                    <a:pt x="14600" y="20026"/>
                  </a:lnTo>
                  <a:lnTo>
                    <a:pt x="14357" y="20050"/>
                  </a:lnTo>
                  <a:lnTo>
                    <a:pt x="14357" y="20050"/>
                  </a:lnTo>
                  <a:lnTo>
                    <a:pt x="14454" y="19758"/>
                  </a:lnTo>
                  <a:lnTo>
                    <a:pt x="14503" y="19563"/>
                  </a:lnTo>
                  <a:lnTo>
                    <a:pt x="14551" y="19344"/>
                  </a:lnTo>
                  <a:lnTo>
                    <a:pt x="14575" y="19198"/>
                  </a:lnTo>
                  <a:lnTo>
                    <a:pt x="14551" y="19125"/>
                  </a:lnTo>
                  <a:lnTo>
                    <a:pt x="15062" y="19101"/>
                  </a:lnTo>
                  <a:close/>
                  <a:moveTo>
                    <a:pt x="9782" y="19052"/>
                  </a:moveTo>
                  <a:lnTo>
                    <a:pt x="9660" y="19296"/>
                  </a:lnTo>
                  <a:lnTo>
                    <a:pt x="9563" y="19563"/>
                  </a:lnTo>
                  <a:lnTo>
                    <a:pt x="9490" y="19831"/>
                  </a:lnTo>
                  <a:lnTo>
                    <a:pt x="9441" y="20074"/>
                  </a:lnTo>
                  <a:lnTo>
                    <a:pt x="9028" y="20074"/>
                  </a:lnTo>
                  <a:lnTo>
                    <a:pt x="9125" y="19831"/>
                  </a:lnTo>
                  <a:lnTo>
                    <a:pt x="9174" y="19636"/>
                  </a:lnTo>
                  <a:lnTo>
                    <a:pt x="9320" y="19344"/>
                  </a:lnTo>
                  <a:lnTo>
                    <a:pt x="9368" y="19174"/>
                  </a:lnTo>
                  <a:lnTo>
                    <a:pt x="9393" y="19101"/>
                  </a:lnTo>
                  <a:lnTo>
                    <a:pt x="9368" y="19052"/>
                  </a:lnTo>
                  <a:close/>
                  <a:moveTo>
                    <a:pt x="10780" y="19077"/>
                  </a:moveTo>
                  <a:lnTo>
                    <a:pt x="10609" y="19296"/>
                  </a:lnTo>
                  <a:lnTo>
                    <a:pt x="10439" y="19539"/>
                  </a:lnTo>
                  <a:lnTo>
                    <a:pt x="10366" y="19685"/>
                  </a:lnTo>
                  <a:lnTo>
                    <a:pt x="10317" y="19807"/>
                  </a:lnTo>
                  <a:lnTo>
                    <a:pt x="10269" y="19953"/>
                  </a:lnTo>
                  <a:lnTo>
                    <a:pt x="10269" y="20074"/>
                  </a:lnTo>
                  <a:lnTo>
                    <a:pt x="9904" y="20074"/>
                  </a:lnTo>
                  <a:lnTo>
                    <a:pt x="9904" y="19977"/>
                  </a:lnTo>
                  <a:lnTo>
                    <a:pt x="9977" y="19734"/>
                  </a:lnTo>
                  <a:lnTo>
                    <a:pt x="10050" y="19515"/>
                  </a:lnTo>
                  <a:lnTo>
                    <a:pt x="10147" y="19320"/>
                  </a:lnTo>
                  <a:lnTo>
                    <a:pt x="10196" y="19198"/>
                  </a:lnTo>
                  <a:lnTo>
                    <a:pt x="10220" y="19077"/>
                  </a:lnTo>
                  <a:close/>
                  <a:moveTo>
                    <a:pt x="9101" y="19028"/>
                  </a:moveTo>
                  <a:lnTo>
                    <a:pt x="9003" y="19150"/>
                  </a:lnTo>
                  <a:lnTo>
                    <a:pt x="8930" y="19271"/>
                  </a:lnTo>
                  <a:lnTo>
                    <a:pt x="8809" y="19466"/>
                  </a:lnTo>
                  <a:lnTo>
                    <a:pt x="8736" y="19685"/>
                  </a:lnTo>
                  <a:lnTo>
                    <a:pt x="8638" y="19880"/>
                  </a:lnTo>
                  <a:lnTo>
                    <a:pt x="8614" y="19977"/>
                  </a:lnTo>
                  <a:lnTo>
                    <a:pt x="8565" y="20074"/>
                  </a:lnTo>
                  <a:lnTo>
                    <a:pt x="8079" y="20099"/>
                  </a:lnTo>
                  <a:lnTo>
                    <a:pt x="8103" y="19953"/>
                  </a:lnTo>
                  <a:lnTo>
                    <a:pt x="8176" y="19734"/>
                  </a:lnTo>
                  <a:lnTo>
                    <a:pt x="8273" y="19490"/>
                  </a:lnTo>
                  <a:lnTo>
                    <a:pt x="8395" y="19296"/>
                  </a:lnTo>
                  <a:lnTo>
                    <a:pt x="8468" y="19150"/>
                  </a:lnTo>
                  <a:lnTo>
                    <a:pt x="8517" y="19028"/>
                  </a:lnTo>
                  <a:close/>
                  <a:moveTo>
                    <a:pt x="10926" y="19077"/>
                  </a:moveTo>
                  <a:lnTo>
                    <a:pt x="10999" y="19101"/>
                  </a:lnTo>
                  <a:lnTo>
                    <a:pt x="11631" y="19101"/>
                  </a:lnTo>
                  <a:lnTo>
                    <a:pt x="11510" y="19247"/>
                  </a:lnTo>
                  <a:lnTo>
                    <a:pt x="11412" y="19393"/>
                  </a:lnTo>
                  <a:lnTo>
                    <a:pt x="11266" y="19685"/>
                  </a:lnTo>
                  <a:lnTo>
                    <a:pt x="11193" y="19880"/>
                  </a:lnTo>
                  <a:lnTo>
                    <a:pt x="11169" y="20001"/>
                  </a:lnTo>
                  <a:lnTo>
                    <a:pt x="11145" y="20099"/>
                  </a:lnTo>
                  <a:lnTo>
                    <a:pt x="11047" y="20099"/>
                  </a:lnTo>
                  <a:lnTo>
                    <a:pt x="10609" y="20074"/>
                  </a:lnTo>
                  <a:lnTo>
                    <a:pt x="10658" y="19831"/>
                  </a:lnTo>
                  <a:lnTo>
                    <a:pt x="10731" y="19588"/>
                  </a:lnTo>
                  <a:lnTo>
                    <a:pt x="10926" y="19077"/>
                  </a:lnTo>
                  <a:close/>
                  <a:moveTo>
                    <a:pt x="14357" y="19125"/>
                  </a:moveTo>
                  <a:lnTo>
                    <a:pt x="14308" y="19198"/>
                  </a:lnTo>
                  <a:lnTo>
                    <a:pt x="14186" y="19393"/>
                  </a:lnTo>
                  <a:lnTo>
                    <a:pt x="14113" y="19563"/>
                  </a:lnTo>
                  <a:lnTo>
                    <a:pt x="14016" y="19782"/>
                  </a:lnTo>
                  <a:lnTo>
                    <a:pt x="13919" y="20001"/>
                  </a:lnTo>
                  <a:lnTo>
                    <a:pt x="13870" y="20074"/>
                  </a:lnTo>
                  <a:lnTo>
                    <a:pt x="13335" y="20099"/>
                  </a:lnTo>
                  <a:lnTo>
                    <a:pt x="13432" y="19880"/>
                  </a:lnTo>
                  <a:lnTo>
                    <a:pt x="13529" y="19685"/>
                  </a:lnTo>
                  <a:lnTo>
                    <a:pt x="13651" y="19393"/>
                  </a:lnTo>
                  <a:lnTo>
                    <a:pt x="13675" y="19344"/>
                  </a:lnTo>
                  <a:lnTo>
                    <a:pt x="13675" y="19271"/>
                  </a:lnTo>
                  <a:lnTo>
                    <a:pt x="13675" y="19198"/>
                  </a:lnTo>
                  <a:lnTo>
                    <a:pt x="13675" y="19150"/>
                  </a:lnTo>
                  <a:lnTo>
                    <a:pt x="13700" y="19125"/>
                  </a:lnTo>
                  <a:close/>
                  <a:moveTo>
                    <a:pt x="7665" y="18979"/>
                  </a:moveTo>
                  <a:lnTo>
                    <a:pt x="8200" y="19004"/>
                  </a:lnTo>
                  <a:lnTo>
                    <a:pt x="8079" y="19125"/>
                  </a:lnTo>
                  <a:lnTo>
                    <a:pt x="8006" y="19271"/>
                  </a:lnTo>
                  <a:lnTo>
                    <a:pt x="7884" y="19490"/>
                  </a:lnTo>
                  <a:lnTo>
                    <a:pt x="7738" y="19782"/>
                  </a:lnTo>
                  <a:lnTo>
                    <a:pt x="7689" y="19953"/>
                  </a:lnTo>
                  <a:lnTo>
                    <a:pt x="7689" y="20099"/>
                  </a:lnTo>
                  <a:lnTo>
                    <a:pt x="6984" y="20123"/>
                  </a:lnTo>
                  <a:lnTo>
                    <a:pt x="7057" y="19977"/>
                  </a:lnTo>
                  <a:lnTo>
                    <a:pt x="7130" y="19831"/>
                  </a:lnTo>
                  <a:lnTo>
                    <a:pt x="7324" y="19563"/>
                  </a:lnTo>
                  <a:lnTo>
                    <a:pt x="7519" y="19271"/>
                  </a:lnTo>
                  <a:lnTo>
                    <a:pt x="7592" y="19125"/>
                  </a:lnTo>
                  <a:lnTo>
                    <a:pt x="7665" y="18979"/>
                  </a:lnTo>
                  <a:close/>
                  <a:moveTo>
                    <a:pt x="11996" y="19101"/>
                  </a:moveTo>
                  <a:lnTo>
                    <a:pt x="12556" y="19125"/>
                  </a:lnTo>
                  <a:lnTo>
                    <a:pt x="12483" y="19223"/>
                  </a:lnTo>
                  <a:lnTo>
                    <a:pt x="12410" y="19320"/>
                  </a:lnTo>
                  <a:lnTo>
                    <a:pt x="12313" y="19563"/>
                  </a:lnTo>
                  <a:lnTo>
                    <a:pt x="12240" y="19855"/>
                  </a:lnTo>
                  <a:lnTo>
                    <a:pt x="12167" y="20123"/>
                  </a:lnTo>
                  <a:lnTo>
                    <a:pt x="11558" y="20099"/>
                  </a:lnTo>
                  <a:lnTo>
                    <a:pt x="11583" y="19953"/>
                  </a:lnTo>
                  <a:lnTo>
                    <a:pt x="11656" y="19807"/>
                  </a:lnTo>
                  <a:lnTo>
                    <a:pt x="11802" y="19563"/>
                  </a:lnTo>
                  <a:lnTo>
                    <a:pt x="11899" y="19369"/>
                  </a:lnTo>
                  <a:lnTo>
                    <a:pt x="11948" y="19247"/>
                  </a:lnTo>
                  <a:lnTo>
                    <a:pt x="11996" y="19101"/>
                  </a:lnTo>
                  <a:close/>
                  <a:moveTo>
                    <a:pt x="13602" y="19125"/>
                  </a:moveTo>
                  <a:lnTo>
                    <a:pt x="13505" y="19174"/>
                  </a:lnTo>
                  <a:lnTo>
                    <a:pt x="13408" y="19247"/>
                  </a:lnTo>
                  <a:lnTo>
                    <a:pt x="13286" y="19393"/>
                  </a:lnTo>
                  <a:lnTo>
                    <a:pt x="13164" y="19539"/>
                  </a:lnTo>
                  <a:lnTo>
                    <a:pt x="13018" y="19831"/>
                  </a:lnTo>
                  <a:lnTo>
                    <a:pt x="12921" y="20123"/>
                  </a:lnTo>
                  <a:lnTo>
                    <a:pt x="12580" y="20123"/>
                  </a:lnTo>
                  <a:lnTo>
                    <a:pt x="12653" y="19807"/>
                  </a:lnTo>
                  <a:lnTo>
                    <a:pt x="12751" y="19490"/>
                  </a:lnTo>
                  <a:lnTo>
                    <a:pt x="12848" y="19150"/>
                  </a:lnTo>
                  <a:lnTo>
                    <a:pt x="12848" y="19125"/>
                  </a:lnTo>
                  <a:close/>
                  <a:moveTo>
                    <a:pt x="6813" y="18955"/>
                  </a:moveTo>
                  <a:lnTo>
                    <a:pt x="7324" y="18979"/>
                  </a:lnTo>
                  <a:lnTo>
                    <a:pt x="7203" y="19101"/>
                  </a:lnTo>
                  <a:lnTo>
                    <a:pt x="7081" y="19223"/>
                  </a:lnTo>
                  <a:lnTo>
                    <a:pt x="6886" y="19515"/>
                  </a:lnTo>
                  <a:lnTo>
                    <a:pt x="6716" y="19831"/>
                  </a:lnTo>
                  <a:lnTo>
                    <a:pt x="6619" y="20147"/>
                  </a:lnTo>
                  <a:lnTo>
                    <a:pt x="6303" y="20147"/>
                  </a:lnTo>
                  <a:lnTo>
                    <a:pt x="6351" y="20001"/>
                  </a:lnTo>
                  <a:lnTo>
                    <a:pt x="6400" y="19855"/>
                  </a:lnTo>
                  <a:lnTo>
                    <a:pt x="6424" y="19685"/>
                  </a:lnTo>
                  <a:lnTo>
                    <a:pt x="6497" y="19539"/>
                  </a:lnTo>
                  <a:lnTo>
                    <a:pt x="6643" y="19247"/>
                  </a:lnTo>
                  <a:lnTo>
                    <a:pt x="6813" y="18955"/>
                  </a:lnTo>
                  <a:close/>
                  <a:moveTo>
                    <a:pt x="6376" y="18955"/>
                  </a:moveTo>
                  <a:lnTo>
                    <a:pt x="6230" y="19198"/>
                  </a:lnTo>
                  <a:lnTo>
                    <a:pt x="6132" y="19417"/>
                  </a:lnTo>
                  <a:lnTo>
                    <a:pt x="6059" y="19588"/>
                  </a:lnTo>
                  <a:lnTo>
                    <a:pt x="5962" y="19782"/>
                  </a:lnTo>
                  <a:lnTo>
                    <a:pt x="5913" y="19977"/>
                  </a:lnTo>
                  <a:lnTo>
                    <a:pt x="5913" y="20074"/>
                  </a:lnTo>
                  <a:lnTo>
                    <a:pt x="5938" y="20172"/>
                  </a:lnTo>
                  <a:lnTo>
                    <a:pt x="5086" y="20220"/>
                  </a:lnTo>
                  <a:lnTo>
                    <a:pt x="5208" y="19977"/>
                  </a:lnTo>
                  <a:lnTo>
                    <a:pt x="5329" y="19734"/>
                  </a:lnTo>
                  <a:lnTo>
                    <a:pt x="5573" y="19320"/>
                  </a:lnTo>
                  <a:lnTo>
                    <a:pt x="5670" y="19150"/>
                  </a:lnTo>
                  <a:lnTo>
                    <a:pt x="5743" y="19052"/>
                  </a:lnTo>
                  <a:lnTo>
                    <a:pt x="5743" y="19004"/>
                  </a:lnTo>
                  <a:lnTo>
                    <a:pt x="5719" y="18955"/>
                  </a:lnTo>
                  <a:close/>
                  <a:moveTo>
                    <a:pt x="5475" y="18955"/>
                  </a:moveTo>
                  <a:lnTo>
                    <a:pt x="5305" y="19125"/>
                  </a:lnTo>
                  <a:lnTo>
                    <a:pt x="5183" y="19296"/>
                  </a:lnTo>
                  <a:lnTo>
                    <a:pt x="4964" y="19685"/>
                  </a:lnTo>
                  <a:lnTo>
                    <a:pt x="4818" y="19953"/>
                  </a:lnTo>
                  <a:lnTo>
                    <a:pt x="4745" y="20099"/>
                  </a:lnTo>
                  <a:lnTo>
                    <a:pt x="4745" y="20220"/>
                  </a:lnTo>
                  <a:lnTo>
                    <a:pt x="4210" y="20269"/>
                  </a:lnTo>
                  <a:lnTo>
                    <a:pt x="4234" y="20196"/>
                  </a:lnTo>
                  <a:lnTo>
                    <a:pt x="4332" y="19953"/>
                  </a:lnTo>
                  <a:lnTo>
                    <a:pt x="4429" y="19709"/>
                  </a:lnTo>
                  <a:lnTo>
                    <a:pt x="4624" y="19369"/>
                  </a:lnTo>
                  <a:lnTo>
                    <a:pt x="4672" y="19271"/>
                  </a:lnTo>
                  <a:lnTo>
                    <a:pt x="4697" y="19198"/>
                  </a:lnTo>
                  <a:lnTo>
                    <a:pt x="4697" y="19101"/>
                  </a:lnTo>
                  <a:lnTo>
                    <a:pt x="4672" y="19004"/>
                  </a:lnTo>
                  <a:lnTo>
                    <a:pt x="4551" y="19004"/>
                  </a:lnTo>
                  <a:lnTo>
                    <a:pt x="4453" y="19077"/>
                  </a:lnTo>
                  <a:lnTo>
                    <a:pt x="4356" y="19150"/>
                  </a:lnTo>
                  <a:lnTo>
                    <a:pt x="4259" y="19271"/>
                  </a:lnTo>
                  <a:lnTo>
                    <a:pt x="4113" y="19490"/>
                  </a:lnTo>
                  <a:lnTo>
                    <a:pt x="4015" y="19709"/>
                  </a:lnTo>
                  <a:lnTo>
                    <a:pt x="3869" y="19977"/>
                  </a:lnTo>
                  <a:lnTo>
                    <a:pt x="3821" y="20123"/>
                  </a:lnTo>
                  <a:lnTo>
                    <a:pt x="3796" y="20293"/>
                  </a:lnTo>
                  <a:lnTo>
                    <a:pt x="3358" y="20318"/>
                  </a:lnTo>
                  <a:lnTo>
                    <a:pt x="3383" y="20172"/>
                  </a:lnTo>
                  <a:lnTo>
                    <a:pt x="3456" y="19928"/>
                  </a:lnTo>
                  <a:lnTo>
                    <a:pt x="3553" y="19709"/>
                  </a:lnTo>
                  <a:lnTo>
                    <a:pt x="3748" y="19320"/>
                  </a:lnTo>
                  <a:lnTo>
                    <a:pt x="3967" y="18955"/>
                  </a:lnTo>
                  <a:close/>
                  <a:moveTo>
                    <a:pt x="1850" y="19028"/>
                  </a:moveTo>
                  <a:lnTo>
                    <a:pt x="2166" y="19052"/>
                  </a:lnTo>
                  <a:lnTo>
                    <a:pt x="2507" y="19052"/>
                  </a:lnTo>
                  <a:lnTo>
                    <a:pt x="2239" y="19393"/>
                  </a:lnTo>
                  <a:lnTo>
                    <a:pt x="1971" y="19758"/>
                  </a:lnTo>
                  <a:lnTo>
                    <a:pt x="1777" y="20099"/>
                  </a:lnTo>
                  <a:lnTo>
                    <a:pt x="1704" y="20245"/>
                  </a:lnTo>
                  <a:lnTo>
                    <a:pt x="1655" y="20366"/>
                  </a:lnTo>
                  <a:lnTo>
                    <a:pt x="1558" y="20366"/>
                  </a:lnTo>
                  <a:lnTo>
                    <a:pt x="1217" y="20342"/>
                  </a:lnTo>
                  <a:lnTo>
                    <a:pt x="876" y="20318"/>
                  </a:lnTo>
                  <a:lnTo>
                    <a:pt x="1144" y="20001"/>
                  </a:lnTo>
                  <a:lnTo>
                    <a:pt x="1363" y="19685"/>
                  </a:lnTo>
                  <a:lnTo>
                    <a:pt x="1606" y="19344"/>
                  </a:lnTo>
                  <a:lnTo>
                    <a:pt x="1850" y="19028"/>
                  </a:lnTo>
                  <a:close/>
                  <a:moveTo>
                    <a:pt x="3675" y="18955"/>
                  </a:moveTo>
                  <a:lnTo>
                    <a:pt x="3553" y="19077"/>
                  </a:lnTo>
                  <a:lnTo>
                    <a:pt x="3431" y="19223"/>
                  </a:lnTo>
                  <a:lnTo>
                    <a:pt x="3261" y="19539"/>
                  </a:lnTo>
                  <a:lnTo>
                    <a:pt x="3164" y="19709"/>
                  </a:lnTo>
                  <a:lnTo>
                    <a:pt x="3066" y="19904"/>
                  </a:lnTo>
                  <a:lnTo>
                    <a:pt x="3018" y="20123"/>
                  </a:lnTo>
                  <a:lnTo>
                    <a:pt x="2993" y="20220"/>
                  </a:lnTo>
                  <a:lnTo>
                    <a:pt x="2993" y="20342"/>
                  </a:lnTo>
                  <a:lnTo>
                    <a:pt x="2044" y="20391"/>
                  </a:lnTo>
                  <a:lnTo>
                    <a:pt x="2239" y="20123"/>
                  </a:lnTo>
                  <a:lnTo>
                    <a:pt x="2361" y="19928"/>
                  </a:lnTo>
                  <a:lnTo>
                    <a:pt x="2677" y="19442"/>
                  </a:lnTo>
                  <a:lnTo>
                    <a:pt x="2872" y="19198"/>
                  </a:lnTo>
                  <a:lnTo>
                    <a:pt x="2969" y="19101"/>
                  </a:lnTo>
                  <a:lnTo>
                    <a:pt x="3066" y="19004"/>
                  </a:lnTo>
                  <a:lnTo>
                    <a:pt x="3675" y="18955"/>
                  </a:lnTo>
                  <a:close/>
                  <a:moveTo>
                    <a:pt x="6643" y="0"/>
                  </a:moveTo>
                  <a:lnTo>
                    <a:pt x="5792" y="25"/>
                  </a:lnTo>
                  <a:lnTo>
                    <a:pt x="4940" y="49"/>
                  </a:lnTo>
                  <a:lnTo>
                    <a:pt x="3261" y="146"/>
                  </a:lnTo>
                  <a:lnTo>
                    <a:pt x="2093" y="195"/>
                  </a:lnTo>
                  <a:lnTo>
                    <a:pt x="1898" y="195"/>
                  </a:lnTo>
                  <a:lnTo>
                    <a:pt x="1704" y="244"/>
                  </a:lnTo>
                  <a:lnTo>
                    <a:pt x="1655" y="219"/>
                  </a:lnTo>
                  <a:lnTo>
                    <a:pt x="1582" y="195"/>
                  </a:lnTo>
                  <a:lnTo>
                    <a:pt x="1509" y="219"/>
                  </a:lnTo>
                  <a:lnTo>
                    <a:pt x="1460" y="268"/>
                  </a:lnTo>
                  <a:lnTo>
                    <a:pt x="1412" y="390"/>
                  </a:lnTo>
                  <a:lnTo>
                    <a:pt x="1363" y="511"/>
                  </a:lnTo>
                  <a:lnTo>
                    <a:pt x="1339" y="755"/>
                  </a:lnTo>
                  <a:lnTo>
                    <a:pt x="1339" y="1047"/>
                  </a:lnTo>
                  <a:lnTo>
                    <a:pt x="1387" y="1314"/>
                  </a:lnTo>
                  <a:lnTo>
                    <a:pt x="1217" y="1290"/>
                  </a:lnTo>
                  <a:lnTo>
                    <a:pt x="1047" y="1290"/>
                  </a:lnTo>
                  <a:lnTo>
                    <a:pt x="730" y="1314"/>
                  </a:lnTo>
                  <a:lnTo>
                    <a:pt x="560" y="1314"/>
                  </a:lnTo>
                  <a:lnTo>
                    <a:pt x="365" y="1338"/>
                  </a:lnTo>
                  <a:lnTo>
                    <a:pt x="268" y="1363"/>
                  </a:lnTo>
                  <a:lnTo>
                    <a:pt x="195" y="1411"/>
                  </a:lnTo>
                  <a:lnTo>
                    <a:pt x="146" y="1460"/>
                  </a:lnTo>
                  <a:lnTo>
                    <a:pt x="122" y="1557"/>
                  </a:lnTo>
                  <a:lnTo>
                    <a:pt x="122" y="1630"/>
                  </a:lnTo>
                  <a:lnTo>
                    <a:pt x="98" y="1874"/>
                  </a:lnTo>
                  <a:lnTo>
                    <a:pt x="73" y="2117"/>
                  </a:lnTo>
                  <a:lnTo>
                    <a:pt x="49" y="2652"/>
                  </a:lnTo>
                  <a:lnTo>
                    <a:pt x="73" y="3674"/>
                  </a:lnTo>
                  <a:lnTo>
                    <a:pt x="49" y="4891"/>
                  </a:lnTo>
                  <a:lnTo>
                    <a:pt x="25" y="6083"/>
                  </a:lnTo>
                  <a:lnTo>
                    <a:pt x="49" y="6765"/>
                  </a:lnTo>
                  <a:lnTo>
                    <a:pt x="49" y="7446"/>
                  </a:lnTo>
                  <a:lnTo>
                    <a:pt x="122" y="8809"/>
                  </a:lnTo>
                  <a:lnTo>
                    <a:pt x="219" y="10171"/>
                  </a:lnTo>
                  <a:lnTo>
                    <a:pt x="317" y="11534"/>
                  </a:lnTo>
                  <a:lnTo>
                    <a:pt x="341" y="12166"/>
                  </a:lnTo>
                  <a:lnTo>
                    <a:pt x="341" y="12799"/>
                  </a:lnTo>
                  <a:lnTo>
                    <a:pt x="292" y="14064"/>
                  </a:lnTo>
                  <a:lnTo>
                    <a:pt x="244" y="15330"/>
                  </a:lnTo>
                  <a:lnTo>
                    <a:pt x="171" y="16595"/>
                  </a:lnTo>
                  <a:lnTo>
                    <a:pt x="73" y="17519"/>
                  </a:lnTo>
                  <a:lnTo>
                    <a:pt x="49" y="17982"/>
                  </a:lnTo>
                  <a:lnTo>
                    <a:pt x="0" y="18444"/>
                  </a:lnTo>
                  <a:lnTo>
                    <a:pt x="0" y="18931"/>
                  </a:lnTo>
                  <a:lnTo>
                    <a:pt x="25" y="19393"/>
                  </a:lnTo>
                  <a:lnTo>
                    <a:pt x="98" y="19831"/>
                  </a:lnTo>
                  <a:lnTo>
                    <a:pt x="146" y="20050"/>
                  </a:lnTo>
                  <a:lnTo>
                    <a:pt x="219" y="20269"/>
                  </a:lnTo>
                  <a:lnTo>
                    <a:pt x="292" y="20366"/>
                  </a:lnTo>
                  <a:lnTo>
                    <a:pt x="365" y="20415"/>
                  </a:lnTo>
                  <a:lnTo>
                    <a:pt x="463" y="20439"/>
                  </a:lnTo>
                  <a:lnTo>
                    <a:pt x="560" y="20415"/>
                  </a:lnTo>
                  <a:lnTo>
                    <a:pt x="584" y="20512"/>
                  </a:lnTo>
                  <a:lnTo>
                    <a:pt x="633" y="20610"/>
                  </a:lnTo>
                  <a:lnTo>
                    <a:pt x="706" y="20658"/>
                  </a:lnTo>
                  <a:lnTo>
                    <a:pt x="803" y="20731"/>
                  </a:lnTo>
                  <a:lnTo>
                    <a:pt x="1047" y="20804"/>
                  </a:lnTo>
                  <a:lnTo>
                    <a:pt x="1339" y="20853"/>
                  </a:lnTo>
                  <a:lnTo>
                    <a:pt x="1631" y="20877"/>
                  </a:lnTo>
                  <a:lnTo>
                    <a:pt x="1923" y="20877"/>
                  </a:lnTo>
                  <a:lnTo>
                    <a:pt x="2312" y="20853"/>
                  </a:lnTo>
                  <a:lnTo>
                    <a:pt x="3188" y="20829"/>
                  </a:lnTo>
                  <a:lnTo>
                    <a:pt x="4064" y="20780"/>
                  </a:lnTo>
                  <a:lnTo>
                    <a:pt x="5792" y="20683"/>
                  </a:lnTo>
                  <a:lnTo>
                    <a:pt x="7057" y="20634"/>
                  </a:lnTo>
                  <a:lnTo>
                    <a:pt x="8346" y="20585"/>
                  </a:lnTo>
                  <a:lnTo>
                    <a:pt x="9612" y="20585"/>
                  </a:lnTo>
                  <a:lnTo>
                    <a:pt x="10901" y="20610"/>
                  </a:lnTo>
                  <a:lnTo>
                    <a:pt x="12240" y="20634"/>
                  </a:lnTo>
                  <a:lnTo>
                    <a:pt x="12337" y="20658"/>
                  </a:lnTo>
                  <a:lnTo>
                    <a:pt x="12434" y="20658"/>
                  </a:lnTo>
                  <a:lnTo>
                    <a:pt x="12483" y="20634"/>
                  </a:lnTo>
                  <a:lnTo>
                    <a:pt x="13262" y="20634"/>
                  </a:lnTo>
                  <a:lnTo>
                    <a:pt x="14065" y="20585"/>
                  </a:lnTo>
                  <a:lnTo>
                    <a:pt x="14843" y="20512"/>
                  </a:lnTo>
                  <a:lnTo>
                    <a:pt x="15622" y="20391"/>
                  </a:lnTo>
                  <a:lnTo>
                    <a:pt x="15695" y="20366"/>
                  </a:lnTo>
                  <a:lnTo>
                    <a:pt x="15743" y="20342"/>
                  </a:lnTo>
                  <a:lnTo>
                    <a:pt x="15865" y="20318"/>
                  </a:lnTo>
                  <a:lnTo>
                    <a:pt x="15962" y="20269"/>
                  </a:lnTo>
                  <a:lnTo>
                    <a:pt x="16035" y="20172"/>
                  </a:lnTo>
                  <a:lnTo>
                    <a:pt x="16035" y="20123"/>
                  </a:lnTo>
                  <a:lnTo>
                    <a:pt x="16035" y="20050"/>
                  </a:lnTo>
                  <a:lnTo>
                    <a:pt x="16011" y="19807"/>
                  </a:lnTo>
                  <a:lnTo>
                    <a:pt x="15987" y="19563"/>
                  </a:lnTo>
                  <a:lnTo>
                    <a:pt x="15938" y="19320"/>
                  </a:lnTo>
                  <a:lnTo>
                    <a:pt x="15938" y="19077"/>
                  </a:lnTo>
                  <a:lnTo>
                    <a:pt x="16425" y="19028"/>
                  </a:lnTo>
                  <a:lnTo>
                    <a:pt x="16522" y="18979"/>
                  </a:lnTo>
                  <a:lnTo>
                    <a:pt x="16619" y="18906"/>
                  </a:lnTo>
                  <a:lnTo>
                    <a:pt x="16668" y="18833"/>
                  </a:lnTo>
                  <a:lnTo>
                    <a:pt x="16717" y="18760"/>
                  </a:lnTo>
                  <a:lnTo>
                    <a:pt x="16790" y="18347"/>
                  </a:lnTo>
                  <a:lnTo>
                    <a:pt x="16838" y="17933"/>
                  </a:lnTo>
                  <a:lnTo>
                    <a:pt x="16863" y="17519"/>
                  </a:lnTo>
                  <a:lnTo>
                    <a:pt x="16863" y="17106"/>
                  </a:lnTo>
                  <a:lnTo>
                    <a:pt x="16863" y="16254"/>
                  </a:lnTo>
                  <a:lnTo>
                    <a:pt x="16863" y="15427"/>
                  </a:lnTo>
                  <a:lnTo>
                    <a:pt x="16838" y="14429"/>
                  </a:lnTo>
                  <a:lnTo>
                    <a:pt x="16838" y="13432"/>
                  </a:lnTo>
                  <a:lnTo>
                    <a:pt x="16765" y="11412"/>
                  </a:lnTo>
                  <a:lnTo>
                    <a:pt x="16765" y="10414"/>
                  </a:lnTo>
                  <a:lnTo>
                    <a:pt x="16765" y="9417"/>
                  </a:lnTo>
                  <a:lnTo>
                    <a:pt x="16814" y="7422"/>
                  </a:lnTo>
                  <a:lnTo>
                    <a:pt x="16814" y="6473"/>
                  </a:lnTo>
                  <a:lnTo>
                    <a:pt x="16838" y="5499"/>
                  </a:lnTo>
                  <a:lnTo>
                    <a:pt x="16814" y="5013"/>
                  </a:lnTo>
                  <a:lnTo>
                    <a:pt x="16765" y="4550"/>
                  </a:lnTo>
                  <a:lnTo>
                    <a:pt x="16717" y="4064"/>
                  </a:lnTo>
                  <a:lnTo>
                    <a:pt x="16619" y="3601"/>
                  </a:lnTo>
                  <a:lnTo>
                    <a:pt x="16595" y="3553"/>
                  </a:lnTo>
                  <a:lnTo>
                    <a:pt x="16522" y="3504"/>
                  </a:lnTo>
                  <a:lnTo>
                    <a:pt x="16425" y="3334"/>
                  </a:lnTo>
                  <a:lnTo>
                    <a:pt x="16303" y="3188"/>
                  </a:lnTo>
                  <a:lnTo>
                    <a:pt x="16060" y="2896"/>
                  </a:lnTo>
                  <a:lnTo>
                    <a:pt x="15792" y="2604"/>
                  </a:lnTo>
                  <a:lnTo>
                    <a:pt x="15524" y="2336"/>
                  </a:lnTo>
                  <a:lnTo>
                    <a:pt x="14989" y="1801"/>
                  </a:lnTo>
                  <a:lnTo>
                    <a:pt x="14503" y="1338"/>
                  </a:lnTo>
                  <a:lnTo>
                    <a:pt x="14259" y="1119"/>
                  </a:lnTo>
                  <a:lnTo>
                    <a:pt x="14016" y="901"/>
                  </a:lnTo>
                  <a:lnTo>
                    <a:pt x="13700" y="633"/>
                  </a:lnTo>
                  <a:lnTo>
                    <a:pt x="13554" y="487"/>
                  </a:lnTo>
                  <a:lnTo>
                    <a:pt x="13383" y="390"/>
                  </a:lnTo>
                  <a:lnTo>
                    <a:pt x="13335" y="317"/>
                  </a:lnTo>
                  <a:lnTo>
                    <a:pt x="13310" y="292"/>
                  </a:lnTo>
                  <a:lnTo>
                    <a:pt x="13237" y="268"/>
                  </a:lnTo>
                  <a:lnTo>
                    <a:pt x="13164" y="244"/>
                  </a:lnTo>
                  <a:lnTo>
                    <a:pt x="9904" y="73"/>
                  </a:lnTo>
                  <a:lnTo>
                    <a:pt x="8273" y="25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DBBFFA-C55A-42C1-BE36-20CBB3F3E0D4}"/>
              </a:ext>
            </a:extLst>
          </p:cNvPr>
          <p:cNvGrpSpPr/>
          <p:nvPr/>
        </p:nvGrpSpPr>
        <p:grpSpPr>
          <a:xfrm>
            <a:off x="766205" y="1487784"/>
            <a:ext cx="7623981" cy="3850728"/>
            <a:chOff x="766205" y="1487784"/>
            <a:chExt cx="7623981" cy="3850728"/>
          </a:xfrm>
        </p:grpSpPr>
        <p:sp>
          <p:nvSpPr>
            <p:cNvPr id="33" name="Google Shape;735;p19">
              <a:extLst>
                <a:ext uri="{FF2B5EF4-FFF2-40B4-BE49-F238E27FC236}">
                  <a16:creationId xmlns:a16="http://schemas.microsoft.com/office/drawing/2014/main" id="{330AF20E-837C-473C-B8A3-618F03D050E4}"/>
                </a:ext>
              </a:extLst>
            </p:cNvPr>
            <p:cNvSpPr txBox="1">
              <a:spLocks/>
            </p:cNvSpPr>
            <p:nvPr/>
          </p:nvSpPr>
          <p:spPr>
            <a:xfrm>
              <a:off x="2699068" y="1487784"/>
              <a:ext cx="5691118" cy="3850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✘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0" indent="0">
                <a:buFont typeface="Quicksand"/>
                <a:buNone/>
              </a:pPr>
              <a:r>
                <a:rPr lang="id-ID" b="1" dirty="0">
                  <a:solidFill>
                    <a:schemeClr val="bg1"/>
                  </a:solidFill>
                  <a:effectLst/>
                  <a:latin typeface="Quicksand" panose="020B060402020202020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Asal Mula Tujuan atau Kausa Finalis </a:t>
              </a:r>
              <a:r>
                <a:rPr lang="id-ID" dirty="0">
                  <a:solidFill>
                    <a:schemeClr val="bg1"/>
                  </a:solidFill>
                  <a:effectLst/>
                  <a:latin typeface="Quicksand" panose="020B060402020202020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adalah tujuan yang diinginkan BPUPKI, PPKI termasuk di dalamnya Ir. Soekarno dan Drs. Moh. Hatta dari rumusan Pancasila sebelum disahkan oleh PPKI menjadi Dasar Negara yang sah.</a:t>
              </a:r>
              <a:endParaRPr lang="en-US" dirty="0">
                <a:solidFill>
                  <a:schemeClr val="bg1"/>
                </a:solidFill>
                <a:latin typeface="Quicksand" panose="020B0604020202020204" charset="0"/>
              </a:endParaRPr>
            </a:p>
          </p:txBody>
        </p:sp>
        <p:sp>
          <p:nvSpPr>
            <p:cNvPr id="34" name="Google Shape;735;p19">
              <a:extLst>
                <a:ext uri="{FF2B5EF4-FFF2-40B4-BE49-F238E27FC236}">
                  <a16:creationId xmlns:a16="http://schemas.microsoft.com/office/drawing/2014/main" id="{86F0B7CB-40F8-41BE-870F-D5412B7165CD}"/>
                </a:ext>
              </a:extLst>
            </p:cNvPr>
            <p:cNvSpPr txBox="1">
              <a:spLocks/>
            </p:cNvSpPr>
            <p:nvPr/>
          </p:nvSpPr>
          <p:spPr>
            <a:xfrm>
              <a:off x="766205" y="2001128"/>
              <a:ext cx="1238215" cy="1274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✘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0" indent="0" algn="ctr">
                <a:buFont typeface="Quicksand"/>
                <a:buNone/>
              </a:pPr>
              <a:r>
                <a:rPr lang="en-US" sz="7000" dirty="0">
                  <a:solidFill>
                    <a:srgbClr val="273F68"/>
                  </a:solidFill>
                  <a:latin typeface="Quicksand" panose="020B060402020202020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4</a:t>
              </a:r>
              <a:endParaRPr lang="en-US" sz="7000" dirty="0">
                <a:solidFill>
                  <a:srgbClr val="273F68"/>
                </a:solidFill>
                <a:latin typeface="Quicksand" panose="020B0604020202020204" charset="0"/>
              </a:endParaRPr>
            </a:p>
          </p:txBody>
        </p:sp>
        <p:sp>
          <p:nvSpPr>
            <p:cNvPr id="35" name="Google Shape;1223;p48">
              <a:extLst>
                <a:ext uri="{FF2B5EF4-FFF2-40B4-BE49-F238E27FC236}">
                  <a16:creationId xmlns:a16="http://schemas.microsoft.com/office/drawing/2014/main" id="{1EBE7806-B8E4-464B-A100-ED336177BBE2}"/>
                </a:ext>
              </a:extLst>
            </p:cNvPr>
            <p:cNvSpPr/>
            <p:nvPr/>
          </p:nvSpPr>
          <p:spPr>
            <a:xfrm>
              <a:off x="766205" y="1987354"/>
              <a:ext cx="1180837" cy="1461990"/>
            </a:xfrm>
            <a:custGeom>
              <a:avLst/>
              <a:gdLst/>
              <a:ahLst/>
              <a:cxnLst/>
              <a:rect l="l" t="t" r="r" b="b"/>
              <a:pathLst>
                <a:path w="16863" h="20878" extrusionOk="0">
                  <a:moveTo>
                    <a:pt x="974" y="1801"/>
                  </a:moveTo>
                  <a:lnTo>
                    <a:pt x="1144" y="1825"/>
                  </a:lnTo>
                  <a:lnTo>
                    <a:pt x="1314" y="1874"/>
                  </a:lnTo>
                  <a:lnTo>
                    <a:pt x="1436" y="1874"/>
                  </a:lnTo>
                  <a:lnTo>
                    <a:pt x="1455" y="2041"/>
                  </a:lnTo>
                  <a:lnTo>
                    <a:pt x="1455" y="2041"/>
                  </a:lnTo>
                  <a:lnTo>
                    <a:pt x="1412" y="2020"/>
                  </a:lnTo>
                  <a:lnTo>
                    <a:pt x="1290" y="1995"/>
                  </a:lnTo>
                  <a:lnTo>
                    <a:pt x="1168" y="1995"/>
                  </a:lnTo>
                  <a:lnTo>
                    <a:pt x="998" y="2068"/>
                  </a:lnTo>
                  <a:lnTo>
                    <a:pt x="828" y="2166"/>
                  </a:lnTo>
                  <a:lnTo>
                    <a:pt x="657" y="2287"/>
                  </a:lnTo>
                  <a:lnTo>
                    <a:pt x="511" y="2409"/>
                  </a:lnTo>
                  <a:lnTo>
                    <a:pt x="487" y="2093"/>
                  </a:lnTo>
                  <a:lnTo>
                    <a:pt x="438" y="1801"/>
                  </a:lnTo>
                  <a:lnTo>
                    <a:pt x="609" y="1825"/>
                  </a:lnTo>
                  <a:lnTo>
                    <a:pt x="974" y="1801"/>
                  </a:lnTo>
                  <a:close/>
                  <a:moveTo>
                    <a:pt x="1460" y="2093"/>
                  </a:moveTo>
                  <a:lnTo>
                    <a:pt x="1509" y="2774"/>
                  </a:lnTo>
                  <a:lnTo>
                    <a:pt x="1509" y="2774"/>
                  </a:lnTo>
                  <a:lnTo>
                    <a:pt x="1387" y="2750"/>
                  </a:lnTo>
                  <a:lnTo>
                    <a:pt x="1314" y="2774"/>
                  </a:lnTo>
                  <a:lnTo>
                    <a:pt x="1266" y="2798"/>
                  </a:lnTo>
                  <a:lnTo>
                    <a:pt x="925" y="3042"/>
                  </a:lnTo>
                  <a:lnTo>
                    <a:pt x="560" y="3309"/>
                  </a:lnTo>
                  <a:lnTo>
                    <a:pt x="511" y="3358"/>
                  </a:lnTo>
                  <a:lnTo>
                    <a:pt x="511" y="2847"/>
                  </a:lnTo>
                  <a:lnTo>
                    <a:pt x="536" y="2823"/>
                  </a:lnTo>
                  <a:lnTo>
                    <a:pt x="706" y="2725"/>
                  </a:lnTo>
                  <a:lnTo>
                    <a:pt x="852" y="2604"/>
                  </a:lnTo>
                  <a:lnTo>
                    <a:pt x="1193" y="2409"/>
                  </a:lnTo>
                  <a:lnTo>
                    <a:pt x="1290" y="2360"/>
                  </a:lnTo>
                  <a:lnTo>
                    <a:pt x="1363" y="2287"/>
                  </a:lnTo>
                  <a:lnTo>
                    <a:pt x="1460" y="2117"/>
                  </a:lnTo>
                  <a:lnTo>
                    <a:pt x="1460" y="2093"/>
                  </a:lnTo>
                  <a:close/>
                  <a:moveTo>
                    <a:pt x="13237" y="803"/>
                  </a:moveTo>
                  <a:lnTo>
                    <a:pt x="13408" y="949"/>
                  </a:lnTo>
                  <a:lnTo>
                    <a:pt x="13675" y="1192"/>
                  </a:lnTo>
                  <a:lnTo>
                    <a:pt x="13943" y="1436"/>
                  </a:lnTo>
                  <a:lnTo>
                    <a:pt x="14211" y="1655"/>
                  </a:lnTo>
                  <a:lnTo>
                    <a:pt x="14454" y="1922"/>
                  </a:lnTo>
                  <a:lnTo>
                    <a:pt x="14721" y="2214"/>
                  </a:lnTo>
                  <a:lnTo>
                    <a:pt x="14989" y="2482"/>
                  </a:lnTo>
                  <a:lnTo>
                    <a:pt x="15500" y="3017"/>
                  </a:lnTo>
                  <a:lnTo>
                    <a:pt x="15670" y="3188"/>
                  </a:lnTo>
                  <a:lnTo>
                    <a:pt x="15816" y="3382"/>
                  </a:lnTo>
                  <a:lnTo>
                    <a:pt x="15938" y="3577"/>
                  </a:lnTo>
                  <a:lnTo>
                    <a:pt x="16108" y="3772"/>
                  </a:lnTo>
                  <a:lnTo>
                    <a:pt x="15743" y="3796"/>
                  </a:lnTo>
                  <a:lnTo>
                    <a:pt x="15403" y="3820"/>
                  </a:lnTo>
                  <a:lnTo>
                    <a:pt x="14697" y="3820"/>
                  </a:lnTo>
                  <a:lnTo>
                    <a:pt x="14016" y="3796"/>
                  </a:lnTo>
                  <a:lnTo>
                    <a:pt x="13651" y="3772"/>
                  </a:lnTo>
                  <a:lnTo>
                    <a:pt x="13310" y="3820"/>
                  </a:lnTo>
                  <a:lnTo>
                    <a:pt x="13262" y="3042"/>
                  </a:lnTo>
                  <a:lnTo>
                    <a:pt x="13213" y="2239"/>
                  </a:lnTo>
                  <a:lnTo>
                    <a:pt x="13189" y="1874"/>
                  </a:lnTo>
                  <a:lnTo>
                    <a:pt x="13189" y="1533"/>
                  </a:lnTo>
                  <a:lnTo>
                    <a:pt x="13237" y="803"/>
                  </a:lnTo>
                  <a:close/>
                  <a:moveTo>
                    <a:pt x="1533" y="3163"/>
                  </a:moveTo>
                  <a:lnTo>
                    <a:pt x="1533" y="3455"/>
                  </a:lnTo>
                  <a:lnTo>
                    <a:pt x="1363" y="3553"/>
                  </a:lnTo>
                  <a:lnTo>
                    <a:pt x="1217" y="3650"/>
                  </a:lnTo>
                  <a:lnTo>
                    <a:pt x="901" y="3918"/>
                  </a:lnTo>
                  <a:lnTo>
                    <a:pt x="706" y="4064"/>
                  </a:lnTo>
                  <a:lnTo>
                    <a:pt x="511" y="4210"/>
                  </a:lnTo>
                  <a:lnTo>
                    <a:pt x="511" y="3845"/>
                  </a:lnTo>
                  <a:lnTo>
                    <a:pt x="511" y="3747"/>
                  </a:lnTo>
                  <a:lnTo>
                    <a:pt x="657" y="3699"/>
                  </a:lnTo>
                  <a:lnTo>
                    <a:pt x="803" y="3626"/>
                  </a:lnTo>
                  <a:lnTo>
                    <a:pt x="1047" y="3455"/>
                  </a:lnTo>
                  <a:lnTo>
                    <a:pt x="1387" y="3236"/>
                  </a:lnTo>
                  <a:lnTo>
                    <a:pt x="1533" y="3163"/>
                  </a:lnTo>
                  <a:close/>
                  <a:moveTo>
                    <a:pt x="1558" y="3942"/>
                  </a:moveTo>
                  <a:lnTo>
                    <a:pt x="1533" y="4404"/>
                  </a:lnTo>
                  <a:lnTo>
                    <a:pt x="1533" y="4526"/>
                  </a:lnTo>
                  <a:lnTo>
                    <a:pt x="1193" y="4745"/>
                  </a:lnTo>
                  <a:lnTo>
                    <a:pt x="852" y="4988"/>
                  </a:lnTo>
                  <a:lnTo>
                    <a:pt x="657" y="5086"/>
                  </a:lnTo>
                  <a:lnTo>
                    <a:pt x="511" y="5232"/>
                  </a:lnTo>
                  <a:lnTo>
                    <a:pt x="511" y="4648"/>
                  </a:lnTo>
                  <a:lnTo>
                    <a:pt x="657" y="4575"/>
                  </a:lnTo>
                  <a:lnTo>
                    <a:pt x="828" y="4477"/>
                  </a:lnTo>
                  <a:lnTo>
                    <a:pt x="1095" y="4258"/>
                  </a:lnTo>
                  <a:lnTo>
                    <a:pt x="1558" y="3942"/>
                  </a:lnTo>
                  <a:close/>
                  <a:moveTo>
                    <a:pt x="1509" y="4964"/>
                  </a:moveTo>
                  <a:lnTo>
                    <a:pt x="1485" y="5378"/>
                  </a:lnTo>
                  <a:lnTo>
                    <a:pt x="1363" y="5451"/>
                  </a:lnTo>
                  <a:lnTo>
                    <a:pt x="1241" y="5548"/>
                  </a:lnTo>
                  <a:lnTo>
                    <a:pt x="998" y="5767"/>
                  </a:lnTo>
                  <a:lnTo>
                    <a:pt x="730" y="5986"/>
                  </a:lnTo>
                  <a:lnTo>
                    <a:pt x="609" y="6108"/>
                  </a:lnTo>
                  <a:lnTo>
                    <a:pt x="511" y="6254"/>
                  </a:lnTo>
                  <a:lnTo>
                    <a:pt x="511" y="5499"/>
                  </a:lnTo>
                  <a:lnTo>
                    <a:pt x="633" y="5475"/>
                  </a:lnTo>
                  <a:lnTo>
                    <a:pt x="755" y="5426"/>
                  </a:lnTo>
                  <a:lnTo>
                    <a:pt x="1022" y="5256"/>
                  </a:lnTo>
                  <a:lnTo>
                    <a:pt x="1509" y="4964"/>
                  </a:lnTo>
                  <a:close/>
                  <a:moveTo>
                    <a:pt x="1460" y="5889"/>
                  </a:moveTo>
                  <a:lnTo>
                    <a:pt x="1436" y="6473"/>
                  </a:lnTo>
                  <a:lnTo>
                    <a:pt x="1363" y="6448"/>
                  </a:lnTo>
                  <a:lnTo>
                    <a:pt x="1266" y="6448"/>
                  </a:lnTo>
                  <a:lnTo>
                    <a:pt x="1193" y="6473"/>
                  </a:lnTo>
                  <a:lnTo>
                    <a:pt x="1022" y="6594"/>
                  </a:lnTo>
                  <a:lnTo>
                    <a:pt x="852" y="6716"/>
                  </a:lnTo>
                  <a:lnTo>
                    <a:pt x="730" y="6862"/>
                  </a:lnTo>
                  <a:lnTo>
                    <a:pt x="511" y="7105"/>
                  </a:lnTo>
                  <a:lnTo>
                    <a:pt x="511" y="6448"/>
                  </a:lnTo>
                  <a:lnTo>
                    <a:pt x="682" y="6424"/>
                  </a:lnTo>
                  <a:lnTo>
                    <a:pt x="828" y="6351"/>
                  </a:lnTo>
                  <a:lnTo>
                    <a:pt x="974" y="6254"/>
                  </a:lnTo>
                  <a:lnTo>
                    <a:pt x="1095" y="6156"/>
                  </a:lnTo>
                  <a:lnTo>
                    <a:pt x="1460" y="5889"/>
                  </a:lnTo>
                  <a:close/>
                  <a:moveTo>
                    <a:pt x="1412" y="6813"/>
                  </a:moveTo>
                  <a:lnTo>
                    <a:pt x="1387" y="7397"/>
                  </a:lnTo>
                  <a:lnTo>
                    <a:pt x="1168" y="7616"/>
                  </a:lnTo>
                  <a:lnTo>
                    <a:pt x="925" y="7835"/>
                  </a:lnTo>
                  <a:lnTo>
                    <a:pt x="755" y="8006"/>
                  </a:lnTo>
                  <a:lnTo>
                    <a:pt x="584" y="8176"/>
                  </a:lnTo>
                  <a:lnTo>
                    <a:pt x="536" y="7543"/>
                  </a:lnTo>
                  <a:lnTo>
                    <a:pt x="657" y="7446"/>
                  </a:lnTo>
                  <a:lnTo>
                    <a:pt x="779" y="7349"/>
                  </a:lnTo>
                  <a:lnTo>
                    <a:pt x="974" y="7154"/>
                  </a:lnTo>
                  <a:lnTo>
                    <a:pt x="1095" y="7032"/>
                  </a:lnTo>
                  <a:lnTo>
                    <a:pt x="1241" y="6911"/>
                  </a:lnTo>
                  <a:lnTo>
                    <a:pt x="1412" y="6813"/>
                  </a:lnTo>
                  <a:close/>
                  <a:moveTo>
                    <a:pt x="1363" y="7981"/>
                  </a:moveTo>
                  <a:lnTo>
                    <a:pt x="1339" y="8468"/>
                  </a:lnTo>
                  <a:lnTo>
                    <a:pt x="1241" y="8541"/>
                  </a:lnTo>
                  <a:lnTo>
                    <a:pt x="1168" y="8614"/>
                  </a:lnTo>
                  <a:lnTo>
                    <a:pt x="1022" y="8736"/>
                  </a:lnTo>
                  <a:lnTo>
                    <a:pt x="901" y="8882"/>
                  </a:lnTo>
                  <a:lnTo>
                    <a:pt x="779" y="9052"/>
                  </a:lnTo>
                  <a:lnTo>
                    <a:pt x="657" y="9222"/>
                  </a:lnTo>
                  <a:lnTo>
                    <a:pt x="609" y="8492"/>
                  </a:lnTo>
                  <a:lnTo>
                    <a:pt x="730" y="8444"/>
                  </a:lnTo>
                  <a:lnTo>
                    <a:pt x="876" y="8395"/>
                  </a:lnTo>
                  <a:lnTo>
                    <a:pt x="1095" y="8200"/>
                  </a:lnTo>
                  <a:lnTo>
                    <a:pt x="1363" y="7981"/>
                  </a:lnTo>
                  <a:close/>
                  <a:moveTo>
                    <a:pt x="1314" y="9003"/>
                  </a:moveTo>
                  <a:lnTo>
                    <a:pt x="1290" y="9611"/>
                  </a:lnTo>
                  <a:lnTo>
                    <a:pt x="1168" y="9660"/>
                  </a:lnTo>
                  <a:lnTo>
                    <a:pt x="1071" y="9733"/>
                  </a:lnTo>
                  <a:lnTo>
                    <a:pt x="852" y="9903"/>
                  </a:lnTo>
                  <a:lnTo>
                    <a:pt x="706" y="10049"/>
                  </a:lnTo>
                  <a:lnTo>
                    <a:pt x="657" y="9368"/>
                  </a:lnTo>
                  <a:lnTo>
                    <a:pt x="925" y="9271"/>
                  </a:lnTo>
                  <a:lnTo>
                    <a:pt x="1168" y="9101"/>
                  </a:lnTo>
                  <a:lnTo>
                    <a:pt x="1314" y="9003"/>
                  </a:lnTo>
                  <a:close/>
                  <a:moveTo>
                    <a:pt x="1266" y="10122"/>
                  </a:moveTo>
                  <a:lnTo>
                    <a:pt x="1266" y="10877"/>
                  </a:lnTo>
                  <a:lnTo>
                    <a:pt x="1120" y="10998"/>
                  </a:lnTo>
                  <a:lnTo>
                    <a:pt x="803" y="11242"/>
                  </a:lnTo>
                  <a:lnTo>
                    <a:pt x="730" y="10439"/>
                  </a:lnTo>
                  <a:lnTo>
                    <a:pt x="876" y="10366"/>
                  </a:lnTo>
                  <a:lnTo>
                    <a:pt x="1022" y="10293"/>
                  </a:lnTo>
                  <a:lnTo>
                    <a:pt x="1266" y="10122"/>
                  </a:lnTo>
                  <a:close/>
                  <a:moveTo>
                    <a:pt x="1266" y="11363"/>
                  </a:moveTo>
                  <a:lnTo>
                    <a:pt x="1266" y="11826"/>
                  </a:lnTo>
                  <a:lnTo>
                    <a:pt x="1120" y="11972"/>
                  </a:lnTo>
                  <a:lnTo>
                    <a:pt x="974" y="12118"/>
                  </a:lnTo>
                  <a:lnTo>
                    <a:pt x="901" y="12215"/>
                  </a:lnTo>
                  <a:lnTo>
                    <a:pt x="828" y="12337"/>
                  </a:lnTo>
                  <a:lnTo>
                    <a:pt x="803" y="11534"/>
                  </a:lnTo>
                  <a:lnTo>
                    <a:pt x="803" y="11485"/>
                  </a:lnTo>
                  <a:lnTo>
                    <a:pt x="925" y="11485"/>
                  </a:lnTo>
                  <a:lnTo>
                    <a:pt x="1047" y="11461"/>
                  </a:lnTo>
                  <a:lnTo>
                    <a:pt x="1144" y="11412"/>
                  </a:lnTo>
                  <a:lnTo>
                    <a:pt x="1266" y="11363"/>
                  </a:lnTo>
                  <a:close/>
                  <a:moveTo>
                    <a:pt x="1266" y="12385"/>
                  </a:moveTo>
                  <a:lnTo>
                    <a:pt x="1266" y="12872"/>
                  </a:lnTo>
                  <a:lnTo>
                    <a:pt x="974" y="13140"/>
                  </a:lnTo>
                  <a:lnTo>
                    <a:pt x="828" y="13286"/>
                  </a:lnTo>
                  <a:lnTo>
                    <a:pt x="828" y="12653"/>
                  </a:lnTo>
                  <a:lnTo>
                    <a:pt x="1022" y="12556"/>
                  </a:lnTo>
                  <a:lnTo>
                    <a:pt x="1217" y="12410"/>
                  </a:lnTo>
                  <a:lnTo>
                    <a:pt x="1266" y="12385"/>
                  </a:lnTo>
                  <a:close/>
                  <a:moveTo>
                    <a:pt x="1266" y="13407"/>
                  </a:moveTo>
                  <a:lnTo>
                    <a:pt x="1266" y="14113"/>
                  </a:lnTo>
                  <a:lnTo>
                    <a:pt x="1168" y="14186"/>
                  </a:lnTo>
                  <a:lnTo>
                    <a:pt x="1095" y="14235"/>
                  </a:lnTo>
                  <a:lnTo>
                    <a:pt x="925" y="14381"/>
                  </a:lnTo>
                  <a:lnTo>
                    <a:pt x="779" y="14527"/>
                  </a:lnTo>
                  <a:lnTo>
                    <a:pt x="803" y="13748"/>
                  </a:lnTo>
                  <a:lnTo>
                    <a:pt x="925" y="13675"/>
                  </a:lnTo>
                  <a:lnTo>
                    <a:pt x="1047" y="13578"/>
                  </a:lnTo>
                  <a:lnTo>
                    <a:pt x="1266" y="13407"/>
                  </a:lnTo>
                  <a:close/>
                  <a:moveTo>
                    <a:pt x="1266" y="14624"/>
                  </a:moveTo>
                  <a:lnTo>
                    <a:pt x="1266" y="14940"/>
                  </a:lnTo>
                  <a:lnTo>
                    <a:pt x="1193" y="14989"/>
                  </a:lnTo>
                  <a:lnTo>
                    <a:pt x="949" y="15208"/>
                  </a:lnTo>
                  <a:lnTo>
                    <a:pt x="730" y="15451"/>
                  </a:lnTo>
                  <a:lnTo>
                    <a:pt x="755" y="15062"/>
                  </a:lnTo>
                  <a:lnTo>
                    <a:pt x="876" y="14989"/>
                  </a:lnTo>
                  <a:lnTo>
                    <a:pt x="974" y="14892"/>
                  </a:lnTo>
                  <a:lnTo>
                    <a:pt x="1193" y="14697"/>
                  </a:lnTo>
                  <a:lnTo>
                    <a:pt x="1266" y="14624"/>
                  </a:lnTo>
                  <a:close/>
                  <a:moveTo>
                    <a:pt x="1241" y="15451"/>
                  </a:moveTo>
                  <a:lnTo>
                    <a:pt x="1241" y="15500"/>
                  </a:lnTo>
                  <a:lnTo>
                    <a:pt x="1217" y="15841"/>
                  </a:lnTo>
                  <a:lnTo>
                    <a:pt x="1071" y="15962"/>
                  </a:lnTo>
                  <a:lnTo>
                    <a:pt x="925" y="16108"/>
                  </a:lnTo>
                  <a:lnTo>
                    <a:pt x="682" y="16400"/>
                  </a:lnTo>
                  <a:lnTo>
                    <a:pt x="682" y="16400"/>
                  </a:lnTo>
                  <a:lnTo>
                    <a:pt x="730" y="15695"/>
                  </a:lnTo>
                  <a:lnTo>
                    <a:pt x="779" y="15719"/>
                  </a:lnTo>
                  <a:lnTo>
                    <a:pt x="828" y="15743"/>
                  </a:lnTo>
                  <a:lnTo>
                    <a:pt x="901" y="15743"/>
                  </a:lnTo>
                  <a:lnTo>
                    <a:pt x="949" y="15695"/>
                  </a:lnTo>
                  <a:lnTo>
                    <a:pt x="1241" y="15451"/>
                  </a:lnTo>
                  <a:close/>
                  <a:moveTo>
                    <a:pt x="1193" y="16327"/>
                  </a:moveTo>
                  <a:lnTo>
                    <a:pt x="1120" y="17009"/>
                  </a:lnTo>
                  <a:lnTo>
                    <a:pt x="998" y="17082"/>
                  </a:lnTo>
                  <a:lnTo>
                    <a:pt x="876" y="17179"/>
                  </a:lnTo>
                  <a:lnTo>
                    <a:pt x="682" y="17373"/>
                  </a:lnTo>
                  <a:lnTo>
                    <a:pt x="584" y="17495"/>
                  </a:lnTo>
                  <a:lnTo>
                    <a:pt x="584" y="17495"/>
                  </a:lnTo>
                  <a:lnTo>
                    <a:pt x="657" y="16668"/>
                  </a:lnTo>
                  <a:lnTo>
                    <a:pt x="803" y="16619"/>
                  </a:lnTo>
                  <a:lnTo>
                    <a:pt x="949" y="16522"/>
                  </a:lnTo>
                  <a:lnTo>
                    <a:pt x="1193" y="16327"/>
                  </a:lnTo>
                  <a:close/>
                  <a:moveTo>
                    <a:pt x="6813" y="463"/>
                  </a:moveTo>
                  <a:lnTo>
                    <a:pt x="8322" y="487"/>
                  </a:lnTo>
                  <a:lnTo>
                    <a:pt x="9831" y="560"/>
                  </a:lnTo>
                  <a:lnTo>
                    <a:pt x="12848" y="706"/>
                  </a:lnTo>
                  <a:lnTo>
                    <a:pt x="12799" y="901"/>
                  </a:lnTo>
                  <a:lnTo>
                    <a:pt x="12751" y="1071"/>
                  </a:lnTo>
                  <a:lnTo>
                    <a:pt x="12702" y="1484"/>
                  </a:lnTo>
                  <a:lnTo>
                    <a:pt x="12678" y="1874"/>
                  </a:lnTo>
                  <a:lnTo>
                    <a:pt x="12702" y="2312"/>
                  </a:lnTo>
                  <a:lnTo>
                    <a:pt x="12775" y="3115"/>
                  </a:lnTo>
                  <a:lnTo>
                    <a:pt x="12824" y="3528"/>
                  </a:lnTo>
                  <a:lnTo>
                    <a:pt x="12824" y="3893"/>
                  </a:lnTo>
                  <a:lnTo>
                    <a:pt x="12848" y="3966"/>
                  </a:lnTo>
                  <a:lnTo>
                    <a:pt x="12872" y="4039"/>
                  </a:lnTo>
                  <a:lnTo>
                    <a:pt x="12921" y="4064"/>
                  </a:lnTo>
                  <a:lnTo>
                    <a:pt x="12970" y="4112"/>
                  </a:lnTo>
                  <a:lnTo>
                    <a:pt x="12994" y="4161"/>
                  </a:lnTo>
                  <a:lnTo>
                    <a:pt x="13067" y="4210"/>
                  </a:lnTo>
                  <a:lnTo>
                    <a:pt x="13262" y="4258"/>
                  </a:lnTo>
                  <a:lnTo>
                    <a:pt x="13456" y="4307"/>
                  </a:lnTo>
                  <a:lnTo>
                    <a:pt x="13894" y="4331"/>
                  </a:lnTo>
                  <a:lnTo>
                    <a:pt x="14697" y="4356"/>
                  </a:lnTo>
                  <a:lnTo>
                    <a:pt x="15500" y="4356"/>
                  </a:lnTo>
                  <a:lnTo>
                    <a:pt x="15889" y="4331"/>
                  </a:lnTo>
                  <a:lnTo>
                    <a:pt x="16279" y="4283"/>
                  </a:lnTo>
                  <a:lnTo>
                    <a:pt x="16254" y="5061"/>
                  </a:lnTo>
                  <a:lnTo>
                    <a:pt x="16279" y="5864"/>
                  </a:lnTo>
                  <a:lnTo>
                    <a:pt x="16303" y="6643"/>
                  </a:lnTo>
                  <a:lnTo>
                    <a:pt x="16303" y="7422"/>
                  </a:lnTo>
                  <a:lnTo>
                    <a:pt x="16279" y="9319"/>
                  </a:lnTo>
                  <a:lnTo>
                    <a:pt x="16254" y="10268"/>
                  </a:lnTo>
                  <a:lnTo>
                    <a:pt x="16254" y="11242"/>
                  </a:lnTo>
                  <a:lnTo>
                    <a:pt x="16303" y="13140"/>
                  </a:lnTo>
                  <a:lnTo>
                    <a:pt x="16352" y="15062"/>
                  </a:lnTo>
                  <a:lnTo>
                    <a:pt x="16327" y="15962"/>
                  </a:lnTo>
                  <a:lnTo>
                    <a:pt x="16327" y="16887"/>
                  </a:lnTo>
                  <a:lnTo>
                    <a:pt x="16327" y="17738"/>
                  </a:lnTo>
                  <a:lnTo>
                    <a:pt x="16303" y="18152"/>
                  </a:lnTo>
                  <a:lnTo>
                    <a:pt x="16254" y="18590"/>
                  </a:lnTo>
                  <a:lnTo>
                    <a:pt x="15889" y="18614"/>
                  </a:lnTo>
                  <a:lnTo>
                    <a:pt x="15549" y="18639"/>
                  </a:lnTo>
                  <a:lnTo>
                    <a:pt x="11923" y="18639"/>
                  </a:lnTo>
                  <a:lnTo>
                    <a:pt x="9733" y="18614"/>
                  </a:lnTo>
                  <a:lnTo>
                    <a:pt x="7641" y="18566"/>
                  </a:lnTo>
                  <a:lnTo>
                    <a:pt x="5524" y="18517"/>
                  </a:lnTo>
                  <a:lnTo>
                    <a:pt x="4453" y="18517"/>
                  </a:lnTo>
                  <a:lnTo>
                    <a:pt x="3383" y="18566"/>
                  </a:lnTo>
                  <a:lnTo>
                    <a:pt x="2701" y="18566"/>
                  </a:lnTo>
                  <a:lnTo>
                    <a:pt x="2361" y="18590"/>
                  </a:lnTo>
                  <a:lnTo>
                    <a:pt x="2020" y="18639"/>
                  </a:lnTo>
                  <a:lnTo>
                    <a:pt x="1971" y="18590"/>
                  </a:lnTo>
                  <a:lnTo>
                    <a:pt x="1923" y="18517"/>
                  </a:lnTo>
                  <a:lnTo>
                    <a:pt x="1850" y="18493"/>
                  </a:lnTo>
                  <a:lnTo>
                    <a:pt x="1777" y="18493"/>
                  </a:lnTo>
                  <a:lnTo>
                    <a:pt x="1704" y="18298"/>
                  </a:lnTo>
                  <a:lnTo>
                    <a:pt x="1679" y="18103"/>
                  </a:lnTo>
                  <a:lnTo>
                    <a:pt x="1704" y="18030"/>
                  </a:lnTo>
                  <a:lnTo>
                    <a:pt x="1704" y="17957"/>
                  </a:lnTo>
                  <a:lnTo>
                    <a:pt x="1679" y="17884"/>
                  </a:lnTo>
                  <a:lnTo>
                    <a:pt x="1631" y="17811"/>
                  </a:lnTo>
                  <a:lnTo>
                    <a:pt x="1631" y="17398"/>
                  </a:lnTo>
                  <a:lnTo>
                    <a:pt x="1631" y="17009"/>
                  </a:lnTo>
                  <a:lnTo>
                    <a:pt x="1679" y="16133"/>
                  </a:lnTo>
                  <a:lnTo>
                    <a:pt x="1728" y="15281"/>
                  </a:lnTo>
                  <a:lnTo>
                    <a:pt x="1728" y="15086"/>
                  </a:lnTo>
                  <a:lnTo>
                    <a:pt x="1777" y="15038"/>
                  </a:lnTo>
                  <a:lnTo>
                    <a:pt x="1801" y="14965"/>
                  </a:lnTo>
                  <a:lnTo>
                    <a:pt x="1777" y="14916"/>
                  </a:lnTo>
                  <a:lnTo>
                    <a:pt x="1728" y="14843"/>
                  </a:lnTo>
                  <a:lnTo>
                    <a:pt x="1728" y="13018"/>
                  </a:lnTo>
                  <a:lnTo>
                    <a:pt x="1801" y="12945"/>
                  </a:lnTo>
                  <a:lnTo>
                    <a:pt x="1825" y="12848"/>
                  </a:lnTo>
                  <a:lnTo>
                    <a:pt x="1825" y="12775"/>
                  </a:lnTo>
                  <a:lnTo>
                    <a:pt x="1801" y="12726"/>
                  </a:lnTo>
                  <a:lnTo>
                    <a:pt x="1728" y="12677"/>
                  </a:lnTo>
                  <a:lnTo>
                    <a:pt x="1728" y="11071"/>
                  </a:lnTo>
                  <a:lnTo>
                    <a:pt x="1752" y="11023"/>
                  </a:lnTo>
                  <a:lnTo>
                    <a:pt x="1777" y="10974"/>
                  </a:lnTo>
                  <a:lnTo>
                    <a:pt x="1752" y="10925"/>
                  </a:lnTo>
                  <a:lnTo>
                    <a:pt x="1728" y="10852"/>
                  </a:lnTo>
                  <a:lnTo>
                    <a:pt x="1752" y="10049"/>
                  </a:lnTo>
                  <a:lnTo>
                    <a:pt x="1825" y="7373"/>
                  </a:lnTo>
                  <a:lnTo>
                    <a:pt x="1874" y="6059"/>
                  </a:lnTo>
                  <a:lnTo>
                    <a:pt x="1947" y="4721"/>
                  </a:lnTo>
                  <a:lnTo>
                    <a:pt x="1971" y="4137"/>
                  </a:lnTo>
                  <a:lnTo>
                    <a:pt x="1971" y="3553"/>
                  </a:lnTo>
                  <a:lnTo>
                    <a:pt x="1947" y="2969"/>
                  </a:lnTo>
                  <a:lnTo>
                    <a:pt x="1898" y="2360"/>
                  </a:lnTo>
                  <a:lnTo>
                    <a:pt x="1874" y="1825"/>
                  </a:lnTo>
                  <a:lnTo>
                    <a:pt x="1825" y="1290"/>
                  </a:lnTo>
                  <a:lnTo>
                    <a:pt x="1752" y="925"/>
                  </a:lnTo>
                  <a:lnTo>
                    <a:pt x="1728" y="755"/>
                  </a:lnTo>
                  <a:lnTo>
                    <a:pt x="1704" y="560"/>
                  </a:lnTo>
                  <a:lnTo>
                    <a:pt x="2142" y="609"/>
                  </a:lnTo>
                  <a:lnTo>
                    <a:pt x="2580" y="609"/>
                  </a:lnTo>
                  <a:lnTo>
                    <a:pt x="3456" y="584"/>
                  </a:lnTo>
                  <a:lnTo>
                    <a:pt x="5135" y="511"/>
                  </a:lnTo>
                  <a:lnTo>
                    <a:pt x="5986" y="487"/>
                  </a:lnTo>
                  <a:lnTo>
                    <a:pt x="6813" y="463"/>
                  </a:lnTo>
                  <a:close/>
                  <a:moveTo>
                    <a:pt x="1120" y="17544"/>
                  </a:moveTo>
                  <a:lnTo>
                    <a:pt x="1144" y="17982"/>
                  </a:lnTo>
                  <a:lnTo>
                    <a:pt x="974" y="18176"/>
                  </a:lnTo>
                  <a:lnTo>
                    <a:pt x="803" y="18371"/>
                  </a:lnTo>
                  <a:lnTo>
                    <a:pt x="682" y="18517"/>
                  </a:lnTo>
                  <a:lnTo>
                    <a:pt x="584" y="18663"/>
                  </a:lnTo>
                  <a:lnTo>
                    <a:pt x="536" y="18858"/>
                  </a:lnTo>
                  <a:lnTo>
                    <a:pt x="536" y="19028"/>
                  </a:lnTo>
                  <a:lnTo>
                    <a:pt x="536" y="19052"/>
                  </a:lnTo>
                  <a:lnTo>
                    <a:pt x="584" y="19052"/>
                  </a:lnTo>
                  <a:lnTo>
                    <a:pt x="779" y="18955"/>
                  </a:lnTo>
                  <a:lnTo>
                    <a:pt x="949" y="18809"/>
                  </a:lnTo>
                  <a:lnTo>
                    <a:pt x="1266" y="18468"/>
                  </a:lnTo>
                  <a:lnTo>
                    <a:pt x="1339" y="18663"/>
                  </a:lnTo>
                  <a:lnTo>
                    <a:pt x="1412" y="18833"/>
                  </a:lnTo>
                  <a:lnTo>
                    <a:pt x="1168" y="19150"/>
                  </a:lnTo>
                  <a:lnTo>
                    <a:pt x="901" y="19539"/>
                  </a:lnTo>
                  <a:lnTo>
                    <a:pt x="657" y="19928"/>
                  </a:lnTo>
                  <a:lnTo>
                    <a:pt x="584" y="19685"/>
                  </a:lnTo>
                  <a:lnTo>
                    <a:pt x="560" y="19466"/>
                  </a:lnTo>
                  <a:lnTo>
                    <a:pt x="511" y="18979"/>
                  </a:lnTo>
                  <a:lnTo>
                    <a:pt x="511" y="18468"/>
                  </a:lnTo>
                  <a:lnTo>
                    <a:pt x="536" y="17982"/>
                  </a:lnTo>
                  <a:lnTo>
                    <a:pt x="657" y="17909"/>
                  </a:lnTo>
                  <a:lnTo>
                    <a:pt x="779" y="17836"/>
                  </a:lnTo>
                  <a:lnTo>
                    <a:pt x="974" y="17665"/>
                  </a:lnTo>
                  <a:lnTo>
                    <a:pt x="1120" y="17544"/>
                  </a:lnTo>
                  <a:close/>
                  <a:moveTo>
                    <a:pt x="15451" y="19101"/>
                  </a:moveTo>
                  <a:lnTo>
                    <a:pt x="15427" y="19296"/>
                  </a:lnTo>
                  <a:lnTo>
                    <a:pt x="15427" y="19490"/>
                  </a:lnTo>
                  <a:lnTo>
                    <a:pt x="15451" y="19904"/>
                  </a:lnTo>
                  <a:lnTo>
                    <a:pt x="15086" y="19953"/>
                  </a:lnTo>
                  <a:lnTo>
                    <a:pt x="15086" y="19953"/>
                  </a:lnTo>
                  <a:lnTo>
                    <a:pt x="15159" y="19734"/>
                  </a:lnTo>
                  <a:lnTo>
                    <a:pt x="15257" y="19417"/>
                  </a:lnTo>
                  <a:lnTo>
                    <a:pt x="15281" y="19271"/>
                  </a:lnTo>
                  <a:lnTo>
                    <a:pt x="15281" y="19101"/>
                  </a:lnTo>
                  <a:close/>
                  <a:moveTo>
                    <a:pt x="15062" y="19101"/>
                  </a:moveTo>
                  <a:lnTo>
                    <a:pt x="14989" y="19174"/>
                  </a:lnTo>
                  <a:lnTo>
                    <a:pt x="14940" y="19271"/>
                  </a:lnTo>
                  <a:lnTo>
                    <a:pt x="14867" y="19442"/>
                  </a:lnTo>
                  <a:lnTo>
                    <a:pt x="14721" y="19782"/>
                  </a:lnTo>
                  <a:lnTo>
                    <a:pt x="14600" y="20026"/>
                  </a:lnTo>
                  <a:lnTo>
                    <a:pt x="14357" y="20050"/>
                  </a:lnTo>
                  <a:lnTo>
                    <a:pt x="14357" y="20050"/>
                  </a:lnTo>
                  <a:lnTo>
                    <a:pt x="14454" y="19758"/>
                  </a:lnTo>
                  <a:lnTo>
                    <a:pt x="14503" y="19563"/>
                  </a:lnTo>
                  <a:lnTo>
                    <a:pt x="14551" y="19344"/>
                  </a:lnTo>
                  <a:lnTo>
                    <a:pt x="14575" y="19198"/>
                  </a:lnTo>
                  <a:lnTo>
                    <a:pt x="14551" y="19125"/>
                  </a:lnTo>
                  <a:lnTo>
                    <a:pt x="15062" y="19101"/>
                  </a:lnTo>
                  <a:close/>
                  <a:moveTo>
                    <a:pt x="9782" y="19052"/>
                  </a:moveTo>
                  <a:lnTo>
                    <a:pt x="9660" y="19296"/>
                  </a:lnTo>
                  <a:lnTo>
                    <a:pt x="9563" y="19563"/>
                  </a:lnTo>
                  <a:lnTo>
                    <a:pt x="9490" y="19831"/>
                  </a:lnTo>
                  <a:lnTo>
                    <a:pt x="9441" y="20074"/>
                  </a:lnTo>
                  <a:lnTo>
                    <a:pt x="9028" y="20074"/>
                  </a:lnTo>
                  <a:lnTo>
                    <a:pt x="9125" y="19831"/>
                  </a:lnTo>
                  <a:lnTo>
                    <a:pt x="9174" y="19636"/>
                  </a:lnTo>
                  <a:lnTo>
                    <a:pt x="9320" y="19344"/>
                  </a:lnTo>
                  <a:lnTo>
                    <a:pt x="9368" y="19174"/>
                  </a:lnTo>
                  <a:lnTo>
                    <a:pt x="9393" y="19101"/>
                  </a:lnTo>
                  <a:lnTo>
                    <a:pt x="9368" y="19052"/>
                  </a:lnTo>
                  <a:close/>
                  <a:moveTo>
                    <a:pt x="10780" y="19077"/>
                  </a:moveTo>
                  <a:lnTo>
                    <a:pt x="10609" y="19296"/>
                  </a:lnTo>
                  <a:lnTo>
                    <a:pt x="10439" y="19539"/>
                  </a:lnTo>
                  <a:lnTo>
                    <a:pt x="10366" y="19685"/>
                  </a:lnTo>
                  <a:lnTo>
                    <a:pt x="10317" y="19807"/>
                  </a:lnTo>
                  <a:lnTo>
                    <a:pt x="10269" y="19953"/>
                  </a:lnTo>
                  <a:lnTo>
                    <a:pt x="10269" y="20074"/>
                  </a:lnTo>
                  <a:lnTo>
                    <a:pt x="9904" y="20074"/>
                  </a:lnTo>
                  <a:lnTo>
                    <a:pt x="9904" y="19977"/>
                  </a:lnTo>
                  <a:lnTo>
                    <a:pt x="9977" y="19734"/>
                  </a:lnTo>
                  <a:lnTo>
                    <a:pt x="10050" y="19515"/>
                  </a:lnTo>
                  <a:lnTo>
                    <a:pt x="10147" y="19320"/>
                  </a:lnTo>
                  <a:lnTo>
                    <a:pt x="10196" y="19198"/>
                  </a:lnTo>
                  <a:lnTo>
                    <a:pt x="10220" y="19077"/>
                  </a:lnTo>
                  <a:close/>
                  <a:moveTo>
                    <a:pt x="9101" y="19028"/>
                  </a:moveTo>
                  <a:lnTo>
                    <a:pt x="9003" y="19150"/>
                  </a:lnTo>
                  <a:lnTo>
                    <a:pt x="8930" y="19271"/>
                  </a:lnTo>
                  <a:lnTo>
                    <a:pt x="8809" y="19466"/>
                  </a:lnTo>
                  <a:lnTo>
                    <a:pt x="8736" y="19685"/>
                  </a:lnTo>
                  <a:lnTo>
                    <a:pt x="8638" y="19880"/>
                  </a:lnTo>
                  <a:lnTo>
                    <a:pt x="8614" y="19977"/>
                  </a:lnTo>
                  <a:lnTo>
                    <a:pt x="8565" y="20074"/>
                  </a:lnTo>
                  <a:lnTo>
                    <a:pt x="8079" y="20099"/>
                  </a:lnTo>
                  <a:lnTo>
                    <a:pt x="8103" y="19953"/>
                  </a:lnTo>
                  <a:lnTo>
                    <a:pt x="8176" y="19734"/>
                  </a:lnTo>
                  <a:lnTo>
                    <a:pt x="8273" y="19490"/>
                  </a:lnTo>
                  <a:lnTo>
                    <a:pt x="8395" y="19296"/>
                  </a:lnTo>
                  <a:lnTo>
                    <a:pt x="8468" y="19150"/>
                  </a:lnTo>
                  <a:lnTo>
                    <a:pt x="8517" y="19028"/>
                  </a:lnTo>
                  <a:close/>
                  <a:moveTo>
                    <a:pt x="10926" y="19077"/>
                  </a:moveTo>
                  <a:lnTo>
                    <a:pt x="10999" y="19101"/>
                  </a:lnTo>
                  <a:lnTo>
                    <a:pt x="11631" y="19101"/>
                  </a:lnTo>
                  <a:lnTo>
                    <a:pt x="11510" y="19247"/>
                  </a:lnTo>
                  <a:lnTo>
                    <a:pt x="11412" y="19393"/>
                  </a:lnTo>
                  <a:lnTo>
                    <a:pt x="11266" y="19685"/>
                  </a:lnTo>
                  <a:lnTo>
                    <a:pt x="11193" y="19880"/>
                  </a:lnTo>
                  <a:lnTo>
                    <a:pt x="11169" y="20001"/>
                  </a:lnTo>
                  <a:lnTo>
                    <a:pt x="11145" y="20099"/>
                  </a:lnTo>
                  <a:lnTo>
                    <a:pt x="11047" y="20099"/>
                  </a:lnTo>
                  <a:lnTo>
                    <a:pt x="10609" y="20074"/>
                  </a:lnTo>
                  <a:lnTo>
                    <a:pt x="10658" y="19831"/>
                  </a:lnTo>
                  <a:lnTo>
                    <a:pt x="10731" y="19588"/>
                  </a:lnTo>
                  <a:lnTo>
                    <a:pt x="10926" y="19077"/>
                  </a:lnTo>
                  <a:close/>
                  <a:moveTo>
                    <a:pt x="14357" y="19125"/>
                  </a:moveTo>
                  <a:lnTo>
                    <a:pt x="14308" y="19198"/>
                  </a:lnTo>
                  <a:lnTo>
                    <a:pt x="14186" y="19393"/>
                  </a:lnTo>
                  <a:lnTo>
                    <a:pt x="14113" y="19563"/>
                  </a:lnTo>
                  <a:lnTo>
                    <a:pt x="14016" y="19782"/>
                  </a:lnTo>
                  <a:lnTo>
                    <a:pt x="13919" y="20001"/>
                  </a:lnTo>
                  <a:lnTo>
                    <a:pt x="13870" y="20074"/>
                  </a:lnTo>
                  <a:lnTo>
                    <a:pt x="13335" y="20099"/>
                  </a:lnTo>
                  <a:lnTo>
                    <a:pt x="13432" y="19880"/>
                  </a:lnTo>
                  <a:lnTo>
                    <a:pt x="13529" y="19685"/>
                  </a:lnTo>
                  <a:lnTo>
                    <a:pt x="13651" y="19393"/>
                  </a:lnTo>
                  <a:lnTo>
                    <a:pt x="13675" y="19344"/>
                  </a:lnTo>
                  <a:lnTo>
                    <a:pt x="13675" y="19271"/>
                  </a:lnTo>
                  <a:lnTo>
                    <a:pt x="13675" y="19198"/>
                  </a:lnTo>
                  <a:lnTo>
                    <a:pt x="13675" y="19150"/>
                  </a:lnTo>
                  <a:lnTo>
                    <a:pt x="13700" y="19125"/>
                  </a:lnTo>
                  <a:close/>
                  <a:moveTo>
                    <a:pt x="7665" y="18979"/>
                  </a:moveTo>
                  <a:lnTo>
                    <a:pt x="8200" y="19004"/>
                  </a:lnTo>
                  <a:lnTo>
                    <a:pt x="8079" y="19125"/>
                  </a:lnTo>
                  <a:lnTo>
                    <a:pt x="8006" y="19271"/>
                  </a:lnTo>
                  <a:lnTo>
                    <a:pt x="7884" y="19490"/>
                  </a:lnTo>
                  <a:lnTo>
                    <a:pt x="7738" y="19782"/>
                  </a:lnTo>
                  <a:lnTo>
                    <a:pt x="7689" y="19953"/>
                  </a:lnTo>
                  <a:lnTo>
                    <a:pt x="7689" y="20099"/>
                  </a:lnTo>
                  <a:lnTo>
                    <a:pt x="6984" y="20123"/>
                  </a:lnTo>
                  <a:lnTo>
                    <a:pt x="7057" y="19977"/>
                  </a:lnTo>
                  <a:lnTo>
                    <a:pt x="7130" y="19831"/>
                  </a:lnTo>
                  <a:lnTo>
                    <a:pt x="7324" y="19563"/>
                  </a:lnTo>
                  <a:lnTo>
                    <a:pt x="7519" y="19271"/>
                  </a:lnTo>
                  <a:lnTo>
                    <a:pt x="7592" y="19125"/>
                  </a:lnTo>
                  <a:lnTo>
                    <a:pt x="7665" y="18979"/>
                  </a:lnTo>
                  <a:close/>
                  <a:moveTo>
                    <a:pt x="11996" y="19101"/>
                  </a:moveTo>
                  <a:lnTo>
                    <a:pt x="12556" y="19125"/>
                  </a:lnTo>
                  <a:lnTo>
                    <a:pt x="12483" y="19223"/>
                  </a:lnTo>
                  <a:lnTo>
                    <a:pt x="12410" y="19320"/>
                  </a:lnTo>
                  <a:lnTo>
                    <a:pt x="12313" y="19563"/>
                  </a:lnTo>
                  <a:lnTo>
                    <a:pt x="12240" y="19855"/>
                  </a:lnTo>
                  <a:lnTo>
                    <a:pt x="12167" y="20123"/>
                  </a:lnTo>
                  <a:lnTo>
                    <a:pt x="11558" y="20099"/>
                  </a:lnTo>
                  <a:lnTo>
                    <a:pt x="11583" y="19953"/>
                  </a:lnTo>
                  <a:lnTo>
                    <a:pt x="11656" y="19807"/>
                  </a:lnTo>
                  <a:lnTo>
                    <a:pt x="11802" y="19563"/>
                  </a:lnTo>
                  <a:lnTo>
                    <a:pt x="11899" y="19369"/>
                  </a:lnTo>
                  <a:lnTo>
                    <a:pt x="11948" y="19247"/>
                  </a:lnTo>
                  <a:lnTo>
                    <a:pt x="11996" y="19101"/>
                  </a:lnTo>
                  <a:close/>
                  <a:moveTo>
                    <a:pt x="13602" y="19125"/>
                  </a:moveTo>
                  <a:lnTo>
                    <a:pt x="13505" y="19174"/>
                  </a:lnTo>
                  <a:lnTo>
                    <a:pt x="13408" y="19247"/>
                  </a:lnTo>
                  <a:lnTo>
                    <a:pt x="13286" y="19393"/>
                  </a:lnTo>
                  <a:lnTo>
                    <a:pt x="13164" y="19539"/>
                  </a:lnTo>
                  <a:lnTo>
                    <a:pt x="13018" y="19831"/>
                  </a:lnTo>
                  <a:lnTo>
                    <a:pt x="12921" y="20123"/>
                  </a:lnTo>
                  <a:lnTo>
                    <a:pt x="12580" y="20123"/>
                  </a:lnTo>
                  <a:lnTo>
                    <a:pt x="12653" y="19807"/>
                  </a:lnTo>
                  <a:lnTo>
                    <a:pt x="12751" y="19490"/>
                  </a:lnTo>
                  <a:lnTo>
                    <a:pt x="12848" y="19150"/>
                  </a:lnTo>
                  <a:lnTo>
                    <a:pt x="12848" y="19125"/>
                  </a:lnTo>
                  <a:close/>
                  <a:moveTo>
                    <a:pt x="6813" y="18955"/>
                  </a:moveTo>
                  <a:lnTo>
                    <a:pt x="7324" y="18979"/>
                  </a:lnTo>
                  <a:lnTo>
                    <a:pt x="7203" y="19101"/>
                  </a:lnTo>
                  <a:lnTo>
                    <a:pt x="7081" y="19223"/>
                  </a:lnTo>
                  <a:lnTo>
                    <a:pt x="6886" y="19515"/>
                  </a:lnTo>
                  <a:lnTo>
                    <a:pt x="6716" y="19831"/>
                  </a:lnTo>
                  <a:lnTo>
                    <a:pt x="6619" y="20147"/>
                  </a:lnTo>
                  <a:lnTo>
                    <a:pt x="6303" y="20147"/>
                  </a:lnTo>
                  <a:lnTo>
                    <a:pt x="6351" y="20001"/>
                  </a:lnTo>
                  <a:lnTo>
                    <a:pt x="6400" y="19855"/>
                  </a:lnTo>
                  <a:lnTo>
                    <a:pt x="6424" y="19685"/>
                  </a:lnTo>
                  <a:lnTo>
                    <a:pt x="6497" y="19539"/>
                  </a:lnTo>
                  <a:lnTo>
                    <a:pt x="6643" y="19247"/>
                  </a:lnTo>
                  <a:lnTo>
                    <a:pt x="6813" y="18955"/>
                  </a:lnTo>
                  <a:close/>
                  <a:moveTo>
                    <a:pt x="6376" y="18955"/>
                  </a:moveTo>
                  <a:lnTo>
                    <a:pt x="6230" y="19198"/>
                  </a:lnTo>
                  <a:lnTo>
                    <a:pt x="6132" y="19417"/>
                  </a:lnTo>
                  <a:lnTo>
                    <a:pt x="6059" y="19588"/>
                  </a:lnTo>
                  <a:lnTo>
                    <a:pt x="5962" y="19782"/>
                  </a:lnTo>
                  <a:lnTo>
                    <a:pt x="5913" y="19977"/>
                  </a:lnTo>
                  <a:lnTo>
                    <a:pt x="5913" y="20074"/>
                  </a:lnTo>
                  <a:lnTo>
                    <a:pt x="5938" y="20172"/>
                  </a:lnTo>
                  <a:lnTo>
                    <a:pt x="5086" y="20220"/>
                  </a:lnTo>
                  <a:lnTo>
                    <a:pt x="5208" y="19977"/>
                  </a:lnTo>
                  <a:lnTo>
                    <a:pt x="5329" y="19734"/>
                  </a:lnTo>
                  <a:lnTo>
                    <a:pt x="5573" y="19320"/>
                  </a:lnTo>
                  <a:lnTo>
                    <a:pt x="5670" y="19150"/>
                  </a:lnTo>
                  <a:lnTo>
                    <a:pt x="5743" y="19052"/>
                  </a:lnTo>
                  <a:lnTo>
                    <a:pt x="5743" y="19004"/>
                  </a:lnTo>
                  <a:lnTo>
                    <a:pt x="5719" y="18955"/>
                  </a:lnTo>
                  <a:close/>
                  <a:moveTo>
                    <a:pt x="5475" y="18955"/>
                  </a:moveTo>
                  <a:lnTo>
                    <a:pt x="5305" y="19125"/>
                  </a:lnTo>
                  <a:lnTo>
                    <a:pt x="5183" y="19296"/>
                  </a:lnTo>
                  <a:lnTo>
                    <a:pt x="4964" y="19685"/>
                  </a:lnTo>
                  <a:lnTo>
                    <a:pt x="4818" y="19953"/>
                  </a:lnTo>
                  <a:lnTo>
                    <a:pt x="4745" y="20099"/>
                  </a:lnTo>
                  <a:lnTo>
                    <a:pt x="4745" y="20220"/>
                  </a:lnTo>
                  <a:lnTo>
                    <a:pt x="4210" y="20269"/>
                  </a:lnTo>
                  <a:lnTo>
                    <a:pt x="4234" y="20196"/>
                  </a:lnTo>
                  <a:lnTo>
                    <a:pt x="4332" y="19953"/>
                  </a:lnTo>
                  <a:lnTo>
                    <a:pt x="4429" y="19709"/>
                  </a:lnTo>
                  <a:lnTo>
                    <a:pt x="4624" y="19369"/>
                  </a:lnTo>
                  <a:lnTo>
                    <a:pt x="4672" y="19271"/>
                  </a:lnTo>
                  <a:lnTo>
                    <a:pt x="4697" y="19198"/>
                  </a:lnTo>
                  <a:lnTo>
                    <a:pt x="4697" y="19101"/>
                  </a:lnTo>
                  <a:lnTo>
                    <a:pt x="4672" y="19004"/>
                  </a:lnTo>
                  <a:lnTo>
                    <a:pt x="4551" y="19004"/>
                  </a:lnTo>
                  <a:lnTo>
                    <a:pt x="4453" y="19077"/>
                  </a:lnTo>
                  <a:lnTo>
                    <a:pt x="4356" y="19150"/>
                  </a:lnTo>
                  <a:lnTo>
                    <a:pt x="4259" y="19271"/>
                  </a:lnTo>
                  <a:lnTo>
                    <a:pt x="4113" y="19490"/>
                  </a:lnTo>
                  <a:lnTo>
                    <a:pt x="4015" y="19709"/>
                  </a:lnTo>
                  <a:lnTo>
                    <a:pt x="3869" y="19977"/>
                  </a:lnTo>
                  <a:lnTo>
                    <a:pt x="3821" y="20123"/>
                  </a:lnTo>
                  <a:lnTo>
                    <a:pt x="3796" y="20293"/>
                  </a:lnTo>
                  <a:lnTo>
                    <a:pt x="3358" y="20318"/>
                  </a:lnTo>
                  <a:lnTo>
                    <a:pt x="3383" y="20172"/>
                  </a:lnTo>
                  <a:lnTo>
                    <a:pt x="3456" y="19928"/>
                  </a:lnTo>
                  <a:lnTo>
                    <a:pt x="3553" y="19709"/>
                  </a:lnTo>
                  <a:lnTo>
                    <a:pt x="3748" y="19320"/>
                  </a:lnTo>
                  <a:lnTo>
                    <a:pt x="3967" y="18955"/>
                  </a:lnTo>
                  <a:close/>
                  <a:moveTo>
                    <a:pt x="1850" y="19028"/>
                  </a:moveTo>
                  <a:lnTo>
                    <a:pt x="2166" y="19052"/>
                  </a:lnTo>
                  <a:lnTo>
                    <a:pt x="2507" y="19052"/>
                  </a:lnTo>
                  <a:lnTo>
                    <a:pt x="2239" y="19393"/>
                  </a:lnTo>
                  <a:lnTo>
                    <a:pt x="1971" y="19758"/>
                  </a:lnTo>
                  <a:lnTo>
                    <a:pt x="1777" y="20099"/>
                  </a:lnTo>
                  <a:lnTo>
                    <a:pt x="1704" y="20245"/>
                  </a:lnTo>
                  <a:lnTo>
                    <a:pt x="1655" y="20366"/>
                  </a:lnTo>
                  <a:lnTo>
                    <a:pt x="1558" y="20366"/>
                  </a:lnTo>
                  <a:lnTo>
                    <a:pt x="1217" y="20342"/>
                  </a:lnTo>
                  <a:lnTo>
                    <a:pt x="876" y="20318"/>
                  </a:lnTo>
                  <a:lnTo>
                    <a:pt x="1144" y="20001"/>
                  </a:lnTo>
                  <a:lnTo>
                    <a:pt x="1363" y="19685"/>
                  </a:lnTo>
                  <a:lnTo>
                    <a:pt x="1606" y="19344"/>
                  </a:lnTo>
                  <a:lnTo>
                    <a:pt x="1850" y="19028"/>
                  </a:lnTo>
                  <a:close/>
                  <a:moveTo>
                    <a:pt x="3675" y="18955"/>
                  </a:moveTo>
                  <a:lnTo>
                    <a:pt x="3553" y="19077"/>
                  </a:lnTo>
                  <a:lnTo>
                    <a:pt x="3431" y="19223"/>
                  </a:lnTo>
                  <a:lnTo>
                    <a:pt x="3261" y="19539"/>
                  </a:lnTo>
                  <a:lnTo>
                    <a:pt x="3164" y="19709"/>
                  </a:lnTo>
                  <a:lnTo>
                    <a:pt x="3066" y="19904"/>
                  </a:lnTo>
                  <a:lnTo>
                    <a:pt x="3018" y="20123"/>
                  </a:lnTo>
                  <a:lnTo>
                    <a:pt x="2993" y="20220"/>
                  </a:lnTo>
                  <a:lnTo>
                    <a:pt x="2993" y="20342"/>
                  </a:lnTo>
                  <a:lnTo>
                    <a:pt x="2044" y="20391"/>
                  </a:lnTo>
                  <a:lnTo>
                    <a:pt x="2239" y="20123"/>
                  </a:lnTo>
                  <a:lnTo>
                    <a:pt x="2361" y="19928"/>
                  </a:lnTo>
                  <a:lnTo>
                    <a:pt x="2677" y="19442"/>
                  </a:lnTo>
                  <a:lnTo>
                    <a:pt x="2872" y="19198"/>
                  </a:lnTo>
                  <a:lnTo>
                    <a:pt x="2969" y="19101"/>
                  </a:lnTo>
                  <a:lnTo>
                    <a:pt x="3066" y="19004"/>
                  </a:lnTo>
                  <a:lnTo>
                    <a:pt x="3675" y="18955"/>
                  </a:lnTo>
                  <a:close/>
                  <a:moveTo>
                    <a:pt x="6643" y="0"/>
                  </a:moveTo>
                  <a:lnTo>
                    <a:pt x="5792" y="25"/>
                  </a:lnTo>
                  <a:lnTo>
                    <a:pt x="4940" y="49"/>
                  </a:lnTo>
                  <a:lnTo>
                    <a:pt x="3261" y="146"/>
                  </a:lnTo>
                  <a:lnTo>
                    <a:pt x="2093" y="195"/>
                  </a:lnTo>
                  <a:lnTo>
                    <a:pt x="1898" y="195"/>
                  </a:lnTo>
                  <a:lnTo>
                    <a:pt x="1704" y="244"/>
                  </a:lnTo>
                  <a:lnTo>
                    <a:pt x="1655" y="219"/>
                  </a:lnTo>
                  <a:lnTo>
                    <a:pt x="1582" y="195"/>
                  </a:lnTo>
                  <a:lnTo>
                    <a:pt x="1509" y="219"/>
                  </a:lnTo>
                  <a:lnTo>
                    <a:pt x="1460" y="268"/>
                  </a:lnTo>
                  <a:lnTo>
                    <a:pt x="1412" y="390"/>
                  </a:lnTo>
                  <a:lnTo>
                    <a:pt x="1363" y="511"/>
                  </a:lnTo>
                  <a:lnTo>
                    <a:pt x="1339" y="755"/>
                  </a:lnTo>
                  <a:lnTo>
                    <a:pt x="1339" y="1047"/>
                  </a:lnTo>
                  <a:lnTo>
                    <a:pt x="1387" y="1314"/>
                  </a:lnTo>
                  <a:lnTo>
                    <a:pt x="1217" y="1290"/>
                  </a:lnTo>
                  <a:lnTo>
                    <a:pt x="1047" y="1290"/>
                  </a:lnTo>
                  <a:lnTo>
                    <a:pt x="730" y="1314"/>
                  </a:lnTo>
                  <a:lnTo>
                    <a:pt x="560" y="1314"/>
                  </a:lnTo>
                  <a:lnTo>
                    <a:pt x="365" y="1338"/>
                  </a:lnTo>
                  <a:lnTo>
                    <a:pt x="268" y="1363"/>
                  </a:lnTo>
                  <a:lnTo>
                    <a:pt x="195" y="1411"/>
                  </a:lnTo>
                  <a:lnTo>
                    <a:pt x="146" y="1460"/>
                  </a:lnTo>
                  <a:lnTo>
                    <a:pt x="122" y="1557"/>
                  </a:lnTo>
                  <a:lnTo>
                    <a:pt x="122" y="1630"/>
                  </a:lnTo>
                  <a:lnTo>
                    <a:pt x="98" y="1874"/>
                  </a:lnTo>
                  <a:lnTo>
                    <a:pt x="73" y="2117"/>
                  </a:lnTo>
                  <a:lnTo>
                    <a:pt x="49" y="2652"/>
                  </a:lnTo>
                  <a:lnTo>
                    <a:pt x="73" y="3674"/>
                  </a:lnTo>
                  <a:lnTo>
                    <a:pt x="49" y="4891"/>
                  </a:lnTo>
                  <a:lnTo>
                    <a:pt x="25" y="6083"/>
                  </a:lnTo>
                  <a:lnTo>
                    <a:pt x="49" y="6765"/>
                  </a:lnTo>
                  <a:lnTo>
                    <a:pt x="49" y="7446"/>
                  </a:lnTo>
                  <a:lnTo>
                    <a:pt x="122" y="8809"/>
                  </a:lnTo>
                  <a:lnTo>
                    <a:pt x="219" y="10171"/>
                  </a:lnTo>
                  <a:lnTo>
                    <a:pt x="317" y="11534"/>
                  </a:lnTo>
                  <a:lnTo>
                    <a:pt x="341" y="12166"/>
                  </a:lnTo>
                  <a:lnTo>
                    <a:pt x="341" y="12799"/>
                  </a:lnTo>
                  <a:lnTo>
                    <a:pt x="292" y="14064"/>
                  </a:lnTo>
                  <a:lnTo>
                    <a:pt x="244" y="15330"/>
                  </a:lnTo>
                  <a:lnTo>
                    <a:pt x="171" y="16595"/>
                  </a:lnTo>
                  <a:lnTo>
                    <a:pt x="73" y="17519"/>
                  </a:lnTo>
                  <a:lnTo>
                    <a:pt x="49" y="17982"/>
                  </a:lnTo>
                  <a:lnTo>
                    <a:pt x="0" y="18444"/>
                  </a:lnTo>
                  <a:lnTo>
                    <a:pt x="0" y="18931"/>
                  </a:lnTo>
                  <a:lnTo>
                    <a:pt x="25" y="19393"/>
                  </a:lnTo>
                  <a:lnTo>
                    <a:pt x="98" y="19831"/>
                  </a:lnTo>
                  <a:lnTo>
                    <a:pt x="146" y="20050"/>
                  </a:lnTo>
                  <a:lnTo>
                    <a:pt x="219" y="20269"/>
                  </a:lnTo>
                  <a:lnTo>
                    <a:pt x="292" y="20366"/>
                  </a:lnTo>
                  <a:lnTo>
                    <a:pt x="365" y="20415"/>
                  </a:lnTo>
                  <a:lnTo>
                    <a:pt x="463" y="20439"/>
                  </a:lnTo>
                  <a:lnTo>
                    <a:pt x="560" y="20415"/>
                  </a:lnTo>
                  <a:lnTo>
                    <a:pt x="584" y="20512"/>
                  </a:lnTo>
                  <a:lnTo>
                    <a:pt x="633" y="20610"/>
                  </a:lnTo>
                  <a:lnTo>
                    <a:pt x="706" y="20658"/>
                  </a:lnTo>
                  <a:lnTo>
                    <a:pt x="803" y="20731"/>
                  </a:lnTo>
                  <a:lnTo>
                    <a:pt x="1047" y="20804"/>
                  </a:lnTo>
                  <a:lnTo>
                    <a:pt x="1339" y="20853"/>
                  </a:lnTo>
                  <a:lnTo>
                    <a:pt x="1631" y="20877"/>
                  </a:lnTo>
                  <a:lnTo>
                    <a:pt x="1923" y="20877"/>
                  </a:lnTo>
                  <a:lnTo>
                    <a:pt x="2312" y="20853"/>
                  </a:lnTo>
                  <a:lnTo>
                    <a:pt x="3188" y="20829"/>
                  </a:lnTo>
                  <a:lnTo>
                    <a:pt x="4064" y="20780"/>
                  </a:lnTo>
                  <a:lnTo>
                    <a:pt x="5792" y="20683"/>
                  </a:lnTo>
                  <a:lnTo>
                    <a:pt x="7057" y="20634"/>
                  </a:lnTo>
                  <a:lnTo>
                    <a:pt x="8346" y="20585"/>
                  </a:lnTo>
                  <a:lnTo>
                    <a:pt x="9612" y="20585"/>
                  </a:lnTo>
                  <a:lnTo>
                    <a:pt x="10901" y="20610"/>
                  </a:lnTo>
                  <a:lnTo>
                    <a:pt x="12240" y="20634"/>
                  </a:lnTo>
                  <a:lnTo>
                    <a:pt x="12337" y="20658"/>
                  </a:lnTo>
                  <a:lnTo>
                    <a:pt x="12434" y="20658"/>
                  </a:lnTo>
                  <a:lnTo>
                    <a:pt x="12483" y="20634"/>
                  </a:lnTo>
                  <a:lnTo>
                    <a:pt x="13262" y="20634"/>
                  </a:lnTo>
                  <a:lnTo>
                    <a:pt x="14065" y="20585"/>
                  </a:lnTo>
                  <a:lnTo>
                    <a:pt x="14843" y="20512"/>
                  </a:lnTo>
                  <a:lnTo>
                    <a:pt x="15622" y="20391"/>
                  </a:lnTo>
                  <a:lnTo>
                    <a:pt x="15695" y="20366"/>
                  </a:lnTo>
                  <a:lnTo>
                    <a:pt x="15743" y="20342"/>
                  </a:lnTo>
                  <a:lnTo>
                    <a:pt x="15865" y="20318"/>
                  </a:lnTo>
                  <a:lnTo>
                    <a:pt x="15962" y="20269"/>
                  </a:lnTo>
                  <a:lnTo>
                    <a:pt x="16035" y="20172"/>
                  </a:lnTo>
                  <a:lnTo>
                    <a:pt x="16035" y="20123"/>
                  </a:lnTo>
                  <a:lnTo>
                    <a:pt x="16035" y="20050"/>
                  </a:lnTo>
                  <a:lnTo>
                    <a:pt x="16011" y="19807"/>
                  </a:lnTo>
                  <a:lnTo>
                    <a:pt x="15987" y="19563"/>
                  </a:lnTo>
                  <a:lnTo>
                    <a:pt x="15938" y="19320"/>
                  </a:lnTo>
                  <a:lnTo>
                    <a:pt x="15938" y="19077"/>
                  </a:lnTo>
                  <a:lnTo>
                    <a:pt x="16425" y="19028"/>
                  </a:lnTo>
                  <a:lnTo>
                    <a:pt x="16522" y="18979"/>
                  </a:lnTo>
                  <a:lnTo>
                    <a:pt x="16619" y="18906"/>
                  </a:lnTo>
                  <a:lnTo>
                    <a:pt x="16668" y="18833"/>
                  </a:lnTo>
                  <a:lnTo>
                    <a:pt x="16717" y="18760"/>
                  </a:lnTo>
                  <a:lnTo>
                    <a:pt x="16790" y="18347"/>
                  </a:lnTo>
                  <a:lnTo>
                    <a:pt x="16838" y="17933"/>
                  </a:lnTo>
                  <a:lnTo>
                    <a:pt x="16863" y="17519"/>
                  </a:lnTo>
                  <a:lnTo>
                    <a:pt x="16863" y="17106"/>
                  </a:lnTo>
                  <a:lnTo>
                    <a:pt x="16863" y="16254"/>
                  </a:lnTo>
                  <a:lnTo>
                    <a:pt x="16863" y="15427"/>
                  </a:lnTo>
                  <a:lnTo>
                    <a:pt x="16838" y="14429"/>
                  </a:lnTo>
                  <a:lnTo>
                    <a:pt x="16838" y="13432"/>
                  </a:lnTo>
                  <a:lnTo>
                    <a:pt x="16765" y="11412"/>
                  </a:lnTo>
                  <a:lnTo>
                    <a:pt x="16765" y="10414"/>
                  </a:lnTo>
                  <a:lnTo>
                    <a:pt x="16765" y="9417"/>
                  </a:lnTo>
                  <a:lnTo>
                    <a:pt x="16814" y="7422"/>
                  </a:lnTo>
                  <a:lnTo>
                    <a:pt x="16814" y="6473"/>
                  </a:lnTo>
                  <a:lnTo>
                    <a:pt x="16838" y="5499"/>
                  </a:lnTo>
                  <a:lnTo>
                    <a:pt x="16814" y="5013"/>
                  </a:lnTo>
                  <a:lnTo>
                    <a:pt x="16765" y="4550"/>
                  </a:lnTo>
                  <a:lnTo>
                    <a:pt x="16717" y="4064"/>
                  </a:lnTo>
                  <a:lnTo>
                    <a:pt x="16619" y="3601"/>
                  </a:lnTo>
                  <a:lnTo>
                    <a:pt x="16595" y="3553"/>
                  </a:lnTo>
                  <a:lnTo>
                    <a:pt x="16522" y="3504"/>
                  </a:lnTo>
                  <a:lnTo>
                    <a:pt x="16425" y="3334"/>
                  </a:lnTo>
                  <a:lnTo>
                    <a:pt x="16303" y="3188"/>
                  </a:lnTo>
                  <a:lnTo>
                    <a:pt x="16060" y="2896"/>
                  </a:lnTo>
                  <a:lnTo>
                    <a:pt x="15792" y="2604"/>
                  </a:lnTo>
                  <a:lnTo>
                    <a:pt x="15524" y="2336"/>
                  </a:lnTo>
                  <a:lnTo>
                    <a:pt x="14989" y="1801"/>
                  </a:lnTo>
                  <a:lnTo>
                    <a:pt x="14503" y="1338"/>
                  </a:lnTo>
                  <a:lnTo>
                    <a:pt x="14259" y="1119"/>
                  </a:lnTo>
                  <a:lnTo>
                    <a:pt x="14016" y="901"/>
                  </a:lnTo>
                  <a:lnTo>
                    <a:pt x="13700" y="633"/>
                  </a:lnTo>
                  <a:lnTo>
                    <a:pt x="13554" y="487"/>
                  </a:lnTo>
                  <a:lnTo>
                    <a:pt x="13383" y="390"/>
                  </a:lnTo>
                  <a:lnTo>
                    <a:pt x="13335" y="317"/>
                  </a:lnTo>
                  <a:lnTo>
                    <a:pt x="13310" y="292"/>
                  </a:lnTo>
                  <a:lnTo>
                    <a:pt x="13237" y="268"/>
                  </a:lnTo>
                  <a:lnTo>
                    <a:pt x="13164" y="244"/>
                  </a:lnTo>
                  <a:lnTo>
                    <a:pt x="9904" y="73"/>
                  </a:lnTo>
                  <a:lnTo>
                    <a:pt x="8273" y="25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88776" y="215237"/>
            <a:ext cx="4002471" cy="6370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Asal mula tidak langsung</a:t>
            </a:r>
            <a:endParaRPr dirty="0"/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218;p48">
            <a:extLst>
              <a:ext uri="{FF2B5EF4-FFF2-40B4-BE49-F238E27FC236}">
                <a16:creationId xmlns:a16="http://schemas.microsoft.com/office/drawing/2014/main" id="{ACCA21E9-477B-45E3-AC0F-9D2D8881392A}"/>
              </a:ext>
            </a:extLst>
          </p:cNvPr>
          <p:cNvSpPr/>
          <p:nvPr/>
        </p:nvSpPr>
        <p:spPr>
          <a:xfrm>
            <a:off x="293355" y="1460946"/>
            <a:ext cx="2156881" cy="2492225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29;p18">
            <a:extLst>
              <a:ext uri="{FF2B5EF4-FFF2-40B4-BE49-F238E27FC236}">
                <a16:creationId xmlns:a16="http://schemas.microsoft.com/office/drawing/2014/main" id="{CC78426C-FADD-466A-8355-FB183D9BC3B0}"/>
              </a:ext>
            </a:extLst>
          </p:cNvPr>
          <p:cNvSpPr txBox="1">
            <a:spLocks/>
          </p:cNvSpPr>
          <p:nvPr/>
        </p:nvSpPr>
        <p:spPr>
          <a:xfrm>
            <a:off x="2929630" y="1365458"/>
            <a:ext cx="5921015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matic SC"/>
              <a:buChar char="✘"/>
              <a:defRPr sz="36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914400" marR="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matic SC"/>
              <a:buChar char="✗"/>
              <a:defRPr sz="36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1371600" marR="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matic SC"/>
              <a:buChar char="✗"/>
              <a:defRPr sz="36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1828800" marR="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matic SC"/>
              <a:buChar char="✗"/>
              <a:defRPr sz="36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2286000" marR="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matic SC"/>
              <a:buChar char="✗"/>
              <a:defRPr sz="36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2743200" marR="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matic SC"/>
              <a:buChar char="✗"/>
              <a:defRPr sz="36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3200400" marR="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matic SC"/>
              <a:buChar char="✗"/>
              <a:defRPr sz="36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3657600" marR="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matic SC"/>
              <a:buChar char="✗"/>
              <a:defRPr sz="36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4114800" marR="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matic SC"/>
              <a:buChar char="✗"/>
              <a:defRPr sz="36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indent="0" algn="l">
              <a:spcBef>
                <a:spcPts val="600"/>
              </a:spcBef>
              <a:buFont typeface="Amatic SC"/>
              <a:buNone/>
            </a:pPr>
            <a:r>
              <a:rPr lang="id-ID" sz="1800" b="0" dirty="0">
                <a:effectLst/>
                <a:latin typeface="Quicksand" panose="020B0604020202020204" charset="0"/>
                <a:ea typeface="游明朝" panose="02020400000000000000" pitchFamily="18" charset="-128"/>
                <a:cs typeface="Times New Roman" panose="02020603050405020304" pitchFamily="18" charset="0"/>
              </a:rPr>
              <a:t>Pancasila merupakan penjelmaan atau perwujudan Bangsa Indonesia itu sendiri karena apa yang terkandung dalam Pancasila merupakan kepribadian dan pandangan hidup bangsa Indonesia seperti yang dilukiskan oleh Ir. Soekarno dalam tulisannya</a:t>
            </a:r>
            <a:r>
              <a:rPr lang="en-US" sz="1800" b="0" dirty="0">
                <a:effectLst/>
                <a:latin typeface="Quicksand" panose="020B0604020202020204" charset="0"/>
                <a:ea typeface="游明朝" panose="02020400000000000000" pitchFamily="18" charset="-128"/>
                <a:cs typeface="Times New Roman" panose="02020603050405020304" pitchFamily="18" charset="0"/>
              </a:rPr>
              <a:t>:</a:t>
            </a:r>
            <a:r>
              <a:rPr lang="id-ID" sz="1800" b="0" dirty="0">
                <a:effectLst/>
                <a:latin typeface="Quicksand" panose="020B0604020202020204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endParaRPr lang="en-US" sz="1800" b="0" dirty="0">
              <a:effectLst/>
              <a:latin typeface="Quicksand" panose="020B060402020202020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l">
              <a:spcBef>
                <a:spcPts val="600"/>
              </a:spcBef>
              <a:buFont typeface="Amatic SC"/>
              <a:buNone/>
            </a:pPr>
            <a:r>
              <a:rPr lang="id-ID" sz="1800" b="0" i="1" dirty="0">
                <a:effectLst/>
                <a:latin typeface="Quicksand" panose="020B0604020202020204" charset="0"/>
                <a:ea typeface="游明朝" panose="02020400000000000000" pitchFamily="18" charset="-128"/>
                <a:cs typeface="Times New Roman" panose="02020603050405020304" pitchFamily="18" charset="0"/>
              </a:rPr>
              <a:t>“Pancasila adalah lima mutiara galian dari ribuan tahun sapsapnya sejarah bangsa sendiri”.</a:t>
            </a:r>
            <a:endParaRPr lang="en-US" sz="2400" b="0" i="1" dirty="0">
              <a:latin typeface="Quicksan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Bangsa</a:t>
            </a:r>
            <a:r>
              <a:rPr lang="en-US" dirty="0"/>
              <a:t> Indonesia </a:t>
            </a:r>
            <a:r>
              <a:rPr lang="en-US" dirty="0" err="1"/>
              <a:t>ber</a:t>
            </a:r>
            <a:r>
              <a:rPr lang="en-US" dirty="0"/>
              <a:t>-Pancasila</a:t>
            </a:r>
            <a:br>
              <a:rPr lang="en-US" dirty="0"/>
            </a:br>
            <a:r>
              <a:rPr lang="en-US" dirty="0" err="1"/>
              <a:t>dalam</a:t>
            </a:r>
            <a:r>
              <a:rPr lang="en-US" dirty="0"/>
              <a:t> tri </a:t>
            </a:r>
            <a:r>
              <a:rPr lang="en-US" dirty="0" err="1"/>
              <a:t>prakara</a:t>
            </a:r>
            <a:endParaRPr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289560" y="1427012"/>
            <a:ext cx="87630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adat-istiadat</a:t>
            </a:r>
            <a:r>
              <a:rPr lang="en-US" sz="1600" dirty="0"/>
              <a:t>,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budaya</a:t>
            </a:r>
            <a:r>
              <a:rPr lang="en-US" sz="1600" dirty="0"/>
              <a:t> dan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religius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digali</a:t>
            </a:r>
            <a:r>
              <a:rPr lang="en-US" sz="1600" dirty="0"/>
              <a:t> dan </a:t>
            </a:r>
            <a:r>
              <a:rPr lang="en-US" sz="1600" dirty="0" err="1"/>
              <a:t>diwujudkan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rumusan</a:t>
            </a:r>
            <a:r>
              <a:rPr lang="en-US" sz="1600" dirty="0"/>
              <a:t> Pancasila yang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disahkan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negara </a:t>
            </a:r>
            <a:r>
              <a:rPr lang="en-US" sz="1600" dirty="0" err="1"/>
              <a:t>tersebut</a:t>
            </a:r>
            <a:r>
              <a:rPr lang="en-US" sz="1600" dirty="0"/>
              <a:t> pada </a:t>
            </a:r>
            <a:r>
              <a:rPr lang="en-US" sz="1600" dirty="0" err="1"/>
              <a:t>hakikatnya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menjadikan</a:t>
            </a:r>
            <a:r>
              <a:rPr lang="en-US" sz="1600" dirty="0"/>
              <a:t> </a:t>
            </a:r>
            <a:r>
              <a:rPr lang="en-US" sz="1600" dirty="0" err="1"/>
              <a:t>bangsa</a:t>
            </a:r>
            <a:r>
              <a:rPr lang="en-US" sz="1600" dirty="0"/>
              <a:t> Indonesia </a:t>
            </a:r>
            <a:r>
              <a:rPr lang="en-US" sz="1600" dirty="0" err="1"/>
              <a:t>berPancasila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prakara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asas</a:t>
            </a:r>
            <a:r>
              <a:rPr lang="en-US" sz="1600" dirty="0"/>
              <a:t>:</a:t>
            </a: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94;p7">
            <a:extLst>
              <a:ext uri="{FF2B5EF4-FFF2-40B4-BE49-F238E27FC236}">
                <a16:creationId xmlns:a16="http://schemas.microsoft.com/office/drawing/2014/main" id="{6985E9F3-4A4A-42A7-83EA-9C685E96A98E}"/>
              </a:ext>
            </a:extLst>
          </p:cNvPr>
          <p:cNvSpPr/>
          <p:nvPr/>
        </p:nvSpPr>
        <p:spPr>
          <a:xfrm>
            <a:off x="1375036" y="2989913"/>
            <a:ext cx="529963" cy="660523"/>
          </a:xfrm>
          <a:custGeom>
            <a:avLst/>
            <a:gdLst/>
            <a:ahLst/>
            <a:cxnLst/>
            <a:rect l="l" t="t" r="r" b="b"/>
            <a:pathLst>
              <a:path w="7554" h="9415" extrusionOk="0">
                <a:moveTo>
                  <a:pt x="7018" y="1198"/>
                </a:moveTo>
                <a:lnTo>
                  <a:pt x="7018" y="1198"/>
                </a:lnTo>
                <a:lnTo>
                  <a:pt x="6654" y="1070"/>
                </a:lnTo>
                <a:lnTo>
                  <a:pt x="6269" y="941"/>
                </a:lnTo>
                <a:lnTo>
                  <a:pt x="6269" y="941"/>
                </a:lnTo>
                <a:lnTo>
                  <a:pt x="6098" y="899"/>
                </a:lnTo>
                <a:lnTo>
                  <a:pt x="5906" y="877"/>
                </a:lnTo>
                <a:lnTo>
                  <a:pt x="5799" y="877"/>
                </a:lnTo>
                <a:lnTo>
                  <a:pt x="5713" y="899"/>
                </a:lnTo>
                <a:lnTo>
                  <a:pt x="5649" y="941"/>
                </a:lnTo>
                <a:lnTo>
                  <a:pt x="5563" y="1006"/>
                </a:lnTo>
                <a:lnTo>
                  <a:pt x="5563" y="1006"/>
                </a:lnTo>
                <a:lnTo>
                  <a:pt x="5478" y="1134"/>
                </a:lnTo>
                <a:lnTo>
                  <a:pt x="5371" y="1284"/>
                </a:lnTo>
                <a:lnTo>
                  <a:pt x="5221" y="1605"/>
                </a:lnTo>
                <a:lnTo>
                  <a:pt x="5221" y="1605"/>
                </a:lnTo>
                <a:lnTo>
                  <a:pt x="5050" y="1968"/>
                </a:lnTo>
                <a:lnTo>
                  <a:pt x="4879" y="2354"/>
                </a:lnTo>
                <a:lnTo>
                  <a:pt x="4879" y="2354"/>
                </a:lnTo>
                <a:lnTo>
                  <a:pt x="4793" y="2632"/>
                </a:lnTo>
                <a:lnTo>
                  <a:pt x="4729" y="2782"/>
                </a:lnTo>
                <a:lnTo>
                  <a:pt x="4686" y="2846"/>
                </a:lnTo>
                <a:lnTo>
                  <a:pt x="4622" y="2888"/>
                </a:lnTo>
                <a:lnTo>
                  <a:pt x="4622" y="2888"/>
                </a:lnTo>
                <a:lnTo>
                  <a:pt x="4600" y="2803"/>
                </a:lnTo>
                <a:lnTo>
                  <a:pt x="4600" y="2739"/>
                </a:lnTo>
                <a:lnTo>
                  <a:pt x="4622" y="2546"/>
                </a:lnTo>
                <a:lnTo>
                  <a:pt x="4643" y="2375"/>
                </a:lnTo>
                <a:lnTo>
                  <a:pt x="4643" y="2204"/>
                </a:lnTo>
                <a:lnTo>
                  <a:pt x="4643" y="2204"/>
                </a:lnTo>
                <a:lnTo>
                  <a:pt x="4622" y="2118"/>
                </a:lnTo>
                <a:lnTo>
                  <a:pt x="4600" y="2054"/>
                </a:lnTo>
                <a:lnTo>
                  <a:pt x="4515" y="1926"/>
                </a:lnTo>
                <a:lnTo>
                  <a:pt x="4408" y="1797"/>
                </a:lnTo>
                <a:lnTo>
                  <a:pt x="4322" y="1648"/>
                </a:lnTo>
                <a:lnTo>
                  <a:pt x="4322" y="1648"/>
                </a:lnTo>
                <a:lnTo>
                  <a:pt x="4001" y="1134"/>
                </a:lnTo>
                <a:lnTo>
                  <a:pt x="3873" y="856"/>
                </a:lnTo>
                <a:lnTo>
                  <a:pt x="3830" y="706"/>
                </a:lnTo>
                <a:lnTo>
                  <a:pt x="3787" y="556"/>
                </a:lnTo>
                <a:lnTo>
                  <a:pt x="3787" y="556"/>
                </a:lnTo>
                <a:lnTo>
                  <a:pt x="3766" y="449"/>
                </a:lnTo>
                <a:lnTo>
                  <a:pt x="3723" y="342"/>
                </a:lnTo>
                <a:lnTo>
                  <a:pt x="3659" y="235"/>
                </a:lnTo>
                <a:lnTo>
                  <a:pt x="3616" y="214"/>
                </a:lnTo>
                <a:lnTo>
                  <a:pt x="3552" y="171"/>
                </a:lnTo>
                <a:lnTo>
                  <a:pt x="3552" y="171"/>
                </a:lnTo>
                <a:lnTo>
                  <a:pt x="3488" y="171"/>
                </a:lnTo>
                <a:lnTo>
                  <a:pt x="3424" y="193"/>
                </a:lnTo>
                <a:lnTo>
                  <a:pt x="3381" y="214"/>
                </a:lnTo>
                <a:lnTo>
                  <a:pt x="3360" y="278"/>
                </a:lnTo>
                <a:lnTo>
                  <a:pt x="3317" y="407"/>
                </a:lnTo>
                <a:lnTo>
                  <a:pt x="3317" y="535"/>
                </a:lnTo>
                <a:lnTo>
                  <a:pt x="3317" y="535"/>
                </a:lnTo>
                <a:lnTo>
                  <a:pt x="3295" y="834"/>
                </a:lnTo>
                <a:lnTo>
                  <a:pt x="3274" y="984"/>
                </a:lnTo>
                <a:lnTo>
                  <a:pt x="3231" y="1134"/>
                </a:lnTo>
                <a:lnTo>
                  <a:pt x="3231" y="1134"/>
                </a:lnTo>
                <a:lnTo>
                  <a:pt x="3146" y="1284"/>
                </a:lnTo>
                <a:lnTo>
                  <a:pt x="3060" y="1434"/>
                </a:lnTo>
                <a:lnTo>
                  <a:pt x="2846" y="1712"/>
                </a:lnTo>
                <a:lnTo>
                  <a:pt x="2846" y="1712"/>
                </a:lnTo>
                <a:lnTo>
                  <a:pt x="2632" y="2011"/>
                </a:lnTo>
                <a:lnTo>
                  <a:pt x="2525" y="2161"/>
                </a:lnTo>
                <a:lnTo>
                  <a:pt x="2461" y="2332"/>
                </a:lnTo>
                <a:lnTo>
                  <a:pt x="2461" y="2332"/>
                </a:lnTo>
                <a:lnTo>
                  <a:pt x="2439" y="2439"/>
                </a:lnTo>
                <a:lnTo>
                  <a:pt x="2461" y="2546"/>
                </a:lnTo>
                <a:lnTo>
                  <a:pt x="2461" y="2653"/>
                </a:lnTo>
                <a:lnTo>
                  <a:pt x="2461" y="2760"/>
                </a:lnTo>
                <a:lnTo>
                  <a:pt x="2461" y="2760"/>
                </a:lnTo>
                <a:lnTo>
                  <a:pt x="2439" y="2974"/>
                </a:lnTo>
                <a:lnTo>
                  <a:pt x="2418" y="3102"/>
                </a:lnTo>
                <a:lnTo>
                  <a:pt x="2397" y="3167"/>
                </a:lnTo>
                <a:lnTo>
                  <a:pt x="2397" y="3167"/>
                </a:lnTo>
                <a:lnTo>
                  <a:pt x="2354" y="3167"/>
                </a:lnTo>
                <a:lnTo>
                  <a:pt x="2333" y="3145"/>
                </a:lnTo>
                <a:lnTo>
                  <a:pt x="2247" y="3038"/>
                </a:lnTo>
                <a:lnTo>
                  <a:pt x="2119" y="2867"/>
                </a:lnTo>
                <a:lnTo>
                  <a:pt x="2119" y="2867"/>
                </a:lnTo>
                <a:lnTo>
                  <a:pt x="1969" y="2675"/>
                </a:lnTo>
                <a:lnTo>
                  <a:pt x="1798" y="2482"/>
                </a:lnTo>
                <a:lnTo>
                  <a:pt x="1733" y="2375"/>
                </a:lnTo>
                <a:lnTo>
                  <a:pt x="1691" y="2268"/>
                </a:lnTo>
                <a:lnTo>
                  <a:pt x="1691" y="2140"/>
                </a:lnTo>
                <a:lnTo>
                  <a:pt x="1691" y="2011"/>
                </a:lnTo>
                <a:lnTo>
                  <a:pt x="1691" y="2011"/>
                </a:lnTo>
                <a:lnTo>
                  <a:pt x="1776" y="1776"/>
                </a:lnTo>
                <a:lnTo>
                  <a:pt x="1840" y="1541"/>
                </a:lnTo>
                <a:lnTo>
                  <a:pt x="1862" y="1434"/>
                </a:lnTo>
                <a:lnTo>
                  <a:pt x="1862" y="1305"/>
                </a:lnTo>
                <a:lnTo>
                  <a:pt x="1840" y="1177"/>
                </a:lnTo>
                <a:lnTo>
                  <a:pt x="1798" y="1048"/>
                </a:lnTo>
                <a:lnTo>
                  <a:pt x="1798" y="1048"/>
                </a:lnTo>
                <a:lnTo>
                  <a:pt x="1733" y="941"/>
                </a:lnTo>
                <a:lnTo>
                  <a:pt x="1669" y="834"/>
                </a:lnTo>
                <a:lnTo>
                  <a:pt x="1584" y="749"/>
                </a:lnTo>
                <a:lnTo>
                  <a:pt x="1498" y="663"/>
                </a:lnTo>
                <a:lnTo>
                  <a:pt x="1306" y="535"/>
                </a:lnTo>
                <a:lnTo>
                  <a:pt x="1092" y="428"/>
                </a:lnTo>
                <a:lnTo>
                  <a:pt x="1092" y="428"/>
                </a:lnTo>
                <a:lnTo>
                  <a:pt x="899" y="342"/>
                </a:lnTo>
                <a:lnTo>
                  <a:pt x="813" y="300"/>
                </a:lnTo>
                <a:lnTo>
                  <a:pt x="749" y="214"/>
                </a:lnTo>
                <a:lnTo>
                  <a:pt x="749" y="214"/>
                </a:lnTo>
                <a:lnTo>
                  <a:pt x="685" y="128"/>
                </a:lnTo>
                <a:lnTo>
                  <a:pt x="621" y="43"/>
                </a:lnTo>
                <a:lnTo>
                  <a:pt x="578" y="0"/>
                </a:lnTo>
                <a:lnTo>
                  <a:pt x="535" y="0"/>
                </a:lnTo>
                <a:lnTo>
                  <a:pt x="492" y="0"/>
                </a:lnTo>
                <a:lnTo>
                  <a:pt x="428" y="21"/>
                </a:lnTo>
                <a:lnTo>
                  <a:pt x="428" y="21"/>
                </a:lnTo>
                <a:lnTo>
                  <a:pt x="386" y="64"/>
                </a:lnTo>
                <a:lnTo>
                  <a:pt x="343" y="128"/>
                </a:lnTo>
                <a:lnTo>
                  <a:pt x="279" y="300"/>
                </a:lnTo>
                <a:lnTo>
                  <a:pt x="214" y="599"/>
                </a:lnTo>
                <a:lnTo>
                  <a:pt x="214" y="599"/>
                </a:lnTo>
                <a:lnTo>
                  <a:pt x="150" y="899"/>
                </a:lnTo>
                <a:lnTo>
                  <a:pt x="86" y="1198"/>
                </a:lnTo>
                <a:lnTo>
                  <a:pt x="86" y="1198"/>
                </a:lnTo>
                <a:lnTo>
                  <a:pt x="43" y="1476"/>
                </a:lnTo>
                <a:lnTo>
                  <a:pt x="0" y="1776"/>
                </a:lnTo>
                <a:lnTo>
                  <a:pt x="22" y="1926"/>
                </a:lnTo>
                <a:lnTo>
                  <a:pt x="43" y="2054"/>
                </a:lnTo>
                <a:lnTo>
                  <a:pt x="107" y="2182"/>
                </a:lnTo>
                <a:lnTo>
                  <a:pt x="193" y="2311"/>
                </a:lnTo>
                <a:lnTo>
                  <a:pt x="193" y="2311"/>
                </a:lnTo>
                <a:lnTo>
                  <a:pt x="300" y="2396"/>
                </a:lnTo>
                <a:lnTo>
                  <a:pt x="428" y="2439"/>
                </a:lnTo>
                <a:lnTo>
                  <a:pt x="557" y="2503"/>
                </a:lnTo>
                <a:lnTo>
                  <a:pt x="664" y="2568"/>
                </a:lnTo>
                <a:lnTo>
                  <a:pt x="664" y="2568"/>
                </a:lnTo>
                <a:lnTo>
                  <a:pt x="728" y="2632"/>
                </a:lnTo>
                <a:lnTo>
                  <a:pt x="771" y="2717"/>
                </a:lnTo>
                <a:lnTo>
                  <a:pt x="813" y="2888"/>
                </a:lnTo>
                <a:lnTo>
                  <a:pt x="813" y="2888"/>
                </a:lnTo>
                <a:lnTo>
                  <a:pt x="835" y="3188"/>
                </a:lnTo>
                <a:lnTo>
                  <a:pt x="856" y="3338"/>
                </a:lnTo>
                <a:lnTo>
                  <a:pt x="899" y="3488"/>
                </a:lnTo>
                <a:lnTo>
                  <a:pt x="899" y="3488"/>
                </a:lnTo>
                <a:lnTo>
                  <a:pt x="985" y="3680"/>
                </a:lnTo>
                <a:lnTo>
                  <a:pt x="1006" y="3766"/>
                </a:lnTo>
                <a:lnTo>
                  <a:pt x="1027" y="3894"/>
                </a:lnTo>
                <a:lnTo>
                  <a:pt x="1027" y="3894"/>
                </a:lnTo>
                <a:lnTo>
                  <a:pt x="1049" y="4129"/>
                </a:lnTo>
                <a:lnTo>
                  <a:pt x="1027" y="4236"/>
                </a:lnTo>
                <a:lnTo>
                  <a:pt x="985" y="4322"/>
                </a:lnTo>
                <a:lnTo>
                  <a:pt x="985" y="4322"/>
                </a:lnTo>
                <a:lnTo>
                  <a:pt x="963" y="4365"/>
                </a:lnTo>
                <a:lnTo>
                  <a:pt x="920" y="4408"/>
                </a:lnTo>
                <a:lnTo>
                  <a:pt x="899" y="4429"/>
                </a:lnTo>
                <a:lnTo>
                  <a:pt x="878" y="4493"/>
                </a:lnTo>
                <a:lnTo>
                  <a:pt x="878" y="4493"/>
                </a:lnTo>
                <a:lnTo>
                  <a:pt x="856" y="4600"/>
                </a:lnTo>
                <a:lnTo>
                  <a:pt x="878" y="4707"/>
                </a:lnTo>
                <a:lnTo>
                  <a:pt x="878" y="4707"/>
                </a:lnTo>
                <a:lnTo>
                  <a:pt x="899" y="5028"/>
                </a:lnTo>
                <a:lnTo>
                  <a:pt x="963" y="5349"/>
                </a:lnTo>
                <a:lnTo>
                  <a:pt x="1134" y="5991"/>
                </a:lnTo>
                <a:lnTo>
                  <a:pt x="1134" y="5991"/>
                </a:lnTo>
                <a:lnTo>
                  <a:pt x="1306" y="6590"/>
                </a:lnTo>
                <a:lnTo>
                  <a:pt x="1498" y="7189"/>
                </a:lnTo>
                <a:lnTo>
                  <a:pt x="1498" y="7189"/>
                </a:lnTo>
                <a:lnTo>
                  <a:pt x="1584" y="7489"/>
                </a:lnTo>
                <a:lnTo>
                  <a:pt x="1648" y="7767"/>
                </a:lnTo>
                <a:lnTo>
                  <a:pt x="1691" y="8045"/>
                </a:lnTo>
                <a:lnTo>
                  <a:pt x="1755" y="8344"/>
                </a:lnTo>
                <a:lnTo>
                  <a:pt x="1755" y="8344"/>
                </a:lnTo>
                <a:lnTo>
                  <a:pt x="1840" y="8601"/>
                </a:lnTo>
                <a:lnTo>
                  <a:pt x="1947" y="8879"/>
                </a:lnTo>
                <a:lnTo>
                  <a:pt x="2012" y="9008"/>
                </a:lnTo>
                <a:lnTo>
                  <a:pt x="2097" y="9115"/>
                </a:lnTo>
                <a:lnTo>
                  <a:pt x="2183" y="9222"/>
                </a:lnTo>
                <a:lnTo>
                  <a:pt x="2290" y="9307"/>
                </a:lnTo>
                <a:lnTo>
                  <a:pt x="2290" y="9307"/>
                </a:lnTo>
                <a:lnTo>
                  <a:pt x="2418" y="9371"/>
                </a:lnTo>
                <a:lnTo>
                  <a:pt x="2546" y="9393"/>
                </a:lnTo>
                <a:lnTo>
                  <a:pt x="2675" y="9414"/>
                </a:lnTo>
                <a:lnTo>
                  <a:pt x="2825" y="9414"/>
                </a:lnTo>
                <a:lnTo>
                  <a:pt x="3360" y="9393"/>
                </a:lnTo>
                <a:lnTo>
                  <a:pt x="3360" y="9393"/>
                </a:lnTo>
                <a:lnTo>
                  <a:pt x="4173" y="9393"/>
                </a:lnTo>
                <a:lnTo>
                  <a:pt x="4173" y="9393"/>
                </a:lnTo>
                <a:lnTo>
                  <a:pt x="4387" y="9371"/>
                </a:lnTo>
                <a:lnTo>
                  <a:pt x="4600" y="9307"/>
                </a:lnTo>
                <a:lnTo>
                  <a:pt x="4814" y="9243"/>
                </a:lnTo>
                <a:lnTo>
                  <a:pt x="5007" y="9136"/>
                </a:lnTo>
                <a:lnTo>
                  <a:pt x="5007" y="9136"/>
                </a:lnTo>
                <a:lnTo>
                  <a:pt x="5178" y="9029"/>
                </a:lnTo>
                <a:lnTo>
                  <a:pt x="5285" y="8901"/>
                </a:lnTo>
                <a:lnTo>
                  <a:pt x="5371" y="8751"/>
                </a:lnTo>
                <a:lnTo>
                  <a:pt x="5435" y="8601"/>
                </a:lnTo>
                <a:lnTo>
                  <a:pt x="5499" y="8430"/>
                </a:lnTo>
                <a:lnTo>
                  <a:pt x="5542" y="8259"/>
                </a:lnTo>
                <a:lnTo>
                  <a:pt x="5627" y="7895"/>
                </a:lnTo>
                <a:lnTo>
                  <a:pt x="5627" y="7895"/>
                </a:lnTo>
                <a:lnTo>
                  <a:pt x="5884" y="6996"/>
                </a:lnTo>
                <a:lnTo>
                  <a:pt x="6162" y="6076"/>
                </a:lnTo>
                <a:lnTo>
                  <a:pt x="6162" y="6076"/>
                </a:lnTo>
                <a:lnTo>
                  <a:pt x="6291" y="5627"/>
                </a:lnTo>
                <a:lnTo>
                  <a:pt x="6355" y="5392"/>
                </a:lnTo>
                <a:lnTo>
                  <a:pt x="6398" y="5156"/>
                </a:lnTo>
                <a:lnTo>
                  <a:pt x="6398" y="5156"/>
                </a:lnTo>
                <a:lnTo>
                  <a:pt x="6483" y="4771"/>
                </a:lnTo>
                <a:lnTo>
                  <a:pt x="6505" y="4536"/>
                </a:lnTo>
                <a:lnTo>
                  <a:pt x="6505" y="4450"/>
                </a:lnTo>
                <a:lnTo>
                  <a:pt x="6483" y="4365"/>
                </a:lnTo>
                <a:lnTo>
                  <a:pt x="6483" y="4365"/>
                </a:lnTo>
                <a:lnTo>
                  <a:pt x="6440" y="4258"/>
                </a:lnTo>
                <a:lnTo>
                  <a:pt x="6376" y="4172"/>
                </a:lnTo>
                <a:lnTo>
                  <a:pt x="6269" y="4129"/>
                </a:lnTo>
                <a:lnTo>
                  <a:pt x="6141" y="4108"/>
                </a:lnTo>
                <a:lnTo>
                  <a:pt x="5991" y="4108"/>
                </a:lnTo>
                <a:lnTo>
                  <a:pt x="5841" y="4129"/>
                </a:lnTo>
                <a:lnTo>
                  <a:pt x="5520" y="4172"/>
                </a:lnTo>
                <a:lnTo>
                  <a:pt x="5200" y="4236"/>
                </a:lnTo>
                <a:lnTo>
                  <a:pt x="4900" y="4258"/>
                </a:lnTo>
                <a:lnTo>
                  <a:pt x="4793" y="4258"/>
                </a:lnTo>
                <a:lnTo>
                  <a:pt x="4686" y="4236"/>
                </a:lnTo>
                <a:lnTo>
                  <a:pt x="4622" y="4194"/>
                </a:lnTo>
                <a:lnTo>
                  <a:pt x="4600" y="4129"/>
                </a:lnTo>
                <a:lnTo>
                  <a:pt x="4600" y="4129"/>
                </a:lnTo>
                <a:lnTo>
                  <a:pt x="4600" y="4065"/>
                </a:lnTo>
                <a:lnTo>
                  <a:pt x="4600" y="4001"/>
                </a:lnTo>
                <a:lnTo>
                  <a:pt x="4686" y="3873"/>
                </a:lnTo>
                <a:lnTo>
                  <a:pt x="4772" y="3744"/>
                </a:lnTo>
                <a:lnTo>
                  <a:pt x="4879" y="3659"/>
                </a:lnTo>
                <a:lnTo>
                  <a:pt x="4879" y="3659"/>
                </a:lnTo>
                <a:lnTo>
                  <a:pt x="4986" y="3616"/>
                </a:lnTo>
                <a:lnTo>
                  <a:pt x="5071" y="3595"/>
                </a:lnTo>
                <a:lnTo>
                  <a:pt x="5071" y="3552"/>
                </a:lnTo>
                <a:lnTo>
                  <a:pt x="5093" y="3530"/>
                </a:lnTo>
                <a:lnTo>
                  <a:pt x="5050" y="3402"/>
                </a:lnTo>
                <a:lnTo>
                  <a:pt x="5050" y="3402"/>
                </a:lnTo>
                <a:lnTo>
                  <a:pt x="5007" y="3338"/>
                </a:lnTo>
                <a:lnTo>
                  <a:pt x="4986" y="3316"/>
                </a:lnTo>
                <a:lnTo>
                  <a:pt x="4964" y="3274"/>
                </a:lnTo>
                <a:lnTo>
                  <a:pt x="4964" y="3188"/>
                </a:lnTo>
                <a:lnTo>
                  <a:pt x="4964" y="3188"/>
                </a:lnTo>
                <a:lnTo>
                  <a:pt x="4986" y="3060"/>
                </a:lnTo>
                <a:lnTo>
                  <a:pt x="5050" y="2953"/>
                </a:lnTo>
                <a:lnTo>
                  <a:pt x="5050" y="2953"/>
                </a:lnTo>
                <a:lnTo>
                  <a:pt x="5135" y="2846"/>
                </a:lnTo>
                <a:lnTo>
                  <a:pt x="5157" y="2846"/>
                </a:lnTo>
                <a:lnTo>
                  <a:pt x="5200" y="2846"/>
                </a:lnTo>
                <a:lnTo>
                  <a:pt x="5264" y="2846"/>
                </a:lnTo>
                <a:lnTo>
                  <a:pt x="5307" y="2846"/>
                </a:lnTo>
                <a:lnTo>
                  <a:pt x="5371" y="2824"/>
                </a:lnTo>
                <a:lnTo>
                  <a:pt x="5371" y="2824"/>
                </a:lnTo>
                <a:lnTo>
                  <a:pt x="5435" y="2782"/>
                </a:lnTo>
                <a:lnTo>
                  <a:pt x="5478" y="2739"/>
                </a:lnTo>
                <a:lnTo>
                  <a:pt x="5456" y="2717"/>
                </a:lnTo>
                <a:lnTo>
                  <a:pt x="5414" y="2675"/>
                </a:lnTo>
                <a:lnTo>
                  <a:pt x="5307" y="2610"/>
                </a:lnTo>
                <a:lnTo>
                  <a:pt x="5221" y="2568"/>
                </a:lnTo>
                <a:lnTo>
                  <a:pt x="5221" y="2568"/>
                </a:lnTo>
                <a:lnTo>
                  <a:pt x="5200" y="2525"/>
                </a:lnTo>
                <a:lnTo>
                  <a:pt x="5200" y="2482"/>
                </a:lnTo>
                <a:lnTo>
                  <a:pt x="5221" y="2439"/>
                </a:lnTo>
                <a:lnTo>
                  <a:pt x="5264" y="2396"/>
                </a:lnTo>
                <a:lnTo>
                  <a:pt x="5328" y="2332"/>
                </a:lnTo>
                <a:lnTo>
                  <a:pt x="5392" y="2289"/>
                </a:lnTo>
                <a:lnTo>
                  <a:pt x="5392" y="2289"/>
                </a:lnTo>
                <a:lnTo>
                  <a:pt x="5456" y="2289"/>
                </a:lnTo>
                <a:lnTo>
                  <a:pt x="5499" y="2311"/>
                </a:lnTo>
                <a:lnTo>
                  <a:pt x="5627" y="2354"/>
                </a:lnTo>
                <a:lnTo>
                  <a:pt x="5692" y="2375"/>
                </a:lnTo>
                <a:lnTo>
                  <a:pt x="5756" y="2375"/>
                </a:lnTo>
                <a:lnTo>
                  <a:pt x="5799" y="2332"/>
                </a:lnTo>
                <a:lnTo>
                  <a:pt x="5841" y="2268"/>
                </a:lnTo>
                <a:lnTo>
                  <a:pt x="5841" y="2268"/>
                </a:lnTo>
                <a:lnTo>
                  <a:pt x="5841" y="2225"/>
                </a:lnTo>
                <a:lnTo>
                  <a:pt x="5820" y="2182"/>
                </a:lnTo>
                <a:lnTo>
                  <a:pt x="5777" y="2118"/>
                </a:lnTo>
                <a:lnTo>
                  <a:pt x="5692" y="2075"/>
                </a:lnTo>
                <a:lnTo>
                  <a:pt x="5627" y="2033"/>
                </a:lnTo>
                <a:lnTo>
                  <a:pt x="5627" y="2033"/>
                </a:lnTo>
                <a:lnTo>
                  <a:pt x="5520" y="1968"/>
                </a:lnTo>
                <a:lnTo>
                  <a:pt x="5456" y="1904"/>
                </a:lnTo>
                <a:lnTo>
                  <a:pt x="5435" y="1861"/>
                </a:lnTo>
                <a:lnTo>
                  <a:pt x="5435" y="1819"/>
                </a:lnTo>
                <a:lnTo>
                  <a:pt x="5456" y="1776"/>
                </a:lnTo>
                <a:lnTo>
                  <a:pt x="5499" y="1712"/>
                </a:lnTo>
                <a:lnTo>
                  <a:pt x="5499" y="1712"/>
                </a:lnTo>
                <a:lnTo>
                  <a:pt x="5542" y="1669"/>
                </a:lnTo>
                <a:lnTo>
                  <a:pt x="5585" y="1626"/>
                </a:lnTo>
                <a:lnTo>
                  <a:pt x="5606" y="1626"/>
                </a:lnTo>
                <a:lnTo>
                  <a:pt x="5649" y="1648"/>
                </a:lnTo>
                <a:lnTo>
                  <a:pt x="5713" y="1690"/>
                </a:lnTo>
                <a:lnTo>
                  <a:pt x="5820" y="1755"/>
                </a:lnTo>
                <a:lnTo>
                  <a:pt x="5820" y="1755"/>
                </a:lnTo>
                <a:lnTo>
                  <a:pt x="5927" y="1797"/>
                </a:lnTo>
                <a:lnTo>
                  <a:pt x="6055" y="1819"/>
                </a:lnTo>
                <a:lnTo>
                  <a:pt x="6120" y="1819"/>
                </a:lnTo>
                <a:lnTo>
                  <a:pt x="6162" y="1797"/>
                </a:lnTo>
                <a:lnTo>
                  <a:pt x="6184" y="1755"/>
                </a:lnTo>
                <a:lnTo>
                  <a:pt x="6184" y="1669"/>
                </a:lnTo>
                <a:lnTo>
                  <a:pt x="6184" y="1669"/>
                </a:lnTo>
                <a:lnTo>
                  <a:pt x="6162" y="1605"/>
                </a:lnTo>
                <a:lnTo>
                  <a:pt x="6120" y="1562"/>
                </a:lnTo>
                <a:lnTo>
                  <a:pt x="6055" y="1519"/>
                </a:lnTo>
                <a:lnTo>
                  <a:pt x="5970" y="1498"/>
                </a:lnTo>
                <a:lnTo>
                  <a:pt x="5799" y="1434"/>
                </a:lnTo>
                <a:lnTo>
                  <a:pt x="5734" y="1391"/>
                </a:lnTo>
                <a:lnTo>
                  <a:pt x="5692" y="1348"/>
                </a:lnTo>
                <a:lnTo>
                  <a:pt x="5692" y="1348"/>
                </a:lnTo>
                <a:lnTo>
                  <a:pt x="5670" y="1284"/>
                </a:lnTo>
                <a:lnTo>
                  <a:pt x="5670" y="1241"/>
                </a:lnTo>
                <a:lnTo>
                  <a:pt x="5692" y="1220"/>
                </a:lnTo>
                <a:lnTo>
                  <a:pt x="5734" y="1198"/>
                </a:lnTo>
                <a:lnTo>
                  <a:pt x="5863" y="1220"/>
                </a:lnTo>
                <a:lnTo>
                  <a:pt x="5970" y="1262"/>
                </a:lnTo>
                <a:lnTo>
                  <a:pt x="5970" y="1262"/>
                </a:lnTo>
                <a:lnTo>
                  <a:pt x="6355" y="1391"/>
                </a:lnTo>
                <a:lnTo>
                  <a:pt x="6740" y="1541"/>
                </a:lnTo>
                <a:lnTo>
                  <a:pt x="6740" y="1541"/>
                </a:lnTo>
                <a:lnTo>
                  <a:pt x="6933" y="1605"/>
                </a:lnTo>
                <a:lnTo>
                  <a:pt x="6975" y="1648"/>
                </a:lnTo>
                <a:lnTo>
                  <a:pt x="7018" y="1669"/>
                </a:lnTo>
                <a:lnTo>
                  <a:pt x="7018" y="1712"/>
                </a:lnTo>
                <a:lnTo>
                  <a:pt x="6997" y="1776"/>
                </a:lnTo>
                <a:lnTo>
                  <a:pt x="6890" y="1947"/>
                </a:lnTo>
                <a:lnTo>
                  <a:pt x="6890" y="1947"/>
                </a:lnTo>
                <a:lnTo>
                  <a:pt x="6697" y="2289"/>
                </a:lnTo>
                <a:lnTo>
                  <a:pt x="6526" y="2632"/>
                </a:lnTo>
                <a:lnTo>
                  <a:pt x="6526" y="2632"/>
                </a:lnTo>
                <a:lnTo>
                  <a:pt x="6398" y="2910"/>
                </a:lnTo>
                <a:lnTo>
                  <a:pt x="6227" y="3316"/>
                </a:lnTo>
                <a:lnTo>
                  <a:pt x="6184" y="3509"/>
                </a:lnTo>
                <a:lnTo>
                  <a:pt x="6162" y="3702"/>
                </a:lnTo>
                <a:lnTo>
                  <a:pt x="6162" y="3787"/>
                </a:lnTo>
                <a:lnTo>
                  <a:pt x="6162" y="3851"/>
                </a:lnTo>
                <a:lnTo>
                  <a:pt x="6205" y="3915"/>
                </a:lnTo>
                <a:lnTo>
                  <a:pt x="6248" y="3958"/>
                </a:lnTo>
                <a:lnTo>
                  <a:pt x="6248" y="3958"/>
                </a:lnTo>
                <a:lnTo>
                  <a:pt x="6312" y="3980"/>
                </a:lnTo>
                <a:lnTo>
                  <a:pt x="6355" y="3980"/>
                </a:lnTo>
                <a:lnTo>
                  <a:pt x="6419" y="3980"/>
                </a:lnTo>
                <a:lnTo>
                  <a:pt x="6462" y="3937"/>
                </a:lnTo>
                <a:lnTo>
                  <a:pt x="6569" y="3809"/>
                </a:lnTo>
                <a:lnTo>
                  <a:pt x="6654" y="3637"/>
                </a:lnTo>
                <a:lnTo>
                  <a:pt x="6719" y="3445"/>
                </a:lnTo>
                <a:lnTo>
                  <a:pt x="6761" y="3252"/>
                </a:lnTo>
                <a:lnTo>
                  <a:pt x="6847" y="2974"/>
                </a:lnTo>
                <a:lnTo>
                  <a:pt x="6847" y="2974"/>
                </a:lnTo>
                <a:lnTo>
                  <a:pt x="7018" y="2546"/>
                </a:lnTo>
                <a:lnTo>
                  <a:pt x="7211" y="2118"/>
                </a:lnTo>
                <a:lnTo>
                  <a:pt x="7211" y="2118"/>
                </a:lnTo>
                <a:lnTo>
                  <a:pt x="7296" y="1990"/>
                </a:lnTo>
                <a:lnTo>
                  <a:pt x="7403" y="1797"/>
                </a:lnTo>
                <a:lnTo>
                  <a:pt x="7510" y="1626"/>
                </a:lnTo>
                <a:lnTo>
                  <a:pt x="7532" y="1541"/>
                </a:lnTo>
                <a:lnTo>
                  <a:pt x="7553" y="1476"/>
                </a:lnTo>
                <a:lnTo>
                  <a:pt x="7553" y="1476"/>
                </a:lnTo>
                <a:lnTo>
                  <a:pt x="7532" y="1391"/>
                </a:lnTo>
                <a:lnTo>
                  <a:pt x="7489" y="1348"/>
                </a:lnTo>
                <a:lnTo>
                  <a:pt x="7425" y="1305"/>
                </a:lnTo>
                <a:lnTo>
                  <a:pt x="7339" y="1262"/>
                </a:lnTo>
                <a:lnTo>
                  <a:pt x="7168" y="1241"/>
                </a:lnTo>
                <a:lnTo>
                  <a:pt x="7018" y="1198"/>
                </a:lnTo>
                <a:lnTo>
                  <a:pt x="7018" y="1198"/>
                </a:lnTo>
                <a:close/>
                <a:moveTo>
                  <a:pt x="2825" y="2289"/>
                </a:moveTo>
                <a:lnTo>
                  <a:pt x="2825" y="2289"/>
                </a:lnTo>
                <a:lnTo>
                  <a:pt x="2846" y="2225"/>
                </a:lnTo>
                <a:lnTo>
                  <a:pt x="2889" y="2161"/>
                </a:lnTo>
                <a:lnTo>
                  <a:pt x="2996" y="2011"/>
                </a:lnTo>
                <a:lnTo>
                  <a:pt x="3210" y="1755"/>
                </a:lnTo>
                <a:lnTo>
                  <a:pt x="3210" y="1755"/>
                </a:lnTo>
                <a:lnTo>
                  <a:pt x="3381" y="1476"/>
                </a:lnTo>
                <a:lnTo>
                  <a:pt x="3424" y="1412"/>
                </a:lnTo>
                <a:lnTo>
                  <a:pt x="3488" y="1348"/>
                </a:lnTo>
                <a:lnTo>
                  <a:pt x="3552" y="1327"/>
                </a:lnTo>
                <a:lnTo>
                  <a:pt x="3638" y="1305"/>
                </a:lnTo>
                <a:lnTo>
                  <a:pt x="3638" y="1305"/>
                </a:lnTo>
                <a:lnTo>
                  <a:pt x="3723" y="1305"/>
                </a:lnTo>
                <a:lnTo>
                  <a:pt x="3830" y="1369"/>
                </a:lnTo>
                <a:lnTo>
                  <a:pt x="3916" y="1455"/>
                </a:lnTo>
                <a:lnTo>
                  <a:pt x="4001" y="1583"/>
                </a:lnTo>
                <a:lnTo>
                  <a:pt x="4130" y="1819"/>
                </a:lnTo>
                <a:lnTo>
                  <a:pt x="4215" y="2033"/>
                </a:lnTo>
                <a:lnTo>
                  <a:pt x="4215" y="2033"/>
                </a:lnTo>
                <a:lnTo>
                  <a:pt x="4194" y="2118"/>
                </a:lnTo>
                <a:lnTo>
                  <a:pt x="4173" y="2182"/>
                </a:lnTo>
                <a:lnTo>
                  <a:pt x="4130" y="2247"/>
                </a:lnTo>
                <a:lnTo>
                  <a:pt x="4087" y="2289"/>
                </a:lnTo>
                <a:lnTo>
                  <a:pt x="3980" y="2375"/>
                </a:lnTo>
                <a:lnTo>
                  <a:pt x="3852" y="2461"/>
                </a:lnTo>
                <a:lnTo>
                  <a:pt x="3852" y="2461"/>
                </a:lnTo>
                <a:lnTo>
                  <a:pt x="3745" y="2525"/>
                </a:lnTo>
                <a:lnTo>
                  <a:pt x="3702" y="2525"/>
                </a:lnTo>
                <a:lnTo>
                  <a:pt x="3659" y="2525"/>
                </a:lnTo>
                <a:lnTo>
                  <a:pt x="3638" y="2503"/>
                </a:lnTo>
                <a:lnTo>
                  <a:pt x="3595" y="2418"/>
                </a:lnTo>
                <a:lnTo>
                  <a:pt x="3552" y="2375"/>
                </a:lnTo>
                <a:lnTo>
                  <a:pt x="3466" y="2354"/>
                </a:lnTo>
                <a:lnTo>
                  <a:pt x="3466" y="2354"/>
                </a:lnTo>
                <a:lnTo>
                  <a:pt x="3424" y="2354"/>
                </a:lnTo>
                <a:lnTo>
                  <a:pt x="3360" y="2375"/>
                </a:lnTo>
                <a:lnTo>
                  <a:pt x="3274" y="2461"/>
                </a:lnTo>
                <a:lnTo>
                  <a:pt x="3188" y="2546"/>
                </a:lnTo>
                <a:lnTo>
                  <a:pt x="3124" y="2568"/>
                </a:lnTo>
                <a:lnTo>
                  <a:pt x="3060" y="2568"/>
                </a:lnTo>
                <a:lnTo>
                  <a:pt x="3060" y="2568"/>
                </a:lnTo>
                <a:lnTo>
                  <a:pt x="2996" y="2568"/>
                </a:lnTo>
                <a:lnTo>
                  <a:pt x="2953" y="2546"/>
                </a:lnTo>
                <a:lnTo>
                  <a:pt x="2910" y="2525"/>
                </a:lnTo>
                <a:lnTo>
                  <a:pt x="2867" y="2482"/>
                </a:lnTo>
                <a:lnTo>
                  <a:pt x="2825" y="2396"/>
                </a:lnTo>
                <a:lnTo>
                  <a:pt x="2825" y="2289"/>
                </a:lnTo>
                <a:lnTo>
                  <a:pt x="2825" y="2289"/>
                </a:lnTo>
                <a:close/>
                <a:moveTo>
                  <a:pt x="4001" y="4087"/>
                </a:moveTo>
                <a:lnTo>
                  <a:pt x="4001" y="4087"/>
                </a:lnTo>
                <a:lnTo>
                  <a:pt x="3959" y="4172"/>
                </a:lnTo>
                <a:lnTo>
                  <a:pt x="3916" y="4194"/>
                </a:lnTo>
                <a:lnTo>
                  <a:pt x="3894" y="4172"/>
                </a:lnTo>
                <a:lnTo>
                  <a:pt x="3873" y="4108"/>
                </a:lnTo>
                <a:lnTo>
                  <a:pt x="3852" y="3915"/>
                </a:lnTo>
                <a:lnTo>
                  <a:pt x="3830" y="3766"/>
                </a:lnTo>
                <a:lnTo>
                  <a:pt x="3830" y="3766"/>
                </a:lnTo>
                <a:lnTo>
                  <a:pt x="3787" y="3509"/>
                </a:lnTo>
                <a:lnTo>
                  <a:pt x="3766" y="3274"/>
                </a:lnTo>
                <a:lnTo>
                  <a:pt x="3766" y="3145"/>
                </a:lnTo>
                <a:lnTo>
                  <a:pt x="3787" y="3038"/>
                </a:lnTo>
                <a:lnTo>
                  <a:pt x="3830" y="2931"/>
                </a:lnTo>
                <a:lnTo>
                  <a:pt x="3916" y="2824"/>
                </a:lnTo>
                <a:lnTo>
                  <a:pt x="3916" y="2824"/>
                </a:lnTo>
                <a:lnTo>
                  <a:pt x="4001" y="2739"/>
                </a:lnTo>
                <a:lnTo>
                  <a:pt x="4066" y="2717"/>
                </a:lnTo>
                <a:lnTo>
                  <a:pt x="4087" y="2717"/>
                </a:lnTo>
                <a:lnTo>
                  <a:pt x="4087" y="2739"/>
                </a:lnTo>
                <a:lnTo>
                  <a:pt x="4087" y="2803"/>
                </a:lnTo>
                <a:lnTo>
                  <a:pt x="4066" y="2953"/>
                </a:lnTo>
                <a:lnTo>
                  <a:pt x="4066" y="3017"/>
                </a:lnTo>
                <a:lnTo>
                  <a:pt x="4087" y="3038"/>
                </a:lnTo>
                <a:lnTo>
                  <a:pt x="4108" y="3038"/>
                </a:lnTo>
                <a:lnTo>
                  <a:pt x="4108" y="3038"/>
                </a:lnTo>
                <a:lnTo>
                  <a:pt x="4044" y="3637"/>
                </a:lnTo>
                <a:lnTo>
                  <a:pt x="4044" y="3637"/>
                </a:lnTo>
                <a:lnTo>
                  <a:pt x="4044" y="3873"/>
                </a:lnTo>
                <a:lnTo>
                  <a:pt x="4023" y="3980"/>
                </a:lnTo>
                <a:lnTo>
                  <a:pt x="4001" y="4087"/>
                </a:lnTo>
                <a:lnTo>
                  <a:pt x="4001" y="4087"/>
                </a:lnTo>
                <a:close/>
                <a:moveTo>
                  <a:pt x="3231" y="3423"/>
                </a:moveTo>
                <a:lnTo>
                  <a:pt x="3231" y="3423"/>
                </a:lnTo>
                <a:lnTo>
                  <a:pt x="3188" y="3209"/>
                </a:lnTo>
                <a:lnTo>
                  <a:pt x="3188" y="3081"/>
                </a:lnTo>
                <a:lnTo>
                  <a:pt x="3188" y="2974"/>
                </a:lnTo>
                <a:lnTo>
                  <a:pt x="3188" y="2974"/>
                </a:lnTo>
                <a:lnTo>
                  <a:pt x="3210" y="2888"/>
                </a:lnTo>
                <a:lnTo>
                  <a:pt x="3253" y="2803"/>
                </a:lnTo>
                <a:lnTo>
                  <a:pt x="3317" y="2739"/>
                </a:lnTo>
                <a:lnTo>
                  <a:pt x="3360" y="2717"/>
                </a:lnTo>
                <a:lnTo>
                  <a:pt x="3381" y="2717"/>
                </a:lnTo>
                <a:lnTo>
                  <a:pt x="3381" y="2717"/>
                </a:lnTo>
                <a:lnTo>
                  <a:pt x="3424" y="2739"/>
                </a:lnTo>
                <a:lnTo>
                  <a:pt x="3445" y="2782"/>
                </a:lnTo>
                <a:lnTo>
                  <a:pt x="3466" y="2888"/>
                </a:lnTo>
                <a:lnTo>
                  <a:pt x="3488" y="3060"/>
                </a:lnTo>
                <a:lnTo>
                  <a:pt x="3488" y="3060"/>
                </a:lnTo>
                <a:lnTo>
                  <a:pt x="3466" y="3359"/>
                </a:lnTo>
                <a:lnTo>
                  <a:pt x="3466" y="3637"/>
                </a:lnTo>
                <a:lnTo>
                  <a:pt x="3466" y="3637"/>
                </a:lnTo>
                <a:lnTo>
                  <a:pt x="3509" y="3873"/>
                </a:lnTo>
                <a:lnTo>
                  <a:pt x="3509" y="4022"/>
                </a:lnTo>
                <a:lnTo>
                  <a:pt x="3509" y="4129"/>
                </a:lnTo>
                <a:lnTo>
                  <a:pt x="3509" y="4129"/>
                </a:lnTo>
                <a:lnTo>
                  <a:pt x="3488" y="4172"/>
                </a:lnTo>
                <a:lnTo>
                  <a:pt x="3445" y="4215"/>
                </a:lnTo>
                <a:lnTo>
                  <a:pt x="3402" y="4236"/>
                </a:lnTo>
                <a:lnTo>
                  <a:pt x="3360" y="4236"/>
                </a:lnTo>
                <a:lnTo>
                  <a:pt x="3317" y="4215"/>
                </a:lnTo>
                <a:lnTo>
                  <a:pt x="3295" y="4172"/>
                </a:lnTo>
                <a:lnTo>
                  <a:pt x="3274" y="4129"/>
                </a:lnTo>
                <a:lnTo>
                  <a:pt x="3274" y="4065"/>
                </a:lnTo>
                <a:lnTo>
                  <a:pt x="3274" y="4065"/>
                </a:lnTo>
                <a:lnTo>
                  <a:pt x="3253" y="3894"/>
                </a:lnTo>
                <a:lnTo>
                  <a:pt x="3231" y="3744"/>
                </a:lnTo>
                <a:lnTo>
                  <a:pt x="3231" y="3423"/>
                </a:lnTo>
                <a:lnTo>
                  <a:pt x="3231" y="3423"/>
                </a:lnTo>
                <a:close/>
                <a:moveTo>
                  <a:pt x="2974" y="2888"/>
                </a:moveTo>
                <a:lnTo>
                  <a:pt x="2974" y="2888"/>
                </a:lnTo>
                <a:lnTo>
                  <a:pt x="3017" y="2931"/>
                </a:lnTo>
                <a:lnTo>
                  <a:pt x="3039" y="2995"/>
                </a:lnTo>
                <a:lnTo>
                  <a:pt x="3039" y="3124"/>
                </a:lnTo>
                <a:lnTo>
                  <a:pt x="2996" y="3381"/>
                </a:lnTo>
                <a:lnTo>
                  <a:pt x="2996" y="3381"/>
                </a:lnTo>
                <a:lnTo>
                  <a:pt x="3017" y="3702"/>
                </a:lnTo>
                <a:lnTo>
                  <a:pt x="3017" y="3873"/>
                </a:lnTo>
                <a:lnTo>
                  <a:pt x="2996" y="3937"/>
                </a:lnTo>
                <a:lnTo>
                  <a:pt x="2974" y="3980"/>
                </a:lnTo>
                <a:lnTo>
                  <a:pt x="2974" y="3980"/>
                </a:lnTo>
                <a:lnTo>
                  <a:pt x="2932" y="3937"/>
                </a:lnTo>
                <a:lnTo>
                  <a:pt x="2867" y="3851"/>
                </a:lnTo>
                <a:lnTo>
                  <a:pt x="2782" y="3702"/>
                </a:lnTo>
                <a:lnTo>
                  <a:pt x="2782" y="3702"/>
                </a:lnTo>
                <a:lnTo>
                  <a:pt x="2760" y="3659"/>
                </a:lnTo>
                <a:lnTo>
                  <a:pt x="2782" y="3595"/>
                </a:lnTo>
                <a:lnTo>
                  <a:pt x="2803" y="3488"/>
                </a:lnTo>
                <a:lnTo>
                  <a:pt x="2803" y="3488"/>
                </a:lnTo>
                <a:lnTo>
                  <a:pt x="2782" y="3316"/>
                </a:lnTo>
                <a:lnTo>
                  <a:pt x="2782" y="3038"/>
                </a:lnTo>
                <a:lnTo>
                  <a:pt x="2782" y="2910"/>
                </a:lnTo>
                <a:lnTo>
                  <a:pt x="2825" y="2824"/>
                </a:lnTo>
                <a:lnTo>
                  <a:pt x="2846" y="2824"/>
                </a:lnTo>
                <a:lnTo>
                  <a:pt x="2889" y="2824"/>
                </a:lnTo>
                <a:lnTo>
                  <a:pt x="2932" y="2846"/>
                </a:lnTo>
                <a:lnTo>
                  <a:pt x="2974" y="2888"/>
                </a:lnTo>
                <a:lnTo>
                  <a:pt x="2974" y="2888"/>
                </a:lnTo>
                <a:close/>
                <a:moveTo>
                  <a:pt x="2996" y="4172"/>
                </a:moveTo>
                <a:lnTo>
                  <a:pt x="2996" y="4172"/>
                </a:lnTo>
                <a:lnTo>
                  <a:pt x="2953" y="4194"/>
                </a:lnTo>
                <a:lnTo>
                  <a:pt x="2953" y="4172"/>
                </a:lnTo>
                <a:lnTo>
                  <a:pt x="2974" y="4129"/>
                </a:lnTo>
                <a:lnTo>
                  <a:pt x="2974" y="4129"/>
                </a:lnTo>
                <a:lnTo>
                  <a:pt x="2996" y="4172"/>
                </a:lnTo>
                <a:lnTo>
                  <a:pt x="2996" y="4172"/>
                </a:lnTo>
                <a:close/>
                <a:moveTo>
                  <a:pt x="2696" y="5007"/>
                </a:moveTo>
                <a:lnTo>
                  <a:pt x="2696" y="5007"/>
                </a:lnTo>
                <a:lnTo>
                  <a:pt x="2760" y="4900"/>
                </a:lnTo>
                <a:lnTo>
                  <a:pt x="2846" y="4793"/>
                </a:lnTo>
                <a:lnTo>
                  <a:pt x="2932" y="4707"/>
                </a:lnTo>
                <a:lnTo>
                  <a:pt x="3039" y="4643"/>
                </a:lnTo>
                <a:lnTo>
                  <a:pt x="3039" y="4643"/>
                </a:lnTo>
                <a:lnTo>
                  <a:pt x="3188" y="4622"/>
                </a:lnTo>
                <a:lnTo>
                  <a:pt x="3445" y="4622"/>
                </a:lnTo>
                <a:lnTo>
                  <a:pt x="3766" y="4622"/>
                </a:lnTo>
                <a:lnTo>
                  <a:pt x="3766" y="4622"/>
                </a:lnTo>
                <a:lnTo>
                  <a:pt x="4151" y="4600"/>
                </a:lnTo>
                <a:lnTo>
                  <a:pt x="4258" y="4600"/>
                </a:lnTo>
                <a:lnTo>
                  <a:pt x="4344" y="4622"/>
                </a:lnTo>
                <a:lnTo>
                  <a:pt x="4429" y="4643"/>
                </a:lnTo>
                <a:lnTo>
                  <a:pt x="4472" y="4707"/>
                </a:lnTo>
                <a:lnTo>
                  <a:pt x="4472" y="4707"/>
                </a:lnTo>
                <a:lnTo>
                  <a:pt x="4472" y="4750"/>
                </a:lnTo>
                <a:lnTo>
                  <a:pt x="4451" y="4836"/>
                </a:lnTo>
                <a:lnTo>
                  <a:pt x="4365" y="5007"/>
                </a:lnTo>
                <a:lnTo>
                  <a:pt x="4237" y="5199"/>
                </a:lnTo>
                <a:lnTo>
                  <a:pt x="4194" y="5263"/>
                </a:lnTo>
                <a:lnTo>
                  <a:pt x="4151" y="5285"/>
                </a:lnTo>
                <a:lnTo>
                  <a:pt x="4151" y="5285"/>
                </a:lnTo>
                <a:lnTo>
                  <a:pt x="4108" y="5306"/>
                </a:lnTo>
                <a:lnTo>
                  <a:pt x="4066" y="5285"/>
                </a:lnTo>
                <a:lnTo>
                  <a:pt x="3980" y="5242"/>
                </a:lnTo>
                <a:lnTo>
                  <a:pt x="3937" y="5178"/>
                </a:lnTo>
                <a:lnTo>
                  <a:pt x="3873" y="5092"/>
                </a:lnTo>
                <a:lnTo>
                  <a:pt x="3873" y="5092"/>
                </a:lnTo>
                <a:lnTo>
                  <a:pt x="3787" y="5028"/>
                </a:lnTo>
                <a:lnTo>
                  <a:pt x="3745" y="4921"/>
                </a:lnTo>
                <a:lnTo>
                  <a:pt x="3745" y="4921"/>
                </a:lnTo>
                <a:lnTo>
                  <a:pt x="3745" y="4771"/>
                </a:lnTo>
                <a:lnTo>
                  <a:pt x="3745" y="4771"/>
                </a:lnTo>
                <a:lnTo>
                  <a:pt x="3702" y="4729"/>
                </a:lnTo>
                <a:lnTo>
                  <a:pt x="3638" y="4686"/>
                </a:lnTo>
                <a:lnTo>
                  <a:pt x="3573" y="4686"/>
                </a:lnTo>
                <a:lnTo>
                  <a:pt x="3488" y="4707"/>
                </a:lnTo>
                <a:lnTo>
                  <a:pt x="3488" y="4707"/>
                </a:lnTo>
                <a:lnTo>
                  <a:pt x="3424" y="4750"/>
                </a:lnTo>
                <a:lnTo>
                  <a:pt x="3402" y="4793"/>
                </a:lnTo>
                <a:lnTo>
                  <a:pt x="3338" y="4942"/>
                </a:lnTo>
                <a:lnTo>
                  <a:pt x="3338" y="4942"/>
                </a:lnTo>
                <a:lnTo>
                  <a:pt x="3274" y="5092"/>
                </a:lnTo>
                <a:lnTo>
                  <a:pt x="3188" y="5242"/>
                </a:lnTo>
                <a:lnTo>
                  <a:pt x="3081" y="5392"/>
                </a:lnTo>
                <a:lnTo>
                  <a:pt x="3017" y="5435"/>
                </a:lnTo>
                <a:lnTo>
                  <a:pt x="2953" y="5435"/>
                </a:lnTo>
                <a:lnTo>
                  <a:pt x="2953" y="5435"/>
                </a:lnTo>
                <a:lnTo>
                  <a:pt x="2910" y="5435"/>
                </a:lnTo>
                <a:lnTo>
                  <a:pt x="2846" y="5392"/>
                </a:lnTo>
                <a:lnTo>
                  <a:pt x="2760" y="5263"/>
                </a:lnTo>
                <a:lnTo>
                  <a:pt x="2718" y="5135"/>
                </a:lnTo>
                <a:lnTo>
                  <a:pt x="2696" y="5071"/>
                </a:lnTo>
                <a:lnTo>
                  <a:pt x="2696" y="5007"/>
                </a:lnTo>
                <a:lnTo>
                  <a:pt x="2696" y="5007"/>
                </a:lnTo>
                <a:close/>
                <a:moveTo>
                  <a:pt x="4194" y="6761"/>
                </a:moveTo>
                <a:lnTo>
                  <a:pt x="4194" y="6761"/>
                </a:lnTo>
                <a:lnTo>
                  <a:pt x="4130" y="6783"/>
                </a:lnTo>
                <a:lnTo>
                  <a:pt x="4087" y="6783"/>
                </a:lnTo>
                <a:lnTo>
                  <a:pt x="4001" y="6654"/>
                </a:lnTo>
                <a:lnTo>
                  <a:pt x="4001" y="6654"/>
                </a:lnTo>
                <a:lnTo>
                  <a:pt x="3937" y="6569"/>
                </a:lnTo>
                <a:lnTo>
                  <a:pt x="3894" y="6526"/>
                </a:lnTo>
                <a:lnTo>
                  <a:pt x="3873" y="6462"/>
                </a:lnTo>
                <a:lnTo>
                  <a:pt x="3873" y="6462"/>
                </a:lnTo>
                <a:lnTo>
                  <a:pt x="3894" y="6376"/>
                </a:lnTo>
                <a:lnTo>
                  <a:pt x="3959" y="6248"/>
                </a:lnTo>
                <a:lnTo>
                  <a:pt x="4023" y="6141"/>
                </a:lnTo>
                <a:lnTo>
                  <a:pt x="4087" y="6076"/>
                </a:lnTo>
                <a:lnTo>
                  <a:pt x="4087" y="6076"/>
                </a:lnTo>
                <a:lnTo>
                  <a:pt x="4151" y="6012"/>
                </a:lnTo>
                <a:lnTo>
                  <a:pt x="4173" y="6012"/>
                </a:lnTo>
                <a:lnTo>
                  <a:pt x="4258" y="6076"/>
                </a:lnTo>
                <a:lnTo>
                  <a:pt x="4258" y="6076"/>
                </a:lnTo>
                <a:lnTo>
                  <a:pt x="4365" y="6183"/>
                </a:lnTo>
                <a:lnTo>
                  <a:pt x="4408" y="6269"/>
                </a:lnTo>
                <a:lnTo>
                  <a:pt x="4429" y="6312"/>
                </a:lnTo>
                <a:lnTo>
                  <a:pt x="4429" y="6312"/>
                </a:lnTo>
                <a:lnTo>
                  <a:pt x="4344" y="6547"/>
                </a:lnTo>
                <a:lnTo>
                  <a:pt x="4258" y="6676"/>
                </a:lnTo>
                <a:lnTo>
                  <a:pt x="4194" y="6761"/>
                </a:lnTo>
                <a:lnTo>
                  <a:pt x="4194" y="6761"/>
                </a:lnTo>
                <a:close/>
                <a:moveTo>
                  <a:pt x="4707" y="6676"/>
                </a:moveTo>
                <a:lnTo>
                  <a:pt x="4707" y="6676"/>
                </a:lnTo>
                <a:lnTo>
                  <a:pt x="4729" y="6676"/>
                </a:lnTo>
                <a:lnTo>
                  <a:pt x="4793" y="6718"/>
                </a:lnTo>
                <a:lnTo>
                  <a:pt x="4921" y="6847"/>
                </a:lnTo>
                <a:lnTo>
                  <a:pt x="5050" y="6996"/>
                </a:lnTo>
                <a:lnTo>
                  <a:pt x="5093" y="7103"/>
                </a:lnTo>
                <a:lnTo>
                  <a:pt x="5093" y="7103"/>
                </a:lnTo>
                <a:lnTo>
                  <a:pt x="5050" y="7210"/>
                </a:lnTo>
                <a:lnTo>
                  <a:pt x="4964" y="7317"/>
                </a:lnTo>
                <a:lnTo>
                  <a:pt x="4879" y="7403"/>
                </a:lnTo>
                <a:lnTo>
                  <a:pt x="4814" y="7424"/>
                </a:lnTo>
                <a:lnTo>
                  <a:pt x="4772" y="7446"/>
                </a:lnTo>
                <a:lnTo>
                  <a:pt x="4772" y="7446"/>
                </a:lnTo>
                <a:lnTo>
                  <a:pt x="4729" y="7446"/>
                </a:lnTo>
                <a:lnTo>
                  <a:pt x="4686" y="7403"/>
                </a:lnTo>
                <a:lnTo>
                  <a:pt x="4558" y="7339"/>
                </a:lnTo>
                <a:lnTo>
                  <a:pt x="4451" y="7232"/>
                </a:lnTo>
                <a:lnTo>
                  <a:pt x="4387" y="7146"/>
                </a:lnTo>
                <a:lnTo>
                  <a:pt x="4387" y="7146"/>
                </a:lnTo>
                <a:lnTo>
                  <a:pt x="4429" y="7061"/>
                </a:lnTo>
                <a:lnTo>
                  <a:pt x="4515" y="6889"/>
                </a:lnTo>
                <a:lnTo>
                  <a:pt x="4622" y="6740"/>
                </a:lnTo>
                <a:lnTo>
                  <a:pt x="4665" y="6697"/>
                </a:lnTo>
                <a:lnTo>
                  <a:pt x="4707" y="6676"/>
                </a:lnTo>
                <a:lnTo>
                  <a:pt x="4707" y="6676"/>
                </a:lnTo>
                <a:close/>
                <a:moveTo>
                  <a:pt x="2889" y="6654"/>
                </a:moveTo>
                <a:lnTo>
                  <a:pt x="2889" y="6654"/>
                </a:lnTo>
                <a:lnTo>
                  <a:pt x="2910" y="6547"/>
                </a:lnTo>
                <a:lnTo>
                  <a:pt x="2996" y="6376"/>
                </a:lnTo>
                <a:lnTo>
                  <a:pt x="3081" y="6226"/>
                </a:lnTo>
                <a:lnTo>
                  <a:pt x="3124" y="6162"/>
                </a:lnTo>
                <a:lnTo>
                  <a:pt x="3167" y="6141"/>
                </a:lnTo>
                <a:lnTo>
                  <a:pt x="3167" y="6141"/>
                </a:lnTo>
                <a:lnTo>
                  <a:pt x="3188" y="6141"/>
                </a:lnTo>
                <a:lnTo>
                  <a:pt x="3231" y="6162"/>
                </a:lnTo>
                <a:lnTo>
                  <a:pt x="3317" y="6248"/>
                </a:lnTo>
                <a:lnTo>
                  <a:pt x="3381" y="6355"/>
                </a:lnTo>
                <a:lnTo>
                  <a:pt x="3424" y="6419"/>
                </a:lnTo>
                <a:lnTo>
                  <a:pt x="3424" y="6419"/>
                </a:lnTo>
                <a:lnTo>
                  <a:pt x="3338" y="6654"/>
                </a:lnTo>
                <a:lnTo>
                  <a:pt x="3253" y="6804"/>
                </a:lnTo>
                <a:lnTo>
                  <a:pt x="3188" y="6868"/>
                </a:lnTo>
                <a:lnTo>
                  <a:pt x="3188" y="6868"/>
                </a:lnTo>
                <a:lnTo>
                  <a:pt x="3167" y="6868"/>
                </a:lnTo>
                <a:lnTo>
                  <a:pt x="3103" y="6868"/>
                </a:lnTo>
                <a:lnTo>
                  <a:pt x="3017" y="6825"/>
                </a:lnTo>
                <a:lnTo>
                  <a:pt x="2932" y="6761"/>
                </a:lnTo>
                <a:lnTo>
                  <a:pt x="2910" y="6718"/>
                </a:lnTo>
                <a:lnTo>
                  <a:pt x="2889" y="6654"/>
                </a:lnTo>
                <a:lnTo>
                  <a:pt x="2889" y="6654"/>
                </a:lnTo>
                <a:close/>
                <a:moveTo>
                  <a:pt x="2932" y="7339"/>
                </a:moveTo>
                <a:lnTo>
                  <a:pt x="2932" y="7339"/>
                </a:lnTo>
                <a:lnTo>
                  <a:pt x="2910" y="7424"/>
                </a:lnTo>
                <a:lnTo>
                  <a:pt x="2867" y="7510"/>
                </a:lnTo>
                <a:lnTo>
                  <a:pt x="2803" y="7574"/>
                </a:lnTo>
                <a:lnTo>
                  <a:pt x="2739" y="7638"/>
                </a:lnTo>
                <a:lnTo>
                  <a:pt x="2739" y="7638"/>
                </a:lnTo>
                <a:lnTo>
                  <a:pt x="2653" y="7596"/>
                </a:lnTo>
                <a:lnTo>
                  <a:pt x="2568" y="7531"/>
                </a:lnTo>
                <a:lnTo>
                  <a:pt x="2504" y="7446"/>
                </a:lnTo>
                <a:lnTo>
                  <a:pt x="2482" y="7360"/>
                </a:lnTo>
                <a:lnTo>
                  <a:pt x="2482" y="7360"/>
                </a:lnTo>
                <a:lnTo>
                  <a:pt x="2504" y="7275"/>
                </a:lnTo>
                <a:lnTo>
                  <a:pt x="2568" y="7189"/>
                </a:lnTo>
                <a:lnTo>
                  <a:pt x="2611" y="7103"/>
                </a:lnTo>
                <a:lnTo>
                  <a:pt x="2653" y="7082"/>
                </a:lnTo>
                <a:lnTo>
                  <a:pt x="2675" y="7061"/>
                </a:lnTo>
                <a:lnTo>
                  <a:pt x="2675" y="7061"/>
                </a:lnTo>
                <a:lnTo>
                  <a:pt x="2739" y="7103"/>
                </a:lnTo>
                <a:lnTo>
                  <a:pt x="2825" y="7189"/>
                </a:lnTo>
                <a:lnTo>
                  <a:pt x="2889" y="7275"/>
                </a:lnTo>
                <a:lnTo>
                  <a:pt x="2932" y="7339"/>
                </a:lnTo>
                <a:lnTo>
                  <a:pt x="2932" y="7339"/>
                </a:lnTo>
                <a:close/>
                <a:moveTo>
                  <a:pt x="3638" y="5285"/>
                </a:moveTo>
                <a:lnTo>
                  <a:pt x="3638" y="5285"/>
                </a:lnTo>
                <a:lnTo>
                  <a:pt x="3787" y="5456"/>
                </a:lnTo>
                <a:lnTo>
                  <a:pt x="3852" y="5542"/>
                </a:lnTo>
                <a:lnTo>
                  <a:pt x="3894" y="5627"/>
                </a:lnTo>
                <a:lnTo>
                  <a:pt x="3894" y="5627"/>
                </a:lnTo>
                <a:lnTo>
                  <a:pt x="3809" y="5862"/>
                </a:lnTo>
                <a:lnTo>
                  <a:pt x="3723" y="5969"/>
                </a:lnTo>
                <a:lnTo>
                  <a:pt x="3659" y="6055"/>
                </a:lnTo>
                <a:lnTo>
                  <a:pt x="3659" y="6055"/>
                </a:lnTo>
                <a:lnTo>
                  <a:pt x="3616" y="6098"/>
                </a:lnTo>
                <a:lnTo>
                  <a:pt x="3573" y="6098"/>
                </a:lnTo>
                <a:lnTo>
                  <a:pt x="3509" y="6055"/>
                </a:lnTo>
                <a:lnTo>
                  <a:pt x="3509" y="6055"/>
                </a:lnTo>
                <a:lnTo>
                  <a:pt x="3424" y="5991"/>
                </a:lnTo>
                <a:lnTo>
                  <a:pt x="3381" y="5884"/>
                </a:lnTo>
                <a:lnTo>
                  <a:pt x="3360" y="5777"/>
                </a:lnTo>
                <a:lnTo>
                  <a:pt x="3381" y="5649"/>
                </a:lnTo>
                <a:lnTo>
                  <a:pt x="3424" y="5542"/>
                </a:lnTo>
                <a:lnTo>
                  <a:pt x="3488" y="5435"/>
                </a:lnTo>
                <a:lnTo>
                  <a:pt x="3552" y="5349"/>
                </a:lnTo>
                <a:lnTo>
                  <a:pt x="3638" y="5285"/>
                </a:lnTo>
                <a:lnTo>
                  <a:pt x="3638" y="5285"/>
                </a:lnTo>
                <a:close/>
                <a:moveTo>
                  <a:pt x="2589" y="5349"/>
                </a:moveTo>
                <a:lnTo>
                  <a:pt x="2589" y="5349"/>
                </a:lnTo>
                <a:lnTo>
                  <a:pt x="2632" y="5392"/>
                </a:lnTo>
                <a:lnTo>
                  <a:pt x="2675" y="5456"/>
                </a:lnTo>
                <a:lnTo>
                  <a:pt x="2760" y="5584"/>
                </a:lnTo>
                <a:lnTo>
                  <a:pt x="2760" y="5584"/>
                </a:lnTo>
                <a:lnTo>
                  <a:pt x="2825" y="5670"/>
                </a:lnTo>
                <a:lnTo>
                  <a:pt x="2846" y="5734"/>
                </a:lnTo>
                <a:lnTo>
                  <a:pt x="2825" y="5798"/>
                </a:lnTo>
                <a:lnTo>
                  <a:pt x="2782" y="5905"/>
                </a:lnTo>
                <a:lnTo>
                  <a:pt x="2782" y="5905"/>
                </a:lnTo>
                <a:lnTo>
                  <a:pt x="2675" y="6119"/>
                </a:lnTo>
                <a:lnTo>
                  <a:pt x="2611" y="6226"/>
                </a:lnTo>
                <a:lnTo>
                  <a:pt x="2546" y="6290"/>
                </a:lnTo>
                <a:lnTo>
                  <a:pt x="2546" y="6290"/>
                </a:lnTo>
                <a:lnTo>
                  <a:pt x="2397" y="6226"/>
                </a:lnTo>
                <a:lnTo>
                  <a:pt x="2311" y="6141"/>
                </a:lnTo>
                <a:lnTo>
                  <a:pt x="2247" y="6034"/>
                </a:lnTo>
                <a:lnTo>
                  <a:pt x="2226" y="5948"/>
                </a:lnTo>
                <a:lnTo>
                  <a:pt x="2247" y="5841"/>
                </a:lnTo>
                <a:lnTo>
                  <a:pt x="2290" y="5734"/>
                </a:lnTo>
                <a:lnTo>
                  <a:pt x="2418" y="5499"/>
                </a:lnTo>
                <a:lnTo>
                  <a:pt x="2418" y="5499"/>
                </a:lnTo>
                <a:lnTo>
                  <a:pt x="2482" y="5392"/>
                </a:lnTo>
                <a:lnTo>
                  <a:pt x="2525" y="5349"/>
                </a:lnTo>
                <a:lnTo>
                  <a:pt x="2589" y="5349"/>
                </a:lnTo>
                <a:lnTo>
                  <a:pt x="2589" y="5349"/>
                </a:lnTo>
                <a:close/>
                <a:moveTo>
                  <a:pt x="1883" y="3209"/>
                </a:moveTo>
                <a:lnTo>
                  <a:pt x="1883" y="3209"/>
                </a:lnTo>
                <a:lnTo>
                  <a:pt x="1926" y="3231"/>
                </a:lnTo>
                <a:lnTo>
                  <a:pt x="1969" y="3274"/>
                </a:lnTo>
                <a:lnTo>
                  <a:pt x="2054" y="3381"/>
                </a:lnTo>
                <a:lnTo>
                  <a:pt x="2183" y="3616"/>
                </a:lnTo>
                <a:lnTo>
                  <a:pt x="2183" y="3616"/>
                </a:lnTo>
                <a:lnTo>
                  <a:pt x="2375" y="3873"/>
                </a:lnTo>
                <a:lnTo>
                  <a:pt x="2482" y="4022"/>
                </a:lnTo>
                <a:lnTo>
                  <a:pt x="2525" y="4087"/>
                </a:lnTo>
                <a:lnTo>
                  <a:pt x="2546" y="4129"/>
                </a:lnTo>
                <a:lnTo>
                  <a:pt x="2546" y="4129"/>
                </a:lnTo>
                <a:lnTo>
                  <a:pt x="2546" y="4215"/>
                </a:lnTo>
                <a:lnTo>
                  <a:pt x="2525" y="4236"/>
                </a:lnTo>
                <a:lnTo>
                  <a:pt x="2482" y="4236"/>
                </a:lnTo>
                <a:lnTo>
                  <a:pt x="2290" y="4236"/>
                </a:lnTo>
                <a:lnTo>
                  <a:pt x="2290" y="4236"/>
                </a:lnTo>
                <a:lnTo>
                  <a:pt x="2076" y="4301"/>
                </a:lnTo>
                <a:lnTo>
                  <a:pt x="1798" y="4365"/>
                </a:lnTo>
                <a:lnTo>
                  <a:pt x="1669" y="4365"/>
                </a:lnTo>
                <a:lnTo>
                  <a:pt x="1562" y="4365"/>
                </a:lnTo>
                <a:lnTo>
                  <a:pt x="1498" y="4343"/>
                </a:lnTo>
                <a:lnTo>
                  <a:pt x="1477" y="4301"/>
                </a:lnTo>
                <a:lnTo>
                  <a:pt x="1455" y="4258"/>
                </a:lnTo>
                <a:lnTo>
                  <a:pt x="1434" y="4215"/>
                </a:lnTo>
                <a:lnTo>
                  <a:pt x="1434" y="4215"/>
                </a:lnTo>
                <a:lnTo>
                  <a:pt x="1477" y="4044"/>
                </a:lnTo>
                <a:lnTo>
                  <a:pt x="1498" y="3958"/>
                </a:lnTo>
                <a:lnTo>
                  <a:pt x="1498" y="3873"/>
                </a:lnTo>
                <a:lnTo>
                  <a:pt x="1498" y="3873"/>
                </a:lnTo>
                <a:lnTo>
                  <a:pt x="1455" y="3637"/>
                </a:lnTo>
                <a:lnTo>
                  <a:pt x="1434" y="3509"/>
                </a:lnTo>
                <a:lnTo>
                  <a:pt x="1434" y="3466"/>
                </a:lnTo>
                <a:lnTo>
                  <a:pt x="1455" y="3402"/>
                </a:lnTo>
                <a:lnTo>
                  <a:pt x="1455" y="3402"/>
                </a:lnTo>
                <a:lnTo>
                  <a:pt x="1519" y="3359"/>
                </a:lnTo>
                <a:lnTo>
                  <a:pt x="1648" y="3274"/>
                </a:lnTo>
                <a:lnTo>
                  <a:pt x="1776" y="3209"/>
                </a:lnTo>
                <a:lnTo>
                  <a:pt x="1840" y="3209"/>
                </a:lnTo>
                <a:lnTo>
                  <a:pt x="1883" y="3209"/>
                </a:lnTo>
                <a:lnTo>
                  <a:pt x="1883" y="3209"/>
                </a:lnTo>
                <a:close/>
                <a:moveTo>
                  <a:pt x="813" y="2204"/>
                </a:moveTo>
                <a:lnTo>
                  <a:pt x="813" y="2204"/>
                </a:lnTo>
                <a:lnTo>
                  <a:pt x="621" y="2097"/>
                </a:lnTo>
                <a:lnTo>
                  <a:pt x="557" y="2033"/>
                </a:lnTo>
                <a:lnTo>
                  <a:pt x="492" y="1968"/>
                </a:lnTo>
                <a:lnTo>
                  <a:pt x="450" y="1904"/>
                </a:lnTo>
                <a:lnTo>
                  <a:pt x="450" y="1819"/>
                </a:lnTo>
                <a:lnTo>
                  <a:pt x="450" y="1712"/>
                </a:lnTo>
                <a:lnTo>
                  <a:pt x="450" y="1583"/>
                </a:lnTo>
                <a:lnTo>
                  <a:pt x="450" y="1583"/>
                </a:lnTo>
                <a:lnTo>
                  <a:pt x="492" y="1455"/>
                </a:lnTo>
                <a:lnTo>
                  <a:pt x="514" y="1369"/>
                </a:lnTo>
                <a:lnTo>
                  <a:pt x="535" y="1327"/>
                </a:lnTo>
                <a:lnTo>
                  <a:pt x="535" y="1327"/>
                </a:lnTo>
                <a:lnTo>
                  <a:pt x="621" y="1305"/>
                </a:lnTo>
                <a:lnTo>
                  <a:pt x="642" y="1305"/>
                </a:lnTo>
                <a:lnTo>
                  <a:pt x="664" y="1348"/>
                </a:lnTo>
                <a:lnTo>
                  <a:pt x="706" y="1391"/>
                </a:lnTo>
                <a:lnTo>
                  <a:pt x="706" y="1391"/>
                </a:lnTo>
                <a:lnTo>
                  <a:pt x="813" y="1455"/>
                </a:lnTo>
                <a:lnTo>
                  <a:pt x="856" y="1519"/>
                </a:lnTo>
                <a:lnTo>
                  <a:pt x="899" y="1519"/>
                </a:lnTo>
                <a:lnTo>
                  <a:pt x="920" y="1519"/>
                </a:lnTo>
                <a:lnTo>
                  <a:pt x="1027" y="1412"/>
                </a:lnTo>
                <a:lnTo>
                  <a:pt x="1027" y="1412"/>
                </a:lnTo>
                <a:lnTo>
                  <a:pt x="1134" y="1198"/>
                </a:lnTo>
                <a:lnTo>
                  <a:pt x="1220" y="1113"/>
                </a:lnTo>
                <a:lnTo>
                  <a:pt x="1284" y="1070"/>
                </a:lnTo>
                <a:lnTo>
                  <a:pt x="1327" y="1048"/>
                </a:lnTo>
                <a:lnTo>
                  <a:pt x="1327" y="1048"/>
                </a:lnTo>
                <a:lnTo>
                  <a:pt x="1391" y="1070"/>
                </a:lnTo>
                <a:lnTo>
                  <a:pt x="1434" y="1091"/>
                </a:lnTo>
                <a:lnTo>
                  <a:pt x="1455" y="1134"/>
                </a:lnTo>
                <a:lnTo>
                  <a:pt x="1477" y="1198"/>
                </a:lnTo>
                <a:lnTo>
                  <a:pt x="1519" y="1434"/>
                </a:lnTo>
                <a:lnTo>
                  <a:pt x="1519" y="1434"/>
                </a:lnTo>
                <a:lnTo>
                  <a:pt x="1434" y="1733"/>
                </a:lnTo>
                <a:lnTo>
                  <a:pt x="1391" y="1883"/>
                </a:lnTo>
                <a:lnTo>
                  <a:pt x="1327" y="2011"/>
                </a:lnTo>
                <a:lnTo>
                  <a:pt x="1220" y="2140"/>
                </a:lnTo>
                <a:lnTo>
                  <a:pt x="1177" y="2182"/>
                </a:lnTo>
                <a:lnTo>
                  <a:pt x="1113" y="2204"/>
                </a:lnTo>
                <a:lnTo>
                  <a:pt x="1049" y="2225"/>
                </a:lnTo>
                <a:lnTo>
                  <a:pt x="985" y="2247"/>
                </a:lnTo>
                <a:lnTo>
                  <a:pt x="899" y="2225"/>
                </a:lnTo>
                <a:lnTo>
                  <a:pt x="813" y="2204"/>
                </a:lnTo>
                <a:lnTo>
                  <a:pt x="813" y="2204"/>
                </a:lnTo>
                <a:close/>
                <a:moveTo>
                  <a:pt x="1434" y="2503"/>
                </a:moveTo>
                <a:lnTo>
                  <a:pt x="1434" y="2503"/>
                </a:lnTo>
                <a:lnTo>
                  <a:pt x="1498" y="2568"/>
                </a:lnTo>
                <a:lnTo>
                  <a:pt x="1562" y="2653"/>
                </a:lnTo>
                <a:lnTo>
                  <a:pt x="1605" y="2739"/>
                </a:lnTo>
                <a:lnTo>
                  <a:pt x="1626" y="2846"/>
                </a:lnTo>
                <a:lnTo>
                  <a:pt x="1605" y="2931"/>
                </a:lnTo>
                <a:lnTo>
                  <a:pt x="1562" y="2995"/>
                </a:lnTo>
                <a:lnTo>
                  <a:pt x="1519" y="2995"/>
                </a:lnTo>
                <a:lnTo>
                  <a:pt x="1477" y="3017"/>
                </a:lnTo>
                <a:lnTo>
                  <a:pt x="1348" y="2974"/>
                </a:lnTo>
                <a:lnTo>
                  <a:pt x="1348" y="2974"/>
                </a:lnTo>
                <a:lnTo>
                  <a:pt x="1284" y="2931"/>
                </a:lnTo>
                <a:lnTo>
                  <a:pt x="1220" y="2824"/>
                </a:lnTo>
                <a:lnTo>
                  <a:pt x="1156" y="2739"/>
                </a:lnTo>
                <a:lnTo>
                  <a:pt x="1134" y="2653"/>
                </a:lnTo>
                <a:lnTo>
                  <a:pt x="1134" y="2653"/>
                </a:lnTo>
                <a:lnTo>
                  <a:pt x="1156" y="2632"/>
                </a:lnTo>
                <a:lnTo>
                  <a:pt x="1177" y="2610"/>
                </a:lnTo>
                <a:lnTo>
                  <a:pt x="1263" y="2568"/>
                </a:lnTo>
                <a:lnTo>
                  <a:pt x="1434" y="2503"/>
                </a:lnTo>
                <a:lnTo>
                  <a:pt x="1434" y="2503"/>
                </a:lnTo>
                <a:close/>
                <a:moveTo>
                  <a:pt x="1412" y="5221"/>
                </a:moveTo>
                <a:lnTo>
                  <a:pt x="1412" y="5221"/>
                </a:lnTo>
                <a:lnTo>
                  <a:pt x="1370" y="5199"/>
                </a:lnTo>
                <a:lnTo>
                  <a:pt x="1327" y="5135"/>
                </a:lnTo>
                <a:lnTo>
                  <a:pt x="1263" y="5007"/>
                </a:lnTo>
                <a:lnTo>
                  <a:pt x="1220" y="4857"/>
                </a:lnTo>
                <a:lnTo>
                  <a:pt x="1220" y="4750"/>
                </a:lnTo>
                <a:lnTo>
                  <a:pt x="1220" y="4750"/>
                </a:lnTo>
                <a:lnTo>
                  <a:pt x="1241" y="4707"/>
                </a:lnTo>
                <a:lnTo>
                  <a:pt x="1284" y="4686"/>
                </a:lnTo>
                <a:lnTo>
                  <a:pt x="1412" y="4643"/>
                </a:lnTo>
                <a:lnTo>
                  <a:pt x="1648" y="4622"/>
                </a:lnTo>
                <a:lnTo>
                  <a:pt x="1648" y="4622"/>
                </a:lnTo>
                <a:lnTo>
                  <a:pt x="1798" y="4643"/>
                </a:lnTo>
                <a:lnTo>
                  <a:pt x="1840" y="4664"/>
                </a:lnTo>
                <a:lnTo>
                  <a:pt x="1840" y="4686"/>
                </a:lnTo>
                <a:lnTo>
                  <a:pt x="1819" y="4750"/>
                </a:lnTo>
                <a:lnTo>
                  <a:pt x="1733" y="4900"/>
                </a:lnTo>
                <a:lnTo>
                  <a:pt x="1733" y="4900"/>
                </a:lnTo>
                <a:lnTo>
                  <a:pt x="1605" y="5114"/>
                </a:lnTo>
                <a:lnTo>
                  <a:pt x="1519" y="5199"/>
                </a:lnTo>
                <a:lnTo>
                  <a:pt x="1477" y="5221"/>
                </a:lnTo>
                <a:lnTo>
                  <a:pt x="1412" y="5221"/>
                </a:lnTo>
                <a:lnTo>
                  <a:pt x="1412" y="5221"/>
                </a:lnTo>
                <a:close/>
                <a:moveTo>
                  <a:pt x="1626" y="6055"/>
                </a:moveTo>
                <a:lnTo>
                  <a:pt x="1626" y="6055"/>
                </a:lnTo>
                <a:lnTo>
                  <a:pt x="1584" y="6034"/>
                </a:lnTo>
                <a:lnTo>
                  <a:pt x="1562" y="6012"/>
                </a:lnTo>
                <a:lnTo>
                  <a:pt x="1541" y="5927"/>
                </a:lnTo>
                <a:lnTo>
                  <a:pt x="1541" y="5798"/>
                </a:lnTo>
                <a:lnTo>
                  <a:pt x="1562" y="5713"/>
                </a:lnTo>
                <a:lnTo>
                  <a:pt x="1562" y="5713"/>
                </a:lnTo>
                <a:lnTo>
                  <a:pt x="1605" y="5777"/>
                </a:lnTo>
                <a:lnTo>
                  <a:pt x="1669" y="5905"/>
                </a:lnTo>
                <a:lnTo>
                  <a:pt x="1691" y="5948"/>
                </a:lnTo>
                <a:lnTo>
                  <a:pt x="1712" y="6012"/>
                </a:lnTo>
                <a:lnTo>
                  <a:pt x="1691" y="6034"/>
                </a:lnTo>
                <a:lnTo>
                  <a:pt x="1626" y="6055"/>
                </a:lnTo>
                <a:lnTo>
                  <a:pt x="1626" y="6055"/>
                </a:lnTo>
                <a:close/>
                <a:moveTo>
                  <a:pt x="1755" y="5499"/>
                </a:moveTo>
                <a:lnTo>
                  <a:pt x="1755" y="5499"/>
                </a:lnTo>
                <a:lnTo>
                  <a:pt x="1712" y="5435"/>
                </a:lnTo>
                <a:lnTo>
                  <a:pt x="1712" y="5349"/>
                </a:lnTo>
                <a:lnTo>
                  <a:pt x="1733" y="5263"/>
                </a:lnTo>
                <a:lnTo>
                  <a:pt x="1776" y="5178"/>
                </a:lnTo>
                <a:lnTo>
                  <a:pt x="1947" y="4857"/>
                </a:lnTo>
                <a:lnTo>
                  <a:pt x="1947" y="4857"/>
                </a:lnTo>
                <a:lnTo>
                  <a:pt x="1990" y="4729"/>
                </a:lnTo>
                <a:lnTo>
                  <a:pt x="2033" y="4664"/>
                </a:lnTo>
                <a:lnTo>
                  <a:pt x="2097" y="4622"/>
                </a:lnTo>
                <a:lnTo>
                  <a:pt x="2097" y="4622"/>
                </a:lnTo>
                <a:lnTo>
                  <a:pt x="2204" y="4622"/>
                </a:lnTo>
                <a:lnTo>
                  <a:pt x="2290" y="4622"/>
                </a:lnTo>
                <a:lnTo>
                  <a:pt x="2290" y="4622"/>
                </a:lnTo>
                <a:lnTo>
                  <a:pt x="2418" y="4622"/>
                </a:lnTo>
                <a:lnTo>
                  <a:pt x="2482" y="4643"/>
                </a:lnTo>
                <a:lnTo>
                  <a:pt x="2504" y="4686"/>
                </a:lnTo>
                <a:lnTo>
                  <a:pt x="2504" y="4686"/>
                </a:lnTo>
                <a:lnTo>
                  <a:pt x="2461" y="4771"/>
                </a:lnTo>
                <a:lnTo>
                  <a:pt x="2375" y="4900"/>
                </a:lnTo>
                <a:lnTo>
                  <a:pt x="2204" y="5114"/>
                </a:lnTo>
                <a:lnTo>
                  <a:pt x="2204" y="5114"/>
                </a:lnTo>
                <a:lnTo>
                  <a:pt x="2119" y="5263"/>
                </a:lnTo>
                <a:lnTo>
                  <a:pt x="2012" y="5456"/>
                </a:lnTo>
                <a:lnTo>
                  <a:pt x="1947" y="5520"/>
                </a:lnTo>
                <a:lnTo>
                  <a:pt x="1883" y="5563"/>
                </a:lnTo>
                <a:lnTo>
                  <a:pt x="1840" y="5563"/>
                </a:lnTo>
                <a:lnTo>
                  <a:pt x="1819" y="5563"/>
                </a:lnTo>
                <a:lnTo>
                  <a:pt x="1755" y="5499"/>
                </a:lnTo>
                <a:lnTo>
                  <a:pt x="1755" y="5499"/>
                </a:lnTo>
                <a:close/>
                <a:moveTo>
                  <a:pt x="2076" y="7189"/>
                </a:moveTo>
                <a:lnTo>
                  <a:pt x="2076" y="7189"/>
                </a:lnTo>
                <a:lnTo>
                  <a:pt x="2012" y="7275"/>
                </a:lnTo>
                <a:lnTo>
                  <a:pt x="2012" y="7296"/>
                </a:lnTo>
                <a:lnTo>
                  <a:pt x="2012" y="7296"/>
                </a:lnTo>
                <a:lnTo>
                  <a:pt x="1990" y="7296"/>
                </a:lnTo>
                <a:lnTo>
                  <a:pt x="1969" y="7253"/>
                </a:lnTo>
                <a:lnTo>
                  <a:pt x="1969" y="7253"/>
                </a:lnTo>
                <a:lnTo>
                  <a:pt x="1926" y="7210"/>
                </a:lnTo>
                <a:lnTo>
                  <a:pt x="1883" y="7103"/>
                </a:lnTo>
                <a:lnTo>
                  <a:pt x="1840" y="6911"/>
                </a:lnTo>
                <a:lnTo>
                  <a:pt x="1840" y="6911"/>
                </a:lnTo>
                <a:lnTo>
                  <a:pt x="1819" y="6761"/>
                </a:lnTo>
                <a:lnTo>
                  <a:pt x="1840" y="6569"/>
                </a:lnTo>
                <a:lnTo>
                  <a:pt x="1862" y="6483"/>
                </a:lnTo>
                <a:lnTo>
                  <a:pt x="1905" y="6397"/>
                </a:lnTo>
                <a:lnTo>
                  <a:pt x="1969" y="6355"/>
                </a:lnTo>
                <a:lnTo>
                  <a:pt x="2033" y="6312"/>
                </a:lnTo>
                <a:lnTo>
                  <a:pt x="2033" y="6312"/>
                </a:lnTo>
                <a:lnTo>
                  <a:pt x="2161" y="6397"/>
                </a:lnTo>
                <a:lnTo>
                  <a:pt x="2247" y="6504"/>
                </a:lnTo>
                <a:lnTo>
                  <a:pt x="2311" y="6611"/>
                </a:lnTo>
                <a:lnTo>
                  <a:pt x="2311" y="6718"/>
                </a:lnTo>
                <a:lnTo>
                  <a:pt x="2290" y="6847"/>
                </a:lnTo>
                <a:lnTo>
                  <a:pt x="2247" y="6954"/>
                </a:lnTo>
                <a:lnTo>
                  <a:pt x="2183" y="7082"/>
                </a:lnTo>
                <a:lnTo>
                  <a:pt x="2076" y="7189"/>
                </a:lnTo>
                <a:lnTo>
                  <a:pt x="2076" y="7189"/>
                </a:lnTo>
                <a:close/>
                <a:moveTo>
                  <a:pt x="2397" y="8494"/>
                </a:moveTo>
                <a:lnTo>
                  <a:pt x="2397" y="8494"/>
                </a:lnTo>
                <a:lnTo>
                  <a:pt x="2333" y="8451"/>
                </a:lnTo>
                <a:lnTo>
                  <a:pt x="2290" y="8366"/>
                </a:lnTo>
                <a:lnTo>
                  <a:pt x="2268" y="8259"/>
                </a:lnTo>
                <a:lnTo>
                  <a:pt x="2226" y="8152"/>
                </a:lnTo>
                <a:lnTo>
                  <a:pt x="2204" y="7895"/>
                </a:lnTo>
                <a:lnTo>
                  <a:pt x="2226" y="7810"/>
                </a:lnTo>
                <a:lnTo>
                  <a:pt x="2247" y="7745"/>
                </a:lnTo>
                <a:lnTo>
                  <a:pt x="2247" y="7745"/>
                </a:lnTo>
                <a:lnTo>
                  <a:pt x="2311" y="7703"/>
                </a:lnTo>
                <a:lnTo>
                  <a:pt x="2375" y="7681"/>
                </a:lnTo>
                <a:lnTo>
                  <a:pt x="2418" y="7703"/>
                </a:lnTo>
                <a:lnTo>
                  <a:pt x="2482" y="7745"/>
                </a:lnTo>
                <a:lnTo>
                  <a:pt x="2568" y="7852"/>
                </a:lnTo>
                <a:lnTo>
                  <a:pt x="2653" y="7981"/>
                </a:lnTo>
                <a:lnTo>
                  <a:pt x="2653" y="7981"/>
                </a:lnTo>
                <a:lnTo>
                  <a:pt x="2632" y="8088"/>
                </a:lnTo>
                <a:lnTo>
                  <a:pt x="2568" y="8280"/>
                </a:lnTo>
                <a:lnTo>
                  <a:pt x="2482" y="8451"/>
                </a:lnTo>
                <a:lnTo>
                  <a:pt x="2439" y="8494"/>
                </a:lnTo>
                <a:lnTo>
                  <a:pt x="2397" y="8494"/>
                </a:lnTo>
                <a:lnTo>
                  <a:pt x="2397" y="8494"/>
                </a:lnTo>
                <a:close/>
                <a:moveTo>
                  <a:pt x="2889" y="8837"/>
                </a:moveTo>
                <a:lnTo>
                  <a:pt x="2889" y="8837"/>
                </a:lnTo>
                <a:lnTo>
                  <a:pt x="2739" y="8815"/>
                </a:lnTo>
                <a:lnTo>
                  <a:pt x="2718" y="8815"/>
                </a:lnTo>
                <a:lnTo>
                  <a:pt x="2696" y="8772"/>
                </a:lnTo>
                <a:lnTo>
                  <a:pt x="2675" y="8751"/>
                </a:lnTo>
                <a:lnTo>
                  <a:pt x="2696" y="8708"/>
                </a:lnTo>
                <a:lnTo>
                  <a:pt x="2760" y="8580"/>
                </a:lnTo>
                <a:lnTo>
                  <a:pt x="2760" y="8580"/>
                </a:lnTo>
                <a:lnTo>
                  <a:pt x="2846" y="8366"/>
                </a:lnTo>
                <a:lnTo>
                  <a:pt x="2910" y="8280"/>
                </a:lnTo>
                <a:lnTo>
                  <a:pt x="2953" y="8259"/>
                </a:lnTo>
                <a:lnTo>
                  <a:pt x="2996" y="8259"/>
                </a:lnTo>
                <a:lnTo>
                  <a:pt x="2996" y="8259"/>
                </a:lnTo>
                <a:lnTo>
                  <a:pt x="3060" y="8259"/>
                </a:lnTo>
                <a:lnTo>
                  <a:pt x="3103" y="8280"/>
                </a:lnTo>
                <a:lnTo>
                  <a:pt x="3146" y="8302"/>
                </a:lnTo>
                <a:lnTo>
                  <a:pt x="3167" y="8344"/>
                </a:lnTo>
                <a:lnTo>
                  <a:pt x="3188" y="8451"/>
                </a:lnTo>
                <a:lnTo>
                  <a:pt x="3188" y="8558"/>
                </a:lnTo>
                <a:lnTo>
                  <a:pt x="3146" y="8665"/>
                </a:lnTo>
                <a:lnTo>
                  <a:pt x="3081" y="8751"/>
                </a:lnTo>
                <a:lnTo>
                  <a:pt x="2996" y="8815"/>
                </a:lnTo>
                <a:lnTo>
                  <a:pt x="2953" y="8837"/>
                </a:lnTo>
                <a:lnTo>
                  <a:pt x="2889" y="8837"/>
                </a:lnTo>
                <a:lnTo>
                  <a:pt x="2889" y="8837"/>
                </a:lnTo>
                <a:close/>
                <a:moveTo>
                  <a:pt x="3402" y="8152"/>
                </a:moveTo>
                <a:lnTo>
                  <a:pt x="3402" y="8152"/>
                </a:lnTo>
                <a:lnTo>
                  <a:pt x="3317" y="8173"/>
                </a:lnTo>
                <a:lnTo>
                  <a:pt x="3253" y="8130"/>
                </a:lnTo>
                <a:lnTo>
                  <a:pt x="3188" y="8088"/>
                </a:lnTo>
                <a:lnTo>
                  <a:pt x="3146" y="8002"/>
                </a:lnTo>
                <a:lnTo>
                  <a:pt x="3146" y="7916"/>
                </a:lnTo>
                <a:lnTo>
                  <a:pt x="3146" y="7831"/>
                </a:lnTo>
                <a:lnTo>
                  <a:pt x="3188" y="7745"/>
                </a:lnTo>
                <a:lnTo>
                  <a:pt x="3253" y="7681"/>
                </a:lnTo>
                <a:lnTo>
                  <a:pt x="3253" y="7681"/>
                </a:lnTo>
                <a:lnTo>
                  <a:pt x="3360" y="7767"/>
                </a:lnTo>
                <a:lnTo>
                  <a:pt x="3466" y="7916"/>
                </a:lnTo>
                <a:lnTo>
                  <a:pt x="3509" y="7981"/>
                </a:lnTo>
                <a:lnTo>
                  <a:pt x="3509" y="8066"/>
                </a:lnTo>
                <a:lnTo>
                  <a:pt x="3488" y="8109"/>
                </a:lnTo>
                <a:lnTo>
                  <a:pt x="3402" y="8152"/>
                </a:lnTo>
                <a:lnTo>
                  <a:pt x="3402" y="8152"/>
                </a:lnTo>
                <a:close/>
                <a:moveTo>
                  <a:pt x="3616" y="6911"/>
                </a:moveTo>
                <a:lnTo>
                  <a:pt x="3616" y="6911"/>
                </a:lnTo>
                <a:lnTo>
                  <a:pt x="3659" y="6825"/>
                </a:lnTo>
                <a:lnTo>
                  <a:pt x="3702" y="6804"/>
                </a:lnTo>
                <a:lnTo>
                  <a:pt x="3745" y="6783"/>
                </a:lnTo>
                <a:lnTo>
                  <a:pt x="3745" y="6783"/>
                </a:lnTo>
                <a:lnTo>
                  <a:pt x="3809" y="6825"/>
                </a:lnTo>
                <a:lnTo>
                  <a:pt x="3873" y="6911"/>
                </a:lnTo>
                <a:lnTo>
                  <a:pt x="3959" y="7039"/>
                </a:lnTo>
                <a:lnTo>
                  <a:pt x="3959" y="7039"/>
                </a:lnTo>
                <a:lnTo>
                  <a:pt x="3980" y="7082"/>
                </a:lnTo>
                <a:lnTo>
                  <a:pt x="3959" y="7168"/>
                </a:lnTo>
                <a:lnTo>
                  <a:pt x="3916" y="7317"/>
                </a:lnTo>
                <a:lnTo>
                  <a:pt x="3830" y="7489"/>
                </a:lnTo>
                <a:lnTo>
                  <a:pt x="3766" y="7596"/>
                </a:lnTo>
                <a:lnTo>
                  <a:pt x="3766" y="7596"/>
                </a:lnTo>
                <a:lnTo>
                  <a:pt x="3659" y="7531"/>
                </a:lnTo>
                <a:lnTo>
                  <a:pt x="3573" y="7467"/>
                </a:lnTo>
                <a:lnTo>
                  <a:pt x="3509" y="7382"/>
                </a:lnTo>
                <a:lnTo>
                  <a:pt x="3488" y="7296"/>
                </a:lnTo>
                <a:lnTo>
                  <a:pt x="3488" y="7210"/>
                </a:lnTo>
                <a:lnTo>
                  <a:pt x="3509" y="7103"/>
                </a:lnTo>
                <a:lnTo>
                  <a:pt x="3552" y="7018"/>
                </a:lnTo>
                <a:lnTo>
                  <a:pt x="3616" y="6911"/>
                </a:lnTo>
                <a:lnTo>
                  <a:pt x="3616" y="6911"/>
                </a:lnTo>
                <a:close/>
                <a:moveTo>
                  <a:pt x="4044" y="8708"/>
                </a:moveTo>
                <a:lnTo>
                  <a:pt x="4044" y="8708"/>
                </a:lnTo>
                <a:lnTo>
                  <a:pt x="3980" y="8794"/>
                </a:lnTo>
                <a:lnTo>
                  <a:pt x="3916" y="8837"/>
                </a:lnTo>
                <a:lnTo>
                  <a:pt x="3830" y="8879"/>
                </a:lnTo>
                <a:lnTo>
                  <a:pt x="3723" y="8879"/>
                </a:lnTo>
                <a:lnTo>
                  <a:pt x="3723" y="8879"/>
                </a:lnTo>
                <a:lnTo>
                  <a:pt x="3659" y="8879"/>
                </a:lnTo>
                <a:lnTo>
                  <a:pt x="3616" y="8837"/>
                </a:lnTo>
                <a:lnTo>
                  <a:pt x="3595" y="8815"/>
                </a:lnTo>
                <a:lnTo>
                  <a:pt x="3595" y="8772"/>
                </a:lnTo>
                <a:lnTo>
                  <a:pt x="3616" y="8665"/>
                </a:lnTo>
                <a:lnTo>
                  <a:pt x="3680" y="8537"/>
                </a:lnTo>
                <a:lnTo>
                  <a:pt x="3680" y="8537"/>
                </a:lnTo>
                <a:lnTo>
                  <a:pt x="3723" y="8409"/>
                </a:lnTo>
                <a:lnTo>
                  <a:pt x="3745" y="8302"/>
                </a:lnTo>
                <a:lnTo>
                  <a:pt x="3787" y="8280"/>
                </a:lnTo>
                <a:lnTo>
                  <a:pt x="3809" y="8259"/>
                </a:lnTo>
                <a:lnTo>
                  <a:pt x="3873" y="8280"/>
                </a:lnTo>
                <a:lnTo>
                  <a:pt x="3937" y="8302"/>
                </a:lnTo>
                <a:lnTo>
                  <a:pt x="3937" y="8302"/>
                </a:lnTo>
                <a:lnTo>
                  <a:pt x="4044" y="8387"/>
                </a:lnTo>
                <a:lnTo>
                  <a:pt x="4087" y="8451"/>
                </a:lnTo>
                <a:lnTo>
                  <a:pt x="4108" y="8494"/>
                </a:lnTo>
                <a:lnTo>
                  <a:pt x="4108" y="8537"/>
                </a:lnTo>
                <a:lnTo>
                  <a:pt x="4108" y="8601"/>
                </a:lnTo>
                <a:lnTo>
                  <a:pt x="4044" y="8708"/>
                </a:lnTo>
                <a:lnTo>
                  <a:pt x="4044" y="8708"/>
                </a:lnTo>
                <a:close/>
                <a:moveTo>
                  <a:pt x="4472" y="8772"/>
                </a:moveTo>
                <a:lnTo>
                  <a:pt x="4472" y="8772"/>
                </a:lnTo>
                <a:lnTo>
                  <a:pt x="4429" y="8837"/>
                </a:lnTo>
                <a:lnTo>
                  <a:pt x="4408" y="8837"/>
                </a:lnTo>
                <a:lnTo>
                  <a:pt x="4365" y="8815"/>
                </a:lnTo>
                <a:lnTo>
                  <a:pt x="4344" y="8772"/>
                </a:lnTo>
                <a:lnTo>
                  <a:pt x="4344" y="8730"/>
                </a:lnTo>
                <a:lnTo>
                  <a:pt x="4365" y="8708"/>
                </a:lnTo>
                <a:lnTo>
                  <a:pt x="4387" y="8708"/>
                </a:lnTo>
                <a:lnTo>
                  <a:pt x="4472" y="8772"/>
                </a:lnTo>
                <a:lnTo>
                  <a:pt x="4472" y="8772"/>
                </a:lnTo>
                <a:close/>
                <a:moveTo>
                  <a:pt x="4301" y="8152"/>
                </a:moveTo>
                <a:lnTo>
                  <a:pt x="4301" y="8152"/>
                </a:lnTo>
                <a:lnTo>
                  <a:pt x="4194" y="8088"/>
                </a:lnTo>
                <a:lnTo>
                  <a:pt x="4108" y="8002"/>
                </a:lnTo>
                <a:lnTo>
                  <a:pt x="4023" y="7895"/>
                </a:lnTo>
                <a:lnTo>
                  <a:pt x="4001" y="7852"/>
                </a:lnTo>
                <a:lnTo>
                  <a:pt x="4001" y="7788"/>
                </a:lnTo>
                <a:lnTo>
                  <a:pt x="4001" y="7788"/>
                </a:lnTo>
                <a:lnTo>
                  <a:pt x="4044" y="7703"/>
                </a:lnTo>
                <a:lnTo>
                  <a:pt x="4130" y="7553"/>
                </a:lnTo>
                <a:lnTo>
                  <a:pt x="4215" y="7403"/>
                </a:lnTo>
                <a:lnTo>
                  <a:pt x="4258" y="7360"/>
                </a:lnTo>
                <a:lnTo>
                  <a:pt x="4301" y="7339"/>
                </a:lnTo>
                <a:lnTo>
                  <a:pt x="4301" y="7339"/>
                </a:lnTo>
                <a:lnTo>
                  <a:pt x="4344" y="7360"/>
                </a:lnTo>
                <a:lnTo>
                  <a:pt x="4387" y="7403"/>
                </a:lnTo>
                <a:lnTo>
                  <a:pt x="4493" y="7531"/>
                </a:lnTo>
                <a:lnTo>
                  <a:pt x="4558" y="7660"/>
                </a:lnTo>
                <a:lnTo>
                  <a:pt x="4579" y="7767"/>
                </a:lnTo>
                <a:lnTo>
                  <a:pt x="4579" y="7767"/>
                </a:lnTo>
                <a:lnTo>
                  <a:pt x="4536" y="7852"/>
                </a:lnTo>
                <a:lnTo>
                  <a:pt x="4472" y="7959"/>
                </a:lnTo>
                <a:lnTo>
                  <a:pt x="4301" y="8152"/>
                </a:lnTo>
                <a:lnTo>
                  <a:pt x="4301" y="8152"/>
                </a:lnTo>
                <a:close/>
                <a:moveTo>
                  <a:pt x="4943" y="8644"/>
                </a:moveTo>
                <a:lnTo>
                  <a:pt x="4943" y="8644"/>
                </a:lnTo>
                <a:lnTo>
                  <a:pt x="4857" y="8623"/>
                </a:lnTo>
                <a:lnTo>
                  <a:pt x="4750" y="8537"/>
                </a:lnTo>
                <a:lnTo>
                  <a:pt x="4665" y="8451"/>
                </a:lnTo>
                <a:lnTo>
                  <a:pt x="4622" y="8387"/>
                </a:lnTo>
                <a:lnTo>
                  <a:pt x="4622" y="8387"/>
                </a:lnTo>
                <a:lnTo>
                  <a:pt x="4643" y="8323"/>
                </a:lnTo>
                <a:lnTo>
                  <a:pt x="4686" y="8216"/>
                </a:lnTo>
                <a:lnTo>
                  <a:pt x="4750" y="8130"/>
                </a:lnTo>
                <a:lnTo>
                  <a:pt x="4836" y="8045"/>
                </a:lnTo>
                <a:lnTo>
                  <a:pt x="4921" y="8002"/>
                </a:lnTo>
                <a:lnTo>
                  <a:pt x="5007" y="7981"/>
                </a:lnTo>
                <a:lnTo>
                  <a:pt x="5028" y="7981"/>
                </a:lnTo>
                <a:lnTo>
                  <a:pt x="5071" y="8002"/>
                </a:lnTo>
                <a:lnTo>
                  <a:pt x="5093" y="8023"/>
                </a:lnTo>
                <a:lnTo>
                  <a:pt x="5114" y="8088"/>
                </a:lnTo>
                <a:lnTo>
                  <a:pt x="5114" y="8088"/>
                </a:lnTo>
                <a:lnTo>
                  <a:pt x="5071" y="8387"/>
                </a:lnTo>
                <a:lnTo>
                  <a:pt x="5007" y="8558"/>
                </a:lnTo>
                <a:lnTo>
                  <a:pt x="4986" y="8601"/>
                </a:lnTo>
                <a:lnTo>
                  <a:pt x="4943" y="8644"/>
                </a:lnTo>
                <a:lnTo>
                  <a:pt x="4943" y="8644"/>
                </a:lnTo>
                <a:close/>
                <a:moveTo>
                  <a:pt x="5157" y="7874"/>
                </a:moveTo>
                <a:lnTo>
                  <a:pt x="5157" y="7874"/>
                </a:lnTo>
                <a:lnTo>
                  <a:pt x="5114" y="7788"/>
                </a:lnTo>
                <a:lnTo>
                  <a:pt x="5114" y="7681"/>
                </a:lnTo>
                <a:lnTo>
                  <a:pt x="5114" y="7638"/>
                </a:lnTo>
                <a:lnTo>
                  <a:pt x="5135" y="7596"/>
                </a:lnTo>
                <a:lnTo>
                  <a:pt x="5178" y="7574"/>
                </a:lnTo>
                <a:lnTo>
                  <a:pt x="5242" y="7574"/>
                </a:lnTo>
                <a:lnTo>
                  <a:pt x="5242" y="7574"/>
                </a:lnTo>
                <a:lnTo>
                  <a:pt x="5242" y="7510"/>
                </a:lnTo>
                <a:lnTo>
                  <a:pt x="5264" y="7489"/>
                </a:lnTo>
                <a:lnTo>
                  <a:pt x="5264" y="7489"/>
                </a:lnTo>
                <a:lnTo>
                  <a:pt x="5264" y="7574"/>
                </a:lnTo>
                <a:lnTo>
                  <a:pt x="5242" y="7681"/>
                </a:lnTo>
                <a:lnTo>
                  <a:pt x="5200" y="7788"/>
                </a:lnTo>
                <a:lnTo>
                  <a:pt x="5157" y="7874"/>
                </a:lnTo>
                <a:lnTo>
                  <a:pt x="5157" y="7874"/>
                </a:lnTo>
                <a:close/>
                <a:moveTo>
                  <a:pt x="5328" y="6847"/>
                </a:moveTo>
                <a:lnTo>
                  <a:pt x="5328" y="6847"/>
                </a:lnTo>
                <a:lnTo>
                  <a:pt x="5242" y="6932"/>
                </a:lnTo>
                <a:lnTo>
                  <a:pt x="5178" y="6954"/>
                </a:lnTo>
                <a:lnTo>
                  <a:pt x="5135" y="6932"/>
                </a:lnTo>
                <a:lnTo>
                  <a:pt x="5093" y="6825"/>
                </a:lnTo>
                <a:lnTo>
                  <a:pt x="5093" y="6825"/>
                </a:lnTo>
                <a:lnTo>
                  <a:pt x="4986" y="6633"/>
                </a:lnTo>
                <a:lnTo>
                  <a:pt x="4921" y="6526"/>
                </a:lnTo>
                <a:lnTo>
                  <a:pt x="4900" y="6440"/>
                </a:lnTo>
                <a:lnTo>
                  <a:pt x="4900" y="6440"/>
                </a:lnTo>
                <a:lnTo>
                  <a:pt x="4900" y="6376"/>
                </a:lnTo>
                <a:lnTo>
                  <a:pt x="4900" y="6290"/>
                </a:lnTo>
                <a:lnTo>
                  <a:pt x="4986" y="6076"/>
                </a:lnTo>
                <a:lnTo>
                  <a:pt x="5093" y="5862"/>
                </a:lnTo>
                <a:lnTo>
                  <a:pt x="5135" y="5798"/>
                </a:lnTo>
                <a:lnTo>
                  <a:pt x="5200" y="5756"/>
                </a:lnTo>
                <a:lnTo>
                  <a:pt x="5200" y="5756"/>
                </a:lnTo>
                <a:lnTo>
                  <a:pt x="5242" y="5756"/>
                </a:lnTo>
                <a:lnTo>
                  <a:pt x="5307" y="5777"/>
                </a:lnTo>
                <a:lnTo>
                  <a:pt x="5478" y="5884"/>
                </a:lnTo>
                <a:lnTo>
                  <a:pt x="5627" y="6012"/>
                </a:lnTo>
                <a:lnTo>
                  <a:pt x="5734" y="6119"/>
                </a:lnTo>
                <a:lnTo>
                  <a:pt x="5734" y="6119"/>
                </a:lnTo>
                <a:lnTo>
                  <a:pt x="5670" y="6333"/>
                </a:lnTo>
                <a:lnTo>
                  <a:pt x="5585" y="6504"/>
                </a:lnTo>
                <a:lnTo>
                  <a:pt x="5456" y="6697"/>
                </a:lnTo>
                <a:lnTo>
                  <a:pt x="5328" y="6847"/>
                </a:lnTo>
                <a:lnTo>
                  <a:pt x="5328" y="6847"/>
                </a:lnTo>
                <a:close/>
                <a:moveTo>
                  <a:pt x="5991" y="4515"/>
                </a:moveTo>
                <a:lnTo>
                  <a:pt x="5991" y="4515"/>
                </a:lnTo>
                <a:lnTo>
                  <a:pt x="6162" y="4536"/>
                </a:lnTo>
                <a:lnTo>
                  <a:pt x="6205" y="4557"/>
                </a:lnTo>
                <a:lnTo>
                  <a:pt x="6248" y="4600"/>
                </a:lnTo>
                <a:lnTo>
                  <a:pt x="6248" y="4643"/>
                </a:lnTo>
                <a:lnTo>
                  <a:pt x="6248" y="4707"/>
                </a:lnTo>
                <a:lnTo>
                  <a:pt x="6205" y="4771"/>
                </a:lnTo>
                <a:lnTo>
                  <a:pt x="6141" y="4857"/>
                </a:lnTo>
                <a:lnTo>
                  <a:pt x="6141" y="4857"/>
                </a:lnTo>
                <a:lnTo>
                  <a:pt x="6098" y="4900"/>
                </a:lnTo>
                <a:lnTo>
                  <a:pt x="6055" y="4921"/>
                </a:lnTo>
                <a:lnTo>
                  <a:pt x="6013" y="4921"/>
                </a:lnTo>
                <a:lnTo>
                  <a:pt x="5991" y="4900"/>
                </a:lnTo>
                <a:lnTo>
                  <a:pt x="5906" y="4836"/>
                </a:lnTo>
                <a:lnTo>
                  <a:pt x="5841" y="4729"/>
                </a:lnTo>
                <a:lnTo>
                  <a:pt x="5841" y="4729"/>
                </a:lnTo>
                <a:lnTo>
                  <a:pt x="5756" y="4600"/>
                </a:lnTo>
                <a:lnTo>
                  <a:pt x="5756" y="4579"/>
                </a:lnTo>
                <a:lnTo>
                  <a:pt x="5777" y="4557"/>
                </a:lnTo>
                <a:lnTo>
                  <a:pt x="5863" y="4536"/>
                </a:lnTo>
                <a:lnTo>
                  <a:pt x="5991" y="4515"/>
                </a:lnTo>
                <a:lnTo>
                  <a:pt x="5991" y="4515"/>
                </a:lnTo>
                <a:close/>
                <a:moveTo>
                  <a:pt x="5627" y="5028"/>
                </a:moveTo>
                <a:lnTo>
                  <a:pt x="5627" y="5028"/>
                </a:lnTo>
                <a:lnTo>
                  <a:pt x="5670" y="5028"/>
                </a:lnTo>
                <a:lnTo>
                  <a:pt x="5713" y="5071"/>
                </a:lnTo>
                <a:lnTo>
                  <a:pt x="5820" y="5156"/>
                </a:lnTo>
                <a:lnTo>
                  <a:pt x="5970" y="5349"/>
                </a:lnTo>
                <a:lnTo>
                  <a:pt x="5970" y="5349"/>
                </a:lnTo>
                <a:lnTo>
                  <a:pt x="5927" y="5499"/>
                </a:lnTo>
                <a:lnTo>
                  <a:pt x="5884" y="5584"/>
                </a:lnTo>
                <a:lnTo>
                  <a:pt x="5863" y="5606"/>
                </a:lnTo>
                <a:lnTo>
                  <a:pt x="5820" y="5606"/>
                </a:lnTo>
                <a:lnTo>
                  <a:pt x="5777" y="5584"/>
                </a:lnTo>
                <a:lnTo>
                  <a:pt x="5713" y="5542"/>
                </a:lnTo>
                <a:lnTo>
                  <a:pt x="5713" y="5542"/>
                </a:lnTo>
                <a:lnTo>
                  <a:pt x="5563" y="5413"/>
                </a:lnTo>
                <a:lnTo>
                  <a:pt x="5499" y="5349"/>
                </a:lnTo>
                <a:lnTo>
                  <a:pt x="5478" y="5285"/>
                </a:lnTo>
                <a:lnTo>
                  <a:pt x="5478" y="5285"/>
                </a:lnTo>
                <a:lnTo>
                  <a:pt x="5499" y="5199"/>
                </a:lnTo>
                <a:lnTo>
                  <a:pt x="5520" y="5114"/>
                </a:lnTo>
                <a:lnTo>
                  <a:pt x="5585" y="5049"/>
                </a:lnTo>
                <a:lnTo>
                  <a:pt x="5627" y="5028"/>
                </a:lnTo>
                <a:lnTo>
                  <a:pt x="5627" y="5028"/>
                </a:lnTo>
                <a:close/>
                <a:moveTo>
                  <a:pt x="5200" y="4579"/>
                </a:moveTo>
                <a:lnTo>
                  <a:pt x="5200" y="4579"/>
                </a:lnTo>
                <a:lnTo>
                  <a:pt x="5328" y="4600"/>
                </a:lnTo>
                <a:lnTo>
                  <a:pt x="5371" y="4622"/>
                </a:lnTo>
                <a:lnTo>
                  <a:pt x="5392" y="4643"/>
                </a:lnTo>
                <a:lnTo>
                  <a:pt x="5414" y="4707"/>
                </a:lnTo>
                <a:lnTo>
                  <a:pt x="5414" y="4793"/>
                </a:lnTo>
                <a:lnTo>
                  <a:pt x="5371" y="4878"/>
                </a:lnTo>
                <a:lnTo>
                  <a:pt x="5328" y="4942"/>
                </a:lnTo>
                <a:lnTo>
                  <a:pt x="5242" y="4985"/>
                </a:lnTo>
                <a:lnTo>
                  <a:pt x="5178" y="4985"/>
                </a:lnTo>
                <a:lnTo>
                  <a:pt x="5178" y="4985"/>
                </a:lnTo>
                <a:lnTo>
                  <a:pt x="5050" y="4857"/>
                </a:lnTo>
                <a:lnTo>
                  <a:pt x="4964" y="4729"/>
                </a:lnTo>
                <a:lnTo>
                  <a:pt x="4964" y="4729"/>
                </a:lnTo>
                <a:lnTo>
                  <a:pt x="4964" y="4664"/>
                </a:lnTo>
                <a:lnTo>
                  <a:pt x="4964" y="4622"/>
                </a:lnTo>
                <a:lnTo>
                  <a:pt x="4986" y="4600"/>
                </a:lnTo>
                <a:lnTo>
                  <a:pt x="5007" y="4600"/>
                </a:lnTo>
                <a:lnTo>
                  <a:pt x="5200" y="4579"/>
                </a:lnTo>
                <a:lnTo>
                  <a:pt x="5200" y="4579"/>
                </a:lnTo>
                <a:close/>
                <a:moveTo>
                  <a:pt x="4707" y="5114"/>
                </a:moveTo>
                <a:lnTo>
                  <a:pt x="4707" y="5114"/>
                </a:lnTo>
                <a:lnTo>
                  <a:pt x="4793" y="5156"/>
                </a:lnTo>
                <a:lnTo>
                  <a:pt x="4879" y="5263"/>
                </a:lnTo>
                <a:lnTo>
                  <a:pt x="4943" y="5370"/>
                </a:lnTo>
                <a:lnTo>
                  <a:pt x="4964" y="5413"/>
                </a:lnTo>
                <a:lnTo>
                  <a:pt x="4964" y="5477"/>
                </a:lnTo>
                <a:lnTo>
                  <a:pt x="4964" y="5477"/>
                </a:lnTo>
                <a:lnTo>
                  <a:pt x="4900" y="5584"/>
                </a:lnTo>
                <a:lnTo>
                  <a:pt x="4814" y="5756"/>
                </a:lnTo>
                <a:lnTo>
                  <a:pt x="4686" y="5927"/>
                </a:lnTo>
                <a:lnTo>
                  <a:pt x="4622" y="5991"/>
                </a:lnTo>
                <a:lnTo>
                  <a:pt x="4622" y="5991"/>
                </a:lnTo>
                <a:lnTo>
                  <a:pt x="4579" y="5991"/>
                </a:lnTo>
                <a:lnTo>
                  <a:pt x="4536" y="5948"/>
                </a:lnTo>
                <a:lnTo>
                  <a:pt x="4451" y="5841"/>
                </a:lnTo>
                <a:lnTo>
                  <a:pt x="4387" y="5713"/>
                </a:lnTo>
                <a:lnTo>
                  <a:pt x="4365" y="5627"/>
                </a:lnTo>
                <a:lnTo>
                  <a:pt x="4365" y="5627"/>
                </a:lnTo>
                <a:lnTo>
                  <a:pt x="4408" y="5499"/>
                </a:lnTo>
                <a:lnTo>
                  <a:pt x="4515" y="5349"/>
                </a:lnTo>
                <a:lnTo>
                  <a:pt x="4622" y="5199"/>
                </a:lnTo>
                <a:lnTo>
                  <a:pt x="4707" y="5114"/>
                </a:lnTo>
                <a:lnTo>
                  <a:pt x="4707" y="511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7;p7">
            <a:extLst>
              <a:ext uri="{FF2B5EF4-FFF2-40B4-BE49-F238E27FC236}">
                <a16:creationId xmlns:a16="http://schemas.microsoft.com/office/drawing/2014/main" id="{1B0C409E-A5C8-420F-B65F-157159FF205E}"/>
              </a:ext>
            </a:extLst>
          </p:cNvPr>
          <p:cNvSpPr/>
          <p:nvPr/>
        </p:nvSpPr>
        <p:spPr>
          <a:xfrm>
            <a:off x="7334962" y="3104509"/>
            <a:ext cx="661188" cy="593930"/>
          </a:xfrm>
          <a:custGeom>
            <a:avLst/>
            <a:gdLst/>
            <a:ahLst/>
            <a:cxnLst/>
            <a:rect l="l" t="t" r="r" b="b"/>
            <a:pathLst>
              <a:path w="9457" h="8495" extrusionOk="0">
                <a:moveTo>
                  <a:pt x="9329" y="7489"/>
                </a:moveTo>
                <a:lnTo>
                  <a:pt x="9329" y="7489"/>
                </a:lnTo>
                <a:lnTo>
                  <a:pt x="9243" y="7468"/>
                </a:lnTo>
                <a:lnTo>
                  <a:pt x="9157" y="7468"/>
                </a:lnTo>
                <a:lnTo>
                  <a:pt x="9072" y="7468"/>
                </a:lnTo>
                <a:lnTo>
                  <a:pt x="8986" y="7446"/>
                </a:lnTo>
                <a:lnTo>
                  <a:pt x="8986" y="7446"/>
                </a:lnTo>
                <a:lnTo>
                  <a:pt x="8922" y="7425"/>
                </a:lnTo>
                <a:lnTo>
                  <a:pt x="8901" y="7382"/>
                </a:lnTo>
                <a:lnTo>
                  <a:pt x="8901" y="7254"/>
                </a:lnTo>
                <a:lnTo>
                  <a:pt x="8901" y="7254"/>
                </a:lnTo>
                <a:lnTo>
                  <a:pt x="8922" y="7082"/>
                </a:lnTo>
                <a:lnTo>
                  <a:pt x="8965" y="6890"/>
                </a:lnTo>
                <a:lnTo>
                  <a:pt x="8965" y="6783"/>
                </a:lnTo>
                <a:lnTo>
                  <a:pt x="8965" y="6697"/>
                </a:lnTo>
                <a:lnTo>
                  <a:pt x="8922" y="6612"/>
                </a:lnTo>
                <a:lnTo>
                  <a:pt x="8879" y="6548"/>
                </a:lnTo>
                <a:lnTo>
                  <a:pt x="8879" y="6548"/>
                </a:lnTo>
                <a:lnTo>
                  <a:pt x="8836" y="6526"/>
                </a:lnTo>
                <a:lnTo>
                  <a:pt x="8794" y="6505"/>
                </a:lnTo>
                <a:lnTo>
                  <a:pt x="8687" y="6483"/>
                </a:lnTo>
                <a:lnTo>
                  <a:pt x="8494" y="6505"/>
                </a:lnTo>
                <a:lnTo>
                  <a:pt x="8494" y="6505"/>
                </a:lnTo>
                <a:lnTo>
                  <a:pt x="8387" y="6483"/>
                </a:lnTo>
                <a:lnTo>
                  <a:pt x="8323" y="6462"/>
                </a:lnTo>
                <a:lnTo>
                  <a:pt x="8280" y="6398"/>
                </a:lnTo>
                <a:lnTo>
                  <a:pt x="8216" y="6334"/>
                </a:lnTo>
                <a:lnTo>
                  <a:pt x="8216" y="6334"/>
                </a:lnTo>
                <a:lnTo>
                  <a:pt x="8066" y="6141"/>
                </a:lnTo>
                <a:lnTo>
                  <a:pt x="7981" y="5970"/>
                </a:lnTo>
                <a:lnTo>
                  <a:pt x="7916" y="5777"/>
                </a:lnTo>
                <a:lnTo>
                  <a:pt x="7895" y="5563"/>
                </a:lnTo>
                <a:lnTo>
                  <a:pt x="7895" y="5563"/>
                </a:lnTo>
                <a:lnTo>
                  <a:pt x="7874" y="4558"/>
                </a:lnTo>
                <a:lnTo>
                  <a:pt x="7874" y="4558"/>
                </a:lnTo>
                <a:lnTo>
                  <a:pt x="7895" y="4408"/>
                </a:lnTo>
                <a:lnTo>
                  <a:pt x="7895" y="4087"/>
                </a:lnTo>
                <a:lnTo>
                  <a:pt x="7895" y="3745"/>
                </a:lnTo>
                <a:lnTo>
                  <a:pt x="7895" y="3531"/>
                </a:lnTo>
                <a:lnTo>
                  <a:pt x="7895" y="3531"/>
                </a:lnTo>
                <a:lnTo>
                  <a:pt x="7959" y="3338"/>
                </a:lnTo>
                <a:lnTo>
                  <a:pt x="8045" y="3124"/>
                </a:lnTo>
                <a:lnTo>
                  <a:pt x="8109" y="3017"/>
                </a:lnTo>
                <a:lnTo>
                  <a:pt x="8173" y="2932"/>
                </a:lnTo>
                <a:lnTo>
                  <a:pt x="8237" y="2868"/>
                </a:lnTo>
                <a:lnTo>
                  <a:pt x="8344" y="2825"/>
                </a:lnTo>
                <a:lnTo>
                  <a:pt x="8344" y="2825"/>
                </a:lnTo>
                <a:lnTo>
                  <a:pt x="8451" y="2825"/>
                </a:lnTo>
                <a:lnTo>
                  <a:pt x="8558" y="2825"/>
                </a:lnTo>
                <a:lnTo>
                  <a:pt x="8665" y="2846"/>
                </a:lnTo>
                <a:lnTo>
                  <a:pt x="8772" y="2825"/>
                </a:lnTo>
                <a:lnTo>
                  <a:pt x="8772" y="2825"/>
                </a:lnTo>
                <a:lnTo>
                  <a:pt x="9072" y="2675"/>
                </a:lnTo>
                <a:lnTo>
                  <a:pt x="9072" y="2675"/>
                </a:lnTo>
                <a:lnTo>
                  <a:pt x="9115" y="2589"/>
                </a:lnTo>
                <a:lnTo>
                  <a:pt x="9115" y="2504"/>
                </a:lnTo>
                <a:lnTo>
                  <a:pt x="9093" y="2418"/>
                </a:lnTo>
                <a:lnTo>
                  <a:pt x="9050" y="2333"/>
                </a:lnTo>
                <a:lnTo>
                  <a:pt x="8901" y="2161"/>
                </a:lnTo>
                <a:lnTo>
                  <a:pt x="8772" y="2054"/>
                </a:lnTo>
                <a:lnTo>
                  <a:pt x="8772" y="2054"/>
                </a:lnTo>
                <a:lnTo>
                  <a:pt x="8537" y="1905"/>
                </a:lnTo>
                <a:lnTo>
                  <a:pt x="8302" y="1776"/>
                </a:lnTo>
                <a:lnTo>
                  <a:pt x="7809" y="1520"/>
                </a:lnTo>
                <a:lnTo>
                  <a:pt x="6804" y="1092"/>
                </a:lnTo>
                <a:lnTo>
                  <a:pt x="6804" y="1092"/>
                </a:lnTo>
                <a:lnTo>
                  <a:pt x="6312" y="856"/>
                </a:lnTo>
                <a:lnTo>
                  <a:pt x="5841" y="600"/>
                </a:lnTo>
                <a:lnTo>
                  <a:pt x="5841" y="600"/>
                </a:lnTo>
                <a:lnTo>
                  <a:pt x="5606" y="471"/>
                </a:lnTo>
                <a:lnTo>
                  <a:pt x="5370" y="300"/>
                </a:lnTo>
                <a:lnTo>
                  <a:pt x="5156" y="150"/>
                </a:lnTo>
                <a:lnTo>
                  <a:pt x="4900" y="43"/>
                </a:lnTo>
                <a:lnTo>
                  <a:pt x="4900" y="43"/>
                </a:lnTo>
                <a:lnTo>
                  <a:pt x="4793" y="1"/>
                </a:lnTo>
                <a:lnTo>
                  <a:pt x="4664" y="1"/>
                </a:lnTo>
                <a:lnTo>
                  <a:pt x="4557" y="1"/>
                </a:lnTo>
                <a:lnTo>
                  <a:pt x="4450" y="43"/>
                </a:lnTo>
                <a:lnTo>
                  <a:pt x="4215" y="150"/>
                </a:lnTo>
                <a:lnTo>
                  <a:pt x="4001" y="257"/>
                </a:lnTo>
                <a:lnTo>
                  <a:pt x="4001" y="257"/>
                </a:lnTo>
                <a:lnTo>
                  <a:pt x="3595" y="450"/>
                </a:lnTo>
                <a:lnTo>
                  <a:pt x="3209" y="664"/>
                </a:lnTo>
                <a:lnTo>
                  <a:pt x="3209" y="664"/>
                </a:lnTo>
                <a:lnTo>
                  <a:pt x="2396" y="1156"/>
                </a:lnTo>
                <a:lnTo>
                  <a:pt x="1626" y="1648"/>
                </a:lnTo>
                <a:lnTo>
                  <a:pt x="1626" y="1648"/>
                </a:lnTo>
                <a:lnTo>
                  <a:pt x="920" y="2097"/>
                </a:lnTo>
                <a:lnTo>
                  <a:pt x="920" y="2097"/>
                </a:lnTo>
                <a:lnTo>
                  <a:pt x="535" y="2311"/>
                </a:lnTo>
                <a:lnTo>
                  <a:pt x="321" y="2461"/>
                </a:lnTo>
                <a:lnTo>
                  <a:pt x="257" y="2525"/>
                </a:lnTo>
                <a:lnTo>
                  <a:pt x="214" y="2589"/>
                </a:lnTo>
                <a:lnTo>
                  <a:pt x="214" y="2589"/>
                </a:lnTo>
                <a:lnTo>
                  <a:pt x="193" y="2632"/>
                </a:lnTo>
                <a:lnTo>
                  <a:pt x="193" y="2675"/>
                </a:lnTo>
                <a:lnTo>
                  <a:pt x="235" y="2761"/>
                </a:lnTo>
                <a:lnTo>
                  <a:pt x="321" y="2803"/>
                </a:lnTo>
                <a:lnTo>
                  <a:pt x="407" y="2846"/>
                </a:lnTo>
                <a:lnTo>
                  <a:pt x="642" y="2910"/>
                </a:lnTo>
                <a:lnTo>
                  <a:pt x="834" y="2932"/>
                </a:lnTo>
                <a:lnTo>
                  <a:pt x="834" y="2932"/>
                </a:lnTo>
                <a:lnTo>
                  <a:pt x="1027" y="2932"/>
                </a:lnTo>
                <a:lnTo>
                  <a:pt x="1134" y="2953"/>
                </a:lnTo>
                <a:lnTo>
                  <a:pt x="1220" y="2996"/>
                </a:lnTo>
                <a:lnTo>
                  <a:pt x="1220" y="2996"/>
                </a:lnTo>
                <a:lnTo>
                  <a:pt x="1262" y="3039"/>
                </a:lnTo>
                <a:lnTo>
                  <a:pt x="1284" y="3124"/>
                </a:lnTo>
                <a:lnTo>
                  <a:pt x="1348" y="3274"/>
                </a:lnTo>
                <a:lnTo>
                  <a:pt x="1348" y="3274"/>
                </a:lnTo>
                <a:lnTo>
                  <a:pt x="1391" y="3360"/>
                </a:lnTo>
                <a:lnTo>
                  <a:pt x="1455" y="3424"/>
                </a:lnTo>
                <a:lnTo>
                  <a:pt x="1562" y="3531"/>
                </a:lnTo>
                <a:lnTo>
                  <a:pt x="1605" y="3574"/>
                </a:lnTo>
                <a:lnTo>
                  <a:pt x="1648" y="3638"/>
                </a:lnTo>
                <a:lnTo>
                  <a:pt x="1669" y="3723"/>
                </a:lnTo>
                <a:lnTo>
                  <a:pt x="1669" y="3830"/>
                </a:lnTo>
                <a:lnTo>
                  <a:pt x="1669" y="3830"/>
                </a:lnTo>
                <a:lnTo>
                  <a:pt x="1648" y="4815"/>
                </a:lnTo>
                <a:lnTo>
                  <a:pt x="1648" y="4815"/>
                </a:lnTo>
                <a:lnTo>
                  <a:pt x="1648" y="5050"/>
                </a:lnTo>
                <a:lnTo>
                  <a:pt x="1669" y="5307"/>
                </a:lnTo>
                <a:lnTo>
                  <a:pt x="1690" y="5563"/>
                </a:lnTo>
                <a:lnTo>
                  <a:pt x="1669" y="5799"/>
                </a:lnTo>
                <a:lnTo>
                  <a:pt x="1669" y="5799"/>
                </a:lnTo>
                <a:lnTo>
                  <a:pt x="1648" y="5884"/>
                </a:lnTo>
                <a:lnTo>
                  <a:pt x="1626" y="5970"/>
                </a:lnTo>
                <a:lnTo>
                  <a:pt x="1519" y="6120"/>
                </a:lnTo>
                <a:lnTo>
                  <a:pt x="1412" y="6269"/>
                </a:lnTo>
                <a:lnTo>
                  <a:pt x="1305" y="6419"/>
                </a:lnTo>
                <a:lnTo>
                  <a:pt x="1305" y="6419"/>
                </a:lnTo>
                <a:lnTo>
                  <a:pt x="1241" y="6505"/>
                </a:lnTo>
                <a:lnTo>
                  <a:pt x="1177" y="6548"/>
                </a:lnTo>
                <a:lnTo>
                  <a:pt x="1091" y="6548"/>
                </a:lnTo>
                <a:lnTo>
                  <a:pt x="1027" y="6569"/>
                </a:lnTo>
                <a:lnTo>
                  <a:pt x="899" y="6569"/>
                </a:lnTo>
                <a:lnTo>
                  <a:pt x="813" y="6590"/>
                </a:lnTo>
                <a:lnTo>
                  <a:pt x="749" y="6633"/>
                </a:lnTo>
                <a:lnTo>
                  <a:pt x="749" y="6633"/>
                </a:lnTo>
                <a:lnTo>
                  <a:pt x="706" y="6719"/>
                </a:lnTo>
                <a:lnTo>
                  <a:pt x="685" y="6826"/>
                </a:lnTo>
                <a:lnTo>
                  <a:pt x="685" y="6911"/>
                </a:lnTo>
                <a:lnTo>
                  <a:pt x="706" y="7018"/>
                </a:lnTo>
                <a:lnTo>
                  <a:pt x="749" y="7232"/>
                </a:lnTo>
                <a:lnTo>
                  <a:pt x="749" y="7339"/>
                </a:lnTo>
                <a:lnTo>
                  <a:pt x="706" y="7403"/>
                </a:lnTo>
                <a:lnTo>
                  <a:pt x="706" y="7403"/>
                </a:lnTo>
                <a:lnTo>
                  <a:pt x="663" y="7468"/>
                </a:lnTo>
                <a:lnTo>
                  <a:pt x="599" y="7489"/>
                </a:lnTo>
                <a:lnTo>
                  <a:pt x="428" y="7489"/>
                </a:lnTo>
                <a:lnTo>
                  <a:pt x="235" y="7489"/>
                </a:lnTo>
                <a:lnTo>
                  <a:pt x="150" y="7510"/>
                </a:lnTo>
                <a:lnTo>
                  <a:pt x="86" y="7553"/>
                </a:lnTo>
                <a:lnTo>
                  <a:pt x="86" y="7553"/>
                </a:lnTo>
                <a:lnTo>
                  <a:pt x="43" y="7617"/>
                </a:lnTo>
                <a:lnTo>
                  <a:pt x="21" y="7703"/>
                </a:lnTo>
                <a:lnTo>
                  <a:pt x="0" y="7789"/>
                </a:lnTo>
                <a:lnTo>
                  <a:pt x="0" y="7896"/>
                </a:lnTo>
                <a:lnTo>
                  <a:pt x="21" y="8088"/>
                </a:lnTo>
                <a:lnTo>
                  <a:pt x="86" y="8238"/>
                </a:lnTo>
                <a:lnTo>
                  <a:pt x="86" y="8238"/>
                </a:lnTo>
                <a:lnTo>
                  <a:pt x="128" y="8345"/>
                </a:lnTo>
                <a:lnTo>
                  <a:pt x="214" y="8430"/>
                </a:lnTo>
                <a:lnTo>
                  <a:pt x="321" y="8473"/>
                </a:lnTo>
                <a:lnTo>
                  <a:pt x="428" y="8495"/>
                </a:lnTo>
                <a:lnTo>
                  <a:pt x="663" y="8473"/>
                </a:lnTo>
                <a:lnTo>
                  <a:pt x="899" y="8473"/>
                </a:lnTo>
                <a:lnTo>
                  <a:pt x="899" y="8473"/>
                </a:lnTo>
                <a:lnTo>
                  <a:pt x="1369" y="8452"/>
                </a:lnTo>
                <a:lnTo>
                  <a:pt x="1840" y="8430"/>
                </a:lnTo>
                <a:lnTo>
                  <a:pt x="1840" y="8430"/>
                </a:lnTo>
                <a:lnTo>
                  <a:pt x="2332" y="8409"/>
                </a:lnTo>
                <a:lnTo>
                  <a:pt x="2803" y="8409"/>
                </a:lnTo>
                <a:lnTo>
                  <a:pt x="3295" y="8388"/>
                </a:lnTo>
                <a:lnTo>
                  <a:pt x="3766" y="8366"/>
                </a:lnTo>
                <a:lnTo>
                  <a:pt x="3766" y="8366"/>
                </a:lnTo>
                <a:lnTo>
                  <a:pt x="4750" y="8323"/>
                </a:lnTo>
                <a:lnTo>
                  <a:pt x="5734" y="8323"/>
                </a:lnTo>
                <a:lnTo>
                  <a:pt x="7703" y="8345"/>
                </a:lnTo>
                <a:lnTo>
                  <a:pt x="7703" y="8345"/>
                </a:lnTo>
                <a:lnTo>
                  <a:pt x="8173" y="8366"/>
                </a:lnTo>
                <a:lnTo>
                  <a:pt x="8430" y="8345"/>
                </a:lnTo>
                <a:lnTo>
                  <a:pt x="8665" y="8345"/>
                </a:lnTo>
                <a:lnTo>
                  <a:pt x="8665" y="8345"/>
                </a:lnTo>
                <a:lnTo>
                  <a:pt x="8922" y="8323"/>
                </a:lnTo>
                <a:lnTo>
                  <a:pt x="9179" y="8323"/>
                </a:lnTo>
                <a:lnTo>
                  <a:pt x="9179" y="8323"/>
                </a:lnTo>
                <a:lnTo>
                  <a:pt x="9286" y="8323"/>
                </a:lnTo>
                <a:lnTo>
                  <a:pt x="9350" y="8323"/>
                </a:lnTo>
                <a:lnTo>
                  <a:pt x="9393" y="8281"/>
                </a:lnTo>
                <a:lnTo>
                  <a:pt x="9436" y="8195"/>
                </a:lnTo>
                <a:lnTo>
                  <a:pt x="9436" y="8195"/>
                </a:lnTo>
                <a:lnTo>
                  <a:pt x="9457" y="8024"/>
                </a:lnTo>
                <a:lnTo>
                  <a:pt x="9457" y="7810"/>
                </a:lnTo>
                <a:lnTo>
                  <a:pt x="9436" y="7703"/>
                </a:lnTo>
                <a:lnTo>
                  <a:pt x="9414" y="7617"/>
                </a:lnTo>
                <a:lnTo>
                  <a:pt x="9371" y="7553"/>
                </a:lnTo>
                <a:lnTo>
                  <a:pt x="9329" y="7489"/>
                </a:lnTo>
                <a:lnTo>
                  <a:pt x="9329" y="7489"/>
                </a:lnTo>
                <a:close/>
                <a:moveTo>
                  <a:pt x="1091" y="2504"/>
                </a:moveTo>
                <a:lnTo>
                  <a:pt x="1091" y="2504"/>
                </a:lnTo>
                <a:lnTo>
                  <a:pt x="1134" y="2461"/>
                </a:lnTo>
                <a:lnTo>
                  <a:pt x="1177" y="2440"/>
                </a:lnTo>
                <a:lnTo>
                  <a:pt x="1284" y="2375"/>
                </a:lnTo>
                <a:lnTo>
                  <a:pt x="1498" y="2268"/>
                </a:lnTo>
                <a:lnTo>
                  <a:pt x="1498" y="2268"/>
                </a:lnTo>
                <a:lnTo>
                  <a:pt x="2033" y="1948"/>
                </a:lnTo>
                <a:lnTo>
                  <a:pt x="2033" y="1948"/>
                </a:lnTo>
                <a:lnTo>
                  <a:pt x="2589" y="1605"/>
                </a:lnTo>
                <a:lnTo>
                  <a:pt x="2867" y="1455"/>
                </a:lnTo>
                <a:lnTo>
                  <a:pt x="3167" y="1306"/>
                </a:lnTo>
                <a:lnTo>
                  <a:pt x="3167" y="1306"/>
                </a:lnTo>
                <a:lnTo>
                  <a:pt x="3466" y="1177"/>
                </a:lnTo>
                <a:lnTo>
                  <a:pt x="3744" y="1006"/>
                </a:lnTo>
                <a:lnTo>
                  <a:pt x="4044" y="856"/>
                </a:lnTo>
                <a:lnTo>
                  <a:pt x="4322" y="664"/>
                </a:lnTo>
                <a:lnTo>
                  <a:pt x="4322" y="664"/>
                </a:lnTo>
                <a:lnTo>
                  <a:pt x="4536" y="535"/>
                </a:lnTo>
                <a:lnTo>
                  <a:pt x="4643" y="471"/>
                </a:lnTo>
                <a:lnTo>
                  <a:pt x="4729" y="450"/>
                </a:lnTo>
                <a:lnTo>
                  <a:pt x="4814" y="428"/>
                </a:lnTo>
                <a:lnTo>
                  <a:pt x="4921" y="450"/>
                </a:lnTo>
                <a:lnTo>
                  <a:pt x="5028" y="493"/>
                </a:lnTo>
                <a:lnTo>
                  <a:pt x="5156" y="557"/>
                </a:lnTo>
                <a:lnTo>
                  <a:pt x="5156" y="557"/>
                </a:lnTo>
                <a:lnTo>
                  <a:pt x="6226" y="1134"/>
                </a:lnTo>
                <a:lnTo>
                  <a:pt x="7317" y="1691"/>
                </a:lnTo>
                <a:lnTo>
                  <a:pt x="7317" y="1691"/>
                </a:lnTo>
                <a:lnTo>
                  <a:pt x="7916" y="1969"/>
                </a:lnTo>
                <a:lnTo>
                  <a:pt x="8216" y="2097"/>
                </a:lnTo>
                <a:lnTo>
                  <a:pt x="8494" y="2226"/>
                </a:lnTo>
                <a:lnTo>
                  <a:pt x="8494" y="2226"/>
                </a:lnTo>
                <a:lnTo>
                  <a:pt x="8665" y="2311"/>
                </a:lnTo>
                <a:lnTo>
                  <a:pt x="8751" y="2375"/>
                </a:lnTo>
                <a:lnTo>
                  <a:pt x="8772" y="2418"/>
                </a:lnTo>
                <a:lnTo>
                  <a:pt x="8772" y="2440"/>
                </a:lnTo>
                <a:lnTo>
                  <a:pt x="8772" y="2440"/>
                </a:lnTo>
                <a:lnTo>
                  <a:pt x="8751" y="2461"/>
                </a:lnTo>
                <a:lnTo>
                  <a:pt x="8708" y="2482"/>
                </a:lnTo>
                <a:lnTo>
                  <a:pt x="8601" y="2482"/>
                </a:lnTo>
                <a:lnTo>
                  <a:pt x="8409" y="2482"/>
                </a:lnTo>
                <a:lnTo>
                  <a:pt x="8409" y="2482"/>
                </a:lnTo>
                <a:lnTo>
                  <a:pt x="5756" y="2525"/>
                </a:lnTo>
                <a:lnTo>
                  <a:pt x="5756" y="2525"/>
                </a:lnTo>
                <a:lnTo>
                  <a:pt x="5542" y="2547"/>
                </a:lnTo>
                <a:lnTo>
                  <a:pt x="5285" y="2525"/>
                </a:lnTo>
                <a:lnTo>
                  <a:pt x="5156" y="2504"/>
                </a:lnTo>
                <a:lnTo>
                  <a:pt x="5071" y="2461"/>
                </a:lnTo>
                <a:lnTo>
                  <a:pt x="5071" y="2418"/>
                </a:lnTo>
                <a:lnTo>
                  <a:pt x="5049" y="2375"/>
                </a:lnTo>
                <a:lnTo>
                  <a:pt x="5071" y="2333"/>
                </a:lnTo>
                <a:lnTo>
                  <a:pt x="5114" y="2268"/>
                </a:lnTo>
                <a:lnTo>
                  <a:pt x="5114" y="2268"/>
                </a:lnTo>
                <a:lnTo>
                  <a:pt x="5178" y="2204"/>
                </a:lnTo>
                <a:lnTo>
                  <a:pt x="5263" y="2161"/>
                </a:lnTo>
                <a:lnTo>
                  <a:pt x="5370" y="2119"/>
                </a:lnTo>
                <a:lnTo>
                  <a:pt x="5435" y="2054"/>
                </a:lnTo>
                <a:lnTo>
                  <a:pt x="5435" y="2054"/>
                </a:lnTo>
                <a:lnTo>
                  <a:pt x="5477" y="1948"/>
                </a:lnTo>
                <a:lnTo>
                  <a:pt x="5477" y="1841"/>
                </a:lnTo>
                <a:lnTo>
                  <a:pt x="5435" y="1734"/>
                </a:lnTo>
                <a:lnTo>
                  <a:pt x="5370" y="1648"/>
                </a:lnTo>
                <a:lnTo>
                  <a:pt x="5370" y="1648"/>
                </a:lnTo>
                <a:lnTo>
                  <a:pt x="5285" y="1584"/>
                </a:lnTo>
                <a:lnTo>
                  <a:pt x="5178" y="1541"/>
                </a:lnTo>
                <a:lnTo>
                  <a:pt x="5092" y="1498"/>
                </a:lnTo>
                <a:lnTo>
                  <a:pt x="5049" y="1455"/>
                </a:lnTo>
                <a:lnTo>
                  <a:pt x="5028" y="1413"/>
                </a:lnTo>
                <a:lnTo>
                  <a:pt x="5028" y="1413"/>
                </a:lnTo>
                <a:lnTo>
                  <a:pt x="5007" y="1327"/>
                </a:lnTo>
                <a:lnTo>
                  <a:pt x="5049" y="1284"/>
                </a:lnTo>
                <a:lnTo>
                  <a:pt x="5092" y="1263"/>
                </a:lnTo>
                <a:lnTo>
                  <a:pt x="5156" y="1220"/>
                </a:lnTo>
                <a:lnTo>
                  <a:pt x="5156" y="1220"/>
                </a:lnTo>
                <a:lnTo>
                  <a:pt x="5221" y="1134"/>
                </a:lnTo>
                <a:lnTo>
                  <a:pt x="5242" y="1092"/>
                </a:lnTo>
                <a:lnTo>
                  <a:pt x="5221" y="1049"/>
                </a:lnTo>
                <a:lnTo>
                  <a:pt x="5135" y="1006"/>
                </a:lnTo>
                <a:lnTo>
                  <a:pt x="5135" y="1006"/>
                </a:lnTo>
                <a:lnTo>
                  <a:pt x="5028" y="921"/>
                </a:lnTo>
                <a:lnTo>
                  <a:pt x="4985" y="878"/>
                </a:lnTo>
                <a:lnTo>
                  <a:pt x="4942" y="792"/>
                </a:lnTo>
                <a:lnTo>
                  <a:pt x="4942" y="792"/>
                </a:lnTo>
                <a:lnTo>
                  <a:pt x="4921" y="749"/>
                </a:lnTo>
                <a:lnTo>
                  <a:pt x="4921" y="685"/>
                </a:lnTo>
                <a:lnTo>
                  <a:pt x="4878" y="642"/>
                </a:lnTo>
                <a:lnTo>
                  <a:pt x="4814" y="642"/>
                </a:lnTo>
                <a:lnTo>
                  <a:pt x="4814" y="642"/>
                </a:lnTo>
                <a:lnTo>
                  <a:pt x="4771" y="664"/>
                </a:lnTo>
                <a:lnTo>
                  <a:pt x="4750" y="707"/>
                </a:lnTo>
                <a:lnTo>
                  <a:pt x="4729" y="814"/>
                </a:lnTo>
                <a:lnTo>
                  <a:pt x="4729" y="814"/>
                </a:lnTo>
                <a:lnTo>
                  <a:pt x="4686" y="942"/>
                </a:lnTo>
                <a:lnTo>
                  <a:pt x="4664" y="1006"/>
                </a:lnTo>
                <a:lnTo>
                  <a:pt x="4622" y="1092"/>
                </a:lnTo>
                <a:lnTo>
                  <a:pt x="4622" y="1092"/>
                </a:lnTo>
                <a:lnTo>
                  <a:pt x="4493" y="1241"/>
                </a:lnTo>
                <a:lnTo>
                  <a:pt x="4450" y="1306"/>
                </a:lnTo>
                <a:lnTo>
                  <a:pt x="4408" y="1370"/>
                </a:lnTo>
                <a:lnTo>
                  <a:pt x="4408" y="1455"/>
                </a:lnTo>
                <a:lnTo>
                  <a:pt x="4429" y="1520"/>
                </a:lnTo>
                <a:lnTo>
                  <a:pt x="4493" y="1584"/>
                </a:lnTo>
                <a:lnTo>
                  <a:pt x="4600" y="1669"/>
                </a:lnTo>
                <a:lnTo>
                  <a:pt x="4600" y="1669"/>
                </a:lnTo>
                <a:lnTo>
                  <a:pt x="4686" y="1712"/>
                </a:lnTo>
                <a:lnTo>
                  <a:pt x="4750" y="1755"/>
                </a:lnTo>
                <a:lnTo>
                  <a:pt x="4793" y="1798"/>
                </a:lnTo>
                <a:lnTo>
                  <a:pt x="4793" y="1841"/>
                </a:lnTo>
                <a:lnTo>
                  <a:pt x="4793" y="1883"/>
                </a:lnTo>
                <a:lnTo>
                  <a:pt x="4750" y="1926"/>
                </a:lnTo>
                <a:lnTo>
                  <a:pt x="4750" y="1926"/>
                </a:lnTo>
                <a:lnTo>
                  <a:pt x="4707" y="1948"/>
                </a:lnTo>
                <a:lnTo>
                  <a:pt x="4643" y="1948"/>
                </a:lnTo>
                <a:lnTo>
                  <a:pt x="4557" y="1905"/>
                </a:lnTo>
                <a:lnTo>
                  <a:pt x="4450" y="1862"/>
                </a:lnTo>
                <a:lnTo>
                  <a:pt x="4386" y="1841"/>
                </a:lnTo>
                <a:lnTo>
                  <a:pt x="4343" y="1841"/>
                </a:lnTo>
                <a:lnTo>
                  <a:pt x="4343" y="1841"/>
                </a:lnTo>
                <a:lnTo>
                  <a:pt x="4301" y="1862"/>
                </a:lnTo>
                <a:lnTo>
                  <a:pt x="4279" y="1883"/>
                </a:lnTo>
                <a:lnTo>
                  <a:pt x="4258" y="1969"/>
                </a:lnTo>
                <a:lnTo>
                  <a:pt x="4279" y="2054"/>
                </a:lnTo>
                <a:lnTo>
                  <a:pt x="4322" y="2119"/>
                </a:lnTo>
                <a:lnTo>
                  <a:pt x="4322" y="2119"/>
                </a:lnTo>
                <a:lnTo>
                  <a:pt x="4365" y="2161"/>
                </a:lnTo>
                <a:lnTo>
                  <a:pt x="4408" y="2183"/>
                </a:lnTo>
                <a:lnTo>
                  <a:pt x="4515" y="2204"/>
                </a:lnTo>
                <a:lnTo>
                  <a:pt x="4643" y="2226"/>
                </a:lnTo>
                <a:lnTo>
                  <a:pt x="4750" y="2268"/>
                </a:lnTo>
                <a:lnTo>
                  <a:pt x="4750" y="2268"/>
                </a:lnTo>
                <a:lnTo>
                  <a:pt x="4814" y="2290"/>
                </a:lnTo>
                <a:lnTo>
                  <a:pt x="4878" y="2333"/>
                </a:lnTo>
                <a:lnTo>
                  <a:pt x="4900" y="2397"/>
                </a:lnTo>
                <a:lnTo>
                  <a:pt x="4900" y="2482"/>
                </a:lnTo>
                <a:lnTo>
                  <a:pt x="4900" y="2482"/>
                </a:lnTo>
                <a:lnTo>
                  <a:pt x="4878" y="2525"/>
                </a:lnTo>
                <a:lnTo>
                  <a:pt x="4835" y="2547"/>
                </a:lnTo>
                <a:lnTo>
                  <a:pt x="4771" y="2568"/>
                </a:lnTo>
                <a:lnTo>
                  <a:pt x="4600" y="2568"/>
                </a:lnTo>
                <a:lnTo>
                  <a:pt x="4600" y="2568"/>
                </a:lnTo>
                <a:lnTo>
                  <a:pt x="3980" y="2568"/>
                </a:lnTo>
                <a:lnTo>
                  <a:pt x="3445" y="2589"/>
                </a:lnTo>
                <a:lnTo>
                  <a:pt x="3445" y="2589"/>
                </a:lnTo>
                <a:lnTo>
                  <a:pt x="2846" y="2568"/>
                </a:lnTo>
                <a:lnTo>
                  <a:pt x="2225" y="2547"/>
                </a:lnTo>
                <a:lnTo>
                  <a:pt x="2225" y="2547"/>
                </a:lnTo>
                <a:lnTo>
                  <a:pt x="1947" y="2568"/>
                </a:lnTo>
                <a:lnTo>
                  <a:pt x="1648" y="2568"/>
                </a:lnTo>
                <a:lnTo>
                  <a:pt x="1348" y="2568"/>
                </a:lnTo>
                <a:lnTo>
                  <a:pt x="1220" y="2547"/>
                </a:lnTo>
                <a:lnTo>
                  <a:pt x="1091" y="2504"/>
                </a:lnTo>
                <a:lnTo>
                  <a:pt x="1091" y="2504"/>
                </a:lnTo>
                <a:close/>
                <a:moveTo>
                  <a:pt x="2910" y="5050"/>
                </a:moveTo>
                <a:lnTo>
                  <a:pt x="2910" y="5050"/>
                </a:lnTo>
                <a:lnTo>
                  <a:pt x="2910" y="4322"/>
                </a:lnTo>
                <a:lnTo>
                  <a:pt x="2910" y="4322"/>
                </a:lnTo>
                <a:lnTo>
                  <a:pt x="2867" y="4044"/>
                </a:lnTo>
                <a:lnTo>
                  <a:pt x="2867" y="3873"/>
                </a:lnTo>
                <a:lnTo>
                  <a:pt x="2888" y="3745"/>
                </a:lnTo>
                <a:lnTo>
                  <a:pt x="2888" y="3745"/>
                </a:lnTo>
                <a:lnTo>
                  <a:pt x="2931" y="3638"/>
                </a:lnTo>
                <a:lnTo>
                  <a:pt x="2995" y="3531"/>
                </a:lnTo>
                <a:lnTo>
                  <a:pt x="3145" y="3317"/>
                </a:lnTo>
                <a:lnTo>
                  <a:pt x="3145" y="3317"/>
                </a:lnTo>
                <a:lnTo>
                  <a:pt x="3274" y="3124"/>
                </a:lnTo>
                <a:lnTo>
                  <a:pt x="3316" y="3017"/>
                </a:lnTo>
                <a:lnTo>
                  <a:pt x="3381" y="2932"/>
                </a:lnTo>
                <a:lnTo>
                  <a:pt x="3381" y="2932"/>
                </a:lnTo>
                <a:lnTo>
                  <a:pt x="3488" y="2910"/>
                </a:lnTo>
                <a:lnTo>
                  <a:pt x="3573" y="2910"/>
                </a:lnTo>
                <a:lnTo>
                  <a:pt x="3659" y="2953"/>
                </a:lnTo>
                <a:lnTo>
                  <a:pt x="3744" y="3017"/>
                </a:lnTo>
                <a:lnTo>
                  <a:pt x="3894" y="3210"/>
                </a:lnTo>
                <a:lnTo>
                  <a:pt x="4001" y="3381"/>
                </a:lnTo>
                <a:lnTo>
                  <a:pt x="4001" y="3381"/>
                </a:lnTo>
                <a:lnTo>
                  <a:pt x="4151" y="3574"/>
                </a:lnTo>
                <a:lnTo>
                  <a:pt x="4215" y="3659"/>
                </a:lnTo>
                <a:lnTo>
                  <a:pt x="4279" y="3766"/>
                </a:lnTo>
                <a:lnTo>
                  <a:pt x="4279" y="3766"/>
                </a:lnTo>
                <a:lnTo>
                  <a:pt x="4301" y="4002"/>
                </a:lnTo>
                <a:lnTo>
                  <a:pt x="4301" y="4194"/>
                </a:lnTo>
                <a:lnTo>
                  <a:pt x="4301" y="4194"/>
                </a:lnTo>
                <a:lnTo>
                  <a:pt x="4258" y="4857"/>
                </a:lnTo>
                <a:lnTo>
                  <a:pt x="4215" y="5499"/>
                </a:lnTo>
                <a:lnTo>
                  <a:pt x="4215" y="5499"/>
                </a:lnTo>
                <a:lnTo>
                  <a:pt x="4194" y="5628"/>
                </a:lnTo>
                <a:lnTo>
                  <a:pt x="4172" y="5756"/>
                </a:lnTo>
                <a:lnTo>
                  <a:pt x="4129" y="5863"/>
                </a:lnTo>
                <a:lnTo>
                  <a:pt x="4087" y="5970"/>
                </a:lnTo>
                <a:lnTo>
                  <a:pt x="3937" y="6162"/>
                </a:lnTo>
                <a:lnTo>
                  <a:pt x="3766" y="6355"/>
                </a:lnTo>
                <a:lnTo>
                  <a:pt x="3766" y="6355"/>
                </a:lnTo>
                <a:lnTo>
                  <a:pt x="3680" y="6441"/>
                </a:lnTo>
                <a:lnTo>
                  <a:pt x="3595" y="6462"/>
                </a:lnTo>
                <a:lnTo>
                  <a:pt x="3509" y="6462"/>
                </a:lnTo>
                <a:lnTo>
                  <a:pt x="3423" y="6441"/>
                </a:lnTo>
                <a:lnTo>
                  <a:pt x="3338" y="6398"/>
                </a:lnTo>
                <a:lnTo>
                  <a:pt x="3274" y="6334"/>
                </a:lnTo>
                <a:lnTo>
                  <a:pt x="3124" y="6184"/>
                </a:lnTo>
                <a:lnTo>
                  <a:pt x="3124" y="6184"/>
                </a:lnTo>
                <a:lnTo>
                  <a:pt x="3038" y="6055"/>
                </a:lnTo>
                <a:lnTo>
                  <a:pt x="2974" y="5906"/>
                </a:lnTo>
                <a:lnTo>
                  <a:pt x="2953" y="5777"/>
                </a:lnTo>
                <a:lnTo>
                  <a:pt x="2931" y="5628"/>
                </a:lnTo>
                <a:lnTo>
                  <a:pt x="2910" y="5349"/>
                </a:lnTo>
                <a:lnTo>
                  <a:pt x="2910" y="5050"/>
                </a:lnTo>
                <a:lnTo>
                  <a:pt x="2910" y="5050"/>
                </a:lnTo>
                <a:close/>
                <a:moveTo>
                  <a:pt x="4814" y="5521"/>
                </a:moveTo>
                <a:lnTo>
                  <a:pt x="4814" y="5521"/>
                </a:lnTo>
                <a:lnTo>
                  <a:pt x="4793" y="5499"/>
                </a:lnTo>
                <a:lnTo>
                  <a:pt x="4771" y="5478"/>
                </a:lnTo>
                <a:lnTo>
                  <a:pt x="4707" y="5456"/>
                </a:lnTo>
                <a:lnTo>
                  <a:pt x="4643" y="5456"/>
                </a:lnTo>
                <a:lnTo>
                  <a:pt x="4622" y="5435"/>
                </a:lnTo>
                <a:lnTo>
                  <a:pt x="4643" y="5414"/>
                </a:lnTo>
                <a:lnTo>
                  <a:pt x="4643" y="5414"/>
                </a:lnTo>
                <a:lnTo>
                  <a:pt x="4643" y="5392"/>
                </a:lnTo>
                <a:lnTo>
                  <a:pt x="4686" y="5371"/>
                </a:lnTo>
                <a:lnTo>
                  <a:pt x="4771" y="5371"/>
                </a:lnTo>
                <a:lnTo>
                  <a:pt x="4835" y="5349"/>
                </a:lnTo>
                <a:lnTo>
                  <a:pt x="4857" y="5328"/>
                </a:lnTo>
                <a:lnTo>
                  <a:pt x="4878" y="5285"/>
                </a:lnTo>
                <a:lnTo>
                  <a:pt x="4878" y="5285"/>
                </a:lnTo>
                <a:lnTo>
                  <a:pt x="4878" y="5242"/>
                </a:lnTo>
                <a:lnTo>
                  <a:pt x="4857" y="5200"/>
                </a:lnTo>
                <a:lnTo>
                  <a:pt x="4793" y="5178"/>
                </a:lnTo>
                <a:lnTo>
                  <a:pt x="4707" y="5157"/>
                </a:lnTo>
                <a:lnTo>
                  <a:pt x="4622" y="5135"/>
                </a:lnTo>
                <a:lnTo>
                  <a:pt x="4622" y="5135"/>
                </a:lnTo>
                <a:lnTo>
                  <a:pt x="4707" y="5093"/>
                </a:lnTo>
                <a:lnTo>
                  <a:pt x="4771" y="5071"/>
                </a:lnTo>
                <a:lnTo>
                  <a:pt x="4835" y="5029"/>
                </a:lnTo>
                <a:lnTo>
                  <a:pt x="4857" y="5007"/>
                </a:lnTo>
                <a:lnTo>
                  <a:pt x="4857" y="4964"/>
                </a:lnTo>
                <a:lnTo>
                  <a:pt x="4857" y="4964"/>
                </a:lnTo>
                <a:lnTo>
                  <a:pt x="4835" y="4943"/>
                </a:lnTo>
                <a:lnTo>
                  <a:pt x="4793" y="4922"/>
                </a:lnTo>
                <a:lnTo>
                  <a:pt x="4707" y="4900"/>
                </a:lnTo>
                <a:lnTo>
                  <a:pt x="4622" y="4879"/>
                </a:lnTo>
                <a:lnTo>
                  <a:pt x="4600" y="4857"/>
                </a:lnTo>
                <a:lnTo>
                  <a:pt x="4579" y="4815"/>
                </a:lnTo>
                <a:lnTo>
                  <a:pt x="4579" y="4815"/>
                </a:lnTo>
                <a:lnTo>
                  <a:pt x="4579" y="4793"/>
                </a:lnTo>
                <a:lnTo>
                  <a:pt x="4600" y="4772"/>
                </a:lnTo>
                <a:lnTo>
                  <a:pt x="4664" y="4750"/>
                </a:lnTo>
                <a:lnTo>
                  <a:pt x="4857" y="4729"/>
                </a:lnTo>
                <a:lnTo>
                  <a:pt x="4964" y="4708"/>
                </a:lnTo>
                <a:lnTo>
                  <a:pt x="5028" y="4686"/>
                </a:lnTo>
                <a:lnTo>
                  <a:pt x="5028" y="4665"/>
                </a:lnTo>
                <a:lnTo>
                  <a:pt x="5049" y="4643"/>
                </a:lnTo>
                <a:lnTo>
                  <a:pt x="5007" y="4579"/>
                </a:lnTo>
                <a:lnTo>
                  <a:pt x="5007" y="4579"/>
                </a:lnTo>
                <a:lnTo>
                  <a:pt x="4985" y="4536"/>
                </a:lnTo>
                <a:lnTo>
                  <a:pt x="4921" y="4536"/>
                </a:lnTo>
                <a:lnTo>
                  <a:pt x="4814" y="4536"/>
                </a:lnTo>
                <a:lnTo>
                  <a:pt x="4686" y="4558"/>
                </a:lnTo>
                <a:lnTo>
                  <a:pt x="4643" y="4558"/>
                </a:lnTo>
                <a:lnTo>
                  <a:pt x="4600" y="4536"/>
                </a:lnTo>
                <a:lnTo>
                  <a:pt x="4600" y="4536"/>
                </a:lnTo>
                <a:lnTo>
                  <a:pt x="4579" y="4494"/>
                </a:lnTo>
                <a:lnTo>
                  <a:pt x="4579" y="4472"/>
                </a:lnTo>
                <a:lnTo>
                  <a:pt x="4579" y="4451"/>
                </a:lnTo>
                <a:lnTo>
                  <a:pt x="4600" y="4429"/>
                </a:lnTo>
                <a:lnTo>
                  <a:pt x="4707" y="4387"/>
                </a:lnTo>
                <a:lnTo>
                  <a:pt x="4707" y="4387"/>
                </a:lnTo>
                <a:lnTo>
                  <a:pt x="4814" y="4322"/>
                </a:lnTo>
                <a:lnTo>
                  <a:pt x="4835" y="4280"/>
                </a:lnTo>
                <a:lnTo>
                  <a:pt x="4835" y="4215"/>
                </a:lnTo>
                <a:lnTo>
                  <a:pt x="4835" y="4215"/>
                </a:lnTo>
                <a:lnTo>
                  <a:pt x="4814" y="4194"/>
                </a:lnTo>
                <a:lnTo>
                  <a:pt x="4793" y="4173"/>
                </a:lnTo>
                <a:lnTo>
                  <a:pt x="4707" y="4151"/>
                </a:lnTo>
                <a:lnTo>
                  <a:pt x="4643" y="4130"/>
                </a:lnTo>
                <a:lnTo>
                  <a:pt x="4600" y="4108"/>
                </a:lnTo>
                <a:lnTo>
                  <a:pt x="4600" y="4087"/>
                </a:lnTo>
                <a:lnTo>
                  <a:pt x="4600" y="4087"/>
                </a:lnTo>
                <a:lnTo>
                  <a:pt x="4664" y="4066"/>
                </a:lnTo>
                <a:lnTo>
                  <a:pt x="4793" y="4023"/>
                </a:lnTo>
                <a:lnTo>
                  <a:pt x="4857" y="4002"/>
                </a:lnTo>
                <a:lnTo>
                  <a:pt x="4878" y="3959"/>
                </a:lnTo>
                <a:lnTo>
                  <a:pt x="4835" y="3895"/>
                </a:lnTo>
                <a:lnTo>
                  <a:pt x="4750" y="3830"/>
                </a:lnTo>
                <a:lnTo>
                  <a:pt x="4750" y="3830"/>
                </a:lnTo>
                <a:lnTo>
                  <a:pt x="4579" y="3788"/>
                </a:lnTo>
                <a:lnTo>
                  <a:pt x="4536" y="3766"/>
                </a:lnTo>
                <a:lnTo>
                  <a:pt x="4536" y="3745"/>
                </a:lnTo>
                <a:lnTo>
                  <a:pt x="4536" y="3702"/>
                </a:lnTo>
                <a:lnTo>
                  <a:pt x="4579" y="3659"/>
                </a:lnTo>
                <a:lnTo>
                  <a:pt x="4579" y="3659"/>
                </a:lnTo>
                <a:lnTo>
                  <a:pt x="4664" y="3638"/>
                </a:lnTo>
                <a:lnTo>
                  <a:pt x="4835" y="3638"/>
                </a:lnTo>
                <a:lnTo>
                  <a:pt x="5007" y="3638"/>
                </a:lnTo>
                <a:lnTo>
                  <a:pt x="5092" y="3659"/>
                </a:lnTo>
                <a:lnTo>
                  <a:pt x="5092" y="3659"/>
                </a:lnTo>
                <a:lnTo>
                  <a:pt x="5135" y="3681"/>
                </a:lnTo>
                <a:lnTo>
                  <a:pt x="5135" y="3723"/>
                </a:lnTo>
                <a:lnTo>
                  <a:pt x="5135" y="3809"/>
                </a:lnTo>
                <a:lnTo>
                  <a:pt x="5135" y="3809"/>
                </a:lnTo>
                <a:lnTo>
                  <a:pt x="5156" y="3959"/>
                </a:lnTo>
                <a:lnTo>
                  <a:pt x="5156" y="4237"/>
                </a:lnTo>
                <a:lnTo>
                  <a:pt x="5135" y="4622"/>
                </a:lnTo>
                <a:lnTo>
                  <a:pt x="5135" y="4622"/>
                </a:lnTo>
                <a:lnTo>
                  <a:pt x="5135" y="5242"/>
                </a:lnTo>
                <a:lnTo>
                  <a:pt x="5135" y="5242"/>
                </a:lnTo>
                <a:lnTo>
                  <a:pt x="5178" y="5542"/>
                </a:lnTo>
                <a:lnTo>
                  <a:pt x="5199" y="5692"/>
                </a:lnTo>
                <a:lnTo>
                  <a:pt x="5199" y="5756"/>
                </a:lnTo>
                <a:lnTo>
                  <a:pt x="5178" y="5799"/>
                </a:lnTo>
                <a:lnTo>
                  <a:pt x="5178" y="5799"/>
                </a:lnTo>
                <a:lnTo>
                  <a:pt x="5114" y="5820"/>
                </a:lnTo>
                <a:lnTo>
                  <a:pt x="5028" y="5842"/>
                </a:lnTo>
                <a:lnTo>
                  <a:pt x="4814" y="5842"/>
                </a:lnTo>
                <a:lnTo>
                  <a:pt x="4707" y="5820"/>
                </a:lnTo>
                <a:lnTo>
                  <a:pt x="4622" y="5799"/>
                </a:lnTo>
                <a:lnTo>
                  <a:pt x="4579" y="5735"/>
                </a:lnTo>
                <a:lnTo>
                  <a:pt x="4557" y="5713"/>
                </a:lnTo>
                <a:lnTo>
                  <a:pt x="4579" y="5670"/>
                </a:lnTo>
                <a:lnTo>
                  <a:pt x="4579" y="5670"/>
                </a:lnTo>
                <a:lnTo>
                  <a:pt x="4600" y="5649"/>
                </a:lnTo>
                <a:lnTo>
                  <a:pt x="4643" y="5628"/>
                </a:lnTo>
                <a:lnTo>
                  <a:pt x="4707" y="5606"/>
                </a:lnTo>
                <a:lnTo>
                  <a:pt x="4793" y="5585"/>
                </a:lnTo>
                <a:lnTo>
                  <a:pt x="4814" y="5563"/>
                </a:lnTo>
                <a:lnTo>
                  <a:pt x="4814" y="5521"/>
                </a:lnTo>
                <a:lnTo>
                  <a:pt x="4814" y="5521"/>
                </a:lnTo>
                <a:close/>
                <a:moveTo>
                  <a:pt x="4814" y="3360"/>
                </a:moveTo>
                <a:lnTo>
                  <a:pt x="4814" y="3360"/>
                </a:lnTo>
                <a:lnTo>
                  <a:pt x="4536" y="3360"/>
                </a:lnTo>
                <a:lnTo>
                  <a:pt x="4408" y="3360"/>
                </a:lnTo>
                <a:lnTo>
                  <a:pt x="4343" y="3338"/>
                </a:lnTo>
                <a:lnTo>
                  <a:pt x="4301" y="3317"/>
                </a:lnTo>
                <a:lnTo>
                  <a:pt x="4301" y="3317"/>
                </a:lnTo>
                <a:lnTo>
                  <a:pt x="4236" y="3253"/>
                </a:lnTo>
                <a:lnTo>
                  <a:pt x="4172" y="3124"/>
                </a:lnTo>
                <a:lnTo>
                  <a:pt x="4129" y="3017"/>
                </a:lnTo>
                <a:lnTo>
                  <a:pt x="4108" y="2953"/>
                </a:lnTo>
                <a:lnTo>
                  <a:pt x="4108" y="2953"/>
                </a:lnTo>
                <a:lnTo>
                  <a:pt x="4151" y="2910"/>
                </a:lnTo>
                <a:lnTo>
                  <a:pt x="4236" y="2889"/>
                </a:lnTo>
                <a:lnTo>
                  <a:pt x="4493" y="2889"/>
                </a:lnTo>
                <a:lnTo>
                  <a:pt x="4964" y="2889"/>
                </a:lnTo>
                <a:lnTo>
                  <a:pt x="4964" y="2889"/>
                </a:lnTo>
                <a:lnTo>
                  <a:pt x="5178" y="2889"/>
                </a:lnTo>
                <a:lnTo>
                  <a:pt x="5285" y="2889"/>
                </a:lnTo>
                <a:lnTo>
                  <a:pt x="5370" y="2910"/>
                </a:lnTo>
                <a:lnTo>
                  <a:pt x="5435" y="2932"/>
                </a:lnTo>
                <a:lnTo>
                  <a:pt x="5477" y="2996"/>
                </a:lnTo>
                <a:lnTo>
                  <a:pt x="5456" y="3081"/>
                </a:lnTo>
                <a:lnTo>
                  <a:pt x="5392" y="3210"/>
                </a:lnTo>
                <a:lnTo>
                  <a:pt x="5392" y="3210"/>
                </a:lnTo>
                <a:lnTo>
                  <a:pt x="5328" y="3317"/>
                </a:lnTo>
                <a:lnTo>
                  <a:pt x="5199" y="3360"/>
                </a:lnTo>
                <a:lnTo>
                  <a:pt x="5199" y="3360"/>
                </a:lnTo>
                <a:lnTo>
                  <a:pt x="4985" y="3360"/>
                </a:lnTo>
                <a:lnTo>
                  <a:pt x="4814" y="3360"/>
                </a:lnTo>
                <a:lnTo>
                  <a:pt x="4814" y="3360"/>
                </a:lnTo>
                <a:close/>
                <a:moveTo>
                  <a:pt x="4279" y="6227"/>
                </a:moveTo>
                <a:lnTo>
                  <a:pt x="4279" y="6227"/>
                </a:lnTo>
                <a:lnTo>
                  <a:pt x="4322" y="6162"/>
                </a:lnTo>
                <a:lnTo>
                  <a:pt x="4386" y="6120"/>
                </a:lnTo>
                <a:lnTo>
                  <a:pt x="4493" y="6077"/>
                </a:lnTo>
                <a:lnTo>
                  <a:pt x="4600" y="6077"/>
                </a:lnTo>
                <a:lnTo>
                  <a:pt x="4814" y="6077"/>
                </a:lnTo>
                <a:lnTo>
                  <a:pt x="5007" y="6098"/>
                </a:lnTo>
                <a:lnTo>
                  <a:pt x="5007" y="6098"/>
                </a:lnTo>
                <a:lnTo>
                  <a:pt x="5242" y="6077"/>
                </a:lnTo>
                <a:lnTo>
                  <a:pt x="5370" y="6077"/>
                </a:lnTo>
                <a:lnTo>
                  <a:pt x="5456" y="6120"/>
                </a:lnTo>
                <a:lnTo>
                  <a:pt x="5456" y="6120"/>
                </a:lnTo>
                <a:lnTo>
                  <a:pt x="5563" y="6269"/>
                </a:lnTo>
                <a:lnTo>
                  <a:pt x="5606" y="6398"/>
                </a:lnTo>
                <a:lnTo>
                  <a:pt x="5606" y="6398"/>
                </a:lnTo>
                <a:lnTo>
                  <a:pt x="5584" y="6441"/>
                </a:lnTo>
                <a:lnTo>
                  <a:pt x="5499" y="6462"/>
                </a:lnTo>
                <a:lnTo>
                  <a:pt x="5285" y="6462"/>
                </a:lnTo>
                <a:lnTo>
                  <a:pt x="4985" y="6441"/>
                </a:lnTo>
                <a:lnTo>
                  <a:pt x="4985" y="6441"/>
                </a:lnTo>
                <a:lnTo>
                  <a:pt x="4793" y="6462"/>
                </a:lnTo>
                <a:lnTo>
                  <a:pt x="4515" y="6462"/>
                </a:lnTo>
                <a:lnTo>
                  <a:pt x="4408" y="6441"/>
                </a:lnTo>
                <a:lnTo>
                  <a:pt x="4301" y="6398"/>
                </a:lnTo>
                <a:lnTo>
                  <a:pt x="4279" y="6376"/>
                </a:lnTo>
                <a:lnTo>
                  <a:pt x="4258" y="6334"/>
                </a:lnTo>
                <a:lnTo>
                  <a:pt x="4258" y="6291"/>
                </a:lnTo>
                <a:lnTo>
                  <a:pt x="4279" y="6227"/>
                </a:lnTo>
                <a:lnTo>
                  <a:pt x="4279" y="6227"/>
                </a:lnTo>
                <a:close/>
                <a:moveTo>
                  <a:pt x="5542" y="5670"/>
                </a:moveTo>
                <a:lnTo>
                  <a:pt x="5542" y="5670"/>
                </a:lnTo>
                <a:lnTo>
                  <a:pt x="5520" y="5456"/>
                </a:lnTo>
                <a:lnTo>
                  <a:pt x="5499" y="5093"/>
                </a:lnTo>
                <a:lnTo>
                  <a:pt x="5477" y="4601"/>
                </a:lnTo>
                <a:lnTo>
                  <a:pt x="5477" y="4601"/>
                </a:lnTo>
                <a:lnTo>
                  <a:pt x="5477" y="3916"/>
                </a:lnTo>
                <a:lnTo>
                  <a:pt x="5477" y="3916"/>
                </a:lnTo>
                <a:lnTo>
                  <a:pt x="5499" y="3745"/>
                </a:lnTo>
                <a:lnTo>
                  <a:pt x="5542" y="3616"/>
                </a:lnTo>
                <a:lnTo>
                  <a:pt x="5670" y="3338"/>
                </a:lnTo>
                <a:lnTo>
                  <a:pt x="5670" y="3338"/>
                </a:lnTo>
                <a:lnTo>
                  <a:pt x="5756" y="3146"/>
                </a:lnTo>
                <a:lnTo>
                  <a:pt x="5820" y="3039"/>
                </a:lnTo>
                <a:lnTo>
                  <a:pt x="5884" y="2953"/>
                </a:lnTo>
                <a:lnTo>
                  <a:pt x="5948" y="2889"/>
                </a:lnTo>
                <a:lnTo>
                  <a:pt x="6034" y="2846"/>
                </a:lnTo>
                <a:lnTo>
                  <a:pt x="6076" y="2868"/>
                </a:lnTo>
                <a:lnTo>
                  <a:pt x="6119" y="2868"/>
                </a:lnTo>
                <a:lnTo>
                  <a:pt x="6226" y="2953"/>
                </a:lnTo>
                <a:lnTo>
                  <a:pt x="6226" y="2953"/>
                </a:lnTo>
                <a:lnTo>
                  <a:pt x="6290" y="3039"/>
                </a:lnTo>
                <a:lnTo>
                  <a:pt x="6333" y="3167"/>
                </a:lnTo>
                <a:lnTo>
                  <a:pt x="6376" y="3274"/>
                </a:lnTo>
                <a:lnTo>
                  <a:pt x="6419" y="3381"/>
                </a:lnTo>
                <a:lnTo>
                  <a:pt x="6419" y="3381"/>
                </a:lnTo>
                <a:lnTo>
                  <a:pt x="6547" y="3574"/>
                </a:lnTo>
                <a:lnTo>
                  <a:pt x="6611" y="3659"/>
                </a:lnTo>
                <a:lnTo>
                  <a:pt x="6633" y="3766"/>
                </a:lnTo>
                <a:lnTo>
                  <a:pt x="6633" y="3766"/>
                </a:lnTo>
                <a:lnTo>
                  <a:pt x="6676" y="4066"/>
                </a:lnTo>
                <a:lnTo>
                  <a:pt x="6654" y="4365"/>
                </a:lnTo>
                <a:lnTo>
                  <a:pt x="6611" y="4964"/>
                </a:lnTo>
                <a:lnTo>
                  <a:pt x="6611" y="4964"/>
                </a:lnTo>
                <a:lnTo>
                  <a:pt x="6590" y="5242"/>
                </a:lnTo>
                <a:lnTo>
                  <a:pt x="6590" y="5499"/>
                </a:lnTo>
                <a:lnTo>
                  <a:pt x="6569" y="5628"/>
                </a:lnTo>
                <a:lnTo>
                  <a:pt x="6547" y="5756"/>
                </a:lnTo>
                <a:lnTo>
                  <a:pt x="6504" y="5863"/>
                </a:lnTo>
                <a:lnTo>
                  <a:pt x="6440" y="5991"/>
                </a:lnTo>
                <a:lnTo>
                  <a:pt x="6440" y="5991"/>
                </a:lnTo>
                <a:lnTo>
                  <a:pt x="6355" y="6162"/>
                </a:lnTo>
                <a:lnTo>
                  <a:pt x="6269" y="6355"/>
                </a:lnTo>
                <a:lnTo>
                  <a:pt x="6226" y="6419"/>
                </a:lnTo>
                <a:lnTo>
                  <a:pt x="6162" y="6462"/>
                </a:lnTo>
                <a:lnTo>
                  <a:pt x="6076" y="6462"/>
                </a:lnTo>
                <a:lnTo>
                  <a:pt x="5969" y="6398"/>
                </a:lnTo>
                <a:lnTo>
                  <a:pt x="5969" y="6398"/>
                </a:lnTo>
                <a:lnTo>
                  <a:pt x="5884" y="6312"/>
                </a:lnTo>
                <a:lnTo>
                  <a:pt x="5820" y="6205"/>
                </a:lnTo>
                <a:lnTo>
                  <a:pt x="5734" y="6013"/>
                </a:lnTo>
                <a:lnTo>
                  <a:pt x="5734" y="6013"/>
                </a:lnTo>
                <a:lnTo>
                  <a:pt x="5606" y="5842"/>
                </a:lnTo>
                <a:lnTo>
                  <a:pt x="5563" y="5777"/>
                </a:lnTo>
                <a:lnTo>
                  <a:pt x="5542" y="5670"/>
                </a:lnTo>
                <a:lnTo>
                  <a:pt x="5542" y="5670"/>
                </a:lnTo>
                <a:close/>
                <a:moveTo>
                  <a:pt x="7146" y="5221"/>
                </a:moveTo>
                <a:lnTo>
                  <a:pt x="7146" y="5221"/>
                </a:lnTo>
                <a:lnTo>
                  <a:pt x="7296" y="5178"/>
                </a:lnTo>
                <a:lnTo>
                  <a:pt x="7360" y="5157"/>
                </a:lnTo>
                <a:lnTo>
                  <a:pt x="7382" y="5114"/>
                </a:lnTo>
                <a:lnTo>
                  <a:pt x="7382" y="5071"/>
                </a:lnTo>
                <a:lnTo>
                  <a:pt x="7339" y="5029"/>
                </a:lnTo>
                <a:lnTo>
                  <a:pt x="7296" y="4986"/>
                </a:lnTo>
                <a:lnTo>
                  <a:pt x="7210" y="4943"/>
                </a:lnTo>
                <a:lnTo>
                  <a:pt x="7210" y="4943"/>
                </a:lnTo>
                <a:lnTo>
                  <a:pt x="7082" y="4900"/>
                </a:lnTo>
                <a:lnTo>
                  <a:pt x="7039" y="4879"/>
                </a:lnTo>
                <a:lnTo>
                  <a:pt x="7061" y="4857"/>
                </a:lnTo>
                <a:lnTo>
                  <a:pt x="7125" y="4857"/>
                </a:lnTo>
                <a:lnTo>
                  <a:pt x="7296" y="4836"/>
                </a:lnTo>
                <a:lnTo>
                  <a:pt x="7382" y="4793"/>
                </a:lnTo>
                <a:lnTo>
                  <a:pt x="7403" y="4772"/>
                </a:lnTo>
                <a:lnTo>
                  <a:pt x="7403" y="4729"/>
                </a:lnTo>
                <a:lnTo>
                  <a:pt x="7403" y="4729"/>
                </a:lnTo>
                <a:lnTo>
                  <a:pt x="7403" y="4686"/>
                </a:lnTo>
                <a:lnTo>
                  <a:pt x="7403" y="4665"/>
                </a:lnTo>
                <a:lnTo>
                  <a:pt x="7339" y="4643"/>
                </a:lnTo>
                <a:lnTo>
                  <a:pt x="7253" y="4622"/>
                </a:lnTo>
                <a:lnTo>
                  <a:pt x="7146" y="4622"/>
                </a:lnTo>
                <a:lnTo>
                  <a:pt x="7061" y="4601"/>
                </a:lnTo>
                <a:lnTo>
                  <a:pt x="7018" y="4579"/>
                </a:lnTo>
                <a:lnTo>
                  <a:pt x="6996" y="4558"/>
                </a:lnTo>
                <a:lnTo>
                  <a:pt x="6996" y="4536"/>
                </a:lnTo>
                <a:lnTo>
                  <a:pt x="7018" y="4472"/>
                </a:lnTo>
                <a:lnTo>
                  <a:pt x="7018" y="4472"/>
                </a:lnTo>
                <a:lnTo>
                  <a:pt x="7039" y="4451"/>
                </a:lnTo>
                <a:lnTo>
                  <a:pt x="7082" y="4429"/>
                </a:lnTo>
                <a:lnTo>
                  <a:pt x="7168" y="4429"/>
                </a:lnTo>
                <a:lnTo>
                  <a:pt x="7232" y="4429"/>
                </a:lnTo>
                <a:lnTo>
                  <a:pt x="7275" y="4408"/>
                </a:lnTo>
                <a:lnTo>
                  <a:pt x="7296" y="4387"/>
                </a:lnTo>
                <a:lnTo>
                  <a:pt x="7296" y="4387"/>
                </a:lnTo>
                <a:lnTo>
                  <a:pt x="7339" y="4322"/>
                </a:lnTo>
                <a:lnTo>
                  <a:pt x="7317" y="4280"/>
                </a:lnTo>
                <a:lnTo>
                  <a:pt x="7275" y="4237"/>
                </a:lnTo>
                <a:lnTo>
                  <a:pt x="7210" y="4194"/>
                </a:lnTo>
                <a:lnTo>
                  <a:pt x="7210" y="4194"/>
                </a:lnTo>
                <a:lnTo>
                  <a:pt x="7082" y="4173"/>
                </a:lnTo>
                <a:lnTo>
                  <a:pt x="7018" y="4173"/>
                </a:lnTo>
                <a:lnTo>
                  <a:pt x="7018" y="4151"/>
                </a:lnTo>
                <a:lnTo>
                  <a:pt x="6996" y="4130"/>
                </a:lnTo>
                <a:lnTo>
                  <a:pt x="6996" y="4130"/>
                </a:lnTo>
                <a:lnTo>
                  <a:pt x="7018" y="4108"/>
                </a:lnTo>
                <a:lnTo>
                  <a:pt x="7039" y="4087"/>
                </a:lnTo>
                <a:lnTo>
                  <a:pt x="7125" y="4066"/>
                </a:lnTo>
                <a:lnTo>
                  <a:pt x="7210" y="4044"/>
                </a:lnTo>
                <a:lnTo>
                  <a:pt x="7275" y="4023"/>
                </a:lnTo>
                <a:lnTo>
                  <a:pt x="7275" y="4023"/>
                </a:lnTo>
                <a:lnTo>
                  <a:pt x="7296" y="3980"/>
                </a:lnTo>
                <a:lnTo>
                  <a:pt x="7317" y="3937"/>
                </a:lnTo>
                <a:lnTo>
                  <a:pt x="7317" y="3916"/>
                </a:lnTo>
                <a:lnTo>
                  <a:pt x="7296" y="3873"/>
                </a:lnTo>
                <a:lnTo>
                  <a:pt x="7232" y="3852"/>
                </a:lnTo>
                <a:lnTo>
                  <a:pt x="7146" y="3809"/>
                </a:lnTo>
                <a:lnTo>
                  <a:pt x="7061" y="3788"/>
                </a:lnTo>
                <a:lnTo>
                  <a:pt x="6996" y="3766"/>
                </a:lnTo>
                <a:lnTo>
                  <a:pt x="6954" y="3745"/>
                </a:lnTo>
                <a:lnTo>
                  <a:pt x="6954" y="3702"/>
                </a:lnTo>
                <a:lnTo>
                  <a:pt x="6954" y="3681"/>
                </a:lnTo>
                <a:lnTo>
                  <a:pt x="6975" y="3638"/>
                </a:lnTo>
                <a:lnTo>
                  <a:pt x="6975" y="3638"/>
                </a:lnTo>
                <a:lnTo>
                  <a:pt x="6996" y="3616"/>
                </a:lnTo>
                <a:lnTo>
                  <a:pt x="7039" y="3616"/>
                </a:lnTo>
                <a:lnTo>
                  <a:pt x="7168" y="3595"/>
                </a:lnTo>
                <a:lnTo>
                  <a:pt x="7382" y="3616"/>
                </a:lnTo>
                <a:lnTo>
                  <a:pt x="7382" y="3616"/>
                </a:lnTo>
                <a:lnTo>
                  <a:pt x="7467" y="3616"/>
                </a:lnTo>
                <a:lnTo>
                  <a:pt x="7531" y="3638"/>
                </a:lnTo>
                <a:lnTo>
                  <a:pt x="7574" y="3681"/>
                </a:lnTo>
                <a:lnTo>
                  <a:pt x="7617" y="3766"/>
                </a:lnTo>
                <a:lnTo>
                  <a:pt x="7617" y="3766"/>
                </a:lnTo>
                <a:lnTo>
                  <a:pt x="7617" y="3959"/>
                </a:lnTo>
                <a:lnTo>
                  <a:pt x="7617" y="4280"/>
                </a:lnTo>
                <a:lnTo>
                  <a:pt x="7617" y="4729"/>
                </a:lnTo>
                <a:lnTo>
                  <a:pt x="7617" y="4729"/>
                </a:lnTo>
                <a:lnTo>
                  <a:pt x="7660" y="5200"/>
                </a:lnTo>
                <a:lnTo>
                  <a:pt x="7660" y="5478"/>
                </a:lnTo>
                <a:lnTo>
                  <a:pt x="7638" y="5585"/>
                </a:lnTo>
                <a:lnTo>
                  <a:pt x="7617" y="5649"/>
                </a:lnTo>
                <a:lnTo>
                  <a:pt x="7617" y="5649"/>
                </a:lnTo>
                <a:lnTo>
                  <a:pt x="7574" y="5692"/>
                </a:lnTo>
                <a:lnTo>
                  <a:pt x="7489" y="5713"/>
                </a:lnTo>
                <a:lnTo>
                  <a:pt x="7296" y="5756"/>
                </a:lnTo>
                <a:lnTo>
                  <a:pt x="7103" y="5756"/>
                </a:lnTo>
                <a:lnTo>
                  <a:pt x="7039" y="5756"/>
                </a:lnTo>
                <a:lnTo>
                  <a:pt x="6996" y="5735"/>
                </a:lnTo>
                <a:lnTo>
                  <a:pt x="6996" y="5735"/>
                </a:lnTo>
                <a:lnTo>
                  <a:pt x="6975" y="5670"/>
                </a:lnTo>
                <a:lnTo>
                  <a:pt x="6975" y="5606"/>
                </a:lnTo>
                <a:lnTo>
                  <a:pt x="6996" y="5542"/>
                </a:lnTo>
                <a:lnTo>
                  <a:pt x="7039" y="5499"/>
                </a:lnTo>
                <a:lnTo>
                  <a:pt x="7039" y="5499"/>
                </a:lnTo>
                <a:lnTo>
                  <a:pt x="7103" y="5478"/>
                </a:lnTo>
                <a:lnTo>
                  <a:pt x="7189" y="5478"/>
                </a:lnTo>
                <a:lnTo>
                  <a:pt x="7275" y="5478"/>
                </a:lnTo>
                <a:lnTo>
                  <a:pt x="7339" y="5456"/>
                </a:lnTo>
                <a:lnTo>
                  <a:pt x="7339" y="5456"/>
                </a:lnTo>
                <a:lnTo>
                  <a:pt x="7382" y="5414"/>
                </a:lnTo>
                <a:lnTo>
                  <a:pt x="7403" y="5371"/>
                </a:lnTo>
                <a:lnTo>
                  <a:pt x="7382" y="5328"/>
                </a:lnTo>
                <a:lnTo>
                  <a:pt x="7339" y="5307"/>
                </a:lnTo>
                <a:lnTo>
                  <a:pt x="7253" y="5264"/>
                </a:lnTo>
                <a:lnTo>
                  <a:pt x="7146" y="5221"/>
                </a:lnTo>
                <a:lnTo>
                  <a:pt x="7146" y="5221"/>
                </a:lnTo>
                <a:close/>
                <a:moveTo>
                  <a:pt x="7232" y="3295"/>
                </a:moveTo>
                <a:lnTo>
                  <a:pt x="7232" y="3295"/>
                </a:lnTo>
                <a:lnTo>
                  <a:pt x="7039" y="3295"/>
                </a:lnTo>
                <a:lnTo>
                  <a:pt x="6932" y="3274"/>
                </a:lnTo>
                <a:lnTo>
                  <a:pt x="6847" y="3253"/>
                </a:lnTo>
                <a:lnTo>
                  <a:pt x="6761" y="3231"/>
                </a:lnTo>
                <a:lnTo>
                  <a:pt x="6697" y="3167"/>
                </a:lnTo>
                <a:lnTo>
                  <a:pt x="6654" y="3081"/>
                </a:lnTo>
                <a:lnTo>
                  <a:pt x="6611" y="2975"/>
                </a:lnTo>
                <a:lnTo>
                  <a:pt x="6611" y="2975"/>
                </a:lnTo>
                <a:lnTo>
                  <a:pt x="6633" y="2932"/>
                </a:lnTo>
                <a:lnTo>
                  <a:pt x="6633" y="2889"/>
                </a:lnTo>
                <a:lnTo>
                  <a:pt x="6654" y="2868"/>
                </a:lnTo>
                <a:lnTo>
                  <a:pt x="6697" y="2846"/>
                </a:lnTo>
                <a:lnTo>
                  <a:pt x="6783" y="2825"/>
                </a:lnTo>
                <a:lnTo>
                  <a:pt x="6889" y="2825"/>
                </a:lnTo>
                <a:lnTo>
                  <a:pt x="7103" y="2846"/>
                </a:lnTo>
                <a:lnTo>
                  <a:pt x="7168" y="2846"/>
                </a:lnTo>
                <a:lnTo>
                  <a:pt x="7189" y="2846"/>
                </a:lnTo>
                <a:lnTo>
                  <a:pt x="7189" y="2846"/>
                </a:lnTo>
                <a:lnTo>
                  <a:pt x="7189" y="2846"/>
                </a:lnTo>
                <a:lnTo>
                  <a:pt x="7446" y="2825"/>
                </a:lnTo>
                <a:lnTo>
                  <a:pt x="7596" y="2825"/>
                </a:lnTo>
                <a:lnTo>
                  <a:pt x="7681" y="2846"/>
                </a:lnTo>
                <a:lnTo>
                  <a:pt x="7681" y="2846"/>
                </a:lnTo>
                <a:lnTo>
                  <a:pt x="7745" y="2868"/>
                </a:lnTo>
                <a:lnTo>
                  <a:pt x="7745" y="2889"/>
                </a:lnTo>
                <a:lnTo>
                  <a:pt x="7724" y="2996"/>
                </a:lnTo>
                <a:lnTo>
                  <a:pt x="7724" y="2996"/>
                </a:lnTo>
                <a:lnTo>
                  <a:pt x="7681" y="3103"/>
                </a:lnTo>
                <a:lnTo>
                  <a:pt x="7638" y="3167"/>
                </a:lnTo>
                <a:lnTo>
                  <a:pt x="7596" y="3231"/>
                </a:lnTo>
                <a:lnTo>
                  <a:pt x="7531" y="3253"/>
                </a:lnTo>
                <a:lnTo>
                  <a:pt x="7467" y="3274"/>
                </a:lnTo>
                <a:lnTo>
                  <a:pt x="7382" y="3295"/>
                </a:lnTo>
                <a:lnTo>
                  <a:pt x="7232" y="3295"/>
                </a:lnTo>
                <a:lnTo>
                  <a:pt x="7232" y="3295"/>
                </a:lnTo>
                <a:close/>
                <a:moveTo>
                  <a:pt x="6697" y="6205"/>
                </a:moveTo>
                <a:lnTo>
                  <a:pt x="6697" y="6205"/>
                </a:lnTo>
                <a:lnTo>
                  <a:pt x="6783" y="6162"/>
                </a:lnTo>
                <a:lnTo>
                  <a:pt x="6868" y="6120"/>
                </a:lnTo>
                <a:lnTo>
                  <a:pt x="7125" y="6098"/>
                </a:lnTo>
                <a:lnTo>
                  <a:pt x="7360" y="6120"/>
                </a:lnTo>
                <a:lnTo>
                  <a:pt x="7553" y="6141"/>
                </a:lnTo>
                <a:lnTo>
                  <a:pt x="7553" y="6141"/>
                </a:lnTo>
                <a:lnTo>
                  <a:pt x="7638" y="6162"/>
                </a:lnTo>
                <a:lnTo>
                  <a:pt x="7724" y="6205"/>
                </a:lnTo>
                <a:lnTo>
                  <a:pt x="7767" y="6269"/>
                </a:lnTo>
                <a:lnTo>
                  <a:pt x="7809" y="6355"/>
                </a:lnTo>
                <a:lnTo>
                  <a:pt x="7809" y="6355"/>
                </a:lnTo>
                <a:lnTo>
                  <a:pt x="7831" y="6419"/>
                </a:lnTo>
                <a:lnTo>
                  <a:pt x="7852" y="6462"/>
                </a:lnTo>
                <a:lnTo>
                  <a:pt x="7831" y="6505"/>
                </a:lnTo>
                <a:lnTo>
                  <a:pt x="7831" y="6505"/>
                </a:lnTo>
                <a:lnTo>
                  <a:pt x="7788" y="6526"/>
                </a:lnTo>
                <a:lnTo>
                  <a:pt x="7703" y="6526"/>
                </a:lnTo>
                <a:lnTo>
                  <a:pt x="7510" y="6526"/>
                </a:lnTo>
                <a:lnTo>
                  <a:pt x="7232" y="6483"/>
                </a:lnTo>
                <a:lnTo>
                  <a:pt x="7232" y="6483"/>
                </a:lnTo>
                <a:lnTo>
                  <a:pt x="7018" y="6505"/>
                </a:lnTo>
                <a:lnTo>
                  <a:pt x="6889" y="6483"/>
                </a:lnTo>
                <a:lnTo>
                  <a:pt x="6783" y="6483"/>
                </a:lnTo>
                <a:lnTo>
                  <a:pt x="6676" y="6441"/>
                </a:lnTo>
                <a:lnTo>
                  <a:pt x="6633" y="6419"/>
                </a:lnTo>
                <a:lnTo>
                  <a:pt x="6611" y="6398"/>
                </a:lnTo>
                <a:lnTo>
                  <a:pt x="6611" y="6355"/>
                </a:lnTo>
                <a:lnTo>
                  <a:pt x="6611" y="6312"/>
                </a:lnTo>
                <a:lnTo>
                  <a:pt x="6654" y="6248"/>
                </a:lnTo>
                <a:lnTo>
                  <a:pt x="6697" y="6205"/>
                </a:lnTo>
                <a:lnTo>
                  <a:pt x="6697" y="6205"/>
                </a:lnTo>
                <a:close/>
                <a:moveTo>
                  <a:pt x="5114" y="1776"/>
                </a:moveTo>
                <a:lnTo>
                  <a:pt x="5114" y="1776"/>
                </a:lnTo>
                <a:lnTo>
                  <a:pt x="5156" y="1819"/>
                </a:lnTo>
                <a:lnTo>
                  <a:pt x="5156" y="1841"/>
                </a:lnTo>
                <a:lnTo>
                  <a:pt x="5135" y="1862"/>
                </a:lnTo>
                <a:lnTo>
                  <a:pt x="5114" y="1905"/>
                </a:lnTo>
                <a:lnTo>
                  <a:pt x="5114" y="1905"/>
                </a:lnTo>
                <a:lnTo>
                  <a:pt x="5071" y="1819"/>
                </a:lnTo>
                <a:lnTo>
                  <a:pt x="5071" y="1776"/>
                </a:lnTo>
                <a:lnTo>
                  <a:pt x="5092" y="1776"/>
                </a:lnTo>
                <a:lnTo>
                  <a:pt x="5114" y="1776"/>
                </a:lnTo>
                <a:lnTo>
                  <a:pt x="5114" y="1776"/>
                </a:lnTo>
                <a:close/>
                <a:moveTo>
                  <a:pt x="4686" y="1434"/>
                </a:moveTo>
                <a:lnTo>
                  <a:pt x="4686" y="1434"/>
                </a:lnTo>
                <a:lnTo>
                  <a:pt x="4664" y="1413"/>
                </a:lnTo>
                <a:lnTo>
                  <a:pt x="4643" y="1391"/>
                </a:lnTo>
                <a:lnTo>
                  <a:pt x="4664" y="1370"/>
                </a:lnTo>
                <a:lnTo>
                  <a:pt x="4686" y="1348"/>
                </a:lnTo>
                <a:lnTo>
                  <a:pt x="4686" y="1348"/>
                </a:lnTo>
                <a:lnTo>
                  <a:pt x="4729" y="1391"/>
                </a:lnTo>
                <a:lnTo>
                  <a:pt x="4686" y="1434"/>
                </a:lnTo>
                <a:lnTo>
                  <a:pt x="4686" y="1434"/>
                </a:lnTo>
                <a:close/>
                <a:moveTo>
                  <a:pt x="2182" y="2932"/>
                </a:moveTo>
                <a:lnTo>
                  <a:pt x="2182" y="2932"/>
                </a:lnTo>
                <a:lnTo>
                  <a:pt x="2354" y="2910"/>
                </a:lnTo>
                <a:lnTo>
                  <a:pt x="2610" y="2889"/>
                </a:lnTo>
                <a:lnTo>
                  <a:pt x="2739" y="2889"/>
                </a:lnTo>
                <a:lnTo>
                  <a:pt x="2846" y="2910"/>
                </a:lnTo>
                <a:lnTo>
                  <a:pt x="2931" y="2932"/>
                </a:lnTo>
                <a:lnTo>
                  <a:pt x="2953" y="2953"/>
                </a:lnTo>
                <a:lnTo>
                  <a:pt x="2974" y="2996"/>
                </a:lnTo>
                <a:lnTo>
                  <a:pt x="2974" y="2996"/>
                </a:lnTo>
                <a:lnTo>
                  <a:pt x="2953" y="3081"/>
                </a:lnTo>
                <a:lnTo>
                  <a:pt x="2910" y="3146"/>
                </a:lnTo>
                <a:lnTo>
                  <a:pt x="2846" y="3188"/>
                </a:lnTo>
                <a:lnTo>
                  <a:pt x="2782" y="3210"/>
                </a:lnTo>
                <a:lnTo>
                  <a:pt x="2610" y="3231"/>
                </a:lnTo>
                <a:lnTo>
                  <a:pt x="2568" y="3231"/>
                </a:lnTo>
                <a:lnTo>
                  <a:pt x="2546" y="3253"/>
                </a:lnTo>
                <a:lnTo>
                  <a:pt x="2546" y="3253"/>
                </a:lnTo>
                <a:lnTo>
                  <a:pt x="2332" y="3253"/>
                </a:lnTo>
                <a:lnTo>
                  <a:pt x="2097" y="3231"/>
                </a:lnTo>
                <a:lnTo>
                  <a:pt x="1840" y="3210"/>
                </a:lnTo>
                <a:lnTo>
                  <a:pt x="1755" y="3167"/>
                </a:lnTo>
                <a:lnTo>
                  <a:pt x="1690" y="3124"/>
                </a:lnTo>
                <a:lnTo>
                  <a:pt x="1690" y="3124"/>
                </a:lnTo>
                <a:lnTo>
                  <a:pt x="1626" y="3039"/>
                </a:lnTo>
                <a:lnTo>
                  <a:pt x="1626" y="3017"/>
                </a:lnTo>
                <a:lnTo>
                  <a:pt x="1648" y="2975"/>
                </a:lnTo>
                <a:lnTo>
                  <a:pt x="1712" y="2953"/>
                </a:lnTo>
                <a:lnTo>
                  <a:pt x="1797" y="2932"/>
                </a:lnTo>
                <a:lnTo>
                  <a:pt x="2011" y="2932"/>
                </a:lnTo>
                <a:lnTo>
                  <a:pt x="2182" y="2932"/>
                </a:lnTo>
                <a:lnTo>
                  <a:pt x="2182" y="2932"/>
                </a:lnTo>
                <a:close/>
                <a:moveTo>
                  <a:pt x="2332" y="5328"/>
                </a:moveTo>
                <a:lnTo>
                  <a:pt x="2332" y="5328"/>
                </a:lnTo>
                <a:lnTo>
                  <a:pt x="2311" y="5307"/>
                </a:lnTo>
                <a:lnTo>
                  <a:pt x="2247" y="5285"/>
                </a:lnTo>
                <a:lnTo>
                  <a:pt x="2140" y="5264"/>
                </a:lnTo>
                <a:lnTo>
                  <a:pt x="2033" y="5242"/>
                </a:lnTo>
                <a:lnTo>
                  <a:pt x="2011" y="5221"/>
                </a:lnTo>
                <a:lnTo>
                  <a:pt x="1990" y="5200"/>
                </a:lnTo>
                <a:lnTo>
                  <a:pt x="1990" y="5200"/>
                </a:lnTo>
                <a:lnTo>
                  <a:pt x="2011" y="5178"/>
                </a:lnTo>
                <a:lnTo>
                  <a:pt x="2054" y="5157"/>
                </a:lnTo>
                <a:lnTo>
                  <a:pt x="2182" y="5135"/>
                </a:lnTo>
                <a:lnTo>
                  <a:pt x="2247" y="5135"/>
                </a:lnTo>
                <a:lnTo>
                  <a:pt x="2311" y="5114"/>
                </a:lnTo>
                <a:lnTo>
                  <a:pt x="2354" y="5093"/>
                </a:lnTo>
                <a:lnTo>
                  <a:pt x="2375" y="5029"/>
                </a:lnTo>
                <a:lnTo>
                  <a:pt x="2375" y="5029"/>
                </a:lnTo>
                <a:lnTo>
                  <a:pt x="2375" y="4964"/>
                </a:lnTo>
                <a:lnTo>
                  <a:pt x="2332" y="4943"/>
                </a:lnTo>
                <a:lnTo>
                  <a:pt x="2289" y="4922"/>
                </a:lnTo>
                <a:lnTo>
                  <a:pt x="2204" y="4900"/>
                </a:lnTo>
                <a:lnTo>
                  <a:pt x="2075" y="4900"/>
                </a:lnTo>
                <a:lnTo>
                  <a:pt x="2033" y="4879"/>
                </a:lnTo>
                <a:lnTo>
                  <a:pt x="1990" y="4857"/>
                </a:lnTo>
                <a:lnTo>
                  <a:pt x="1990" y="4857"/>
                </a:lnTo>
                <a:lnTo>
                  <a:pt x="1990" y="4836"/>
                </a:lnTo>
                <a:lnTo>
                  <a:pt x="2033" y="4815"/>
                </a:lnTo>
                <a:lnTo>
                  <a:pt x="2140" y="4793"/>
                </a:lnTo>
                <a:lnTo>
                  <a:pt x="2247" y="4772"/>
                </a:lnTo>
                <a:lnTo>
                  <a:pt x="2311" y="4750"/>
                </a:lnTo>
                <a:lnTo>
                  <a:pt x="2311" y="4750"/>
                </a:lnTo>
                <a:lnTo>
                  <a:pt x="2354" y="4708"/>
                </a:lnTo>
                <a:lnTo>
                  <a:pt x="2354" y="4665"/>
                </a:lnTo>
                <a:lnTo>
                  <a:pt x="2354" y="4643"/>
                </a:lnTo>
                <a:lnTo>
                  <a:pt x="2332" y="4622"/>
                </a:lnTo>
                <a:lnTo>
                  <a:pt x="2289" y="4558"/>
                </a:lnTo>
                <a:lnTo>
                  <a:pt x="2268" y="4536"/>
                </a:lnTo>
                <a:lnTo>
                  <a:pt x="2289" y="4515"/>
                </a:lnTo>
                <a:lnTo>
                  <a:pt x="2289" y="4515"/>
                </a:lnTo>
                <a:lnTo>
                  <a:pt x="2311" y="4472"/>
                </a:lnTo>
                <a:lnTo>
                  <a:pt x="2354" y="4451"/>
                </a:lnTo>
                <a:lnTo>
                  <a:pt x="2418" y="4429"/>
                </a:lnTo>
                <a:lnTo>
                  <a:pt x="2439" y="4387"/>
                </a:lnTo>
                <a:lnTo>
                  <a:pt x="2439" y="4387"/>
                </a:lnTo>
                <a:lnTo>
                  <a:pt x="2418" y="4344"/>
                </a:lnTo>
                <a:lnTo>
                  <a:pt x="2396" y="4301"/>
                </a:lnTo>
                <a:lnTo>
                  <a:pt x="2311" y="4280"/>
                </a:lnTo>
                <a:lnTo>
                  <a:pt x="2311" y="4280"/>
                </a:lnTo>
                <a:lnTo>
                  <a:pt x="2225" y="4280"/>
                </a:lnTo>
                <a:lnTo>
                  <a:pt x="2118" y="4280"/>
                </a:lnTo>
                <a:lnTo>
                  <a:pt x="2054" y="4258"/>
                </a:lnTo>
                <a:lnTo>
                  <a:pt x="2011" y="4258"/>
                </a:lnTo>
                <a:lnTo>
                  <a:pt x="1990" y="4215"/>
                </a:lnTo>
                <a:lnTo>
                  <a:pt x="1990" y="4173"/>
                </a:lnTo>
                <a:lnTo>
                  <a:pt x="1990" y="4173"/>
                </a:lnTo>
                <a:lnTo>
                  <a:pt x="2011" y="4130"/>
                </a:lnTo>
                <a:lnTo>
                  <a:pt x="2054" y="4108"/>
                </a:lnTo>
                <a:lnTo>
                  <a:pt x="2182" y="4108"/>
                </a:lnTo>
                <a:lnTo>
                  <a:pt x="2289" y="4087"/>
                </a:lnTo>
                <a:lnTo>
                  <a:pt x="2311" y="4044"/>
                </a:lnTo>
                <a:lnTo>
                  <a:pt x="2332" y="4002"/>
                </a:lnTo>
                <a:lnTo>
                  <a:pt x="2332" y="4002"/>
                </a:lnTo>
                <a:lnTo>
                  <a:pt x="2332" y="3937"/>
                </a:lnTo>
                <a:lnTo>
                  <a:pt x="2311" y="3895"/>
                </a:lnTo>
                <a:lnTo>
                  <a:pt x="2268" y="3873"/>
                </a:lnTo>
                <a:lnTo>
                  <a:pt x="2225" y="3873"/>
                </a:lnTo>
                <a:lnTo>
                  <a:pt x="2118" y="3873"/>
                </a:lnTo>
                <a:lnTo>
                  <a:pt x="2075" y="3873"/>
                </a:lnTo>
                <a:lnTo>
                  <a:pt x="2033" y="3852"/>
                </a:lnTo>
                <a:lnTo>
                  <a:pt x="2033" y="3852"/>
                </a:lnTo>
                <a:lnTo>
                  <a:pt x="1990" y="3809"/>
                </a:lnTo>
                <a:lnTo>
                  <a:pt x="1968" y="3766"/>
                </a:lnTo>
                <a:lnTo>
                  <a:pt x="1947" y="3723"/>
                </a:lnTo>
                <a:lnTo>
                  <a:pt x="1968" y="3702"/>
                </a:lnTo>
                <a:lnTo>
                  <a:pt x="2033" y="3638"/>
                </a:lnTo>
                <a:lnTo>
                  <a:pt x="2118" y="3595"/>
                </a:lnTo>
                <a:lnTo>
                  <a:pt x="2247" y="3574"/>
                </a:lnTo>
                <a:lnTo>
                  <a:pt x="2354" y="3574"/>
                </a:lnTo>
                <a:lnTo>
                  <a:pt x="2461" y="3595"/>
                </a:lnTo>
                <a:lnTo>
                  <a:pt x="2546" y="3638"/>
                </a:lnTo>
                <a:lnTo>
                  <a:pt x="2546" y="3638"/>
                </a:lnTo>
                <a:lnTo>
                  <a:pt x="2546" y="3659"/>
                </a:lnTo>
                <a:lnTo>
                  <a:pt x="2568" y="3723"/>
                </a:lnTo>
                <a:lnTo>
                  <a:pt x="2568" y="3852"/>
                </a:lnTo>
                <a:lnTo>
                  <a:pt x="2546" y="4087"/>
                </a:lnTo>
                <a:lnTo>
                  <a:pt x="2546" y="4087"/>
                </a:lnTo>
                <a:lnTo>
                  <a:pt x="2546" y="4643"/>
                </a:lnTo>
                <a:lnTo>
                  <a:pt x="2546" y="4643"/>
                </a:lnTo>
                <a:lnTo>
                  <a:pt x="2546" y="5414"/>
                </a:lnTo>
                <a:lnTo>
                  <a:pt x="2546" y="5414"/>
                </a:lnTo>
                <a:lnTo>
                  <a:pt x="2568" y="5563"/>
                </a:lnTo>
                <a:lnTo>
                  <a:pt x="2589" y="5713"/>
                </a:lnTo>
                <a:lnTo>
                  <a:pt x="2589" y="5799"/>
                </a:lnTo>
                <a:lnTo>
                  <a:pt x="2589" y="5863"/>
                </a:lnTo>
                <a:lnTo>
                  <a:pt x="2546" y="5906"/>
                </a:lnTo>
                <a:lnTo>
                  <a:pt x="2482" y="5927"/>
                </a:lnTo>
                <a:lnTo>
                  <a:pt x="2482" y="5927"/>
                </a:lnTo>
                <a:lnTo>
                  <a:pt x="2396" y="5906"/>
                </a:lnTo>
                <a:lnTo>
                  <a:pt x="2289" y="5863"/>
                </a:lnTo>
                <a:lnTo>
                  <a:pt x="2140" y="5756"/>
                </a:lnTo>
                <a:lnTo>
                  <a:pt x="2140" y="5756"/>
                </a:lnTo>
                <a:lnTo>
                  <a:pt x="2054" y="5713"/>
                </a:lnTo>
                <a:lnTo>
                  <a:pt x="2011" y="5670"/>
                </a:lnTo>
                <a:lnTo>
                  <a:pt x="1990" y="5649"/>
                </a:lnTo>
                <a:lnTo>
                  <a:pt x="2011" y="5628"/>
                </a:lnTo>
                <a:lnTo>
                  <a:pt x="2097" y="5585"/>
                </a:lnTo>
                <a:lnTo>
                  <a:pt x="2097" y="5585"/>
                </a:lnTo>
                <a:lnTo>
                  <a:pt x="2204" y="5542"/>
                </a:lnTo>
                <a:lnTo>
                  <a:pt x="2332" y="5521"/>
                </a:lnTo>
                <a:lnTo>
                  <a:pt x="2375" y="5499"/>
                </a:lnTo>
                <a:lnTo>
                  <a:pt x="2396" y="5456"/>
                </a:lnTo>
                <a:lnTo>
                  <a:pt x="2375" y="5392"/>
                </a:lnTo>
                <a:lnTo>
                  <a:pt x="2332" y="5328"/>
                </a:lnTo>
                <a:lnTo>
                  <a:pt x="2332" y="5328"/>
                </a:lnTo>
                <a:close/>
                <a:moveTo>
                  <a:pt x="1626" y="6291"/>
                </a:moveTo>
                <a:lnTo>
                  <a:pt x="1626" y="6291"/>
                </a:lnTo>
                <a:lnTo>
                  <a:pt x="1669" y="6227"/>
                </a:lnTo>
                <a:lnTo>
                  <a:pt x="1755" y="6184"/>
                </a:lnTo>
                <a:lnTo>
                  <a:pt x="1840" y="6162"/>
                </a:lnTo>
                <a:lnTo>
                  <a:pt x="1947" y="6141"/>
                </a:lnTo>
                <a:lnTo>
                  <a:pt x="2161" y="6141"/>
                </a:lnTo>
                <a:lnTo>
                  <a:pt x="2332" y="6141"/>
                </a:lnTo>
                <a:lnTo>
                  <a:pt x="2332" y="6141"/>
                </a:lnTo>
                <a:lnTo>
                  <a:pt x="2482" y="6141"/>
                </a:lnTo>
                <a:lnTo>
                  <a:pt x="2696" y="6162"/>
                </a:lnTo>
                <a:lnTo>
                  <a:pt x="2803" y="6184"/>
                </a:lnTo>
                <a:lnTo>
                  <a:pt x="2888" y="6248"/>
                </a:lnTo>
                <a:lnTo>
                  <a:pt x="2931" y="6312"/>
                </a:lnTo>
                <a:lnTo>
                  <a:pt x="2953" y="6419"/>
                </a:lnTo>
                <a:lnTo>
                  <a:pt x="2953" y="6419"/>
                </a:lnTo>
                <a:lnTo>
                  <a:pt x="2931" y="6441"/>
                </a:lnTo>
                <a:lnTo>
                  <a:pt x="2910" y="6462"/>
                </a:lnTo>
                <a:lnTo>
                  <a:pt x="2824" y="6505"/>
                </a:lnTo>
                <a:lnTo>
                  <a:pt x="2717" y="6505"/>
                </a:lnTo>
                <a:lnTo>
                  <a:pt x="2589" y="6505"/>
                </a:lnTo>
                <a:lnTo>
                  <a:pt x="2375" y="6483"/>
                </a:lnTo>
                <a:lnTo>
                  <a:pt x="2289" y="6483"/>
                </a:lnTo>
                <a:lnTo>
                  <a:pt x="2268" y="6505"/>
                </a:lnTo>
                <a:lnTo>
                  <a:pt x="2268" y="6505"/>
                </a:lnTo>
                <a:lnTo>
                  <a:pt x="2075" y="6526"/>
                </a:lnTo>
                <a:lnTo>
                  <a:pt x="1840" y="6526"/>
                </a:lnTo>
                <a:lnTo>
                  <a:pt x="1733" y="6505"/>
                </a:lnTo>
                <a:lnTo>
                  <a:pt x="1669" y="6462"/>
                </a:lnTo>
                <a:lnTo>
                  <a:pt x="1626" y="6441"/>
                </a:lnTo>
                <a:lnTo>
                  <a:pt x="1626" y="6398"/>
                </a:lnTo>
                <a:lnTo>
                  <a:pt x="1626" y="6355"/>
                </a:lnTo>
                <a:lnTo>
                  <a:pt x="1626" y="6291"/>
                </a:lnTo>
                <a:lnTo>
                  <a:pt x="1626" y="6291"/>
                </a:lnTo>
                <a:close/>
                <a:moveTo>
                  <a:pt x="1006" y="7189"/>
                </a:moveTo>
                <a:lnTo>
                  <a:pt x="1006" y="7189"/>
                </a:lnTo>
                <a:lnTo>
                  <a:pt x="1006" y="7018"/>
                </a:lnTo>
                <a:lnTo>
                  <a:pt x="1048" y="6954"/>
                </a:lnTo>
                <a:lnTo>
                  <a:pt x="1113" y="6911"/>
                </a:lnTo>
                <a:lnTo>
                  <a:pt x="1113" y="6911"/>
                </a:lnTo>
                <a:lnTo>
                  <a:pt x="1262" y="6890"/>
                </a:lnTo>
                <a:lnTo>
                  <a:pt x="1434" y="6869"/>
                </a:lnTo>
                <a:lnTo>
                  <a:pt x="1776" y="6869"/>
                </a:lnTo>
                <a:lnTo>
                  <a:pt x="1776" y="6869"/>
                </a:lnTo>
                <a:lnTo>
                  <a:pt x="2140" y="6847"/>
                </a:lnTo>
                <a:lnTo>
                  <a:pt x="2525" y="6826"/>
                </a:lnTo>
                <a:lnTo>
                  <a:pt x="3252" y="6804"/>
                </a:lnTo>
                <a:lnTo>
                  <a:pt x="3252" y="6804"/>
                </a:lnTo>
                <a:lnTo>
                  <a:pt x="4151" y="6783"/>
                </a:lnTo>
                <a:lnTo>
                  <a:pt x="5049" y="6783"/>
                </a:lnTo>
                <a:lnTo>
                  <a:pt x="5948" y="6804"/>
                </a:lnTo>
                <a:lnTo>
                  <a:pt x="6825" y="6847"/>
                </a:lnTo>
                <a:lnTo>
                  <a:pt x="6825" y="6847"/>
                </a:lnTo>
                <a:lnTo>
                  <a:pt x="7232" y="6847"/>
                </a:lnTo>
                <a:lnTo>
                  <a:pt x="7617" y="6826"/>
                </a:lnTo>
                <a:lnTo>
                  <a:pt x="8023" y="6804"/>
                </a:lnTo>
                <a:lnTo>
                  <a:pt x="8216" y="6804"/>
                </a:lnTo>
                <a:lnTo>
                  <a:pt x="8409" y="6804"/>
                </a:lnTo>
                <a:lnTo>
                  <a:pt x="8409" y="6804"/>
                </a:lnTo>
                <a:lnTo>
                  <a:pt x="8494" y="6804"/>
                </a:lnTo>
                <a:lnTo>
                  <a:pt x="8537" y="6826"/>
                </a:lnTo>
                <a:lnTo>
                  <a:pt x="8558" y="6847"/>
                </a:lnTo>
                <a:lnTo>
                  <a:pt x="8580" y="6933"/>
                </a:lnTo>
                <a:lnTo>
                  <a:pt x="8580" y="6933"/>
                </a:lnTo>
                <a:lnTo>
                  <a:pt x="8601" y="6997"/>
                </a:lnTo>
                <a:lnTo>
                  <a:pt x="8580" y="7125"/>
                </a:lnTo>
                <a:lnTo>
                  <a:pt x="8537" y="7296"/>
                </a:lnTo>
                <a:lnTo>
                  <a:pt x="8537" y="7296"/>
                </a:lnTo>
                <a:lnTo>
                  <a:pt x="8494" y="7403"/>
                </a:lnTo>
                <a:lnTo>
                  <a:pt x="8387" y="7446"/>
                </a:lnTo>
                <a:lnTo>
                  <a:pt x="8387" y="7446"/>
                </a:lnTo>
                <a:lnTo>
                  <a:pt x="8259" y="7425"/>
                </a:lnTo>
                <a:lnTo>
                  <a:pt x="8173" y="7425"/>
                </a:lnTo>
                <a:lnTo>
                  <a:pt x="8130" y="7446"/>
                </a:lnTo>
                <a:lnTo>
                  <a:pt x="8130" y="7446"/>
                </a:lnTo>
                <a:lnTo>
                  <a:pt x="7660" y="7403"/>
                </a:lnTo>
                <a:lnTo>
                  <a:pt x="7168" y="7382"/>
                </a:lnTo>
                <a:lnTo>
                  <a:pt x="6205" y="7382"/>
                </a:lnTo>
                <a:lnTo>
                  <a:pt x="5263" y="7403"/>
                </a:lnTo>
                <a:lnTo>
                  <a:pt x="4301" y="7425"/>
                </a:lnTo>
                <a:lnTo>
                  <a:pt x="4301" y="7425"/>
                </a:lnTo>
                <a:lnTo>
                  <a:pt x="3423" y="7425"/>
                </a:lnTo>
                <a:lnTo>
                  <a:pt x="2995" y="7446"/>
                </a:lnTo>
                <a:lnTo>
                  <a:pt x="2568" y="7468"/>
                </a:lnTo>
                <a:lnTo>
                  <a:pt x="2568" y="7468"/>
                </a:lnTo>
                <a:lnTo>
                  <a:pt x="2161" y="7489"/>
                </a:lnTo>
                <a:lnTo>
                  <a:pt x="1733" y="7489"/>
                </a:lnTo>
                <a:lnTo>
                  <a:pt x="1733" y="7489"/>
                </a:lnTo>
                <a:lnTo>
                  <a:pt x="1348" y="7489"/>
                </a:lnTo>
                <a:lnTo>
                  <a:pt x="1155" y="7489"/>
                </a:lnTo>
                <a:lnTo>
                  <a:pt x="1070" y="7468"/>
                </a:lnTo>
                <a:lnTo>
                  <a:pt x="1027" y="7446"/>
                </a:lnTo>
                <a:lnTo>
                  <a:pt x="1027" y="7446"/>
                </a:lnTo>
                <a:lnTo>
                  <a:pt x="1006" y="7403"/>
                </a:lnTo>
                <a:lnTo>
                  <a:pt x="1006" y="7318"/>
                </a:lnTo>
                <a:lnTo>
                  <a:pt x="1006" y="7189"/>
                </a:lnTo>
                <a:lnTo>
                  <a:pt x="1006" y="7189"/>
                </a:lnTo>
                <a:close/>
                <a:moveTo>
                  <a:pt x="1091" y="8174"/>
                </a:moveTo>
                <a:lnTo>
                  <a:pt x="1091" y="8174"/>
                </a:lnTo>
                <a:lnTo>
                  <a:pt x="1027" y="8152"/>
                </a:lnTo>
                <a:lnTo>
                  <a:pt x="1006" y="8131"/>
                </a:lnTo>
                <a:lnTo>
                  <a:pt x="984" y="8045"/>
                </a:lnTo>
                <a:lnTo>
                  <a:pt x="984" y="8003"/>
                </a:lnTo>
                <a:lnTo>
                  <a:pt x="984" y="7981"/>
                </a:lnTo>
                <a:lnTo>
                  <a:pt x="941" y="7981"/>
                </a:lnTo>
                <a:lnTo>
                  <a:pt x="877" y="8003"/>
                </a:lnTo>
                <a:lnTo>
                  <a:pt x="877" y="8003"/>
                </a:lnTo>
                <a:lnTo>
                  <a:pt x="834" y="8067"/>
                </a:lnTo>
                <a:lnTo>
                  <a:pt x="770" y="8152"/>
                </a:lnTo>
                <a:lnTo>
                  <a:pt x="749" y="8195"/>
                </a:lnTo>
                <a:lnTo>
                  <a:pt x="706" y="8216"/>
                </a:lnTo>
                <a:lnTo>
                  <a:pt x="663" y="8195"/>
                </a:lnTo>
                <a:lnTo>
                  <a:pt x="621" y="8174"/>
                </a:lnTo>
                <a:lnTo>
                  <a:pt x="621" y="8174"/>
                </a:lnTo>
                <a:lnTo>
                  <a:pt x="599" y="8131"/>
                </a:lnTo>
                <a:lnTo>
                  <a:pt x="599" y="8067"/>
                </a:lnTo>
                <a:lnTo>
                  <a:pt x="663" y="7960"/>
                </a:lnTo>
                <a:lnTo>
                  <a:pt x="749" y="7853"/>
                </a:lnTo>
                <a:lnTo>
                  <a:pt x="813" y="7810"/>
                </a:lnTo>
                <a:lnTo>
                  <a:pt x="813" y="7810"/>
                </a:lnTo>
                <a:lnTo>
                  <a:pt x="963" y="7789"/>
                </a:lnTo>
                <a:lnTo>
                  <a:pt x="1134" y="7767"/>
                </a:lnTo>
                <a:lnTo>
                  <a:pt x="1305" y="7789"/>
                </a:lnTo>
                <a:lnTo>
                  <a:pt x="1434" y="7810"/>
                </a:lnTo>
                <a:lnTo>
                  <a:pt x="1434" y="7810"/>
                </a:lnTo>
                <a:lnTo>
                  <a:pt x="1284" y="8024"/>
                </a:lnTo>
                <a:lnTo>
                  <a:pt x="1198" y="8131"/>
                </a:lnTo>
                <a:lnTo>
                  <a:pt x="1134" y="8152"/>
                </a:lnTo>
                <a:lnTo>
                  <a:pt x="1091" y="8174"/>
                </a:lnTo>
                <a:lnTo>
                  <a:pt x="1091" y="8174"/>
                </a:lnTo>
                <a:close/>
                <a:moveTo>
                  <a:pt x="8665" y="8045"/>
                </a:moveTo>
                <a:lnTo>
                  <a:pt x="8665" y="8045"/>
                </a:lnTo>
                <a:lnTo>
                  <a:pt x="8002" y="8067"/>
                </a:lnTo>
                <a:lnTo>
                  <a:pt x="7360" y="8067"/>
                </a:lnTo>
                <a:lnTo>
                  <a:pt x="6055" y="8045"/>
                </a:lnTo>
                <a:lnTo>
                  <a:pt x="6055" y="8045"/>
                </a:lnTo>
                <a:lnTo>
                  <a:pt x="5798" y="8067"/>
                </a:lnTo>
                <a:lnTo>
                  <a:pt x="5520" y="8067"/>
                </a:lnTo>
                <a:lnTo>
                  <a:pt x="5263" y="8088"/>
                </a:lnTo>
                <a:lnTo>
                  <a:pt x="5007" y="8045"/>
                </a:lnTo>
                <a:lnTo>
                  <a:pt x="5007" y="8045"/>
                </a:lnTo>
                <a:lnTo>
                  <a:pt x="4964" y="8045"/>
                </a:lnTo>
                <a:lnTo>
                  <a:pt x="4942" y="8003"/>
                </a:lnTo>
                <a:lnTo>
                  <a:pt x="4900" y="7981"/>
                </a:lnTo>
                <a:lnTo>
                  <a:pt x="4857" y="7981"/>
                </a:lnTo>
                <a:lnTo>
                  <a:pt x="4857" y="7981"/>
                </a:lnTo>
                <a:lnTo>
                  <a:pt x="4814" y="7981"/>
                </a:lnTo>
                <a:lnTo>
                  <a:pt x="4793" y="8003"/>
                </a:lnTo>
                <a:lnTo>
                  <a:pt x="4707" y="8045"/>
                </a:lnTo>
                <a:lnTo>
                  <a:pt x="4707" y="8045"/>
                </a:lnTo>
                <a:lnTo>
                  <a:pt x="4622" y="8067"/>
                </a:lnTo>
                <a:lnTo>
                  <a:pt x="4515" y="8067"/>
                </a:lnTo>
                <a:lnTo>
                  <a:pt x="4429" y="8045"/>
                </a:lnTo>
                <a:lnTo>
                  <a:pt x="4386" y="7981"/>
                </a:lnTo>
                <a:lnTo>
                  <a:pt x="4386" y="7981"/>
                </a:lnTo>
                <a:lnTo>
                  <a:pt x="4365" y="7917"/>
                </a:lnTo>
                <a:lnTo>
                  <a:pt x="4343" y="7831"/>
                </a:lnTo>
                <a:lnTo>
                  <a:pt x="4343" y="7810"/>
                </a:lnTo>
                <a:lnTo>
                  <a:pt x="4322" y="7810"/>
                </a:lnTo>
                <a:lnTo>
                  <a:pt x="4279" y="7810"/>
                </a:lnTo>
                <a:lnTo>
                  <a:pt x="4215" y="7831"/>
                </a:lnTo>
                <a:lnTo>
                  <a:pt x="4215" y="7831"/>
                </a:lnTo>
                <a:lnTo>
                  <a:pt x="4172" y="7874"/>
                </a:lnTo>
                <a:lnTo>
                  <a:pt x="4129" y="7938"/>
                </a:lnTo>
                <a:lnTo>
                  <a:pt x="4087" y="8003"/>
                </a:lnTo>
                <a:lnTo>
                  <a:pt x="4022" y="8045"/>
                </a:lnTo>
                <a:lnTo>
                  <a:pt x="4022" y="8045"/>
                </a:lnTo>
                <a:lnTo>
                  <a:pt x="3937" y="8067"/>
                </a:lnTo>
                <a:lnTo>
                  <a:pt x="3830" y="8067"/>
                </a:lnTo>
                <a:lnTo>
                  <a:pt x="3744" y="8045"/>
                </a:lnTo>
                <a:lnTo>
                  <a:pt x="3680" y="8003"/>
                </a:lnTo>
                <a:lnTo>
                  <a:pt x="3680" y="8003"/>
                </a:lnTo>
                <a:lnTo>
                  <a:pt x="3659" y="7981"/>
                </a:lnTo>
                <a:lnTo>
                  <a:pt x="3659" y="7938"/>
                </a:lnTo>
                <a:lnTo>
                  <a:pt x="3659" y="7853"/>
                </a:lnTo>
                <a:lnTo>
                  <a:pt x="3659" y="7831"/>
                </a:lnTo>
                <a:lnTo>
                  <a:pt x="3659" y="7810"/>
                </a:lnTo>
                <a:lnTo>
                  <a:pt x="3616" y="7767"/>
                </a:lnTo>
                <a:lnTo>
                  <a:pt x="3573" y="7746"/>
                </a:lnTo>
                <a:lnTo>
                  <a:pt x="3573" y="7746"/>
                </a:lnTo>
                <a:lnTo>
                  <a:pt x="3488" y="7746"/>
                </a:lnTo>
                <a:lnTo>
                  <a:pt x="3423" y="7767"/>
                </a:lnTo>
                <a:lnTo>
                  <a:pt x="3359" y="7831"/>
                </a:lnTo>
                <a:lnTo>
                  <a:pt x="3316" y="7896"/>
                </a:lnTo>
                <a:lnTo>
                  <a:pt x="3252" y="7960"/>
                </a:lnTo>
                <a:lnTo>
                  <a:pt x="3209" y="8003"/>
                </a:lnTo>
                <a:lnTo>
                  <a:pt x="3124" y="8045"/>
                </a:lnTo>
                <a:lnTo>
                  <a:pt x="3038" y="8045"/>
                </a:lnTo>
                <a:lnTo>
                  <a:pt x="3038" y="8045"/>
                </a:lnTo>
                <a:lnTo>
                  <a:pt x="3017" y="8024"/>
                </a:lnTo>
                <a:lnTo>
                  <a:pt x="2995" y="7981"/>
                </a:lnTo>
                <a:lnTo>
                  <a:pt x="2974" y="7960"/>
                </a:lnTo>
                <a:lnTo>
                  <a:pt x="2931" y="7960"/>
                </a:lnTo>
                <a:lnTo>
                  <a:pt x="2931" y="7960"/>
                </a:lnTo>
                <a:lnTo>
                  <a:pt x="2888" y="7981"/>
                </a:lnTo>
                <a:lnTo>
                  <a:pt x="2846" y="8003"/>
                </a:lnTo>
                <a:lnTo>
                  <a:pt x="2824" y="8045"/>
                </a:lnTo>
                <a:lnTo>
                  <a:pt x="2803" y="8067"/>
                </a:lnTo>
                <a:lnTo>
                  <a:pt x="2803" y="8067"/>
                </a:lnTo>
                <a:lnTo>
                  <a:pt x="2717" y="8088"/>
                </a:lnTo>
                <a:lnTo>
                  <a:pt x="2653" y="8088"/>
                </a:lnTo>
                <a:lnTo>
                  <a:pt x="2610" y="8045"/>
                </a:lnTo>
                <a:lnTo>
                  <a:pt x="2589" y="8003"/>
                </a:lnTo>
                <a:lnTo>
                  <a:pt x="2589" y="8003"/>
                </a:lnTo>
                <a:lnTo>
                  <a:pt x="2546" y="7938"/>
                </a:lnTo>
                <a:lnTo>
                  <a:pt x="2546" y="7896"/>
                </a:lnTo>
                <a:lnTo>
                  <a:pt x="2525" y="7874"/>
                </a:lnTo>
                <a:lnTo>
                  <a:pt x="2503" y="7853"/>
                </a:lnTo>
                <a:lnTo>
                  <a:pt x="2418" y="7874"/>
                </a:lnTo>
                <a:lnTo>
                  <a:pt x="2418" y="7874"/>
                </a:lnTo>
                <a:lnTo>
                  <a:pt x="2354" y="7917"/>
                </a:lnTo>
                <a:lnTo>
                  <a:pt x="2311" y="8003"/>
                </a:lnTo>
                <a:lnTo>
                  <a:pt x="2268" y="8067"/>
                </a:lnTo>
                <a:lnTo>
                  <a:pt x="2247" y="8088"/>
                </a:lnTo>
                <a:lnTo>
                  <a:pt x="2204" y="8109"/>
                </a:lnTo>
                <a:lnTo>
                  <a:pt x="2204" y="8109"/>
                </a:lnTo>
                <a:lnTo>
                  <a:pt x="2140" y="8109"/>
                </a:lnTo>
                <a:lnTo>
                  <a:pt x="2097" y="8067"/>
                </a:lnTo>
                <a:lnTo>
                  <a:pt x="2097" y="8024"/>
                </a:lnTo>
                <a:lnTo>
                  <a:pt x="2097" y="7960"/>
                </a:lnTo>
                <a:lnTo>
                  <a:pt x="2097" y="7896"/>
                </a:lnTo>
                <a:lnTo>
                  <a:pt x="2075" y="7874"/>
                </a:lnTo>
                <a:lnTo>
                  <a:pt x="2033" y="7853"/>
                </a:lnTo>
                <a:lnTo>
                  <a:pt x="1926" y="7896"/>
                </a:lnTo>
                <a:lnTo>
                  <a:pt x="1926" y="7896"/>
                </a:lnTo>
                <a:lnTo>
                  <a:pt x="1861" y="7960"/>
                </a:lnTo>
                <a:lnTo>
                  <a:pt x="1819" y="8045"/>
                </a:lnTo>
                <a:lnTo>
                  <a:pt x="1755" y="8109"/>
                </a:lnTo>
                <a:lnTo>
                  <a:pt x="1712" y="8131"/>
                </a:lnTo>
                <a:lnTo>
                  <a:pt x="1648" y="8131"/>
                </a:lnTo>
                <a:lnTo>
                  <a:pt x="1648" y="8131"/>
                </a:lnTo>
                <a:lnTo>
                  <a:pt x="1626" y="8109"/>
                </a:lnTo>
                <a:lnTo>
                  <a:pt x="1605" y="8088"/>
                </a:lnTo>
                <a:lnTo>
                  <a:pt x="1583" y="8024"/>
                </a:lnTo>
                <a:lnTo>
                  <a:pt x="1583" y="7960"/>
                </a:lnTo>
                <a:lnTo>
                  <a:pt x="1626" y="7896"/>
                </a:lnTo>
                <a:lnTo>
                  <a:pt x="1626" y="7896"/>
                </a:lnTo>
                <a:lnTo>
                  <a:pt x="1669" y="7831"/>
                </a:lnTo>
                <a:lnTo>
                  <a:pt x="1733" y="7789"/>
                </a:lnTo>
                <a:lnTo>
                  <a:pt x="1819" y="7767"/>
                </a:lnTo>
                <a:lnTo>
                  <a:pt x="1926" y="7746"/>
                </a:lnTo>
                <a:lnTo>
                  <a:pt x="2118" y="7767"/>
                </a:lnTo>
                <a:lnTo>
                  <a:pt x="2311" y="7767"/>
                </a:lnTo>
                <a:lnTo>
                  <a:pt x="2311" y="7767"/>
                </a:lnTo>
                <a:lnTo>
                  <a:pt x="3381" y="7724"/>
                </a:lnTo>
                <a:lnTo>
                  <a:pt x="3894" y="7682"/>
                </a:lnTo>
                <a:lnTo>
                  <a:pt x="4429" y="7682"/>
                </a:lnTo>
                <a:lnTo>
                  <a:pt x="4429" y="7682"/>
                </a:lnTo>
                <a:lnTo>
                  <a:pt x="5477" y="7660"/>
                </a:lnTo>
                <a:lnTo>
                  <a:pt x="6526" y="7639"/>
                </a:lnTo>
                <a:lnTo>
                  <a:pt x="6526" y="7639"/>
                </a:lnTo>
                <a:lnTo>
                  <a:pt x="7531" y="7639"/>
                </a:lnTo>
                <a:lnTo>
                  <a:pt x="8045" y="7639"/>
                </a:lnTo>
                <a:lnTo>
                  <a:pt x="8537" y="7660"/>
                </a:lnTo>
                <a:lnTo>
                  <a:pt x="8537" y="7660"/>
                </a:lnTo>
                <a:lnTo>
                  <a:pt x="8708" y="7660"/>
                </a:lnTo>
                <a:lnTo>
                  <a:pt x="8922" y="7660"/>
                </a:lnTo>
                <a:lnTo>
                  <a:pt x="9029" y="7660"/>
                </a:lnTo>
                <a:lnTo>
                  <a:pt x="9115" y="7682"/>
                </a:lnTo>
                <a:lnTo>
                  <a:pt x="9179" y="7724"/>
                </a:lnTo>
                <a:lnTo>
                  <a:pt x="9222" y="7767"/>
                </a:lnTo>
                <a:lnTo>
                  <a:pt x="9222" y="7767"/>
                </a:lnTo>
                <a:lnTo>
                  <a:pt x="9243" y="7831"/>
                </a:lnTo>
                <a:lnTo>
                  <a:pt x="9243" y="7896"/>
                </a:lnTo>
                <a:lnTo>
                  <a:pt x="9243" y="7938"/>
                </a:lnTo>
                <a:lnTo>
                  <a:pt x="9222" y="7960"/>
                </a:lnTo>
                <a:lnTo>
                  <a:pt x="9157" y="8024"/>
                </a:lnTo>
                <a:lnTo>
                  <a:pt x="9050" y="8045"/>
                </a:lnTo>
                <a:lnTo>
                  <a:pt x="8836" y="8067"/>
                </a:lnTo>
                <a:lnTo>
                  <a:pt x="8665" y="8045"/>
                </a:lnTo>
                <a:lnTo>
                  <a:pt x="8665" y="804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0;p7">
            <a:extLst>
              <a:ext uri="{FF2B5EF4-FFF2-40B4-BE49-F238E27FC236}">
                <a16:creationId xmlns:a16="http://schemas.microsoft.com/office/drawing/2014/main" id="{12546BAE-71B5-4B36-8641-D15BC40D58B7}"/>
              </a:ext>
            </a:extLst>
          </p:cNvPr>
          <p:cNvSpPr/>
          <p:nvPr/>
        </p:nvSpPr>
        <p:spPr>
          <a:xfrm>
            <a:off x="4366205" y="2907010"/>
            <a:ext cx="461777" cy="883383"/>
          </a:xfrm>
          <a:custGeom>
            <a:avLst/>
            <a:gdLst/>
            <a:ahLst/>
            <a:cxnLst/>
            <a:rect l="l" t="t" r="r" b="b"/>
            <a:pathLst>
              <a:path w="5414" h="10357" extrusionOk="0">
                <a:moveTo>
                  <a:pt x="5414" y="7703"/>
                </a:moveTo>
                <a:lnTo>
                  <a:pt x="5414" y="7703"/>
                </a:lnTo>
                <a:lnTo>
                  <a:pt x="5371" y="7639"/>
                </a:lnTo>
                <a:lnTo>
                  <a:pt x="5328" y="7553"/>
                </a:lnTo>
                <a:lnTo>
                  <a:pt x="5243" y="7468"/>
                </a:lnTo>
                <a:lnTo>
                  <a:pt x="5136" y="7404"/>
                </a:lnTo>
                <a:lnTo>
                  <a:pt x="4772" y="7168"/>
                </a:lnTo>
                <a:lnTo>
                  <a:pt x="4772" y="7168"/>
                </a:lnTo>
                <a:lnTo>
                  <a:pt x="4408" y="6933"/>
                </a:lnTo>
                <a:lnTo>
                  <a:pt x="4044" y="6719"/>
                </a:lnTo>
                <a:lnTo>
                  <a:pt x="4044" y="6719"/>
                </a:lnTo>
                <a:lnTo>
                  <a:pt x="3980" y="6676"/>
                </a:lnTo>
                <a:lnTo>
                  <a:pt x="3916" y="6612"/>
                </a:lnTo>
                <a:lnTo>
                  <a:pt x="3809" y="6462"/>
                </a:lnTo>
                <a:lnTo>
                  <a:pt x="3702" y="6291"/>
                </a:lnTo>
                <a:lnTo>
                  <a:pt x="3638" y="6120"/>
                </a:lnTo>
                <a:lnTo>
                  <a:pt x="3638" y="6120"/>
                </a:lnTo>
                <a:lnTo>
                  <a:pt x="3616" y="6013"/>
                </a:lnTo>
                <a:lnTo>
                  <a:pt x="3595" y="5927"/>
                </a:lnTo>
                <a:lnTo>
                  <a:pt x="3616" y="5842"/>
                </a:lnTo>
                <a:lnTo>
                  <a:pt x="3638" y="5756"/>
                </a:lnTo>
                <a:lnTo>
                  <a:pt x="3723" y="5585"/>
                </a:lnTo>
                <a:lnTo>
                  <a:pt x="3809" y="5392"/>
                </a:lnTo>
                <a:lnTo>
                  <a:pt x="3809" y="5392"/>
                </a:lnTo>
                <a:lnTo>
                  <a:pt x="4002" y="4965"/>
                </a:lnTo>
                <a:lnTo>
                  <a:pt x="4173" y="4537"/>
                </a:lnTo>
                <a:lnTo>
                  <a:pt x="4173" y="4537"/>
                </a:lnTo>
                <a:lnTo>
                  <a:pt x="4258" y="4344"/>
                </a:lnTo>
                <a:lnTo>
                  <a:pt x="4365" y="4194"/>
                </a:lnTo>
                <a:lnTo>
                  <a:pt x="4601" y="3873"/>
                </a:lnTo>
                <a:lnTo>
                  <a:pt x="4601" y="3873"/>
                </a:lnTo>
                <a:lnTo>
                  <a:pt x="4708" y="3702"/>
                </a:lnTo>
                <a:lnTo>
                  <a:pt x="4836" y="3510"/>
                </a:lnTo>
                <a:lnTo>
                  <a:pt x="4943" y="3317"/>
                </a:lnTo>
                <a:lnTo>
                  <a:pt x="4964" y="3210"/>
                </a:lnTo>
                <a:lnTo>
                  <a:pt x="4964" y="3124"/>
                </a:lnTo>
                <a:lnTo>
                  <a:pt x="4964" y="3124"/>
                </a:lnTo>
                <a:lnTo>
                  <a:pt x="4943" y="3039"/>
                </a:lnTo>
                <a:lnTo>
                  <a:pt x="4900" y="2996"/>
                </a:lnTo>
                <a:lnTo>
                  <a:pt x="4857" y="2953"/>
                </a:lnTo>
                <a:lnTo>
                  <a:pt x="4793" y="2953"/>
                </a:lnTo>
                <a:lnTo>
                  <a:pt x="4643" y="2975"/>
                </a:lnTo>
                <a:lnTo>
                  <a:pt x="4494" y="2975"/>
                </a:lnTo>
                <a:lnTo>
                  <a:pt x="4494" y="2975"/>
                </a:lnTo>
                <a:lnTo>
                  <a:pt x="4408" y="2953"/>
                </a:lnTo>
                <a:lnTo>
                  <a:pt x="4387" y="2932"/>
                </a:lnTo>
                <a:lnTo>
                  <a:pt x="4365" y="2911"/>
                </a:lnTo>
                <a:lnTo>
                  <a:pt x="4387" y="2846"/>
                </a:lnTo>
                <a:lnTo>
                  <a:pt x="4408" y="2739"/>
                </a:lnTo>
                <a:lnTo>
                  <a:pt x="4408" y="2739"/>
                </a:lnTo>
                <a:lnTo>
                  <a:pt x="4515" y="2333"/>
                </a:lnTo>
                <a:lnTo>
                  <a:pt x="4515" y="2333"/>
                </a:lnTo>
                <a:lnTo>
                  <a:pt x="4536" y="2162"/>
                </a:lnTo>
                <a:lnTo>
                  <a:pt x="4558" y="1990"/>
                </a:lnTo>
                <a:lnTo>
                  <a:pt x="4558" y="1905"/>
                </a:lnTo>
                <a:lnTo>
                  <a:pt x="4536" y="1819"/>
                </a:lnTo>
                <a:lnTo>
                  <a:pt x="4472" y="1777"/>
                </a:lnTo>
                <a:lnTo>
                  <a:pt x="4408" y="1712"/>
                </a:lnTo>
                <a:lnTo>
                  <a:pt x="4408" y="1712"/>
                </a:lnTo>
                <a:lnTo>
                  <a:pt x="4323" y="1691"/>
                </a:lnTo>
                <a:lnTo>
                  <a:pt x="4237" y="1691"/>
                </a:lnTo>
                <a:lnTo>
                  <a:pt x="4044" y="1691"/>
                </a:lnTo>
                <a:lnTo>
                  <a:pt x="3959" y="1691"/>
                </a:lnTo>
                <a:lnTo>
                  <a:pt x="3873" y="1670"/>
                </a:lnTo>
                <a:lnTo>
                  <a:pt x="3788" y="1648"/>
                </a:lnTo>
                <a:lnTo>
                  <a:pt x="3723" y="1584"/>
                </a:lnTo>
                <a:lnTo>
                  <a:pt x="3723" y="1584"/>
                </a:lnTo>
                <a:lnTo>
                  <a:pt x="3702" y="1477"/>
                </a:lnTo>
                <a:lnTo>
                  <a:pt x="3681" y="1391"/>
                </a:lnTo>
                <a:lnTo>
                  <a:pt x="3659" y="1306"/>
                </a:lnTo>
                <a:lnTo>
                  <a:pt x="3638" y="1263"/>
                </a:lnTo>
                <a:lnTo>
                  <a:pt x="3595" y="1220"/>
                </a:lnTo>
                <a:lnTo>
                  <a:pt x="3595" y="1220"/>
                </a:lnTo>
                <a:lnTo>
                  <a:pt x="3531" y="1177"/>
                </a:lnTo>
                <a:lnTo>
                  <a:pt x="3467" y="1156"/>
                </a:lnTo>
                <a:lnTo>
                  <a:pt x="3317" y="1135"/>
                </a:lnTo>
                <a:lnTo>
                  <a:pt x="2953" y="1135"/>
                </a:lnTo>
                <a:lnTo>
                  <a:pt x="2782" y="1135"/>
                </a:lnTo>
                <a:lnTo>
                  <a:pt x="2632" y="1092"/>
                </a:lnTo>
                <a:lnTo>
                  <a:pt x="2568" y="1070"/>
                </a:lnTo>
                <a:lnTo>
                  <a:pt x="2525" y="1028"/>
                </a:lnTo>
                <a:lnTo>
                  <a:pt x="2504" y="964"/>
                </a:lnTo>
                <a:lnTo>
                  <a:pt x="2483" y="899"/>
                </a:lnTo>
                <a:lnTo>
                  <a:pt x="2483" y="899"/>
                </a:lnTo>
                <a:lnTo>
                  <a:pt x="2483" y="835"/>
                </a:lnTo>
                <a:lnTo>
                  <a:pt x="2504" y="750"/>
                </a:lnTo>
                <a:lnTo>
                  <a:pt x="2589" y="600"/>
                </a:lnTo>
                <a:lnTo>
                  <a:pt x="2589" y="600"/>
                </a:lnTo>
                <a:lnTo>
                  <a:pt x="2654" y="493"/>
                </a:lnTo>
                <a:lnTo>
                  <a:pt x="2696" y="450"/>
                </a:lnTo>
                <a:lnTo>
                  <a:pt x="2739" y="450"/>
                </a:lnTo>
                <a:lnTo>
                  <a:pt x="2825" y="450"/>
                </a:lnTo>
                <a:lnTo>
                  <a:pt x="2825" y="450"/>
                </a:lnTo>
                <a:lnTo>
                  <a:pt x="2953" y="386"/>
                </a:lnTo>
                <a:lnTo>
                  <a:pt x="3060" y="343"/>
                </a:lnTo>
                <a:lnTo>
                  <a:pt x="3103" y="300"/>
                </a:lnTo>
                <a:lnTo>
                  <a:pt x="3124" y="236"/>
                </a:lnTo>
                <a:lnTo>
                  <a:pt x="3103" y="172"/>
                </a:lnTo>
                <a:lnTo>
                  <a:pt x="3039" y="108"/>
                </a:lnTo>
                <a:lnTo>
                  <a:pt x="3039" y="108"/>
                </a:lnTo>
                <a:lnTo>
                  <a:pt x="2996" y="65"/>
                </a:lnTo>
                <a:lnTo>
                  <a:pt x="2932" y="43"/>
                </a:lnTo>
                <a:lnTo>
                  <a:pt x="2761" y="1"/>
                </a:lnTo>
                <a:lnTo>
                  <a:pt x="2589" y="1"/>
                </a:lnTo>
                <a:lnTo>
                  <a:pt x="2440" y="1"/>
                </a:lnTo>
                <a:lnTo>
                  <a:pt x="2440" y="1"/>
                </a:lnTo>
                <a:lnTo>
                  <a:pt x="2290" y="22"/>
                </a:lnTo>
                <a:lnTo>
                  <a:pt x="2162" y="86"/>
                </a:lnTo>
                <a:lnTo>
                  <a:pt x="2033" y="172"/>
                </a:lnTo>
                <a:lnTo>
                  <a:pt x="1905" y="257"/>
                </a:lnTo>
                <a:lnTo>
                  <a:pt x="1905" y="257"/>
                </a:lnTo>
                <a:lnTo>
                  <a:pt x="1798" y="386"/>
                </a:lnTo>
                <a:lnTo>
                  <a:pt x="1712" y="536"/>
                </a:lnTo>
                <a:lnTo>
                  <a:pt x="1669" y="685"/>
                </a:lnTo>
                <a:lnTo>
                  <a:pt x="1648" y="857"/>
                </a:lnTo>
                <a:lnTo>
                  <a:pt x="1648" y="857"/>
                </a:lnTo>
                <a:lnTo>
                  <a:pt x="1648" y="942"/>
                </a:lnTo>
                <a:lnTo>
                  <a:pt x="1669" y="1028"/>
                </a:lnTo>
                <a:lnTo>
                  <a:pt x="1712" y="1220"/>
                </a:lnTo>
                <a:lnTo>
                  <a:pt x="1755" y="1391"/>
                </a:lnTo>
                <a:lnTo>
                  <a:pt x="1755" y="1477"/>
                </a:lnTo>
                <a:lnTo>
                  <a:pt x="1755" y="1541"/>
                </a:lnTo>
                <a:lnTo>
                  <a:pt x="1755" y="1541"/>
                </a:lnTo>
                <a:lnTo>
                  <a:pt x="1776" y="1563"/>
                </a:lnTo>
                <a:lnTo>
                  <a:pt x="1776" y="1563"/>
                </a:lnTo>
                <a:lnTo>
                  <a:pt x="1776" y="1563"/>
                </a:lnTo>
                <a:lnTo>
                  <a:pt x="1712" y="1520"/>
                </a:lnTo>
                <a:lnTo>
                  <a:pt x="1669" y="1520"/>
                </a:lnTo>
                <a:lnTo>
                  <a:pt x="1605" y="1520"/>
                </a:lnTo>
                <a:lnTo>
                  <a:pt x="1520" y="1541"/>
                </a:lnTo>
                <a:lnTo>
                  <a:pt x="1391" y="1627"/>
                </a:lnTo>
                <a:lnTo>
                  <a:pt x="1284" y="1691"/>
                </a:lnTo>
                <a:lnTo>
                  <a:pt x="1284" y="1691"/>
                </a:lnTo>
                <a:lnTo>
                  <a:pt x="1156" y="1734"/>
                </a:lnTo>
                <a:lnTo>
                  <a:pt x="1049" y="1777"/>
                </a:lnTo>
                <a:lnTo>
                  <a:pt x="1028" y="1819"/>
                </a:lnTo>
                <a:lnTo>
                  <a:pt x="1006" y="1862"/>
                </a:lnTo>
                <a:lnTo>
                  <a:pt x="985" y="2012"/>
                </a:lnTo>
                <a:lnTo>
                  <a:pt x="985" y="2012"/>
                </a:lnTo>
                <a:lnTo>
                  <a:pt x="985" y="2247"/>
                </a:lnTo>
                <a:lnTo>
                  <a:pt x="1006" y="2483"/>
                </a:lnTo>
                <a:lnTo>
                  <a:pt x="1028" y="2718"/>
                </a:lnTo>
                <a:lnTo>
                  <a:pt x="1028" y="2932"/>
                </a:lnTo>
                <a:lnTo>
                  <a:pt x="1028" y="2932"/>
                </a:lnTo>
                <a:lnTo>
                  <a:pt x="1028" y="3103"/>
                </a:lnTo>
                <a:lnTo>
                  <a:pt x="1006" y="3146"/>
                </a:lnTo>
                <a:lnTo>
                  <a:pt x="985" y="3167"/>
                </a:lnTo>
                <a:lnTo>
                  <a:pt x="899" y="3189"/>
                </a:lnTo>
                <a:lnTo>
                  <a:pt x="835" y="3210"/>
                </a:lnTo>
                <a:lnTo>
                  <a:pt x="771" y="3253"/>
                </a:lnTo>
                <a:lnTo>
                  <a:pt x="771" y="3253"/>
                </a:lnTo>
                <a:lnTo>
                  <a:pt x="685" y="3317"/>
                </a:lnTo>
                <a:lnTo>
                  <a:pt x="642" y="3381"/>
                </a:lnTo>
                <a:lnTo>
                  <a:pt x="621" y="3467"/>
                </a:lnTo>
                <a:lnTo>
                  <a:pt x="600" y="3531"/>
                </a:lnTo>
                <a:lnTo>
                  <a:pt x="621" y="3617"/>
                </a:lnTo>
                <a:lnTo>
                  <a:pt x="642" y="3702"/>
                </a:lnTo>
                <a:lnTo>
                  <a:pt x="728" y="3873"/>
                </a:lnTo>
                <a:lnTo>
                  <a:pt x="835" y="4044"/>
                </a:lnTo>
                <a:lnTo>
                  <a:pt x="963" y="4216"/>
                </a:lnTo>
                <a:lnTo>
                  <a:pt x="1070" y="4365"/>
                </a:lnTo>
                <a:lnTo>
                  <a:pt x="1135" y="4494"/>
                </a:lnTo>
                <a:lnTo>
                  <a:pt x="1135" y="4494"/>
                </a:lnTo>
                <a:lnTo>
                  <a:pt x="1284" y="4858"/>
                </a:lnTo>
                <a:lnTo>
                  <a:pt x="1456" y="5221"/>
                </a:lnTo>
                <a:lnTo>
                  <a:pt x="1456" y="5221"/>
                </a:lnTo>
                <a:lnTo>
                  <a:pt x="1541" y="5392"/>
                </a:lnTo>
                <a:lnTo>
                  <a:pt x="1648" y="5585"/>
                </a:lnTo>
                <a:lnTo>
                  <a:pt x="1734" y="5778"/>
                </a:lnTo>
                <a:lnTo>
                  <a:pt x="1734" y="5885"/>
                </a:lnTo>
                <a:lnTo>
                  <a:pt x="1734" y="5970"/>
                </a:lnTo>
                <a:lnTo>
                  <a:pt x="1734" y="5970"/>
                </a:lnTo>
                <a:lnTo>
                  <a:pt x="1691" y="6184"/>
                </a:lnTo>
                <a:lnTo>
                  <a:pt x="1605" y="6355"/>
                </a:lnTo>
                <a:lnTo>
                  <a:pt x="1520" y="6548"/>
                </a:lnTo>
                <a:lnTo>
                  <a:pt x="1391" y="6740"/>
                </a:lnTo>
                <a:lnTo>
                  <a:pt x="1263" y="6912"/>
                </a:lnTo>
                <a:lnTo>
                  <a:pt x="1135" y="7061"/>
                </a:lnTo>
                <a:lnTo>
                  <a:pt x="985" y="7211"/>
                </a:lnTo>
                <a:lnTo>
                  <a:pt x="835" y="7339"/>
                </a:lnTo>
                <a:lnTo>
                  <a:pt x="835" y="7339"/>
                </a:lnTo>
                <a:lnTo>
                  <a:pt x="578" y="7532"/>
                </a:lnTo>
                <a:lnTo>
                  <a:pt x="300" y="7767"/>
                </a:lnTo>
                <a:lnTo>
                  <a:pt x="193" y="7874"/>
                </a:lnTo>
                <a:lnTo>
                  <a:pt x="86" y="8003"/>
                </a:lnTo>
                <a:lnTo>
                  <a:pt x="22" y="8152"/>
                </a:lnTo>
                <a:lnTo>
                  <a:pt x="1" y="8302"/>
                </a:lnTo>
                <a:lnTo>
                  <a:pt x="1" y="8302"/>
                </a:lnTo>
                <a:lnTo>
                  <a:pt x="86" y="8409"/>
                </a:lnTo>
                <a:lnTo>
                  <a:pt x="86" y="8409"/>
                </a:lnTo>
                <a:lnTo>
                  <a:pt x="108" y="8580"/>
                </a:lnTo>
                <a:lnTo>
                  <a:pt x="108" y="8580"/>
                </a:lnTo>
                <a:lnTo>
                  <a:pt x="108" y="8709"/>
                </a:lnTo>
                <a:lnTo>
                  <a:pt x="150" y="8752"/>
                </a:lnTo>
                <a:lnTo>
                  <a:pt x="215" y="8773"/>
                </a:lnTo>
                <a:lnTo>
                  <a:pt x="215" y="8773"/>
                </a:lnTo>
                <a:lnTo>
                  <a:pt x="257" y="8773"/>
                </a:lnTo>
                <a:lnTo>
                  <a:pt x="300" y="8773"/>
                </a:lnTo>
                <a:lnTo>
                  <a:pt x="343" y="8709"/>
                </a:lnTo>
                <a:lnTo>
                  <a:pt x="343" y="8645"/>
                </a:lnTo>
                <a:lnTo>
                  <a:pt x="364" y="8538"/>
                </a:lnTo>
                <a:lnTo>
                  <a:pt x="364" y="8452"/>
                </a:lnTo>
                <a:lnTo>
                  <a:pt x="364" y="8366"/>
                </a:lnTo>
                <a:lnTo>
                  <a:pt x="407" y="8324"/>
                </a:lnTo>
                <a:lnTo>
                  <a:pt x="429" y="8324"/>
                </a:lnTo>
                <a:lnTo>
                  <a:pt x="471" y="8324"/>
                </a:lnTo>
                <a:lnTo>
                  <a:pt x="471" y="8324"/>
                </a:lnTo>
                <a:lnTo>
                  <a:pt x="493" y="8345"/>
                </a:lnTo>
                <a:lnTo>
                  <a:pt x="514" y="8409"/>
                </a:lnTo>
                <a:lnTo>
                  <a:pt x="535" y="8580"/>
                </a:lnTo>
                <a:lnTo>
                  <a:pt x="557" y="8645"/>
                </a:lnTo>
                <a:lnTo>
                  <a:pt x="578" y="8687"/>
                </a:lnTo>
                <a:lnTo>
                  <a:pt x="621" y="8709"/>
                </a:lnTo>
                <a:lnTo>
                  <a:pt x="707" y="8666"/>
                </a:lnTo>
                <a:lnTo>
                  <a:pt x="707" y="8666"/>
                </a:lnTo>
                <a:lnTo>
                  <a:pt x="707" y="8623"/>
                </a:lnTo>
                <a:lnTo>
                  <a:pt x="728" y="8538"/>
                </a:lnTo>
                <a:lnTo>
                  <a:pt x="728" y="8324"/>
                </a:lnTo>
                <a:lnTo>
                  <a:pt x="749" y="8110"/>
                </a:lnTo>
                <a:lnTo>
                  <a:pt x="771" y="8045"/>
                </a:lnTo>
                <a:lnTo>
                  <a:pt x="771" y="8045"/>
                </a:lnTo>
                <a:lnTo>
                  <a:pt x="792" y="8024"/>
                </a:lnTo>
                <a:lnTo>
                  <a:pt x="792" y="8024"/>
                </a:lnTo>
                <a:lnTo>
                  <a:pt x="835" y="8067"/>
                </a:lnTo>
                <a:lnTo>
                  <a:pt x="856" y="8131"/>
                </a:lnTo>
                <a:lnTo>
                  <a:pt x="835" y="8324"/>
                </a:lnTo>
                <a:lnTo>
                  <a:pt x="835" y="8431"/>
                </a:lnTo>
                <a:lnTo>
                  <a:pt x="835" y="8538"/>
                </a:lnTo>
                <a:lnTo>
                  <a:pt x="878" y="8602"/>
                </a:lnTo>
                <a:lnTo>
                  <a:pt x="921" y="8645"/>
                </a:lnTo>
                <a:lnTo>
                  <a:pt x="921" y="8645"/>
                </a:lnTo>
                <a:lnTo>
                  <a:pt x="963" y="8666"/>
                </a:lnTo>
                <a:lnTo>
                  <a:pt x="1006" y="8666"/>
                </a:lnTo>
                <a:lnTo>
                  <a:pt x="1028" y="8645"/>
                </a:lnTo>
                <a:lnTo>
                  <a:pt x="1049" y="8602"/>
                </a:lnTo>
                <a:lnTo>
                  <a:pt x="1092" y="8516"/>
                </a:lnTo>
                <a:lnTo>
                  <a:pt x="1092" y="8409"/>
                </a:lnTo>
                <a:lnTo>
                  <a:pt x="1092" y="8152"/>
                </a:lnTo>
                <a:lnTo>
                  <a:pt x="1092" y="7981"/>
                </a:lnTo>
                <a:lnTo>
                  <a:pt x="1092" y="7981"/>
                </a:lnTo>
                <a:lnTo>
                  <a:pt x="1070" y="7832"/>
                </a:lnTo>
                <a:lnTo>
                  <a:pt x="1092" y="7746"/>
                </a:lnTo>
                <a:lnTo>
                  <a:pt x="1113" y="7725"/>
                </a:lnTo>
                <a:lnTo>
                  <a:pt x="1135" y="7703"/>
                </a:lnTo>
                <a:lnTo>
                  <a:pt x="1135" y="7703"/>
                </a:lnTo>
                <a:lnTo>
                  <a:pt x="1177" y="7682"/>
                </a:lnTo>
                <a:lnTo>
                  <a:pt x="1199" y="7703"/>
                </a:lnTo>
                <a:lnTo>
                  <a:pt x="1199" y="7746"/>
                </a:lnTo>
                <a:lnTo>
                  <a:pt x="1220" y="7789"/>
                </a:lnTo>
                <a:lnTo>
                  <a:pt x="1220" y="7789"/>
                </a:lnTo>
                <a:lnTo>
                  <a:pt x="1242" y="7832"/>
                </a:lnTo>
                <a:lnTo>
                  <a:pt x="1263" y="7874"/>
                </a:lnTo>
                <a:lnTo>
                  <a:pt x="1284" y="7896"/>
                </a:lnTo>
                <a:lnTo>
                  <a:pt x="1349" y="7896"/>
                </a:lnTo>
                <a:lnTo>
                  <a:pt x="1349" y="7896"/>
                </a:lnTo>
                <a:lnTo>
                  <a:pt x="1370" y="7874"/>
                </a:lnTo>
                <a:lnTo>
                  <a:pt x="1391" y="7853"/>
                </a:lnTo>
                <a:lnTo>
                  <a:pt x="1391" y="7746"/>
                </a:lnTo>
                <a:lnTo>
                  <a:pt x="1391" y="7596"/>
                </a:lnTo>
                <a:lnTo>
                  <a:pt x="1391" y="7596"/>
                </a:lnTo>
                <a:lnTo>
                  <a:pt x="1391" y="7511"/>
                </a:lnTo>
                <a:lnTo>
                  <a:pt x="1413" y="7425"/>
                </a:lnTo>
                <a:lnTo>
                  <a:pt x="1456" y="7339"/>
                </a:lnTo>
                <a:lnTo>
                  <a:pt x="1498" y="7318"/>
                </a:lnTo>
                <a:lnTo>
                  <a:pt x="1541" y="7297"/>
                </a:lnTo>
                <a:lnTo>
                  <a:pt x="1541" y="7297"/>
                </a:lnTo>
                <a:lnTo>
                  <a:pt x="1562" y="7297"/>
                </a:lnTo>
                <a:lnTo>
                  <a:pt x="1584" y="7318"/>
                </a:lnTo>
                <a:lnTo>
                  <a:pt x="1627" y="7404"/>
                </a:lnTo>
                <a:lnTo>
                  <a:pt x="1669" y="7553"/>
                </a:lnTo>
                <a:lnTo>
                  <a:pt x="1669" y="7553"/>
                </a:lnTo>
                <a:lnTo>
                  <a:pt x="1712" y="7618"/>
                </a:lnTo>
                <a:lnTo>
                  <a:pt x="1755" y="7660"/>
                </a:lnTo>
                <a:lnTo>
                  <a:pt x="1798" y="7682"/>
                </a:lnTo>
                <a:lnTo>
                  <a:pt x="1841" y="7682"/>
                </a:lnTo>
                <a:lnTo>
                  <a:pt x="1926" y="7660"/>
                </a:lnTo>
                <a:lnTo>
                  <a:pt x="1990" y="7660"/>
                </a:lnTo>
                <a:lnTo>
                  <a:pt x="2033" y="7682"/>
                </a:lnTo>
                <a:lnTo>
                  <a:pt x="2033" y="7682"/>
                </a:lnTo>
                <a:lnTo>
                  <a:pt x="2097" y="7725"/>
                </a:lnTo>
                <a:lnTo>
                  <a:pt x="2140" y="7810"/>
                </a:lnTo>
                <a:lnTo>
                  <a:pt x="2247" y="7960"/>
                </a:lnTo>
                <a:lnTo>
                  <a:pt x="2247" y="7960"/>
                </a:lnTo>
                <a:lnTo>
                  <a:pt x="2311" y="8067"/>
                </a:lnTo>
                <a:lnTo>
                  <a:pt x="2333" y="8131"/>
                </a:lnTo>
                <a:lnTo>
                  <a:pt x="2311" y="8238"/>
                </a:lnTo>
                <a:lnTo>
                  <a:pt x="2290" y="8366"/>
                </a:lnTo>
                <a:lnTo>
                  <a:pt x="2290" y="8366"/>
                </a:lnTo>
                <a:lnTo>
                  <a:pt x="2226" y="8602"/>
                </a:lnTo>
                <a:lnTo>
                  <a:pt x="2162" y="8837"/>
                </a:lnTo>
                <a:lnTo>
                  <a:pt x="2097" y="9308"/>
                </a:lnTo>
                <a:lnTo>
                  <a:pt x="2097" y="9308"/>
                </a:lnTo>
                <a:lnTo>
                  <a:pt x="2055" y="9543"/>
                </a:lnTo>
                <a:lnTo>
                  <a:pt x="2012" y="9693"/>
                </a:lnTo>
                <a:lnTo>
                  <a:pt x="2012" y="9800"/>
                </a:lnTo>
                <a:lnTo>
                  <a:pt x="2012" y="9800"/>
                </a:lnTo>
                <a:lnTo>
                  <a:pt x="2033" y="9886"/>
                </a:lnTo>
                <a:lnTo>
                  <a:pt x="2055" y="9928"/>
                </a:lnTo>
                <a:lnTo>
                  <a:pt x="2097" y="9950"/>
                </a:lnTo>
                <a:lnTo>
                  <a:pt x="2119" y="10014"/>
                </a:lnTo>
                <a:lnTo>
                  <a:pt x="2119" y="10014"/>
                </a:lnTo>
                <a:lnTo>
                  <a:pt x="2140" y="10078"/>
                </a:lnTo>
                <a:lnTo>
                  <a:pt x="2140" y="10142"/>
                </a:lnTo>
                <a:lnTo>
                  <a:pt x="2140" y="10271"/>
                </a:lnTo>
                <a:lnTo>
                  <a:pt x="2162" y="10313"/>
                </a:lnTo>
                <a:lnTo>
                  <a:pt x="2204" y="10335"/>
                </a:lnTo>
                <a:lnTo>
                  <a:pt x="2269" y="10356"/>
                </a:lnTo>
                <a:lnTo>
                  <a:pt x="2376" y="10356"/>
                </a:lnTo>
                <a:lnTo>
                  <a:pt x="2376" y="10356"/>
                </a:lnTo>
                <a:lnTo>
                  <a:pt x="2504" y="10313"/>
                </a:lnTo>
                <a:lnTo>
                  <a:pt x="2654" y="10292"/>
                </a:lnTo>
                <a:lnTo>
                  <a:pt x="2654" y="10292"/>
                </a:lnTo>
                <a:lnTo>
                  <a:pt x="2782" y="10271"/>
                </a:lnTo>
                <a:lnTo>
                  <a:pt x="2889" y="10206"/>
                </a:lnTo>
                <a:lnTo>
                  <a:pt x="2889" y="10206"/>
                </a:lnTo>
                <a:lnTo>
                  <a:pt x="3017" y="10142"/>
                </a:lnTo>
                <a:lnTo>
                  <a:pt x="3146" y="10057"/>
                </a:lnTo>
                <a:lnTo>
                  <a:pt x="3146" y="10057"/>
                </a:lnTo>
                <a:lnTo>
                  <a:pt x="3189" y="9993"/>
                </a:lnTo>
                <a:lnTo>
                  <a:pt x="3210" y="9928"/>
                </a:lnTo>
                <a:lnTo>
                  <a:pt x="3231" y="9864"/>
                </a:lnTo>
                <a:lnTo>
                  <a:pt x="3274" y="9800"/>
                </a:lnTo>
                <a:lnTo>
                  <a:pt x="3274" y="9800"/>
                </a:lnTo>
                <a:lnTo>
                  <a:pt x="3317" y="9779"/>
                </a:lnTo>
                <a:lnTo>
                  <a:pt x="3360" y="9779"/>
                </a:lnTo>
                <a:lnTo>
                  <a:pt x="3445" y="9757"/>
                </a:lnTo>
                <a:lnTo>
                  <a:pt x="3488" y="9757"/>
                </a:lnTo>
                <a:lnTo>
                  <a:pt x="3488" y="9714"/>
                </a:lnTo>
                <a:lnTo>
                  <a:pt x="3509" y="9650"/>
                </a:lnTo>
                <a:lnTo>
                  <a:pt x="3488" y="9565"/>
                </a:lnTo>
                <a:lnTo>
                  <a:pt x="3488" y="9565"/>
                </a:lnTo>
                <a:lnTo>
                  <a:pt x="3445" y="9372"/>
                </a:lnTo>
                <a:lnTo>
                  <a:pt x="3360" y="9179"/>
                </a:lnTo>
                <a:lnTo>
                  <a:pt x="3274" y="8987"/>
                </a:lnTo>
                <a:lnTo>
                  <a:pt x="3210" y="8794"/>
                </a:lnTo>
                <a:lnTo>
                  <a:pt x="3210" y="8794"/>
                </a:lnTo>
                <a:lnTo>
                  <a:pt x="3060" y="8388"/>
                </a:lnTo>
                <a:lnTo>
                  <a:pt x="2996" y="8174"/>
                </a:lnTo>
                <a:lnTo>
                  <a:pt x="2975" y="8067"/>
                </a:lnTo>
                <a:lnTo>
                  <a:pt x="2996" y="8003"/>
                </a:lnTo>
                <a:lnTo>
                  <a:pt x="2996" y="8003"/>
                </a:lnTo>
                <a:lnTo>
                  <a:pt x="3082" y="7853"/>
                </a:lnTo>
                <a:lnTo>
                  <a:pt x="3167" y="7767"/>
                </a:lnTo>
                <a:lnTo>
                  <a:pt x="3210" y="7725"/>
                </a:lnTo>
                <a:lnTo>
                  <a:pt x="3210" y="7725"/>
                </a:lnTo>
                <a:lnTo>
                  <a:pt x="3274" y="7725"/>
                </a:lnTo>
                <a:lnTo>
                  <a:pt x="3317" y="7725"/>
                </a:lnTo>
                <a:lnTo>
                  <a:pt x="3360" y="7725"/>
                </a:lnTo>
                <a:lnTo>
                  <a:pt x="3424" y="7725"/>
                </a:lnTo>
                <a:lnTo>
                  <a:pt x="3424" y="7725"/>
                </a:lnTo>
                <a:lnTo>
                  <a:pt x="3488" y="7660"/>
                </a:lnTo>
                <a:lnTo>
                  <a:pt x="3552" y="7596"/>
                </a:lnTo>
                <a:lnTo>
                  <a:pt x="3638" y="7404"/>
                </a:lnTo>
                <a:lnTo>
                  <a:pt x="3745" y="7211"/>
                </a:lnTo>
                <a:lnTo>
                  <a:pt x="3830" y="7061"/>
                </a:lnTo>
                <a:lnTo>
                  <a:pt x="3830" y="7061"/>
                </a:lnTo>
                <a:lnTo>
                  <a:pt x="3895" y="6997"/>
                </a:lnTo>
                <a:lnTo>
                  <a:pt x="3937" y="6976"/>
                </a:lnTo>
                <a:lnTo>
                  <a:pt x="4002" y="6954"/>
                </a:lnTo>
                <a:lnTo>
                  <a:pt x="4044" y="6976"/>
                </a:lnTo>
                <a:lnTo>
                  <a:pt x="4173" y="7061"/>
                </a:lnTo>
                <a:lnTo>
                  <a:pt x="4301" y="7168"/>
                </a:lnTo>
                <a:lnTo>
                  <a:pt x="4301" y="7168"/>
                </a:lnTo>
                <a:lnTo>
                  <a:pt x="4686" y="7425"/>
                </a:lnTo>
                <a:lnTo>
                  <a:pt x="4879" y="7553"/>
                </a:lnTo>
                <a:lnTo>
                  <a:pt x="5050" y="7703"/>
                </a:lnTo>
                <a:lnTo>
                  <a:pt x="5050" y="7703"/>
                </a:lnTo>
                <a:lnTo>
                  <a:pt x="5157" y="7789"/>
                </a:lnTo>
                <a:lnTo>
                  <a:pt x="5285" y="7853"/>
                </a:lnTo>
                <a:lnTo>
                  <a:pt x="5328" y="7853"/>
                </a:lnTo>
                <a:lnTo>
                  <a:pt x="5371" y="7832"/>
                </a:lnTo>
                <a:lnTo>
                  <a:pt x="5392" y="7789"/>
                </a:lnTo>
                <a:lnTo>
                  <a:pt x="5414" y="7703"/>
                </a:lnTo>
                <a:lnTo>
                  <a:pt x="5414" y="7703"/>
                </a:lnTo>
                <a:close/>
                <a:moveTo>
                  <a:pt x="4323" y="3231"/>
                </a:moveTo>
                <a:lnTo>
                  <a:pt x="4323" y="3231"/>
                </a:lnTo>
                <a:lnTo>
                  <a:pt x="4408" y="3189"/>
                </a:lnTo>
                <a:lnTo>
                  <a:pt x="4515" y="3167"/>
                </a:lnTo>
                <a:lnTo>
                  <a:pt x="4622" y="3189"/>
                </a:lnTo>
                <a:lnTo>
                  <a:pt x="4708" y="3210"/>
                </a:lnTo>
                <a:lnTo>
                  <a:pt x="4708" y="3210"/>
                </a:lnTo>
                <a:lnTo>
                  <a:pt x="4665" y="3360"/>
                </a:lnTo>
                <a:lnTo>
                  <a:pt x="4579" y="3510"/>
                </a:lnTo>
                <a:lnTo>
                  <a:pt x="4472" y="3659"/>
                </a:lnTo>
                <a:lnTo>
                  <a:pt x="4408" y="3724"/>
                </a:lnTo>
                <a:lnTo>
                  <a:pt x="4365" y="3745"/>
                </a:lnTo>
                <a:lnTo>
                  <a:pt x="4365" y="3745"/>
                </a:lnTo>
                <a:lnTo>
                  <a:pt x="4301" y="3488"/>
                </a:lnTo>
                <a:lnTo>
                  <a:pt x="4301" y="3317"/>
                </a:lnTo>
                <a:lnTo>
                  <a:pt x="4301" y="3274"/>
                </a:lnTo>
                <a:lnTo>
                  <a:pt x="4323" y="3231"/>
                </a:lnTo>
                <a:lnTo>
                  <a:pt x="4323" y="3231"/>
                </a:lnTo>
                <a:close/>
                <a:moveTo>
                  <a:pt x="1092" y="3659"/>
                </a:moveTo>
                <a:lnTo>
                  <a:pt x="1092" y="3659"/>
                </a:lnTo>
                <a:lnTo>
                  <a:pt x="1070" y="3745"/>
                </a:lnTo>
                <a:lnTo>
                  <a:pt x="1049" y="3788"/>
                </a:lnTo>
                <a:lnTo>
                  <a:pt x="1028" y="3809"/>
                </a:lnTo>
                <a:lnTo>
                  <a:pt x="985" y="3809"/>
                </a:lnTo>
                <a:lnTo>
                  <a:pt x="942" y="3788"/>
                </a:lnTo>
                <a:lnTo>
                  <a:pt x="921" y="3745"/>
                </a:lnTo>
                <a:lnTo>
                  <a:pt x="878" y="3681"/>
                </a:lnTo>
                <a:lnTo>
                  <a:pt x="878" y="3617"/>
                </a:lnTo>
                <a:lnTo>
                  <a:pt x="878" y="3617"/>
                </a:lnTo>
                <a:lnTo>
                  <a:pt x="878" y="3531"/>
                </a:lnTo>
                <a:lnTo>
                  <a:pt x="899" y="3445"/>
                </a:lnTo>
                <a:lnTo>
                  <a:pt x="921" y="3424"/>
                </a:lnTo>
                <a:lnTo>
                  <a:pt x="942" y="3403"/>
                </a:lnTo>
                <a:lnTo>
                  <a:pt x="985" y="3403"/>
                </a:lnTo>
                <a:lnTo>
                  <a:pt x="1028" y="3424"/>
                </a:lnTo>
                <a:lnTo>
                  <a:pt x="1028" y="3424"/>
                </a:lnTo>
                <a:lnTo>
                  <a:pt x="1070" y="3424"/>
                </a:lnTo>
                <a:lnTo>
                  <a:pt x="1092" y="3467"/>
                </a:lnTo>
                <a:lnTo>
                  <a:pt x="1092" y="3531"/>
                </a:lnTo>
                <a:lnTo>
                  <a:pt x="1092" y="3659"/>
                </a:lnTo>
                <a:lnTo>
                  <a:pt x="1092" y="3659"/>
                </a:lnTo>
                <a:close/>
                <a:moveTo>
                  <a:pt x="1734" y="5285"/>
                </a:moveTo>
                <a:lnTo>
                  <a:pt x="1734" y="5285"/>
                </a:lnTo>
                <a:lnTo>
                  <a:pt x="1562" y="4900"/>
                </a:lnTo>
                <a:lnTo>
                  <a:pt x="1477" y="4708"/>
                </a:lnTo>
                <a:lnTo>
                  <a:pt x="1413" y="4515"/>
                </a:lnTo>
                <a:lnTo>
                  <a:pt x="1349" y="4323"/>
                </a:lnTo>
                <a:lnTo>
                  <a:pt x="1327" y="4109"/>
                </a:lnTo>
                <a:lnTo>
                  <a:pt x="1327" y="3916"/>
                </a:lnTo>
                <a:lnTo>
                  <a:pt x="1370" y="3702"/>
                </a:lnTo>
                <a:lnTo>
                  <a:pt x="1370" y="3702"/>
                </a:lnTo>
                <a:lnTo>
                  <a:pt x="1456" y="3873"/>
                </a:lnTo>
                <a:lnTo>
                  <a:pt x="1477" y="3916"/>
                </a:lnTo>
                <a:lnTo>
                  <a:pt x="1520" y="3916"/>
                </a:lnTo>
                <a:lnTo>
                  <a:pt x="1541" y="3916"/>
                </a:lnTo>
                <a:lnTo>
                  <a:pt x="1562" y="3873"/>
                </a:lnTo>
                <a:lnTo>
                  <a:pt x="1605" y="3788"/>
                </a:lnTo>
                <a:lnTo>
                  <a:pt x="1648" y="3659"/>
                </a:lnTo>
                <a:lnTo>
                  <a:pt x="1648" y="3531"/>
                </a:lnTo>
                <a:lnTo>
                  <a:pt x="1669" y="3424"/>
                </a:lnTo>
                <a:lnTo>
                  <a:pt x="1648" y="3381"/>
                </a:lnTo>
                <a:lnTo>
                  <a:pt x="1648" y="3381"/>
                </a:lnTo>
                <a:lnTo>
                  <a:pt x="1648" y="3189"/>
                </a:lnTo>
                <a:lnTo>
                  <a:pt x="1669" y="2996"/>
                </a:lnTo>
                <a:lnTo>
                  <a:pt x="1712" y="2804"/>
                </a:lnTo>
                <a:lnTo>
                  <a:pt x="1776" y="2611"/>
                </a:lnTo>
                <a:lnTo>
                  <a:pt x="1776" y="2611"/>
                </a:lnTo>
                <a:lnTo>
                  <a:pt x="1948" y="2269"/>
                </a:lnTo>
                <a:lnTo>
                  <a:pt x="2076" y="2076"/>
                </a:lnTo>
                <a:lnTo>
                  <a:pt x="2140" y="2012"/>
                </a:lnTo>
                <a:lnTo>
                  <a:pt x="2183" y="1990"/>
                </a:lnTo>
                <a:lnTo>
                  <a:pt x="2183" y="1990"/>
                </a:lnTo>
                <a:lnTo>
                  <a:pt x="2247" y="2012"/>
                </a:lnTo>
                <a:lnTo>
                  <a:pt x="2290" y="2055"/>
                </a:lnTo>
                <a:lnTo>
                  <a:pt x="2376" y="2162"/>
                </a:lnTo>
                <a:lnTo>
                  <a:pt x="2418" y="2247"/>
                </a:lnTo>
                <a:lnTo>
                  <a:pt x="2483" y="2290"/>
                </a:lnTo>
                <a:lnTo>
                  <a:pt x="2547" y="2333"/>
                </a:lnTo>
                <a:lnTo>
                  <a:pt x="2632" y="2333"/>
                </a:lnTo>
                <a:lnTo>
                  <a:pt x="2632" y="2333"/>
                </a:lnTo>
                <a:lnTo>
                  <a:pt x="2718" y="2311"/>
                </a:lnTo>
                <a:lnTo>
                  <a:pt x="2803" y="2290"/>
                </a:lnTo>
                <a:lnTo>
                  <a:pt x="2932" y="2183"/>
                </a:lnTo>
                <a:lnTo>
                  <a:pt x="3146" y="1948"/>
                </a:lnTo>
                <a:lnTo>
                  <a:pt x="3146" y="1948"/>
                </a:lnTo>
                <a:lnTo>
                  <a:pt x="3210" y="1862"/>
                </a:lnTo>
                <a:lnTo>
                  <a:pt x="3274" y="1841"/>
                </a:lnTo>
                <a:lnTo>
                  <a:pt x="3317" y="1819"/>
                </a:lnTo>
                <a:lnTo>
                  <a:pt x="3360" y="1819"/>
                </a:lnTo>
                <a:lnTo>
                  <a:pt x="3403" y="1862"/>
                </a:lnTo>
                <a:lnTo>
                  <a:pt x="3445" y="1905"/>
                </a:lnTo>
                <a:lnTo>
                  <a:pt x="3552" y="2055"/>
                </a:lnTo>
                <a:lnTo>
                  <a:pt x="3552" y="2055"/>
                </a:lnTo>
                <a:lnTo>
                  <a:pt x="3638" y="2183"/>
                </a:lnTo>
                <a:lnTo>
                  <a:pt x="3702" y="2333"/>
                </a:lnTo>
                <a:lnTo>
                  <a:pt x="3766" y="2483"/>
                </a:lnTo>
                <a:lnTo>
                  <a:pt x="3809" y="2654"/>
                </a:lnTo>
                <a:lnTo>
                  <a:pt x="3809" y="2654"/>
                </a:lnTo>
                <a:lnTo>
                  <a:pt x="3830" y="2846"/>
                </a:lnTo>
                <a:lnTo>
                  <a:pt x="3830" y="3060"/>
                </a:lnTo>
                <a:lnTo>
                  <a:pt x="3830" y="3274"/>
                </a:lnTo>
                <a:lnTo>
                  <a:pt x="3852" y="3381"/>
                </a:lnTo>
                <a:lnTo>
                  <a:pt x="3873" y="3488"/>
                </a:lnTo>
                <a:lnTo>
                  <a:pt x="3873" y="3488"/>
                </a:lnTo>
                <a:lnTo>
                  <a:pt x="3895" y="3552"/>
                </a:lnTo>
                <a:lnTo>
                  <a:pt x="3937" y="3617"/>
                </a:lnTo>
                <a:lnTo>
                  <a:pt x="3959" y="3681"/>
                </a:lnTo>
                <a:lnTo>
                  <a:pt x="4002" y="3745"/>
                </a:lnTo>
                <a:lnTo>
                  <a:pt x="4002" y="3745"/>
                </a:lnTo>
                <a:lnTo>
                  <a:pt x="4002" y="3831"/>
                </a:lnTo>
                <a:lnTo>
                  <a:pt x="4002" y="3916"/>
                </a:lnTo>
                <a:lnTo>
                  <a:pt x="3959" y="4087"/>
                </a:lnTo>
                <a:lnTo>
                  <a:pt x="3959" y="4087"/>
                </a:lnTo>
                <a:lnTo>
                  <a:pt x="3916" y="4301"/>
                </a:lnTo>
                <a:lnTo>
                  <a:pt x="3852" y="4515"/>
                </a:lnTo>
                <a:lnTo>
                  <a:pt x="3702" y="4922"/>
                </a:lnTo>
                <a:lnTo>
                  <a:pt x="3509" y="5328"/>
                </a:lnTo>
                <a:lnTo>
                  <a:pt x="3360" y="5735"/>
                </a:lnTo>
                <a:lnTo>
                  <a:pt x="3360" y="5735"/>
                </a:lnTo>
                <a:lnTo>
                  <a:pt x="3231" y="5992"/>
                </a:lnTo>
                <a:lnTo>
                  <a:pt x="3146" y="6184"/>
                </a:lnTo>
                <a:lnTo>
                  <a:pt x="3060" y="6355"/>
                </a:lnTo>
                <a:lnTo>
                  <a:pt x="2953" y="6505"/>
                </a:lnTo>
                <a:lnTo>
                  <a:pt x="2825" y="6633"/>
                </a:lnTo>
                <a:lnTo>
                  <a:pt x="2761" y="6676"/>
                </a:lnTo>
                <a:lnTo>
                  <a:pt x="2696" y="6719"/>
                </a:lnTo>
                <a:lnTo>
                  <a:pt x="2632" y="6719"/>
                </a:lnTo>
                <a:lnTo>
                  <a:pt x="2568" y="6698"/>
                </a:lnTo>
                <a:lnTo>
                  <a:pt x="2568" y="6698"/>
                </a:lnTo>
                <a:lnTo>
                  <a:pt x="2483" y="6676"/>
                </a:lnTo>
                <a:lnTo>
                  <a:pt x="2418" y="6612"/>
                </a:lnTo>
                <a:lnTo>
                  <a:pt x="2311" y="6441"/>
                </a:lnTo>
                <a:lnTo>
                  <a:pt x="2140" y="6077"/>
                </a:lnTo>
                <a:lnTo>
                  <a:pt x="2140" y="6077"/>
                </a:lnTo>
                <a:lnTo>
                  <a:pt x="1734" y="5285"/>
                </a:lnTo>
                <a:lnTo>
                  <a:pt x="1734" y="5285"/>
                </a:lnTo>
                <a:close/>
                <a:moveTo>
                  <a:pt x="2803" y="8366"/>
                </a:moveTo>
                <a:lnTo>
                  <a:pt x="2803" y="8366"/>
                </a:lnTo>
                <a:lnTo>
                  <a:pt x="2782" y="8409"/>
                </a:lnTo>
                <a:lnTo>
                  <a:pt x="2739" y="8452"/>
                </a:lnTo>
                <a:lnTo>
                  <a:pt x="2632" y="8516"/>
                </a:lnTo>
                <a:lnTo>
                  <a:pt x="2589" y="8538"/>
                </a:lnTo>
                <a:lnTo>
                  <a:pt x="2547" y="8538"/>
                </a:lnTo>
                <a:lnTo>
                  <a:pt x="2525" y="8495"/>
                </a:lnTo>
                <a:lnTo>
                  <a:pt x="2504" y="8431"/>
                </a:lnTo>
                <a:lnTo>
                  <a:pt x="2504" y="8431"/>
                </a:lnTo>
                <a:lnTo>
                  <a:pt x="2525" y="8345"/>
                </a:lnTo>
                <a:lnTo>
                  <a:pt x="2547" y="8302"/>
                </a:lnTo>
                <a:lnTo>
                  <a:pt x="2589" y="8238"/>
                </a:lnTo>
                <a:lnTo>
                  <a:pt x="2654" y="8217"/>
                </a:lnTo>
                <a:lnTo>
                  <a:pt x="2696" y="8217"/>
                </a:lnTo>
                <a:lnTo>
                  <a:pt x="2739" y="8238"/>
                </a:lnTo>
                <a:lnTo>
                  <a:pt x="2782" y="8281"/>
                </a:lnTo>
                <a:lnTo>
                  <a:pt x="2803" y="8366"/>
                </a:lnTo>
                <a:lnTo>
                  <a:pt x="2803" y="8366"/>
                </a:lnTo>
                <a:close/>
                <a:moveTo>
                  <a:pt x="2269" y="7489"/>
                </a:moveTo>
                <a:lnTo>
                  <a:pt x="2269" y="7489"/>
                </a:lnTo>
                <a:lnTo>
                  <a:pt x="2226" y="7446"/>
                </a:lnTo>
                <a:lnTo>
                  <a:pt x="2226" y="7425"/>
                </a:lnTo>
                <a:lnTo>
                  <a:pt x="2290" y="7361"/>
                </a:lnTo>
                <a:lnTo>
                  <a:pt x="2290" y="7361"/>
                </a:lnTo>
                <a:lnTo>
                  <a:pt x="2311" y="7382"/>
                </a:lnTo>
                <a:lnTo>
                  <a:pt x="2311" y="7425"/>
                </a:lnTo>
                <a:lnTo>
                  <a:pt x="2290" y="7446"/>
                </a:lnTo>
                <a:lnTo>
                  <a:pt x="2269" y="7489"/>
                </a:lnTo>
                <a:lnTo>
                  <a:pt x="2269" y="7489"/>
                </a:lnTo>
                <a:close/>
                <a:moveTo>
                  <a:pt x="1926" y="7361"/>
                </a:moveTo>
                <a:lnTo>
                  <a:pt x="1926" y="7361"/>
                </a:lnTo>
                <a:lnTo>
                  <a:pt x="1883" y="7361"/>
                </a:lnTo>
                <a:lnTo>
                  <a:pt x="1862" y="7339"/>
                </a:lnTo>
                <a:lnTo>
                  <a:pt x="1798" y="7275"/>
                </a:lnTo>
                <a:lnTo>
                  <a:pt x="1755" y="7190"/>
                </a:lnTo>
                <a:lnTo>
                  <a:pt x="1734" y="7083"/>
                </a:lnTo>
                <a:lnTo>
                  <a:pt x="1712" y="6890"/>
                </a:lnTo>
                <a:lnTo>
                  <a:pt x="1712" y="6805"/>
                </a:lnTo>
                <a:lnTo>
                  <a:pt x="1712" y="6805"/>
                </a:lnTo>
                <a:lnTo>
                  <a:pt x="1755" y="6655"/>
                </a:lnTo>
                <a:lnTo>
                  <a:pt x="1819" y="6484"/>
                </a:lnTo>
                <a:lnTo>
                  <a:pt x="1862" y="6398"/>
                </a:lnTo>
                <a:lnTo>
                  <a:pt x="1905" y="6334"/>
                </a:lnTo>
                <a:lnTo>
                  <a:pt x="1969" y="6291"/>
                </a:lnTo>
                <a:lnTo>
                  <a:pt x="2012" y="6312"/>
                </a:lnTo>
                <a:lnTo>
                  <a:pt x="2012" y="6312"/>
                </a:lnTo>
                <a:lnTo>
                  <a:pt x="2076" y="6398"/>
                </a:lnTo>
                <a:lnTo>
                  <a:pt x="2204" y="6591"/>
                </a:lnTo>
                <a:lnTo>
                  <a:pt x="2376" y="6890"/>
                </a:lnTo>
                <a:lnTo>
                  <a:pt x="2376" y="6890"/>
                </a:lnTo>
                <a:lnTo>
                  <a:pt x="2354" y="6933"/>
                </a:lnTo>
                <a:lnTo>
                  <a:pt x="2311" y="6997"/>
                </a:lnTo>
                <a:lnTo>
                  <a:pt x="2183" y="7147"/>
                </a:lnTo>
                <a:lnTo>
                  <a:pt x="2033" y="7297"/>
                </a:lnTo>
                <a:lnTo>
                  <a:pt x="1969" y="7339"/>
                </a:lnTo>
                <a:lnTo>
                  <a:pt x="1926" y="7361"/>
                </a:lnTo>
                <a:lnTo>
                  <a:pt x="1926" y="7361"/>
                </a:lnTo>
                <a:close/>
                <a:moveTo>
                  <a:pt x="3146" y="9458"/>
                </a:moveTo>
                <a:lnTo>
                  <a:pt x="3146" y="9458"/>
                </a:lnTo>
                <a:lnTo>
                  <a:pt x="3103" y="9479"/>
                </a:lnTo>
                <a:lnTo>
                  <a:pt x="2996" y="9543"/>
                </a:lnTo>
                <a:lnTo>
                  <a:pt x="2718" y="9650"/>
                </a:lnTo>
                <a:lnTo>
                  <a:pt x="2440" y="9714"/>
                </a:lnTo>
                <a:lnTo>
                  <a:pt x="2354" y="9736"/>
                </a:lnTo>
                <a:lnTo>
                  <a:pt x="2290" y="9714"/>
                </a:lnTo>
                <a:lnTo>
                  <a:pt x="2290" y="9714"/>
                </a:lnTo>
                <a:lnTo>
                  <a:pt x="2269" y="9693"/>
                </a:lnTo>
                <a:lnTo>
                  <a:pt x="2269" y="9650"/>
                </a:lnTo>
                <a:lnTo>
                  <a:pt x="2311" y="9565"/>
                </a:lnTo>
                <a:lnTo>
                  <a:pt x="2397" y="9479"/>
                </a:lnTo>
                <a:lnTo>
                  <a:pt x="2504" y="9372"/>
                </a:lnTo>
                <a:lnTo>
                  <a:pt x="2739" y="9201"/>
                </a:lnTo>
                <a:lnTo>
                  <a:pt x="2910" y="9137"/>
                </a:lnTo>
                <a:lnTo>
                  <a:pt x="2910" y="9137"/>
                </a:lnTo>
                <a:lnTo>
                  <a:pt x="2953" y="9137"/>
                </a:lnTo>
                <a:lnTo>
                  <a:pt x="3017" y="9137"/>
                </a:lnTo>
                <a:lnTo>
                  <a:pt x="3039" y="9179"/>
                </a:lnTo>
                <a:lnTo>
                  <a:pt x="3082" y="9201"/>
                </a:lnTo>
                <a:lnTo>
                  <a:pt x="3124" y="9329"/>
                </a:lnTo>
                <a:lnTo>
                  <a:pt x="3146" y="9458"/>
                </a:lnTo>
                <a:lnTo>
                  <a:pt x="3146" y="9458"/>
                </a:lnTo>
                <a:close/>
                <a:moveTo>
                  <a:pt x="2718" y="7896"/>
                </a:moveTo>
                <a:lnTo>
                  <a:pt x="2718" y="7896"/>
                </a:lnTo>
                <a:lnTo>
                  <a:pt x="2718" y="7853"/>
                </a:lnTo>
                <a:lnTo>
                  <a:pt x="2718" y="7832"/>
                </a:lnTo>
                <a:lnTo>
                  <a:pt x="2739" y="7725"/>
                </a:lnTo>
                <a:lnTo>
                  <a:pt x="2761" y="7639"/>
                </a:lnTo>
                <a:lnTo>
                  <a:pt x="2782" y="7553"/>
                </a:lnTo>
                <a:lnTo>
                  <a:pt x="2782" y="7553"/>
                </a:lnTo>
                <a:lnTo>
                  <a:pt x="2739" y="7511"/>
                </a:lnTo>
                <a:lnTo>
                  <a:pt x="2696" y="7468"/>
                </a:lnTo>
                <a:lnTo>
                  <a:pt x="2696" y="7425"/>
                </a:lnTo>
                <a:lnTo>
                  <a:pt x="2696" y="7404"/>
                </a:lnTo>
                <a:lnTo>
                  <a:pt x="2696" y="7382"/>
                </a:lnTo>
                <a:lnTo>
                  <a:pt x="2739" y="7361"/>
                </a:lnTo>
                <a:lnTo>
                  <a:pt x="2739" y="7361"/>
                </a:lnTo>
                <a:lnTo>
                  <a:pt x="2803" y="7382"/>
                </a:lnTo>
                <a:lnTo>
                  <a:pt x="2910" y="7446"/>
                </a:lnTo>
                <a:lnTo>
                  <a:pt x="2975" y="7511"/>
                </a:lnTo>
                <a:lnTo>
                  <a:pt x="3017" y="7575"/>
                </a:lnTo>
                <a:lnTo>
                  <a:pt x="3017" y="7575"/>
                </a:lnTo>
                <a:lnTo>
                  <a:pt x="2996" y="7639"/>
                </a:lnTo>
                <a:lnTo>
                  <a:pt x="2889" y="7746"/>
                </a:lnTo>
                <a:lnTo>
                  <a:pt x="2782" y="7832"/>
                </a:lnTo>
                <a:lnTo>
                  <a:pt x="2718" y="7896"/>
                </a:lnTo>
                <a:lnTo>
                  <a:pt x="2718" y="7896"/>
                </a:lnTo>
                <a:close/>
                <a:moveTo>
                  <a:pt x="3317" y="7425"/>
                </a:moveTo>
                <a:lnTo>
                  <a:pt x="3317" y="7425"/>
                </a:lnTo>
                <a:lnTo>
                  <a:pt x="3253" y="7425"/>
                </a:lnTo>
                <a:lnTo>
                  <a:pt x="3167" y="7382"/>
                </a:lnTo>
                <a:lnTo>
                  <a:pt x="2953" y="7232"/>
                </a:lnTo>
                <a:lnTo>
                  <a:pt x="2761" y="7083"/>
                </a:lnTo>
                <a:lnTo>
                  <a:pt x="2654" y="6997"/>
                </a:lnTo>
                <a:lnTo>
                  <a:pt x="2654" y="6997"/>
                </a:lnTo>
                <a:lnTo>
                  <a:pt x="2782" y="6954"/>
                </a:lnTo>
                <a:lnTo>
                  <a:pt x="2910" y="6933"/>
                </a:lnTo>
                <a:lnTo>
                  <a:pt x="3017" y="6912"/>
                </a:lnTo>
                <a:lnTo>
                  <a:pt x="3146" y="6847"/>
                </a:lnTo>
                <a:lnTo>
                  <a:pt x="3146" y="6847"/>
                </a:lnTo>
                <a:lnTo>
                  <a:pt x="3210" y="6783"/>
                </a:lnTo>
                <a:lnTo>
                  <a:pt x="3231" y="6698"/>
                </a:lnTo>
                <a:lnTo>
                  <a:pt x="3253" y="6633"/>
                </a:lnTo>
                <a:lnTo>
                  <a:pt x="3274" y="6548"/>
                </a:lnTo>
                <a:lnTo>
                  <a:pt x="3274" y="6548"/>
                </a:lnTo>
                <a:lnTo>
                  <a:pt x="3338" y="6419"/>
                </a:lnTo>
                <a:lnTo>
                  <a:pt x="3403" y="6377"/>
                </a:lnTo>
                <a:lnTo>
                  <a:pt x="3445" y="6377"/>
                </a:lnTo>
                <a:lnTo>
                  <a:pt x="3445" y="6377"/>
                </a:lnTo>
                <a:lnTo>
                  <a:pt x="3509" y="6441"/>
                </a:lnTo>
                <a:lnTo>
                  <a:pt x="3595" y="6548"/>
                </a:lnTo>
                <a:lnTo>
                  <a:pt x="3723" y="6740"/>
                </a:lnTo>
                <a:lnTo>
                  <a:pt x="3723" y="6740"/>
                </a:lnTo>
                <a:lnTo>
                  <a:pt x="3659" y="6890"/>
                </a:lnTo>
                <a:lnTo>
                  <a:pt x="3552" y="7125"/>
                </a:lnTo>
                <a:lnTo>
                  <a:pt x="3424" y="7318"/>
                </a:lnTo>
                <a:lnTo>
                  <a:pt x="3360" y="7404"/>
                </a:lnTo>
                <a:lnTo>
                  <a:pt x="3317" y="7425"/>
                </a:lnTo>
                <a:lnTo>
                  <a:pt x="3317" y="7425"/>
                </a:lnTo>
                <a:close/>
                <a:moveTo>
                  <a:pt x="2910" y="4708"/>
                </a:moveTo>
                <a:lnTo>
                  <a:pt x="2910" y="4708"/>
                </a:lnTo>
                <a:lnTo>
                  <a:pt x="2975" y="4644"/>
                </a:lnTo>
                <a:lnTo>
                  <a:pt x="3060" y="4515"/>
                </a:lnTo>
                <a:lnTo>
                  <a:pt x="3082" y="4472"/>
                </a:lnTo>
                <a:lnTo>
                  <a:pt x="3082" y="4408"/>
                </a:lnTo>
                <a:lnTo>
                  <a:pt x="3060" y="4365"/>
                </a:lnTo>
                <a:lnTo>
                  <a:pt x="3017" y="4344"/>
                </a:lnTo>
                <a:lnTo>
                  <a:pt x="3017" y="4344"/>
                </a:lnTo>
                <a:lnTo>
                  <a:pt x="2975" y="4344"/>
                </a:lnTo>
                <a:lnTo>
                  <a:pt x="2932" y="4365"/>
                </a:lnTo>
                <a:lnTo>
                  <a:pt x="2846" y="4472"/>
                </a:lnTo>
                <a:lnTo>
                  <a:pt x="2782" y="4558"/>
                </a:lnTo>
                <a:lnTo>
                  <a:pt x="2761" y="4601"/>
                </a:lnTo>
                <a:lnTo>
                  <a:pt x="2718" y="4622"/>
                </a:lnTo>
                <a:lnTo>
                  <a:pt x="2718" y="4622"/>
                </a:lnTo>
                <a:lnTo>
                  <a:pt x="2675" y="4601"/>
                </a:lnTo>
                <a:lnTo>
                  <a:pt x="2654" y="4601"/>
                </a:lnTo>
                <a:lnTo>
                  <a:pt x="2611" y="4558"/>
                </a:lnTo>
                <a:lnTo>
                  <a:pt x="2611" y="4515"/>
                </a:lnTo>
                <a:lnTo>
                  <a:pt x="2589" y="4408"/>
                </a:lnTo>
                <a:lnTo>
                  <a:pt x="2589" y="4280"/>
                </a:lnTo>
                <a:lnTo>
                  <a:pt x="2654" y="4023"/>
                </a:lnTo>
                <a:lnTo>
                  <a:pt x="2696" y="3852"/>
                </a:lnTo>
                <a:lnTo>
                  <a:pt x="2696" y="3852"/>
                </a:lnTo>
                <a:lnTo>
                  <a:pt x="2675" y="3788"/>
                </a:lnTo>
                <a:lnTo>
                  <a:pt x="2654" y="3745"/>
                </a:lnTo>
                <a:lnTo>
                  <a:pt x="2611" y="3745"/>
                </a:lnTo>
                <a:lnTo>
                  <a:pt x="2547" y="3766"/>
                </a:lnTo>
                <a:lnTo>
                  <a:pt x="2547" y="3766"/>
                </a:lnTo>
                <a:lnTo>
                  <a:pt x="2504" y="3809"/>
                </a:lnTo>
                <a:lnTo>
                  <a:pt x="2483" y="3873"/>
                </a:lnTo>
                <a:lnTo>
                  <a:pt x="2418" y="4066"/>
                </a:lnTo>
                <a:lnTo>
                  <a:pt x="2397" y="4258"/>
                </a:lnTo>
                <a:lnTo>
                  <a:pt x="2376" y="4387"/>
                </a:lnTo>
                <a:lnTo>
                  <a:pt x="2376" y="4387"/>
                </a:lnTo>
                <a:lnTo>
                  <a:pt x="2397" y="4515"/>
                </a:lnTo>
                <a:lnTo>
                  <a:pt x="2418" y="4622"/>
                </a:lnTo>
                <a:lnTo>
                  <a:pt x="2483" y="4708"/>
                </a:lnTo>
                <a:lnTo>
                  <a:pt x="2547" y="4772"/>
                </a:lnTo>
                <a:lnTo>
                  <a:pt x="2632" y="4815"/>
                </a:lnTo>
                <a:lnTo>
                  <a:pt x="2718" y="4836"/>
                </a:lnTo>
                <a:lnTo>
                  <a:pt x="2825" y="4793"/>
                </a:lnTo>
                <a:lnTo>
                  <a:pt x="2910" y="4708"/>
                </a:lnTo>
                <a:lnTo>
                  <a:pt x="2910" y="4708"/>
                </a:lnTo>
                <a:close/>
                <a:moveTo>
                  <a:pt x="2376" y="3060"/>
                </a:moveTo>
                <a:lnTo>
                  <a:pt x="2376" y="3060"/>
                </a:lnTo>
                <a:lnTo>
                  <a:pt x="2397" y="2996"/>
                </a:lnTo>
                <a:lnTo>
                  <a:pt x="2376" y="2953"/>
                </a:lnTo>
                <a:lnTo>
                  <a:pt x="2354" y="2911"/>
                </a:lnTo>
                <a:lnTo>
                  <a:pt x="2311" y="2868"/>
                </a:lnTo>
                <a:lnTo>
                  <a:pt x="2204" y="2804"/>
                </a:lnTo>
                <a:lnTo>
                  <a:pt x="2097" y="2782"/>
                </a:lnTo>
                <a:lnTo>
                  <a:pt x="2097" y="2782"/>
                </a:lnTo>
                <a:lnTo>
                  <a:pt x="1990" y="2825"/>
                </a:lnTo>
                <a:lnTo>
                  <a:pt x="1883" y="2889"/>
                </a:lnTo>
                <a:lnTo>
                  <a:pt x="1798" y="2996"/>
                </a:lnTo>
                <a:lnTo>
                  <a:pt x="1776" y="3039"/>
                </a:lnTo>
                <a:lnTo>
                  <a:pt x="1776" y="3103"/>
                </a:lnTo>
                <a:lnTo>
                  <a:pt x="1776" y="3103"/>
                </a:lnTo>
                <a:lnTo>
                  <a:pt x="1776" y="3189"/>
                </a:lnTo>
                <a:lnTo>
                  <a:pt x="1819" y="3231"/>
                </a:lnTo>
                <a:lnTo>
                  <a:pt x="1841" y="3253"/>
                </a:lnTo>
                <a:lnTo>
                  <a:pt x="1905" y="3231"/>
                </a:lnTo>
                <a:lnTo>
                  <a:pt x="1990" y="3146"/>
                </a:lnTo>
                <a:lnTo>
                  <a:pt x="2076" y="3082"/>
                </a:lnTo>
                <a:lnTo>
                  <a:pt x="2076" y="3082"/>
                </a:lnTo>
                <a:lnTo>
                  <a:pt x="2119" y="3082"/>
                </a:lnTo>
                <a:lnTo>
                  <a:pt x="2162" y="3082"/>
                </a:lnTo>
                <a:lnTo>
                  <a:pt x="2226" y="3124"/>
                </a:lnTo>
                <a:lnTo>
                  <a:pt x="2269" y="3124"/>
                </a:lnTo>
                <a:lnTo>
                  <a:pt x="2311" y="3124"/>
                </a:lnTo>
                <a:lnTo>
                  <a:pt x="2354" y="3103"/>
                </a:lnTo>
                <a:lnTo>
                  <a:pt x="2376" y="3060"/>
                </a:lnTo>
                <a:lnTo>
                  <a:pt x="2376" y="3060"/>
                </a:lnTo>
                <a:close/>
                <a:moveTo>
                  <a:pt x="2975" y="3167"/>
                </a:moveTo>
                <a:lnTo>
                  <a:pt x="2975" y="3167"/>
                </a:lnTo>
                <a:lnTo>
                  <a:pt x="3017" y="3189"/>
                </a:lnTo>
                <a:lnTo>
                  <a:pt x="3039" y="3167"/>
                </a:lnTo>
                <a:lnTo>
                  <a:pt x="3124" y="3124"/>
                </a:lnTo>
                <a:lnTo>
                  <a:pt x="3210" y="3060"/>
                </a:lnTo>
                <a:lnTo>
                  <a:pt x="3253" y="3060"/>
                </a:lnTo>
                <a:lnTo>
                  <a:pt x="3317" y="3060"/>
                </a:lnTo>
                <a:lnTo>
                  <a:pt x="3317" y="3060"/>
                </a:lnTo>
                <a:lnTo>
                  <a:pt x="3403" y="3060"/>
                </a:lnTo>
                <a:lnTo>
                  <a:pt x="3424" y="3039"/>
                </a:lnTo>
                <a:lnTo>
                  <a:pt x="3445" y="3017"/>
                </a:lnTo>
                <a:lnTo>
                  <a:pt x="3467" y="2975"/>
                </a:lnTo>
                <a:lnTo>
                  <a:pt x="3424" y="2911"/>
                </a:lnTo>
                <a:lnTo>
                  <a:pt x="3381" y="2846"/>
                </a:lnTo>
                <a:lnTo>
                  <a:pt x="3296" y="2804"/>
                </a:lnTo>
                <a:lnTo>
                  <a:pt x="3189" y="2804"/>
                </a:lnTo>
                <a:lnTo>
                  <a:pt x="3146" y="2825"/>
                </a:lnTo>
                <a:lnTo>
                  <a:pt x="3082" y="2846"/>
                </a:lnTo>
                <a:lnTo>
                  <a:pt x="3082" y="2846"/>
                </a:lnTo>
                <a:lnTo>
                  <a:pt x="3017" y="2911"/>
                </a:lnTo>
                <a:lnTo>
                  <a:pt x="2953" y="2996"/>
                </a:lnTo>
                <a:lnTo>
                  <a:pt x="2932" y="3039"/>
                </a:lnTo>
                <a:lnTo>
                  <a:pt x="2932" y="3082"/>
                </a:lnTo>
                <a:lnTo>
                  <a:pt x="2932" y="3124"/>
                </a:lnTo>
                <a:lnTo>
                  <a:pt x="2975" y="3167"/>
                </a:lnTo>
                <a:lnTo>
                  <a:pt x="2975" y="3167"/>
                </a:lnTo>
                <a:close/>
                <a:moveTo>
                  <a:pt x="3103" y="3510"/>
                </a:moveTo>
                <a:lnTo>
                  <a:pt x="3103" y="3510"/>
                </a:lnTo>
                <a:lnTo>
                  <a:pt x="3103" y="3638"/>
                </a:lnTo>
                <a:lnTo>
                  <a:pt x="3124" y="3724"/>
                </a:lnTo>
                <a:lnTo>
                  <a:pt x="3167" y="3766"/>
                </a:lnTo>
                <a:lnTo>
                  <a:pt x="3210" y="3788"/>
                </a:lnTo>
                <a:lnTo>
                  <a:pt x="3253" y="3766"/>
                </a:lnTo>
                <a:lnTo>
                  <a:pt x="3296" y="3724"/>
                </a:lnTo>
                <a:lnTo>
                  <a:pt x="3338" y="3659"/>
                </a:lnTo>
                <a:lnTo>
                  <a:pt x="3360" y="3552"/>
                </a:lnTo>
                <a:lnTo>
                  <a:pt x="3360" y="3552"/>
                </a:lnTo>
                <a:lnTo>
                  <a:pt x="3360" y="3445"/>
                </a:lnTo>
                <a:lnTo>
                  <a:pt x="3317" y="3360"/>
                </a:lnTo>
                <a:lnTo>
                  <a:pt x="3274" y="3317"/>
                </a:lnTo>
                <a:lnTo>
                  <a:pt x="3231" y="3296"/>
                </a:lnTo>
                <a:lnTo>
                  <a:pt x="3189" y="3296"/>
                </a:lnTo>
                <a:lnTo>
                  <a:pt x="3146" y="3338"/>
                </a:lnTo>
                <a:lnTo>
                  <a:pt x="3103" y="3403"/>
                </a:lnTo>
                <a:lnTo>
                  <a:pt x="3103" y="3510"/>
                </a:lnTo>
                <a:lnTo>
                  <a:pt x="3103" y="3510"/>
                </a:lnTo>
                <a:close/>
                <a:moveTo>
                  <a:pt x="2269" y="3574"/>
                </a:moveTo>
                <a:lnTo>
                  <a:pt x="2269" y="3574"/>
                </a:lnTo>
                <a:lnTo>
                  <a:pt x="2247" y="3510"/>
                </a:lnTo>
                <a:lnTo>
                  <a:pt x="2226" y="3424"/>
                </a:lnTo>
                <a:lnTo>
                  <a:pt x="2183" y="3360"/>
                </a:lnTo>
                <a:lnTo>
                  <a:pt x="2140" y="3338"/>
                </a:lnTo>
                <a:lnTo>
                  <a:pt x="2097" y="3338"/>
                </a:lnTo>
                <a:lnTo>
                  <a:pt x="2097" y="3338"/>
                </a:lnTo>
                <a:lnTo>
                  <a:pt x="2076" y="3338"/>
                </a:lnTo>
                <a:lnTo>
                  <a:pt x="2033" y="3381"/>
                </a:lnTo>
                <a:lnTo>
                  <a:pt x="2012" y="3445"/>
                </a:lnTo>
                <a:lnTo>
                  <a:pt x="2012" y="3617"/>
                </a:lnTo>
                <a:lnTo>
                  <a:pt x="2012" y="3617"/>
                </a:lnTo>
                <a:lnTo>
                  <a:pt x="2012" y="3702"/>
                </a:lnTo>
                <a:lnTo>
                  <a:pt x="2012" y="3788"/>
                </a:lnTo>
                <a:lnTo>
                  <a:pt x="2033" y="3831"/>
                </a:lnTo>
                <a:lnTo>
                  <a:pt x="2055" y="3852"/>
                </a:lnTo>
                <a:lnTo>
                  <a:pt x="2097" y="3873"/>
                </a:lnTo>
                <a:lnTo>
                  <a:pt x="2140" y="3873"/>
                </a:lnTo>
                <a:lnTo>
                  <a:pt x="2140" y="3873"/>
                </a:lnTo>
                <a:lnTo>
                  <a:pt x="2183" y="3852"/>
                </a:lnTo>
                <a:lnTo>
                  <a:pt x="2226" y="3809"/>
                </a:lnTo>
                <a:lnTo>
                  <a:pt x="2247" y="3745"/>
                </a:lnTo>
                <a:lnTo>
                  <a:pt x="2269" y="3659"/>
                </a:lnTo>
                <a:lnTo>
                  <a:pt x="2269" y="3574"/>
                </a:lnTo>
                <a:lnTo>
                  <a:pt x="2269" y="3574"/>
                </a:lnTo>
                <a:close/>
                <a:moveTo>
                  <a:pt x="2696" y="5029"/>
                </a:moveTo>
                <a:lnTo>
                  <a:pt x="2696" y="5029"/>
                </a:lnTo>
                <a:lnTo>
                  <a:pt x="2611" y="5050"/>
                </a:lnTo>
                <a:lnTo>
                  <a:pt x="2525" y="5093"/>
                </a:lnTo>
                <a:lnTo>
                  <a:pt x="2461" y="5136"/>
                </a:lnTo>
                <a:lnTo>
                  <a:pt x="2440" y="5178"/>
                </a:lnTo>
                <a:lnTo>
                  <a:pt x="2440" y="5221"/>
                </a:lnTo>
                <a:lnTo>
                  <a:pt x="2440" y="5221"/>
                </a:lnTo>
                <a:lnTo>
                  <a:pt x="2461" y="5243"/>
                </a:lnTo>
                <a:lnTo>
                  <a:pt x="2483" y="5264"/>
                </a:lnTo>
                <a:lnTo>
                  <a:pt x="2589" y="5285"/>
                </a:lnTo>
                <a:lnTo>
                  <a:pt x="2782" y="5243"/>
                </a:lnTo>
                <a:lnTo>
                  <a:pt x="2782" y="5243"/>
                </a:lnTo>
                <a:lnTo>
                  <a:pt x="2803" y="5264"/>
                </a:lnTo>
                <a:lnTo>
                  <a:pt x="2889" y="5264"/>
                </a:lnTo>
                <a:lnTo>
                  <a:pt x="2953" y="5221"/>
                </a:lnTo>
                <a:lnTo>
                  <a:pt x="2975" y="5200"/>
                </a:lnTo>
                <a:lnTo>
                  <a:pt x="2975" y="5157"/>
                </a:lnTo>
                <a:lnTo>
                  <a:pt x="2975" y="5157"/>
                </a:lnTo>
                <a:lnTo>
                  <a:pt x="2953" y="5114"/>
                </a:lnTo>
                <a:lnTo>
                  <a:pt x="2932" y="5093"/>
                </a:lnTo>
                <a:lnTo>
                  <a:pt x="2868" y="5050"/>
                </a:lnTo>
                <a:lnTo>
                  <a:pt x="2761" y="5029"/>
                </a:lnTo>
                <a:lnTo>
                  <a:pt x="2696" y="5029"/>
                </a:lnTo>
                <a:lnTo>
                  <a:pt x="2696" y="502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29;p18">
            <a:extLst>
              <a:ext uri="{FF2B5EF4-FFF2-40B4-BE49-F238E27FC236}">
                <a16:creationId xmlns:a16="http://schemas.microsoft.com/office/drawing/2014/main" id="{1BAC73EE-F6E9-42ED-A02F-E881742D3067}"/>
              </a:ext>
            </a:extLst>
          </p:cNvPr>
          <p:cNvSpPr txBox="1">
            <a:spLocks/>
          </p:cNvSpPr>
          <p:nvPr/>
        </p:nvSpPr>
        <p:spPr>
          <a:xfrm>
            <a:off x="597269" y="3680949"/>
            <a:ext cx="2186940" cy="409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Quicksand"/>
              <a:buNone/>
            </a:pPr>
            <a:r>
              <a:rPr lang="en-US" sz="1600" b="1" dirty="0" err="1"/>
              <a:t>Kebudayaan</a:t>
            </a:r>
            <a:endParaRPr lang="en-US" sz="1600" b="1" dirty="0"/>
          </a:p>
        </p:txBody>
      </p:sp>
      <p:sp>
        <p:nvSpPr>
          <p:cNvPr id="9" name="Google Shape;729;p18">
            <a:extLst>
              <a:ext uri="{FF2B5EF4-FFF2-40B4-BE49-F238E27FC236}">
                <a16:creationId xmlns:a16="http://schemas.microsoft.com/office/drawing/2014/main" id="{5F64127C-1F60-4B19-8872-0A9A215BCEF8}"/>
              </a:ext>
            </a:extLst>
          </p:cNvPr>
          <p:cNvSpPr txBox="1">
            <a:spLocks/>
          </p:cNvSpPr>
          <p:nvPr/>
        </p:nvSpPr>
        <p:spPr>
          <a:xfrm>
            <a:off x="6572086" y="3680949"/>
            <a:ext cx="2186940" cy="409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Quicksand"/>
              <a:buNone/>
            </a:pPr>
            <a:r>
              <a:rPr lang="en-US" sz="1600" b="1" dirty="0" err="1"/>
              <a:t>Religius</a:t>
            </a:r>
            <a:endParaRPr lang="en-US" sz="1600" b="1" dirty="0"/>
          </a:p>
        </p:txBody>
      </p:sp>
      <p:sp>
        <p:nvSpPr>
          <p:cNvPr id="10" name="Google Shape;729;p18">
            <a:extLst>
              <a:ext uri="{FF2B5EF4-FFF2-40B4-BE49-F238E27FC236}">
                <a16:creationId xmlns:a16="http://schemas.microsoft.com/office/drawing/2014/main" id="{A9DE2FBF-EE70-495E-AE4F-89C334695A72}"/>
              </a:ext>
            </a:extLst>
          </p:cNvPr>
          <p:cNvSpPr txBox="1">
            <a:spLocks/>
          </p:cNvSpPr>
          <p:nvPr/>
        </p:nvSpPr>
        <p:spPr>
          <a:xfrm>
            <a:off x="3547085" y="3700804"/>
            <a:ext cx="2186940" cy="409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Quicksand"/>
              <a:buNone/>
            </a:pPr>
            <a:r>
              <a:rPr lang="en-US" sz="1600" b="1" dirty="0" err="1"/>
              <a:t>Kenegaraan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" grpId="0" build="p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endParaRPr sz="4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K</a:t>
            </a:r>
            <a:r>
              <a:rPr lang="en" sz="4000" dirty="0"/>
              <a:t>edudukan dan fungsi pancasila</a:t>
            </a:r>
            <a:endParaRPr sz="4000" dirty="0"/>
          </a:p>
        </p:txBody>
      </p:sp>
      <p:sp>
        <p:nvSpPr>
          <p:cNvPr id="717" name="Google Shape;717;p16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Pancasila ada lima, 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2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2"/>
          <p:cNvSpPr txBox="1">
            <a:spLocks noGrp="1"/>
          </p:cNvSpPr>
          <p:nvPr>
            <p:ph type="title"/>
          </p:nvPr>
        </p:nvSpPr>
        <p:spPr>
          <a:xfrm>
            <a:off x="248575" y="417275"/>
            <a:ext cx="3544500" cy="79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ancasila sebagai</a:t>
            </a:r>
            <a:br>
              <a:rPr lang="en" dirty="0"/>
            </a:br>
            <a:r>
              <a:rPr lang="en" dirty="0"/>
              <a:t>pandangan hidup bangsa</a:t>
            </a:r>
            <a:endParaRPr dirty="0"/>
          </a:p>
        </p:txBody>
      </p:sp>
      <p:sp>
        <p:nvSpPr>
          <p:cNvPr id="764" name="Google Shape;764;p22"/>
          <p:cNvSpPr txBox="1">
            <a:spLocks noGrp="1"/>
          </p:cNvSpPr>
          <p:nvPr>
            <p:ph type="body" idx="1"/>
          </p:nvPr>
        </p:nvSpPr>
        <p:spPr>
          <a:xfrm>
            <a:off x="248575" y="1327951"/>
            <a:ext cx="459775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Pancasila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pandangan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/>
              <a:t>bangsa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kristalisasi</a:t>
            </a:r>
            <a:r>
              <a:rPr lang="en-US" sz="1800" dirty="0"/>
              <a:t> </a:t>
            </a:r>
            <a:r>
              <a:rPr lang="en-US" sz="1800" dirty="0" err="1"/>
              <a:t>nilai-nilai</a:t>
            </a:r>
            <a:r>
              <a:rPr lang="en-US" sz="1800" dirty="0"/>
              <a:t> yang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Indonesia.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pandangan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/>
              <a:t>bangsa</a:t>
            </a:r>
            <a:r>
              <a:rPr lang="en-US" sz="1800" dirty="0"/>
              <a:t>, Pancasila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dijunjung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 oleh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warga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pandangan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Pancasila </a:t>
            </a:r>
            <a:r>
              <a:rPr lang="en-US" sz="1800" dirty="0" err="1"/>
              <a:t>berakar</a:t>
            </a:r>
            <a:r>
              <a:rPr lang="en-US" sz="1800" dirty="0"/>
              <a:t> pada </a:t>
            </a:r>
            <a:r>
              <a:rPr lang="en-US" sz="1800" dirty="0" err="1"/>
              <a:t>budaya</a:t>
            </a:r>
            <a:r>
              <a:rPr lang="en-US" sz="1800" dirty="0"/>
              <a:t> dan </a:t>
            </a:r>
            <a:r>
              <a:rPr lang="en-US" sz="1800" dirty="0" err="1"/>
              <a:t>pandangan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Indonesia. </a:t>
            </a:r>
          </a:p>
        </p:txBody>
      </p:sp>
      <p:sp>
        <p:nvSpPr>
          <p:cNvPr id="766" name="Google Shape;766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C9C5D-C732-4BFB-9CB7-E1958DC8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2"/>
          <p:cNvSpPr txBox="1">
            <a:spLocks noGrp="1"/>
          </p:cNvSpPr>
          <p:nvPr>
            <p:ph type="title"/>
          </p:nvPr>
        </p:nvSpPr>
        <p:spPr>
          <a:xfrm>
            <a:off x="3789330" y="355132"/>
            <a:ext cx="4173940" cy="79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ancasila sebagai</a:t>
            </a:r>
            <a:br>
              <a:rPr lang="en" dirty="0"/>
            </a:br>
            <a:r>
              <a:rPr lang="en" dirty="0"/>
              <a:t>dasar negara republik indonesia</a:t>
            </a:r>
            <a:endParaRPr dirty="0"/>
          </a:p>
        </p:txBody>
      </p:sp>
      <p:sp>
        <p:nvSpPr>
          <p:cNvPr id="764" name="Google Shape;764;p22"/>
          <p:cNvSpPr txBox="1">
            <a:spLocks noGrp="1"/>
          </p:cNvSpPr>
          <p:nvPr>
            <p:ph type="body" idx="1"/>
          </p:nvPr>
        </p:nvSpPr>
        <p:spPr>
          <a:xfrm>
            <a:off x="3756661" y="1242060"/>
            <a:ext cx="5263052" cy="27069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/>
              <a:t>Kedudukan</a:t>
            </a:r>
            <a:r>
              <a:rPr lang="en-US" sz="1600" dirty="0"/>
              <a:t> Pancasila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Negara </a:t>
            </a:r>
            <a:r>
              <a:rPr lang="en-US" sz="1600" dirty="0" err="1"/>
              <a:t>menempatkan</a:t>
            </a:r>
            <a:r>
              <a:rPr lang="en-US" sz="1600" dirty="0"/>
              <a:t> Pancasila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hukum</a:t>
            </a:r>
            <a:r>
              <a:rPr lang="en-US" sz="1600" dirty="0"/>
              <a:t> yang paling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segala</a:t>
            </a:r>
            <a:r>
              <a:rPr lang="en-US" sz="1600" dirty="0"/>
              <a:t> </a:t>
            </a:r>
            <a:r>
              <a:rPr lang="en-US" sz="1600" dirty="0" err="1"/>
              <a:t>perundang-undangan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dan </a:t>
            </a:r>
            <a:r>
              <a:rPr lang="en-US" sz="1600" dirty="0" err="1"/>
              <a:t>digali</a:t>
            </a:r>
            <a:r>
              <a:rPr lang="en-US" sz="1600" dirty="0"/>
              <a:t>. 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ditegaskan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Undang-Undang</a:t>
            </a:r>
            <a:r>
              <a:rPr lang="en-US" sz="1600" dirty="0"/>
              <a:t> </a:t>
            </a:r>
            <a:r>
              <a:rPr lang="en-US" sz="1600" dirty="0" err="1"/>
              <a:t>Nomor</a:t>
            </a:r>
            <a:r>
              <a:rPr lang="en-US" sz="1600" dirty="0"/>
              <a:t> 12 </a:t>
            </a:r>
            <a:r>
              <a:rPr lang="en-US" sz="1600" dirty="0" err="1"/>
              <a:t>Tahun</a:t>
            </a:r>
            <a:r>
              <a:rPr lang="en-US" sz="1600" dirty="0"/>
              <a:t> 2011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Pembentukan</a:t>
            </a:r>
            <a:r>
              <a:rPr lang="en-US" sz="1600" dirty="0"/>
              <a:t> </a:t>
            </a:r>
            <a:r>
              <a:rPr lang="en-US" sz="1600" dirty="0" err="1"/>
              <a:t>Peraturan</a:t>
            </a:r>
            <a:r>
              <a:rPr lang="en-US" sz="1600" dirty="0"/>
              <a:t> </a:t>
            </a:r>
            <a:r>
              <a:rPr lang="en-US" sz="1600" dirty="0" err="1"/>
              <a:t>Perundang-undangan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Pancasila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segala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hukum</a:t>
            </a:r>
            <a:r>
              <a:rPr lang="en-US" sz="1600" dirty="0"/>
              <a:t> negara. </a:t>
            </a:r>
          </a:p>
        </p:txBody>
      </p:sp>
      <p:sp>
        <p:nvSpPr>
          <p:cNvPr id="766" name="Google Shape;766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46C24-66BB-4215-9701-49F22F4B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58"/>
            <a:ext cx="3429000" cy="51435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14DC003-7C57-454E-A228-5B183AAA167F}"/>
              </a:ext>
            </a:extLst>
          </p:cNvPr>
          <p:cNvGrpSpPr/>
          <p:nvPr/>
        </p:nvGrpSpPr>
        <p:grpSpPr>
          <a:xfrm>
            <a:off x="3867182" y="1383278"/>
            <a:ext cx="5130788" cy="619875"/>
            <a:chOff x="3867182" y="1383278"/>
            <a:chExt cx="5130788" cy="619875"/>
          </a:xfrm>
        </p:grpSpPr>
        <p:grpSp>
          <p:nvGrpSpPr>
            <p:cNvPr id="8" name="Google Shape;203;p7">
              <a:extLst>
                <a:ext uri="{FF2B5EF4-FFF2-40B4-BE49-F238E27FC236}">
                  <a16:creationId xmlns:a16="http://schemas.microsoft.com/office/drawing/2014/main" id="{4071BF39-F524-4BA7-9CFA-AADE6EE555E5}"/>
                </a:ext>
              </a:extLst>
            </p:cNvPr>
            <p:cNvGrpSpPr/>
            <p:nvPr/>
          </p:nvGrpSpPr>
          <p:grpSpPr>
            <a:xfrm>
              <a:off x="3867182" y="1468005"/>
              <a:ext cx="430498" cy="464467"/>
              <a:chOff x="6514458" y="2414526"/>
              <a:chExt cx="411916" cy="444419"/>
            </a:xfrm>
          </p:grpSpPr>
          <p:sp>
            <p:nvSpPr>
              <p:cNvPr id="9" name="Google Shape;204;p7">
                <a:extLst>
                  <a:ext uri="{FF2B5EF4-FFF2-40B4-BE49-F238E27FC236}">
                    <a16:creationId xmlns:a16="http://schemas.microsoft.com/office/drawing/2014/main" id="{2ACE4ACD-5D08-481B-8534-22FA45C83DB6}"/>
                  </a:ext>
                </a:extLst>
              </p:cNvPr>
              <p:cNvSpPr/>
              <p:nvPr/>
            </p:nvSpPr>
            <p:spPr>
              <a:xfrm>
                <a:off x="6514458" y="2630934"/>
                <a:ext cx="65252" cy="31985"/>
              </a:xfrm>
              <a:custGeom>
                <a:avLst/>
                <a:gdLst/>
                <a:ahLst/>
                <a:cxnLst/>
                <a:rect l="l" t="t" r="r" b="b"/>
                <a:pathLst>
                  <a:path w="65252" h="31985" extrusionOk="0">
                    <a:moveTo>
                      <a:pt x="55076" y="7467"/>
                    </a:moveTo>
                    <a:lnTo>
                      <a:pt x="14538" y="196"/>
                    </a:lnTo>
                    <a:cubicBezTo>
                      <a:pt x="7822" y="-1008"/>
                      <a:pt x="1401" y="3460"/>
                      <a:pt x="196" y="10176"/>
                    </a:cubicBezTo>
                    <a:cubicBezTo>
                      <a:pt x="-1008" y="16893"/>
                      <a:pt x="3460" y="23314"/>
                      <a:pt x="10176" y="24519"/>
                    </a:cubicBezTo>
                    <a:lnTo>
                      <a:pt x="50714" y="31789"/>
                    </a:lnTo>
                    <a:cubicBezTo>
                      <a:pt x="57430" y="32994"/>
                      <a:pt x="63851" y="28526"/>
                      <a:pt x="65056" y="21809"/>
                    </a:cubicBezTo>
                    <a:cubicBezTo>
                      <a:pt x="66260" y="15092"/>
                      <a:pt x="61792" y="8671"/>
                      <a:pt x="55076" y="74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205;p7">
                <a:extLst>
                  <a:ext uri="{FF2B5EF4-FFF2-40B4-BE49-F238E27FC236}">
                    <a16:creationId xmlns:a16="http://schemas.microsoft.com/office/drawing/2014/main" id="{6A35D26B-C1EA-4957-8A9F-7C1451B1C085}"/>
                  </a:ext>
                </a:extLst>
              </p:cNvPr>
              <p:cNvSpPr/>
              <p:nvPr/>
            </p:nvSpPr>
            <p:spPr>
              <a:xfrm>
                <a:off x="6533994" y="2526087"/>
                <a:ext cx="57855" cy="49159"/>
              </a:xfrm>
              <a:custGeom>
                <a:avLst/>
                <a:gdLst/>
                <a:ahLst/>
                <a:cxnLst/>
                <a:rect l="l" t="t" r="r" b="b"/>
                <a:pathLst>
                  <a:path w="57855" h="49159" extrusionOk="0">
                    <a:moveTo>
                      <a:pt x="52833" y="26860"/>
                    </a:moveTo>
                    <a:lnTo>
                      <a:pt x="19690" y="2413"/>
                    </a:lnTo>
                    <a:cubicBezTo>
                      <a:pt x="14199" y="-1637"/>
                      <a:pt x="6464" y="-469"/>
                      <a:pt x="2413" y="5022"/>
                    </a:cubicBezTo>
                    <a:cubicBezTo>
                      <a:pt x="-1637" y="10513"/>
                      <a:pt x="-470" y="18248"/>
                      <a:pt x="5022" y="22299"/>
                    </a:cubicBezTo>
                    <a:lnTo>
                      <a:pt x="38165" y="46746"/>
                    </a:lnTo>
                    <a:cubicBezTo>
                      <a:pt x="43656" y="50797"/>
                      <a:pt x="51392" y="49629"/>
                      <a:pt x="55442" y="44137"/>
                    </a:cubicBezTo>
                    <a:cubicBezTo>
                      <a:pt x="59493" y="38646"/>
                      <a:pt x="58325" y="30911"/>
                      <a:pt x="52833" y="268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206;p7">
                <a:extLst>
                  <a:ext uri="{FF2B5EF4-FFF2-40B4-BE49-F238E27FC236}">
                    <a16:creationId xmlns:a16="http://schemas.microsoft.com/office/drawing/2014/main" id="{CA8B1BDD-258C-4F07-85FB-4D93EA0BCF67}"/>
                  </a:ext>
                </a:extLst>
              </p:cNvPr>
              <p:cNvSpPr/>
              <p:nvPr/>
            </p:nvSpPr>
            <p:spPr>
              <a:xfrm>
                <a:off x="6598376" y="2450460"/>
                <a:ext cx="42517" cy="61854"/>
              </a:xfrm>
              <a:custGeom>
                <a:avLst/>
                <a:gdLst/>
                <a:ahLst/>
                <a:cxnLst/>
                <a:rect l="l" t="t" r="r" b="b"/>
                <a:pathLst>
                  <a:path w="42517" h="61854" extrusionOk="0">
                    <a:moveTo>
                      <a:pt x="19018" y="54837"/>
                    </a:moveTo>
                    <a:cubicBezTo>
                      <a:pt x="21968" y="60990"/>
                      <a:pt x="29347" y="63587"/>
                      <a:pt x="35500" y="60638"/>
                    </a:cubicBezTo>
                    <a:cubicBezTo>
                      <a:pt x="41653" y="57688"/>
                      <a:pt x="44251" y="50309"/>
                      <a:pt x="41301" y="44156"/>
                    </a:cubicBezTo>
                    <a:lnTo>
                      <a:pt x="23500" y="7018"/>
                    </a:lnTo>
                    <a:cubicBezTo>
                      <a:pt x="20550" y="864"/>
                      <a:pt x="13171" y="-1733"/>
                      <a:pt x="7018" y="1217"/>
                    </a:cubicBezTo>
                    <a:cubicBezTo>
                      <a:pt x="864" y="4166"/>
                      <a:pt x="-1733" y="11545"/>
                      <a:pt x="1217" y="17699"/>
                    </a:cubicBezTo>
                    <a:lnTo>
                      <a:pt x="19018" y="548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207;p7">
                <a:extLst>
                  <a:ext uri="{FF2B5EF4-FFF2-40B4-BE49-F238E27FC236}">
                    <a16:creationId xmlns:a16="http://schemas.microsoft.com/office/drawing/2014/main" id="{0CD872E5-8928-4196-A114-DEF09D0B7D65}"/>
                  </a:ext>
                </a:extLst>
              </p:cNvPr>
              <p:cNvSpPr/>
              <p:nvPr/>
            </p:nvSpPr>
            <p:spPr>
              <a:xfrm>
                <a:off x="6861122" y="2630016"/>
                <a:ext cx="65252" cy="31985"/>
              </a:xfrm>
              <a:custGeom>
                <a:avLst/>
                <a:gdLst/>
                <a:ahLst/>
                <a:cxnLst/>
                <a:rect l="l" t="t" r="r" b="b"/>
                <a:pathLst>
                  <a:path w="65252" h="31985" extrusionOk="0">
                    <a:moveTo>
                      <a:pt x="65056" y="10176"/>
                    </a:moveTo>
                    <a:cubicBezTo>
                      <a:pt x="63852" y="3460"/>
                      <a:pt x="57431" y="-1008"/>
                      <a:pt x="50714" y="196"/>
                    </a:cubicBezTo>
                    <a:lnTo>
                      <a:pt x="10176" y="7467"/>
                    </a:lnTo>
                    <a:cubicBezTo>
                      <a:pt x="3460" y="8671"/>
                      <a:pt x="-1008" y="15092"/>
                      <a:pt x="196" y="21809"/>
                    </a:cubicBezTo>
                    <a:cubicBezTo>
                      <a:pt x="1401" y="28526"/>
                      <a:pt x="7823" y="32994"/>
                      <a:pt x="14539" y="31789"/>
                    </a:cubicBezTo>
                    <a:lnTo>
                      <a:pt x="55076" y="24519"/>
                    </a:lnTo>
                    <a:cubicBezTo>
                      <a:pt x="61792" y="23314"/>
                      <a:pt x="66261" y="16893"/>
                      <a:pt x="65056" y="10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208;p7">
                <a:extLst>
                  <a:ext uri="{FF2B5EF4-FFF2-40B4-BE49-F238E27FC236}">
                    <a16:creationId xmlns:a16="http://schemas.microsoft.com/office/drawing/2014/main" id="{958DEE35-CE38-47A2-A05E-DC65DE1B0D26}"/>
                  </a:ext>
                </a:extLst>
              </p:cNvPr>
              <p:cNvSpPr/>
              <p:nvPr/>
            </p:nvSpPr>
            <p:spPr>
              <a:xfrm>
                <a:off x="6851799" y="2521724"/>
                <a:ext cx="56399" cy="51017"/>
              </a:xfrm>
              <a:custGeom>
                <a:avLst/>
                <a:gdLst/>
                <a:ahLst/>
                <a:cxnLst/>
                <a:rect l="l" t="t" r="r" b="b"/>
                <a:pathLst>
                  <a:path w="56399" h="51017" extrusionOk="0">
                    <a:moveTo>
                      <a:pt x="20247" y="48168"/>
                    </a:moveTo>
                    <a:lnTo>
                      <a:pt x="51935" y="21862"/>
                    </a:lnTo>
                    <a:cubicBezTo>
                      <a:pt x="57186" y="17503"/>
                      <a:pt x="57908" y="9714"/>
                      <a:pt x="53550" y="4464"/>
                    </a:cubicBezTo>
                    <a:lnTo>
                      <a:pt x="53550" y="4464"/>
                    </a:lnTo>
                    <a:cubicBezTo>
                      <a:pt x="49192" y="-786"/>
                      <a:pt x="41402" y="-1509"/>
                      <a:pt x="36152" y="2849"/>
                    </a:cubicBezTo>
                    <a:lnTo>
                      <a:pt x="4464" y="29155"/>
                    </a:lnTo>
                    <a:cubicBezTo>
                      <a:pt x="-786" y="33514"/>
                      <a:pt x="-1509" y="41303"/>
                      <a:pt x="2849" y="46553"/>
                    </a:cubicBezTo>
                    <a:cubicBezTo>
                      <a:pt x="7208" y="51804"/>
                      <a:pt x="14997" y="52526"/>
                      <a:pt x="20247" y="48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209;p7">
                <a:extLst>
                  <a:ext uri="{FF2B5EF4-FFF2-40B4-BE49-F238E27FC236}">
                    <a16:creationId xmlns:a16="http://schemas.microsoft.com/office/drawing/2014/main" id="{8C4C77C2-A91D-4757-9239-BEFFBB6CBEB2}"/>
                  </a:ext>
                </a:extLst>
              </p:cNvPr>
              <p:cNvSpPr/>
              <p:nvPr/>
            </p:nvSpPr>
            <p:spPr>
              <a:xfrm>
                <a:off x="6794820" y="2450460"/>
                <a:ext cx="42517" cy="61854"/>
              </a:xfrm>
              <a:custGeom>
                <a:avLst/>
                <a:gdLst/>
                <a:ahLst/>
                <a:cxnLst/>
                <a:rect l="l" t="t" r="r" b="b"/>
                <a:pathLst>
                  <a:path w="42517" h="61854" extrusionOk="0">
                    <a:moveTo>
                      <a:pt x="35500" y="1217"/>
                    </a:moveTo>
                    <a:cubicBezTo>
                      <a:pt x="29347" y="-1733"/>
                      <a:pt x="21968" y="864"/>
                      <a:pt x="19018" y="7018"/>
                    </a:cubicBezTo>
                    <a:lnTo>
                      <a:pt x="1217" y="44156"/>
                    </a:lnTo>
                    <a:cubicBezTo>
                      <a:pt x="-1733" y="50309"/>
                      <a:pt x="864" y="57688"/>
                      <a:pt x="7017" y="60638"/>
                    </a:cubicBezTo>
                    <a:cubicBezTo>
                      <a:pt x="13171" y="63587"/>
                      <a:pt x="20550" y="60990"/>
                      <a:pt x="23500" y="54837"/>
                    </a:cubicBezTo>
                    <a:lnTo>
                      <a:pt x="41301" y="17699"/>
                    </a:lnTo>
                    <a:cubicBezTo>
                      <a:pt x="44250" y="11545"/>
                      <a:pt x="41653" y="4166"/>
                      <a:pt x="35500" y="12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210;p7">
                <a:extLst>
                  <a:ext uri="{FF2B5EF4-FFF2-40B4-BE49-F238E27FC236}">
                    <a16:creationId xmlns:a16="http://schemas.microsoft.com/office/drawing/2014/main" id="{47DA8E97-C223-492D-8C81-B1B4CC397AF7}"/>
                  </a:ext>
                </a:extLst>
              </p:cNvPr>
              <p:cNvSpPr/>
              <p:nvPr/>
            </p:nvSpPr>
            <p:spPr>
              <a:xfrm>
                <a:off x="6707583" y="2414526"/>
                <a:ext cx="24710" cy="65895"/>
              </a:xfrm>
              <a:custGeom>
                <a:avLst/>
                <a:gdLst/>
                <a:ahLst/>
                <a:cxnLst/>
                <a:rect l="l" t="t" r="r" b="b"/>
                <a:pathLst>
                  <a:path w="24710" h="65895" extrusionOk="0">
                    <a:moveTo>
                      <a:pt x="12582" y="65895"/>
                    </a:moveTo>
                    <a:lnTo>
                      <a:pt x="12638" y="65894"/>
                    </a:lnTo>
                    <a:cubicBezTo>
                      <a:pt x="19357" y="65841"/>
                      <a:pt x="24761" y="60353"/>
                      <a:pt x="24710" y="53634"/>
                    </a:cubicBezTo>
                    <a:lnTo>
                      <a:pt x="24392" y="12075"/>
                    </a:lnTo>
                    <a:cubicBezTo>
                      <a:pt x="24340" y="5354"/>
                      <a:pt x="18849" y="-52"/>
                      <a:pt x="12128" y="0"/>
                    </a:cubicBezTo>
                    <a:lnTo>
                      <a:pt x="12073" y="1"/>
                    </a:lnTo>
                    <a:cubicBezTo>
                      <a:pt x="5353" y="54"/>
                      <a:pt x="-51" y="5543"/>
                      <a:pt x="0" y="12262"/>
                    </a:cubicBezTo>
                    <a:lnTo>
                      <a:pt x="319" y="53820"/>
                    </a:lnTo>
                    <a:cubicBezTo>
                      <a:pt x="370" y="60541"/>
                      <a:pt x="5861" y="65948"/>
                      <a:pt x="12582" y="658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211;p7">
                <a:extLst>
                  <a:ext uri="{FF2B5EF4-FFF2-40B4-BE49-F238E27FC236}">
                    <a16:creationId xmlns:a16="http://schemas.microsoft.com/office/drawing/2014/main" id="{81B05D3D-8645-4743-B47F-9723BBBA39BA}"/>
                  </a:ext>
                </a:extLst>
              </p:cNvPr>
              <p:cNvSpPr/>
              <p:nvPr/>
            </p:nvSpPr>
            <p:spPr>
              <a:xfrm>
                <a:off x="6599358" y="2489429"/>
                <a:ext cx="227678" cy="369516"/>
              </a:xfrm>
              <a:custGeom>
                <a:avLst/>
                <a:gdLst/>
                <a:ahLst/>
                <a:cxnLst/>
                <a:rect l="l" t="t" r="r" b="b"/>
                <a:pathLst>
                  <a:path w="227678" h="369516" extrusionOk="0">
                    <a:moveTo>
                      <a:pt x="227631" y="122858"/>
                    </a:moveTo>
                    <a:cubicBezTo>
                      <a:pt x="226617" y="114283"/>
                      <a:pt x="221441" y="106803"/>
                      <a:pt x="213776" y="102841"/>
                    </a:cubicBezTo>
                    <a:cubicBezTo>
                      <a:pt x="207832" y="99774"/>
                      <a:pt x="201079" y="99140"/>
                      <a:pt x="194675" y="101006"/>
                    </a:cubicBezTo>
                    <a:lnTo>
                      <a:pt x="204779" y="81231"/>
                    </a:lnTo>
                    <a:cubicBezTo>
                      <a:pt x="211672" y="67734"/>
                      <a:pt x="206327" y="51091"/>
                      <a:pt x="192862" y="44134"/>
                    </a:cubicBezTo>
                    <a:cubicBezTo>
                      <a:pt x="186282" y="40739"/>
                      <a:pt x="178785" y="40116"/>
                      <a:pt x="171739" y="42384"/>
                    </a:cubicBezTo>
                    <a:cubicBezTo>
                      <a:pt x="169608" y="43069"/>
                      <a:pt x="167615" y="44021"/>
                      <a:pt x="165753" y="45160"/>
                    </a:cubicBezTo>
                    <a:cubicBezTo>
                      <a:pt x="165577" y="43127"/>
                      <a:pt x="165199" y="41098"/>
                      <a:pt x="164564" y="39106"/>
                    </a:cubicBezTo>
                    <a:cubicBezTo>
                      <a:pt x="162323" y="32080"/>
                      <a:pt x="157477" y="26345"/>
                      <a:pt x="150925" y="22962"/>
                    </a:cubicBezTo>
                    <a:cubicBezTo>
                      <a:pt x="144374" y="19580"/>
                      <a:pt x="136893" y="18948"/>
                      <a:pt x="129867" y="21189"/>
                    </a:cubicBezTo>
                    <a:cubicBezTo>
                      <a:pt x="127240" y="22026"/>
                      <a:pt x="124794" y="23228"/>
                      <a:pt x="122583" y="24747"/>
                    </a:cubicBezTo>
                    <a:cubicBezTo>
                      <a:pt x="121640" y="15809"/>
                      <a:pt x="116379" y="7494"/>
                      <a:pt x="107815" y="3070"/>
                    </a:cubicBezTo>
                    <a:cubicBezTo>
                      <a:pt x="94289" y="-3904"/>
                      <a:pt x="77598" y="1405"/>
                      <a:pt x="70608" y="14931"/>
                    </a:cubicBezTo>
                    <a:lnTo>
                      <a:pt x="45358" y="63820"/>
                    </a:lnTo>
                    <a:cubicBezTo>
                      <a:pt x="35006" y="68453"/>
                      <a:pt x="26560" y="76895"/>
                      <a:pt x="22032" y="87859"/>
                    </a:cubicBezTo>
                    <a:lnTo>
                      <a:pt x="3407" y="132953"/>
                    </a:lnTo>
                    <a:cubicBezTo>
                      <a:pt x="-2670" y="147657"/>
                      <a:pt x="-511" y="164702"/>
                      <a:pt x="9037" y="177431"/>
                    </a:cubicBezTo>
                    <a:lnTo>
                      <a:pt x="62054" y="248120"/>
                    </a:lnTo>
                    <a:cubicBezTo>
                      <a:pt x="62585" y="248828"/>
                      <a:pt x="62878" y="249700"/>
                      <a:pt x="62878" y="250585"/>
                    </a:cubicBezTo>
                    <a:lnTo>
                      <a:pt x="62878" y="341830"/>
                    </a:lnTo>
                    <a:cubicBezTo>
                      <a:pt x="62878" y="350626"/>
                      <a:pt x="68432" y="358440"/>
                      <a:pt x="76697" y="361280"/>
                    </a:cubicBezTo>
                    <a:cubicBezTo>
                      <a:pt x="87641" y="365044"/>
                      <a:pt x="105301" y="369516"/>
                      <a:pt x="127450" y="369516"/>
                    </a:cubicBezTo>
                    <a:cubicBezTo>
                      <a:pt x="143207" y="369516"/>
                      <a:pt x="161242" y="367252"/>
                      <a:pt x="180732" y="360857"/>
                    </a:cubicBezTo>
                    <a:cubicBezTo>
                      <a:pt x="189073" y="358118"/>
                      <a:pt x="194680" y="350284"/>
                      <a:pt x="194680" y="341359"/>
                    </a:cubicBezTo>
                    <a:lnTo>
                      <a:pt x="194680" y="267618"/>
                    </a:lnTo>
                    <a:cubicBezTo>
                      <a:pt x="194680" y="264139"/>
                      <a:pt x="196160" y="260805"/>
                      <a:pt x="198742" y="258468"/>
                    </a:cubicBezTo>
                    <a:cubicBezTo>
                      <a:pt x="208261" y="249841"/>
                      <a:pt x="224675" y="230781"/>
                      <a:pt x="227659" y="199632"/>
                    </a:cubicBezTo>
                    <a:lnTo>
                      <a:pt x="227659" y="126631"/>
                    </a:lnTo>
                    <a:cubicBezTo>
                      <a:pt x="227659" y="126019"/>
                      <a:pt x="227718" y="123601"/>
                      <a:pt x="227631" y="122858"/>
                    </a:cubicBezTo>
                    <a:close/>
                    <a:moveTo>
                      <a:pt x="186197" y="117766"/>
                    </a:moveTo>
                    <a:cubicBezTo>
                      <a:pt x="188353" y="113571"/>
                      <a:pt x="192021" y="110467"/>
                      <a:pt x="196518" y="109027"/>
                    </a:cubicBezTo>
                    <a:cubicBezTo>
                      <a:pt x="201014" y="107599"/>
                      <a:pt x="205804" y="107989"/>
                      <a:pt x="209995" y="110161"/>
                    </a:cubicBezTo>
                    <a:cubicBezTo>
                      <a:pt x="215223" y="112860"/>
                      <a:pt x="218759" y="117967"/>
                      <a:pt x="219450" y="123823"/>
                    </a:cubicBezTo>
                    <a:cubicBezTo>
                      <a:pt x="219499" y="124225"/>
                      <a:pt x="219422" y="126019"/>
                      <a:pt x="219422" y="126631"/>
                    </a:cubicBezTo>
                    <a:lnTo>
                      <a:pt x="219423" y="131492"/>
                    </a:lnTo>
                    <a:lnTo>
                      <a:pt x="219442" y="199238"/>
                    </a:lnTo>
                    <a:cubicBezTo>
                      <a:pt x="216744" y="227230"/>
                      <a:pt x="201847" y="244536"/>
                      <a:pt x="193212" y="252363"/>
                    </a:cubicBezTo>
                    <a:cubicBezTo>
                      <a:pt x="192831" y="252708"/>
                      <a:pt x="192546" y="253130"/>
                      <a:pt x="192194" y="253501"/>
                    </a:cubicBezTo>
                    <a:cubicBezTo>
                      <a:pt x="188650" y="257230"/>
                      <a:pt x="186563" y="262121"/>
                      <a:pt x="186478" y="267286"/>
                    </a:cubicBezTo>
                    <a:cubicBezTo>
                      <a:pt x="186476" y="267398"/>
                      <a:pt x="186443" y="267505"/>
                      <a:pt x="186443" y="267618"/>
                    </a:cubicBezTo>
                    <a:lnTo>
                      <a:pt x="186443" y="341359"/>
                    </a:lnTo>
                    <a:cubicBezTo>
                      <a:pt x="186443" y="346716"/>
                      <a:pt x="183117" y="351406"/>
                      <a:pt x="178166" y="353031"/>
                    </a:cubicBezTo>
                    <a:cubicBezTo>
                      <a:pt x="133567" y="367662"/>
                      <a:pt x="97129" y="359594"/>
                      <a:pt x="79376" y="353493"/>
                    </a:cubicBezTo>
                    <a:cubicBezTo>
                      <a:pt x="74433" y="351792"/>
                      <a:pt x="71115" y="347106"/>
                      <a:pt x="71115" y="341830"/>
                    </a:cubicBezTo>
                    <a:lnTo>
                      <a:pt x="71115" y="250585"/>
                    </a:lnTo>
                    <a:cubicBezTo>
                      <a:pt x="71115" y="247931"/>
                      <a:pt x="70234" y="245296"/>
                      <a:pt x="68642" y="243177"/>
                    </a:cubicBezTo>
                    <a:lnTo>
                      <a:pt x="15625" y="172492"/>
                    </a:lnTo>
                    <a:cubicBezTo>
                      <a:pt x="7815" y="162075"/>
                      <a:pt x="6049" y="148128"/>
                      <a:pt x="11016" y="136098"/>
                    </a:cubicBezTo>
                    <a:lnTo>
                      <a:pt x="29641" y="91005"/>
                    </a:lnTo>
                    <a:cubicBezTo>
                      <a:pt x="31812" y="85751"/>
                      <a:pt x="35083" y="81205"/>
                      <a:pt x="39119" y="77573"/>
                    </a:cubicBezTo>
                    <a:cubicBezTo>
                      <a:pt x="42635" y="74408"/>
                      <a:pt x="46767" y="72019"/>
                      <a:pt x="51234" y="70396"/>
                    </a:cubicBezTo>
                    <a:cubicBezTo>
                      <a:pt x="55225" y="68947"/>
                      <a:pt x="59472" y="68088"/>
                      <a:pt x="63896" y="68088"/>
                    </a:cubicBezTo>
                    <a:lnTo>
                      <a:pt x="75242" y="68088"/>
                    </a:lnTo>
                    <a:cubicBezTo>
                      <a:pt x="81701" y="68087"/>
                      <a:pt x="88854" y="68085"/>
                      <a:pt x="96040" y="68083"/>
                    </a:cubicBezTo>
                    <a:cubicBezTo>
                      <a:pt x="96208" y="68083"/>
                      <a:pt x="96377" y="68083"/>
                      <a:pt x="96544" y="68083"/>
                    </a:cubicBezTo>
                    <a:cubicBezTo>
                      <a:pt x="99482" y="68082"/>
                      <a:pt x="102414" y="68082"/>
                      <a:pt x="105313" y="68081"/>
                    </a:cubicBezTo>
                    <a:cubicBezTo>
                      <a:pt x="105481" y="68081"/>
                      <a:pt x="105651" y="68081"/>
                      <a:pt x="105818" y="68081"/>
                    </a:cubicBezTo>
                    <a:cubicBezTo>
                      <a:pt x="108313" y="68080"/>
                      <a:pt x="110762" y="68079"/>
                      <a:pt x="113161" y="68078"/>
                    </a:cubicBezTo>
                    <a:lnTo>
                      <a:pt x="110389" y="73397"/>
                    </a:lnTo>
                    <a:cubicBezTo>
                      <a:pt x="109267" y="75544"/>
                      <a:pt x="109347" y="78066"/>
                      <a:pt x="110606" y="80137"/>
                    </a:cubicBezTo>
                    <a:cubicBezTo>
                      <a:pt x="111861" y="82209"/>
                      <a:pt x="114057" y="83447"/>
                      <a:pt x="116482" y="83447"/>
                    </a:cubicBezTo>
                    <a:lnTo>
                      <a:pt x="141273" y="83447"/>
                    </a:lnTo>
                    <a:cubicBezTo>
                      <a:pt x="141332" y="83447"/>
                      <a:pt x="141388" y="83434"/>
                      <a:pt x="141447" y="83434"/>
                    </a:cubicBezTo>
                    <a:cubicBezTo>
                      <a:pt x="141149" y="84104"/>
                      <a:pt x="140832" y="84764"/>
                      <a:pt x="140480" y="85408"/>
                    </a:cubicBezTo>
                    <a:cubicBezTo>
                      <a:pt x="140451" y="85460"/>
                      <a:pt x="140427" y="85514"/>
                      <a:pt x="140398" y="85567"/>
                    </a:cubicBezTo>
                    <a:cubicBezTo>
                      <a:pt x="139118" y="87876"/>
                      <a:pt x="137492" y="90011"/>
                      <a:pt x="135546" y="91906"/>
                    </a:cubicBezTo>
                    <a:cubicBezTo>
                      <a:pt x="130333" y="96981"/>
                      <a:pt x="123464" y="99788"/>
                      <a:pt x="116152" y="99615"/>
                    </a:cubicBezTo>
                    <a:lnTo>
                      <a:pt x="97092" y="99447"/>
                    </a:lnTo>
                    <a:cubicBezTo>
                      <a:pt x="92960" y="99495"/>
                      <a:pt x="89106" y="101522"/>
                      <a:pt x="86789" y="104925"/>
                    </a:cubicBezTo>
                    <a:cubicBezTo>
                      <a:pt x="86590" y="105217"/>
                      <a:pt x="86328" y="105451"/>
                      <a:pt x="86153" y="105765"/>
                    </a:cubicBezTo>
                    <a:lnTo>
                      <a:pt x="74787" y="126141"/>
                    </a:lnTo>
                    <a:lnTo>
                      <a:pt x="73633" y="128211"/>
                    </a:lnTo>
                    <a:cubicBezTo>
                      <a:pt x="71752" y="131585"/>
                      <a:pt x="71541" y="135554"/>
                      <a:pt x="73058" y="139107"/>
                    </a:cubicBezTo>
                    <a:cubicBezTo>
                      <a:pt x="73061" y="139116"/>
                      <a:pt x="73062" y="139126"/>
                      <a:pt x="73066" y="139135"/>
                    </a:cubicBezTo>
                    <a:cubicBezTo>
                      <a:pt x="73765" y="140763"/>
                      <a:pt x="74806" y="142157"/>
                      <a:pt x="76059" y="143312"/>
                    </a:cubicBezTo>
                    <a:cubicBezTo>
                      <a:pt x="77154" y="144321"/>
                      <a:pt x="78443" y="145082"/>
                      <a:pt x="79856" y="145636"/>
                    </a:cubicBezTo>
                    <a:cubicBezTo>
                      <a:pt x="80322" y="145819"/>
                      <a:pt x="80765" y="146046"/>
                      <a:pt x="81258" y="146173"/>
                    </a:cubicBezTo>
                    <a:cubicBezTo>
                      <a:pt x="81425" y="146215"/>
                      <a:pt x="86658" y="147605"/>
                      <a:pt x="93733" y="150596"/>
                    </a:cubicBezTo>
                    <a:cubicBezTo>
                      <a:pt x="94963" y="151116"/>
                      <a:pt x="96254" y="151693"/>
                      <a:pt x="97578" y="152311"/>
                    </a:cubicBezTo>
                    <a:cubicBezTo>
                      <a:pt x="98799" y="152880"/>
                      <a:pt x="100049" y="153492"/>
                      <a:pt x="101323" y="154147"/>
                    </a:cubicBezTo>
                    <a:cubicBezTo>
                      <a:pt x="105327" y="156207"/>
                      <a:pt x="109516" y="158697"/>
                      <a:pt x="113500" y="161648"/>
                    </a:cubicBezTo>
                    <a:cubicBezTo>
                      <a:pt x="114660" y="162507"/>
                      <a:pt x="115799" y="163405"/>
                      <a:pt x="116912" y="164343"/>
                    </a:cubicBezTo>
                    <a:cubicBezTo>
                      <a:pt x="117336" y="164700"/>
                      <a:pt x="117753" y="165064"/>
                      <a:pt x="118168" y="165432"/>
                    </a:cubicBezTo>
                    <a:cubicBezTo>
                      <a:pt x="118905" y="166088"/>
                      <a:pt x="119626" y="166761"/>
                      <a:pt x="120331" y="167454"/>
                    </a:cubicBezTo>
                    <a:cubicBezTo>
                      <a:pt x="121093" y="168203"/>
                      <a:pt x="121831" y="168975"/>
                      <a:pt x="122547" y="169769"/>
                    </a:cubicBezTo>
                    <a:cubicBezTo>
                      <a:pt x="124381" y="171799"/>
                      <a:pt x="126059" y="173966"/>
                      <a:pt x="127499" y="176292"/>
                    </a:cubicBezTo>
                    <a:cubicBezTo>
                      <a:pt x="128293" y="177574"/>
                      <a:pt x="128999" y="178912"/>
                      <a:pt x="129642" y="180286"/>
                    </a:cubicBezTo>
                    <a:cubicBezTo>
                      <a:pt x="130230" y="181544"/>
                      <a:pt x="130772" y="182827"/>
                      <a:pt x="131216" y="184164"/>
                    </a:cubicBezTo>
                    <a:cubicBezTo>
                      <a:pt x="132511" y="188067"/>
                      <a:pt x="133158" y="192307"/>
                      <a:pt x="132936" y="196905"/>
                    </a:cubicBezTo>
                    <a:lnTo>
                      <a:pt x="132936" y="228738"/>
                    </a:lnTo>
                    <a:cubicBezTo>
                      <a:pt x="132936" y="231015"/>
                      <a:pt x="134778" y="232857"/>
                      <a:pt x="137054" y="232857"/>
                    </a:cubicBezTo>
                    <a:cubicBezTo>
                      <a:pt x="139330" y="232857"/>
                      <a:pt x="141172" y="231015"/>
                      <a:pt x="141172" y="228738"/>
                    </a:cubicBezTo>
                    <a:lnTo>
                      <a:pt x="141172" y="223876"/>
                    </a:lnTo>
                    <a:lnTo>
                      <a:pt x="141168" y="197106"/>
                    </a:lnTo>
                    <a:cubicBezTo>
                      <a:pt x="141466" y="190949"/>
                      <a:pt x="140511" y="185378"/>
                      <a:pt x="138700" y="180319"/>
                    </a:cubicBezTo>
                    <a:cubicBezTo>
                      <a:pt x="139517" y="179573"/>
                      <a:pt x="140300" y="178777"/>
                      <a:pt x="140959" y="177845"/>
                    </a:cubicBezTo>
                    <a:lnTo>
                      <a:pt x="142646" y="175466"/>
                    </a:lnTo>
                    <a:cubicBezTo>
                      <a:pt x="144464" y="175262"/>
                      <a:pt x="146276" y="174942"/>
                      <a:pt x="148058" y="174370"/>
                    </a:cubicBezTo>
                    <a:cubicBezTo>
                      <a:pt x="149816" y="173805"/>
                      <a:pt x="151493" y="173077"/>
                      <a:pt x="153072" y="172200"/>
                    </a:cubicBezTo>
                    <a:cubicBezTo>
                      <a:pt x="153289" y="175555"/>
                      <a:pt x="154154" y="178829"/>
                      <a:pt x="155610" y="181846"/>
                    </a:cubicBezTo>
                    <a:lnTo>
                      <a:pt x="153910" y="186625"/>
                    </a:lnTo>
                    <a:cubicBezTo>
                      <a:pt x="151714" y="192769"/>
                      <a:pt x="153602" y="199484"/>
                      <a:pt x="158238" y="203727"/>
                    </a:cubicBezTo>
                    <a:cubicBezTo>
                      <a:pt x="159250" y="204653"/>
                      <a:pt x="160347" y="205501"/>
                      <a:pt x="161612" y="206155"/>
                    </a:cubicBezTo>
                    <a:cubicBezTo>
                      <a:pt x="163920" y="207346"/>
                      <a:pt x="166414" y="207917"/>
                      <a:pt x="168883" y="207917"/>
                    </a:cubicBezTo>
                    <a:cubicBezTo>
                      <a:pt x="173927" y="207917"/>
                      <a:pt x="178874" y="205536"/>
                      <a:pt x="181942" y="201208"/>
                    </a:cubicBezTo>
                    <a:lnTo>
                      <a:pt x="186047" y="195419"/>
                    </a:lnTo>
                    <a:cubicBezTo>
                      <a:pt x="186297" y="195347"/>
                      <a:pt x="186552" y="195320"/>
                      <a:pt x="186801" y="195240"/>
                    </a:cubicBezTo>
                    <a:cubicBezTo>
                      <a:pt x="193405" y="193124"/>
                      <a:pt x="198782" y="188556"/>
                      <a:pt x="201943" y="182386"/>
                    </a:cubicBezTo>
                    <a:lnTo>
                      <a:pt x="211169" y="164380"/>
                    </a:lnTo>
                    <a:cubicBezTo>
                      <a:pt x="212207" y="162357"/>
                      <a:pt x="211407" y="159875"/>
                      <a:pt x="209384" y="158838"/>
                    </a:cubicBezTo>
                    <a:cubicBezTo>
                      <a:pt x="207357" y="157800"/>
                      <a:pt x="204875" y="158601"/>
                      <a:pt x="203841" y="160624"/>
                    </a:cubicBezTo>
                    <a:lnTo>
                      <a:pt x="194615" y="178630"/>
                    </a:lnTo>
                    <a:cubicBezTo>
                      <a:pt x="193668" y="180480"/>
                      <a:pt x="192385" y="182074"/>
                      <a:pt x="190911" y="183452"/>
                    </a:cubicBezTo>
                    <a:cubicBezTo>
                      <a:pt x="190857" y="182860"/>
                      <a:pt x="190820" y="182267"/>
                      <a:pt x="190678" y="181682"/>
                    </a:cubicBezTo>
                    <a:cubicBezTo>
                      <a:pt x="189845" y="178272"/>
                      <a:pt x="187581" y="175392"/>
                      <a:pt x="184460" y="173779"/>
                    </a:cubicBezTo>
                    <a:lnTo>
                      <a:pt x="183866" y="173472"/>
                    </a:lnTo>
                    <a:lnTo>
                      <a:pt x="174848" y="168812"/>
                    </a:lnTo>
                    <a:cubicBezTo>
                      <a:pt x="171731" y="167207"/>
                      <a:pt x="168083" y="167022"/>
                      <a:pt x="164837" y="168305"/>
                    </a:cubicBezTo>
                    <a:cubicBezTo>
                      <a:pt x="163511" y="168828"/>
                      <a:pt x="162345" y="169622"/>
                      <a:pt x="161299" y="170546"/>
                    </a:cubicBezTo>
                    <a:cubicBezTo>
                      <a:pt x="161298" y="167824"/>
                      <a:pt x="161848" y="165070"/>
                      <a:pt x="163176" y="162490"/>
                    </a:cubicBezTo>
                    <a:lnTo>
                      <a:pt x="163473" y="161913"/>
                    </a:lnTo>
                    <a:cubicBezTo>
                      <a:pt x="163717" y="161491"/>
                      <a:pt x="163978" y="161081"/>
                      <a:pt x="164202" y="160644"/>
                    </a:cubicBezTo>
                    <a:lnTo>
                      <a:pt x="174376" y="140732"/>
                    </a:lnTo>
                    <a:lnTo>
                      <a:pt x="186197" y="117766"/>
                    </a:lnTo>
                    <a:close/>
                    <a:moveTo>
                      <a:pt x="122503" y="67975"/>
                    </a:moveTo>
                    <a:lnTo>
                      <a:pt x="146700" y="67975"/>
                    </a:lnTo>
                    <a:lnTo>
                      <a:pt x="149484" y="67975"/>
                    </a:lnTo>
                    <a:lnTo>
                      <a:pt x="149538" y="67975"/>
                    </a:lnTo>
                    <a:lnTo>
                      <a:pt x="151241" y="67975"/>
                    </a:lnTo>
                    <a:lnTo>
                      <a:pt x="151794" y="67975"/>
                    </a:lnTo>
                    <a:cubicBezTo>
                      <a:pt x="151698" y="68227"/>
                      <a:pt x="151563" y="68457"/>
                      <a:pt x="151450" y="68699"/>
                    </a:cubicBezTo>
                    <a:cubicBezTo>
                      <a:pt x="150631" y="70442"/>
                      <a:pt x="149401" y="71923"/>
                      <a:pt x="147884" y="73027"/>
                    </a:cubicBezTo>
                    <a:cubicBezTo>
                      <a:pt x="147452" y="73341"/>
                      <a:pt x="146997" y="73622"/>
                      <a:pt x="146524" y="73873"/>
                    </a:cubicBezTo>
                    <a:cubicBezTo>
                      <a:pt x="146482" y="73895"/>
                      <a:pt x="146443" y="73923"/>
                      <a:pt x="146400" y="73945"/>
                    </a:cubicBezTo>
                    <a:cubicBezTo>
                      <a:pt x="145534" y="74392"/>
                      <a:pt x="144607" y="74711"/>
                      <a:pt x="143645" y="74922"/>
                    </a:cubicBezTo>
                    <a:cubicBezTo>
                      <a:pt x="142872" y="75092"/>
                      <a:pt x="142083" y="75211"/>
                      <a:pt x="141273" y="75211"/>
                    </a:cubicBezTo>
                    <a:lnTo>
                      <a:pt x="118734" y="75211"/>
                    </a:lnTo>
                    <a:lnTo>
                      <a:pt x="122451" y="68075"/>
                    </a:lnTo>
                    <a:lnTo>
                      <a:pt x="122503" y="67975"/>
                    </a:lnTo>
                    <a:close/>
                    <a:moveTo>
                      <a:pt x="112164" y="150671"/>
                    </a:moveTo>
                    <a:cubicBezTo>
                      <a:pt x="110161" y="149443"/>
                      <a:pt x="108159" y="148309"/>
                      <a:pt x="106194" y="147278"/>
                    </a:cubicBezTo>
                    <a:lnTo>
                      <a:pt x="107246" y="145793"/>
                    </a:lnTo>
                    <a:cubicBezTo>
                      <a:pt x="108976" y="145414"/>
                      <a:pt x="110677" y="144923"/>
                      <a:pt x="112304" y="144224"/>
                    </a:cubicBezTo>
                    <a:cubicBezTo>
                      <a:pt x="112004" y="146378"/>
                      <a:pt x="111958" y="148539"/>
                      <a:pt x="112164" y="150671"/>
                    </a:cubicBezTo>
                    <a:close/>
                    <a:moveTo>
                      <a:pt x="84222" y="132326"/>
                    </a:moveTo>
                    <a:cubicBezTo>
                      <a:pt x="84523" y="131476"/>
                      <a:pt x="85141" y="130851"/>
                      <a:pt x="85890" y="130394"/>
                    </a:cubicBezTo>
                    <a:cubicBezTo>
                      <a:pt x="86085" y="130276"/>
                      <a:pt x="86237" y="130106"/>
                      <a:pt x="86455" y="130021"/>
                    </a:cubicBezTo>
                    <a:cubicBezTo>
                      <a:pt x="87504" y="129603"/>
                      <a:pt x="88651" y="129651"/>
                      <a:pt x="89660" y="130182"/>
                    </a:cubicBezTo>
                    <a:lnTo>
                      <a:pt x="99272" y="135149"/>
                    </a:lnTo>
                    <a:cubicBezTo>
                      <a:pt x="100290" y="135672"/>
                      <a:pt x="100998" y="136573"/>
                      <a:pt x="101267" y="137679"/>
                    </a:cubicBezTo>
                    <a:cubicBezTo>
                      <a:pt x="101307" y="137845"/>
                      <a:pt x="101262" y="138006"/>
                      <a:pt x="101280" y="138172"/>
                    </a:cubicBezTo>
                    <a:cubicBezTo>
                      <a:pt x="101387" y="139116"/>
                      <a:pt x="101221" y="140054"/>
                      <a:pt x="100660" y="140848"/>
                    </a:cubicBezTo>
                    <a:lnTo>
                      <a:pt x="98659" y="143670"/>
                    </a:lnTo>
                    <a:cubicBezTo>
                      <a:pt x="90437" y="140086"/>
                      <a:pt x="84088" y="138394"/>
                      <a:pt x="83309" y="138193"/>
                    </a:cubicBezTo>
                    <a:cubicBezTo>
                      <a:pt x="82914" y="138092"/>
                      <a:pt x="82578" y="137942"/>
                      <a:pt x="82282" y="137769"/>
                    </a:cubicBezTo>
                    <a:lnTo>
                      <a:pt x="84222" y="132326"/>
                    </a:lnTo>
                    <a:close/>
                    <a:moveTo>
                      <a:pt x="109364" y="136439"/>
                    </a:moveTo>
                    <a:cubicBezTo>
                      <a:pt x="109321" y="136204"/>
                      <a:pt x="109328" y="135966"/>
                      <a:pt x="109271" y="135732"/>
                    </a:cubicBezTo>
                    <a:cubicBezTo>
                      <a:pt x="108438" y="132321"/>
                      <a:pt x="106174" y="129442"/>
                      <a:pt x="103053" y="127829"/>
                    </a:cubicBezTo>
                    <a:lnTo>
                      <a:pt x="93441" y="122862"/>
                    </a:lnTo>
                    <a:cubicBezTo>
                      <a:pt x="91358" y="121787"/>
                      <a:pt x="89029" y="121408"/>
                      <a:pt x="86735" y="121625"/>
                    </a:cubicBezTo>
                    <a:lnTo>
                      <a:pt x="93344" y="109775"/>
                    </a:lnTo>
                    <a:cubicBezTo>
                      <a:pt x="94080" y="108456"/>
                      <a:pt x="95645" y="107675"/>
                      <a:pt x="96996" y="107683"/>
                    </a:cubicBezTo>
                    <a:lnTo>
                      <a:pt x="116056" y="107852"/>
                    </a:lnTo>
                    <a:cubicBezTo>
                      <a:pt x="121004" y="107935"/>
                      <a:pt x="125850" y="106950"/>
                      <a:pt x="130332" y="105055"/>
                    </a:cubicBezTo>
                    <a:lnTo>
                      <a:pt x="118598" y="127777"/>
                    </a:lnTo>
                    <a:cubicBezTo>
                      <a:pt x="116522" y="131796"/>
                      <a:pt x="113195" y="134703"/>
                      <a:pt x="109364" y="136439"/>
                    </a:cubicBezTo>
                    <a:close/>
                    <a:moveTo>
                      <a:pt x="123377" y="158480"/>
                    </a:moveTo>
                    <a:lnTo>
                      <a:pt x="124646" y="154916"/>
                    </a:lnTo>
                    <a:cubicBezTo>
                      <a:pt x="125024" y="153847"/>
                      <a:pt x="125821" y="153026"/>
                      <a:pt x="126879" y="152612"/>
                    </a:cubicBezTo>
                    <a:cubicBezTo>
                      <a:pt x="127345" y="152427"/>
                      <a:pt x="127828" y="152334"/>
                      <a:pt x="128306" y="152334"/>
                    </a:cubicBezTo>
                    <a:cubicBezTo>
                      <a:pt x="128918" y="152334"/>
                      <a:pt x="129521" y="152479"/>
                      <a:pt x="130084" y="152773"/>
                    </a:cubicBezTo>
                    <a:lnTo>
                      <a:pt x="139696" y="157736"/>
                    </a:lnTo>
                    <a:cubicBezTo>
                      <a:pt x="140714" y="158259"/>
                      <a:pt x="141422" y="159160"/>
                      <a:pt x="141691" y="160270"/>
                    </a:cubicBezTo>
                    <a:cubicBezTo>
                      <a:pt x="141961" y="161380"/>
                      <a:pt x="141743" y="162502"/>
                      <a:pt x="141084" y="163435"/>
                    </a:cubicBezTo>
                    <a:lnTo>
                      <a:pt x="138273" y="167399"/>
                    </a:lnTo>
                    <a:lnTo>
                      <a:pt x="134853" y="172222"/>
                    </a:lnTo>
                    <a:cubicBezTo>
                      <a:pt x="133034" y="169216"/>
                      <a:pt x="130903" y="166441"/>
                      <a:pt x="128559" y="163882"/>
                    </a:cubicBezTo>
                    <a:cubicBezTo>
                      <a:pt x="127102" y="162292"/>
                      <a:pt x="125569" y="160782"/>
                      <a:pt x="123974" y="159358"/>
                    </a:cubicBezTo>
                    <a:cubicBezTo>
                      <a:pt x="123745" y="159153"/>
                      <a:pt x="123510" y="158957"/>
                      <a:pt x="123278" y="158756"/>
                    </a:cubicBezTo>
                    <a:lnTo>
                      <a:pt x="123377" y="158480"/>
                    </a:lnTo>
                    <a:close/>
                    <a:moveTo>
                      <a:pt x="180679" y="181099"/>
                    </a:moveTo>
                    <a:cubicBezTo>
                      <a:pt x="181697" y="181622"/>
                      <a:pt x="182405" y="182523"/>
                      <a:pt x="182674" y="183629"/>
                    </a:cubicBezTo>
                    <a:cubicBezTo>
                      <a:pt x="182944" y="184739"/>
                      <a:pt x="182727" y="185865"/>
                      <a:pt x="182067" y="186798"/>
                    </a:cubicBezTo>
                    <a:lnTo>
                      <a:pt x="181166" y="188069"/>
                    </a:lnTo>
                    <a:lnTo>
                      <a:pt x="175379" y="196231"/>
                    </a:lnTo>
                    <a:lnTo>
                      <a:pt x="175226" y="196446"/>
                    </a:lnTo>
                    <a:cubicBezTo>
                      <a:pt x="173014" y="199563"/>
                      <a:pt x="168795" y="200601"/>
                      <a:pt x="165392" y="198835"/>
                    </a:cubicBezTo>
                    <a:cubicBezTo>
                      <a:pt x="164690" y="198473"/>
                      <a:pt x="164086" y="197993"/>
                      <a:pt x="163547" y="197460"/>
                    </a:cubicBezTo>
                    <a:cubicBezTo>
                      <a:pt x="161558" y="195496"/>
                      <a:pt x="160744" y="192560"/>
                      <a:pt x="161564" y="189796"/>
                    </a:cubicBezTo>
                    <a:cubicBezTo>
                      <a:pt x="161605" y="189662"/>
                      <a:pt x="161621" y="189525"/>
                      <a:pt x="161668" y="189392"/>
                    </a:cubicBezTo>
                    <a:lnTo>
                      <a:pt x="164674" y="180941"/>
                    </a:lnTo>
                    <a:lnTo>
                      <a:pt x="165621" y="178280"/>
                    </a:lnTo>
                    <a:cubicBezTo>
                      <a:pt x="166008" y="177206"/>
                      <a:pt x="166800" y="176385"/>
                      <a:pt x="167858" y="175967"/>
                    </a:cubicBezTo>
                    <a:cubicBezTo>
                      <a:pt x="168324" y="175786"/>
                      <a:pt x="168811" y="175694"/>
                      <a:pt x="169289" y="175694"/>
                    </a:cubicBezTo>
                    <a:cubicBezTo>
                      <a:pt x="169897" y="175694"/>
                      <a:pt x="170504" y="175838"/>
                      <a:pt x="171067" y="176132"/>
                    </a:cubicBezTo>
                    <a:lnTo>
                      <a:pt x="178402" y="179922"/>
                    </a:lnTo>
                    <a:lnTo>
                      <a:pt x="180679" y="181099"/>
                    </a:lnTo>
                    <a:close/>
                    <a:moveTo>
                      <a:pt x="174260" y="50223"/>
                    </a:moveTo>
                    <a:cubicBezTo>
                      <a:pt x="176215" y="49595"/>
                      <a:pt x="178222" y="49286"/>
                      <a:pt x="180217" y="49286"/>
                    </a:cubicBezTo>
                    <a:cubicBezTo>
                      <a:pt x="183265" y="49286"/>
                      <a:pt x="186294" y="50014"/>
                      <a:pt x="189081" y="51453"/>
                    </a:cubicBezTo>
                    <a:cubicBezTo>
                      <a:pt x="198529" y="56336"/>
                      <a:pt x="202281" y="68011"/>
                      <a:pt x="197443" y="77483"/>
                    </a:cubicBezTo>
                    <a:lnTo>
                      <a:pt x="166668" y="137711"/>
                    </a:lnTo>
                    <a:lnTo>
                      <a:pt x="156501" y="157465"/>
                    </a:lnTo>
                    <a:cubicBezTo>
                      <a:pt x="154807" y="160519"/>
                      <a:pt x="152386" y="163013"/>
                      <a:pt x="149430" y="164746"/>
                    </a:cubicBezTo>
                    <a:cubicBezTo>
                      <a:pt x="150070" y="162679"/>
                      <a:pt x="150217" y="160473"/>
                      <a:pt x="149695" y="158323"/>
                    </a:cubicBezTo>
                    <a:cubicBezTo>
                      <a:pt x="148862" y="154908"/>
                      <a:pt x="146598" y="152029"/>
                      <a:pt x="143477" y="150416"/>
                    </a:cubicBezTo>
                    <a:lnTo>
                      <a:pt x="133865" y="145453"/>
                    </a:lnTo>
                    <a:cubicBezTo>
                      <a:pt x="130764" y="143852"/>
                      <a:pt x="127108" y="143663"/>
                      <a:pt x="123854" y="144950"/>
                    </a:cubicBezTo>
                    <a:cubicBezTo>
                      <a:pt x="122524" y="145474"/>
                      <a:pt x="121357" y="146269"/>
                      <a:pt x="120310" y="147194"/>
                    </a:cubicBezTo>
                    <a:cubicBezTo>
                      <a:pt x="120426" y="144507"/>
                      <a:pt x="121061" y="141807"/>
                      <a:pt x="122362" y="139263"/>
                    </a:cubicBezTo>
                    <a:lnTo>
                      <a:pt x="152881" y="79537"/>
                    </a:lnTo>
                    <a:cubicBezTo>
                      <a:pt x="155793" y="77372"/>
                      <a:pt x="158139" y="74434"/>
                      <a:pt x="159484" y="70923"/>
                    </a:cubicBezTo>
                    <a:cubicBezTo>
                      <a:pt x="160086" y="69356"/>
                      <a:pt x="160127" y="67681"/>
                      <a:pt x="159751" y="66093"/>
                    </a:cubicBezTo>
                    <a:lnTo>
                      <a:pt x="161902" y="61884"/>
                    </a:lnTo>
                    <a:lnTo>
                      <a:pt x="162790" y="60165"/>
                    </a:lnTo>
                    <a:cubicBezTo>
                      <a:pt x="162819" y="60108"/>
                      <a:pt x="162840" y="60049"/>
                      <a:pt x="162868" y="59993"/>
                    </a:cubicBezTo>
                    <a:lnTo>
                      <a:pt x="162939" y="59855"/>
                    </a:lnTo>
                    <a:cubicBezTo>
                      <a:pt x="165300" y="55234"/>
                      <a:pt x="169322" y="51811"/>
                      <a:pt x="174260" y="50223"/>
                    </a:cubicBezTo>
                    <a:close/>
                    <a:moveTo>
                      <a:pt x="132368" y="29035"/>
                    </a:moveTo>
                    <a:cubicBezTo>
                      <a:pt x="137307" y="27463"/>
                      <a:pt x="142552" y="27905"/>
                      <a:pt x="147145" y="30282"/>
                    </a:cubicBezTo>
                    <a:cubicBezTo>
                      <a:pt x="151746" y="32655"/>
                      <a:pt x="155144" y="36677"/>
                      <a:pt x="156717" y="41608"/>
                    </a:cubicBezTo>
                    <a:cubicBezTo>
                      <a:pt x="158276" y="46510"/>
                      <a:pt x="157844" y="51725"/>
                      <a:pt x="155502" y="56303"/>
                    </a:cubicBezTo>
                    <a:lnTo>
                      <a:pt x="154616" y="58039"/>
                    </a:lnTo>
                    <a:lnTo>
                      <a:pt x="153622" y="59962"/>
                    </a:lnTo>
                    <a:cubicBezTo>
                      <a:pt x="153027" y="59827"/>
                      <a:pt x="152418" y="59738"/>
                      <a:pt x="151794" y="59738"/>
                    </a:cubicBezTo>
                    <a:lnTo>
                      <a:pt x="120005" y="59738"/>
                    </a:lnTo>
                    <a:cubicBezTo>
                      <a:pt x="119755" y="59738"/>
                      <a:pt x="119518" y="59795"/>
                      <a:pt x="119277" y="59839"/>
                    </a:cubicBezTo>
                    <a:cubicBezTo>
                      <a:pt x="116334" y="59840"/>
                      <a:pt x="113246" y="59842"/>
                      <a:pt x="110073" y="59843"/>
                    </a:cubicBezTo>
                    <a:lnTo>
                      <a:pt x="121043" y="38603"/>
                    </a:lnTo>
                    <a:cubicBezTo>
                      <a:pt x="123416" y="34006"/>
                      <a:pt x="127438" y="30608"/>
                      <a:pt x="132368" y="29035"/>
                    </a:cubicBezTo>
                    <a:close/>
                    <a:moveTo>
                      <a:pt x="77928" y="18711"/>
                    </a:moveTo>
                    <a:cubicBezTo>
                      <a:pt x="82827" y="9224"/>
                      <a:pt x="94539" y="5487"/>
                      <a:pt x="104034" y="10390"/>
                    </a:cubicBezTo>
                    <a:cubicBezTo>
                      <a:pt x="113526" y="15289"/>
                      <a:pt x="117258" y="27000"/>
                      <a:pt x="112356" y="36492"/>
                    </a:cubicBezTo>
                    <a:lnTo>
                      <a:pt x="100294" y="59845"/>
                    </a:lnTo>
                    <a:cubicBezTo>
                      <a:pt x="91703" y="59848"/>
                      <a:pt x="82977" y="59850"/>
                      <a:pt x="75242" y="59851"/>
                    </a:cubicBezTo>
                    <a:lnTo>
                      <a:pt x="63896" y="59851"/>
                    </a:lnTo>
                    <a:cubicBezTo>
                      <a:pt x="61332" y="59851"/>
                      <a:pt x="58813" y="60085"/>
                      <a:pt x="56346" y="60499"/>
                    </a:cubicBezTo>
                    <a:lnTo>
                      <a:pt x="77928" y="187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" name="Google Shape;764;p22">
              <a:extLst>
                <a:ext uri="{FF2B5EF4-FFF2-40B4-BE49-F238E27FC236}">
                  <a16:creationId xmlns:a16="http://schemas.microsoft.com/office/drawing/2014/main" id="{158371BB-6092-472D-84DB-715DDB2129C4}"/>
                </a:ext>
              </a:extLst>
            </p:cNvPr>
            <p:cNvSpPr txBox="1">
              <a:spLocks/>
            </p:cNvSpPr>
            <p:nvPr/>
          </p:nvSpPr>
          <p:spPr>
            <a:xfrm>
              <a:off x="4400220" y="1383278"/>
              <a:ext cx="4597750" cy="619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✘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0" indent="0">
                <a:buFont typeface="Quicksand"/>
                <a:buNone/>
              </a:pPr>
              <a:r>
                <a:rPr lang="en-US" sz="1500" dirty="0"/>
                <a:t>Pancasila </a:t>
              </a:r>
              <a:r>
                <a:rPr lang="en-US" sz="1500" dirty="0" err="1"/>
                <a:t>sebagai</a:t>
              </a:r>
              <a:r>
                <a:rPr lang="en-US" sz="1500" dirty="0"/>
                <a:t> </a:t>
              </a:r>
              <a:r>
                <a:rPr lang="en-US" sz="1500" dirty="0" err="1"/>
                <a:t>dasar</a:t>
              </a:r>
              <a:r>
                <a:rPr lang="en-US" sz="1500" dirty="0"/>
                <a:t> negara </a:t>
              </a:r>
              <a:r>
                <a:rPr lang="en-US" sz="1500" dirty="0" err="1"/>
                <a:t>adalah</a:t>
              </a:r>
              <a:r>
                <a:rPr lang="en-US" sz="1500" dirty="0"/>
                <a:t> </a:t>
              </a:r>
              <a:r>
                <a:rPr lang="en-US" sz="1500" dirty="0" err="1"/>
                <a:t>sumber</a:t>
              </a:r>
              <a:r>
                <a:rPr lang="en-US" sz="1500" dirty="0"/>
                <a:t> </a:t>
              </a:r>
              <a:r>
                <a:rPr lang="en-US" sz="1500" dirty="0" err="1"/>
                <a:t>dari</a:t>
              </a:r>
              <a:r>
                <a:rPr lang="en-US" sz="1500" dirty="0"/>
                <a:t> </a:t>
              </a:r>
              <a:r>
                <a:rPr lang="en-US" sz="1500" dirty="0" err="1"/>
                <a:t>segala</a:t>
              </a:r>
              <a:r>
                <a:rPr lang="en-US" sz="1500" dirty="0"/>
                <a:t> </a:t>
              </a:r>
              <a:r>
                <a:rPr lang="en-US" sz="1500" dirty="0" err="1"/>
                <a:t>sumber</a:t>
              </a:r>
              <a:r>
                <a:rPr lang="en-US" sz="1500" dirty="0"/>
                <a:t> </a:t>
              </a:r>
              <a:r>
                <a:rPr lang="en-US" sz="1500" dirty="0" err="1"/>
                <a:t>tertib</a:t>
              </a:r>
              <a:r>
                <a:rPr lang="en-US" sz="1500" dirty="0"/>
                <a:t> </a:t>
              </a:r>
              <a:r>
                <a:rPr lang="en-US" sz="1500" dirty="0" err="1"/>
                <a:t>hukum</a:t>
              </a:r>
              <a:r>
                <a:rPr lang="en-US" sz="1500" dirty="0"/>
                <a:t> </a:t>
              </a:r>
              <a:r>
                <a:rPr lang="en-US" sz="1500" dirty="0" err="1"/>
                <a:t>indonesia</a:t>
              </a:r>
              <a:r>
                <a:rPr lang="en-US" sz="1500" dirty="0"/>
                <a:t>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AD3001-D78B-4F36-B0D5-1B7B2706C6FD}"/>
              </a:ext>
            </a:extLst>
          </p:cNvPr>
          <p:cNvGrpSpPr/>
          <p:nvPr/>
        </p:nvGrpSpPr>
        <p:grpSpPr>
          <a:xfrm>
            <a:off x="3830910" y="2162838"/>
            <a:ext cx="5167060" cy="752170"/>
            <a:chOff x="3830910" y="2162838"/>
            <a:chExt cx="5167060" cy="752170"/>
          </a:xfrm>
        </p:grpSpPr>
        <p:sp>
          <p:nvSpPr>
            <p:cNvPr id="27" name="Google Shape;764;p22">
              <a:extLst>
                <a:ext uri="{FF2B5EF4-FFF2-40B4-BE49-F238E27FC236}">
                  <a16:creationId xmlns:a16="http://schemas.microsoft.com/office/drawing/2014/main" id="{1F671BE3-5110-4462-BF51-42066576586A}"/>
                </a:ext>
              </a:extLst>
            </p:cNvPr>
            <p:cNvSpPr txBox="1">
              <a:spLocks/>
            </p:cNvSpPr>
            <p:nvPr/>
          </p:nvSpPr>
          <p:spPr>
            <a:xfrm>
              <a:off x="4400220" y="2218402"/>
              <a:ext cx="4597750" cy="696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✘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0" indent="0">
                <a:buFont typeface="Quicksand"/>
                <a:buNone/>
              </a:pPr>
              <a:r>
                <a:rPr lang="en-US" sz="1500" dirty="0" err="1"/>
                <a:t>Meliputi</a:t>
              </a:r>
              <a:r>
                <a:rPr lang="en-US" sz="1500" dirty="0"/>
                <a:t> </a:t>
              </a:r>
              <a:r>
                <a:rPr lang="en-US" sz="1500" dirty="0" err="1"/>
                <a:t>suasana</a:t>
              </a:r>
              <a:r>
                <a:rPr lang="en-US" sz="1500" dirty="0"/>
                <a:t> </a:t>
              </a:r>
              <a:r>
                <a:rPr lang="en-US" sz="1500" dirty="0" err="1"/>
                <a:t>kebatinan</a:t>
              </a:r>
              <a:r>
                <a:rPr lang="en-US" sz="1500" dirty="0"/>
                <a:t> </a:t>
              </a:r>
              <a:r>
                <a:rPr lang="en-US" sz="1500" i="1" dirty="0"/>
                <a:t>(</a:t>
              </a:r>
              <a:r>
                <a:rPr lang="en-US" sz="1500" i="1" dirty="0" err="1"/>
                <a:t>Geislichenhintregrund</a:t>
              </a:r>
              <a:r>
                <a:rPr lang="en-US" sz="1500" i="1" dirty="0"/>
                <a:t>)</a:t>
              </a:r>
            </a:p>
          </p:txBody>
        </p:sp>
        <p:grpSp>
          <p:nvGrpSpPr>
            <p:cNvPr id="40" name="Google Shape;421;p7">
              <a:extLst>
                <a:ext uri="{FF2B5EF4-FFF2-40B4-BE49-F238E27FC236}">
                  <a16:creationId xmlns:a16="http://schemas.microsoft.com/office/drawing/2014/main" id="{EBA77DA6-7DE9-4388-8D98-3416073796BF}"/>
                </a:ext>
              </a:extLst>
            </p:cNvPr>
            <p:cNvGrpSpPr/>
            <p:nvPr/>
          </p:nvGrpSpPr>
          <p:grpSpPr>
            <a:xfrm>
              <a:off x="3830910" y="2162838"/>
              <a:ext cx="523590" cy="525723"/>
              <a:chOff x="2303654" y="4088992"/>
              <a:chExt cx="435378" cy="437152"/>
            </a:xfrm>
          </p:grpSpPr>
          <p:sp>
            <p:nvSpPr>
              <p:cNvPr id="41" name="Google Shape;422;p7">
                <a:extLst>
                  <a:ext uri="{FF2B5EF4-FFF2-40B4-BE49-F238E27FC236}">
                    <a16:creationId xmlns:a16="http://schemas.microsoft.com/office/drawing/2014/main" id="{7B51312D-1F5B-4046-9CCC-DD37DEE9F075}"/>
                  </a:ext>
                </a:extLst>
              </p:cNvPr>
              <p:cNvSpPr/>
              <p:nvPr/>
            </p:nvSpPr>
            <p:spPr>
              <a:xfrm>
                <a:off x="2359285" y="4088992"/>
                <a:ext cx="241973" cy="189463"/>
              </a:xfrm>
              <a:custGeom>
                <a:avLst/>
                <a:gdLst/>
                <a:ahLst/>
                <a:cxnLst/>
                <a:rect l="l" t="t" r="r" b="b"/>
                <a:pathLst>
                  <a:path w="241973" h="189463" extrusionOk="0">
                    <a:moveTo>
                      <a:pt x="12355" y="161978"/>
                    </a:moveTo>
                    <a:cubicBezTo>
                      <a:pt x="26236" y="161978"/>
                      <a:pt x="40679" y="156185"/>
                      <a:pt x="53281" y="146876"/>
                    </a:cubicBezTo>
                    <a:cubicBezTo>
                      <a:pt x="47368" y="155691"/>
                      <a:pt x="39648" y="162210"/>
                      <a:pt x="30723" y="165517"/>
                    </a:cubicBezTo>
                    <a:cubicBezTo>
                      <a:pt x="24324" y="167890"/>
                      <a:pt x="21061" y="175000"/>
                      <a:pt x="23432" y="181395"/>
                    </a:cubicBezTo>
                    <a:cubicBezTo>
                      <a:pt x="25278" y="186378"/>
                      <a:pt x="29997" y="189463"/>
                      <a:pt x="35019" y="189463"/>
                    </a:cubicBezTo>
                    <a:cubicBezTo>
                      <a:pt x="36444" y="189463"/>
                      <a:pt x="37894" y="189214"/>
                      <a:pt x="39310" y="188691"/>
                    </a:cubicBezTo>
                    <a:cubicBezTo>
                      <a:pt x="53679" y="183365"/>
                      <a:pt x="65865" y="172993"/>
                      <a:pt x="74744" y="159160"/>
                    </a:cubicBezTo>
                    <a:cubicBezTo>
                      <a:pt x="87771" y="170523"/>
                      <a:pt x="104761" y="177458"/>
                      <a:pt x="123406" y="177458"/>
                    </a:cubicBezTo>
                    <a:cubicBezTo>
                      <a:pt x="153775" y="177458"/>
                      <a:pt x="179844" y="159176"/>
                      <a:pt x="191301" y="133034"/>
                    </a:cubicBezTo>
                    <a:cubicBezTo>
                      <a:pt x="191435" y="134789"/>
                      <a:pt x="191528" y="136588"/>
                      <a:pt x="191528" y="138478"/>
                    </a:cubicBezTo>
                    <a:cubicBezTo>
                      <a:pt x="191528" y="145303"/>
                      <a:pt x="197060" y="150833"/>
                      <a:pt x="203884" y="150833"/>
                    </a:cubicBezTo>
                    <a:cubicBezTo>
                      <a:pt x="210707" y="150833"/>
                      <a:pt x="216239" y="145303"/>
                      <a:pt x="216239" y="138478"/>
                    </a:cubicBezTo>
                    <a:cubicBezTo>
                      <a:pt x="216239" y="132987"/>
                      <a:pt x="215737" y="127922"/>
                      <a:pt x="214952" y="123202"/>
                    </a:cubicBezTo>
                    <a:cubicBezTo>
                      <a:pt x="218184" y="124933"/>
                      <a:pt x="221712" y="126512"/>
                      <a:pt x="225628" y="127848"/>
                    </a:cubicBezTo>
                    <a:cubicBezTo>
                      <a:pt x="226949" y="128298"/>
                      <a:pt x="228294" y="128511"/>
                      <a:pt x="229618" y="128511"/>
                    </a:cubicBezTo>
                    <a:cubicBezTo>
                      <a:pt x="234758" y="128511"/>
                      <a:pt x="239558" y="125278"/>
                      <a:pt x="241309" y="120142"/>
                    </a:cubicBezTo>
                    <a:cubicBezTo>
                      <a:pt x="243511" y="113683"/>
                      <a:pt x="240063" y="106660"/>
                      <a:pt x="233603" y="104456"/>
                    </a:cubicBezTo>
                    <a:cubicBezTo>
                      <a:pt x="211346" y="96867"/>
                      <a:pt x="208008" y="78093"/>
                      <a:pt x="207899" y="77437"/>
                    </a:cubicBezTo>
                    <a:cubicBezTo>
                      <a:pt x="207807" y="76786"/>
                      <a:pt x="207664" y="76138"/>
                      <a:pt x="207469" y="75507"/>
                    </a:cubicBezTo>
                    <a:cubicBezTo>
                      <a:pt x="195783" y="37626"/>
                      <a:pt x="156307" y="23200"/>
                      <a:pt x="142811" y="19302"/>
                    </a:cubicBezTo>
                    <a:cubicBezTo>
                      <a:pt x="137042" y="9472"/>
                      <a:pt x="125620" y="0"/>
                      <a:pt x="104177" y="0"/>
                    </a:cubicBezTo>
                    <a:cubicBezTo>
                      <a:pt x="78843" y="0"/>
                      <a:pt x="66834" y="13236"/>
                      <a:pt x="57185" y="23874"/>
                    </a:cubicBezTo>
                    <a:cubicBezTo>
                      <a:pt x="48629" y="33305"/>
                      <a:pt x="42976" y="39539"/>
                      <a:pt x="28787" y="39539"/>
                    </a:cubicBezTo>
                    <a:cubicBezTo>
                      <a:pt x="21964" y="39539"/>
                      <a:pt x="16431" y="45069"/>
                      <a:pt x="16431" y="51894"/>
                    </a:cubicBezTo>
                    <a:cubicBezTo>
                      <a:pt x="16431" y="58720"/>
                      <a:pt x="21964" y="64250"/>
                      <a:pt x="28787" y="64250"/>
                    </a:cubicBezTo>
                    <a:cubicBezTo>
                      <a:pt x="35404" y="64250"/>
                      <a:pt x="41087" y="63319"/>
                      <a:pt x="46076" y="61779"/>
                    </a:cubicBezTo>
                    <a:cubicBezTo>
                      <a:pt x="39412" y="67323"/>
                      <a:pt x="32634" y="70170"/>
                      <a:pt x="28787" y="70170"/>
                    </a:cubicBezTo>
                    <a:cubicBezTo>
                      <a:pt x="21964" y="70170"/>
                      <a:pt x="16431" y="75700"/>
                      <a:pt x="16431" y="82525"/>
                    </a:cubicBezTo>
                    <a:cubicBezTo>
                      <a:pt x="16431" y="89350"/>
                      <a:pt x="21964" y="94880"/>
                      <a:pt x="28787" y="94880"/>
                    </a:cubicBezTo>
                    <a:cubicBezTo>
                      <a:pt x="34533" y="94880"/>
                      <a:pt x="41374" y="93053"/>
                      <a:pt x="48358" y="89601"/>
                    </a:cubicBezTo>
                    <a:cubicBezTo>
                      <a:pt x="41003" y="96479"/>
                      <a:pt x="33076" y="100000"/>
                      <a:pt x="28787" y="100000"/>
                    </a:cubicBezTo>
                    <a:cubicBezTo>
                      <a:pt x="21964" y="100000"/>
                      <a:pt x="16431" y="105530"/>
                      <a:pt x="16431" y="112355"/>
                    </a:cubicBezTo>
                    <a:cubicBezTo>
                      <a:pt x="16431" y="119181"/>
                      <a:pt x="21964" y="124711"/>
                      <a:pt x="28787" y="124711"/>
                    </a:cubicBezTo>
                    <a:cubicBezTo>
                      <a:pt x="33961" y="124711"/>
                      <a:pt x="40025" y="123233"/>
                      <a:pt x="46279" y="120425"/>
                    </a:cubicBezTo>
                    <a:cubicBezTo>
                      <a:pt x="35829" y="130631"/>
                      <a:pt x="22829" y="137267"/>
                      <a:pt x="12355" y="137267"/>
                    </a:cubicBezTo>
                    <a:cubicBezTo>
                      <a:pt x="5532" y="137267"/>
                      <a:pt x="0" y="142797"/>
                      <a:pt x="0" y="149622"/>
                    </a:cubicBezTo>
                    <a:cubicBezTo>
                      <a:pt x="0" y="156447"/>
                      <a:pt x="5532" y="161978"/>
                      <a:pt x="12355" y="161978"/>
                    </a:cubicBezTo>
                    <a:close/>
                    <a:moveTo>
                      <a:pt x="123406" y="169221"/>
                    </a:moveTo>
                    <a:cubicBezTo>
                      <a:pt x="106278" y="169221"/>
                      <a:pt x="90707" y="162598"/>
                      <a:pt x="78977" y="151848"/>
                    </a:cubicBezTo>
                    <a:cubicBezTo>
                      <a:pt x="73853" y="147152"/>
                      <a:pt x="69455" y="141690"/>
                      <a:pt x="66015" y="135597"/>
                    </a:cubicBezTo>
                    <a:cubicBezTo>
                      <a:pt x="64557" y="133015"/>
                      <a:pt x="63285" y="130324"/>
                      <a:pt x="62181" y="127542"/>
                    </a:cubicBezTo>
                    <a:cubicBezTo>
                      <a:pt x="60394" y="123040"/>
                      <a:pt x="59118" y="118295"/>
                      <a:pt x="58360" y="113373"/>
                    </a:cubicBezTo>
                    <a:cubicBezTo>
                      <a:pt x="57985" y="110939"/>
                      <a:pt x="57744" y="108468"/>
                      <a:pt x="57644" y="105955"/>
                    </a:cubicBezTo>
                    <a:cubicBezTo>
                      <a:pt x="57609" y="105076"/>
                      <a:pt x="57511" y="104214"/>
                      <a:pt x="57511" y="103326"/>
                    </a:cubicBezTo>
                    <a:cubicBezTo>
                      <a:pt x="57511" y="101364"/>
                      <a:pt x="57637" y="99433"/>
                      <a:pt x="57805" y="97514"/>
                    </a:cubicBezTo>
                    <a:cubicBezTo>
                      <a:pt x="59173" y="97446"/>
                      <a:pt x="60500" y="97342"/>
                      <a:pt x="61810" y="97222"/>
                    </a:cubicBezTo>
                    <a:cubicBezTo>
                      <a:pt x="67127" y="96736"/>
                      <a:pt x="72001" y="95857"/>
                      <a:pt x="76427" y="94611"/>
                    </a:cubicBezTo>
                    <a:cubicBezTo>
                      <a:pt x="80809" y="93377"/>
                      <a:pt x="84771" y="91807"/>
                      <a:pt x="88361" y="89964"/>
                    </a:cubicBezTo>
                    <a:cubicBezTo>
                      <a:pt x="106231" y="80791"/>
                      <a:pt x="114781" y="64933"/>
                      <a:pt x="118805" y="50634"/>
                    </a:cubicBezTo>
                    <a:cubicBezTo>
                      <a:pt x="121180" y="59196"/>
                      <a:pt x="126252" y="68564"/>
                      <a:pt x="137065" y="73630"/>
                    </a:cubicBezTo>
                    <a:cubicBezTo>
                      <a:pt x="143711" y="76743"/>
                      <a:pt x="148903" y="82219"/>
                      <a:pt x="151001" y="89251"/>
                    </a:cubicBezTo>
                    <a:cubicBezTo>
                      <a:pt x="154641" y="101454"/>
                      <a:pt x="163941" y="118440"/>
                      <a:pt x="187423" y="118670"/>
                    </a:cubicBezTo>
                    <a:cubicBezTo>
                      <a:pt x="180481" y="147616"/>
                      <a:pt x="154450" y="169221"/>
                      <a:pt x="123406" y="1692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3;p7">
                <a:extLst>
                  <a:ext uri="{FF2B5EF4-FFF2-40B4-BE49-F238E27FC236}">
                    <a16:creationId xmlns:a16="http://schemas.microsoft.com/office/drawing/2014/main" id="{58D47538-0750-41E9-8219-31740F219DAB}"/>
                  </a:ext>
                </a:extLst>
              </p:cNvPr>
              <p:cNvSpPr/>
              <p:nvPr/>
            </p:nvSpPr>
            <p:spPr>
              <a:xfrm>
                <a:off x="2493676" y="4404211"/>
                <a:ext cx="61922" cy="50491"/>
              </a:xfrm>
              <a:custGeom>
                <a:avLst/>
                <a:gdLst/>
                <a:ahLst/>
                <a:cxnLst/>
                <a:rect l="l" t="t" r="r" b="b"/>
                <a:pathLst>
                  <a:path w="61922" h="50491" extrusionOk="0">
                    <a:moveTo>
                      <a:pt x="55257" y="49611"/>
                    </a:moveTo>
                    <a:cubicBezTo>
                      <a:pt x="56013" y="50202"/>
                      <a:pt x="56910" y="50491"/>
                      <a:pt x="57803" y="50491"/>
                    </a:cubicBezTo>
                    <a:cubicBezTo>
                      <a:pt x="59021" y="50491"/>
                      <a:pt x="60228" y="49952"/>
                      <a:pt x="61040" y="48919"/>
                    </a:cubicBezTo>
                    <a:cubicBezTo>
                      <a:pt x="62448" y="47133"/>
                      <a:pt x="62138" y="44543"/>
                      <a:pt x="60352" y="43135"/>
                    </a:cubicBezTo>
                    <a:lnTo>
                      <a:pt x="6666" y="877"/>
                    </a:lnTo>
                    <a:cubicBezTo>
                      <a:pt x="4880" y="-518"/>
                      <a:pt x="2292" y="-221"/>
                      <a:pt x="883" y="1569"/>
                    </a:cubicBezTo>
                    <a:cubicBezTo>
                      <a:pt x="-525" y="3355"/>
                      <a:pt x="-215" y="5945"/>
                      <a:pt x="1570" y="7353"/>
                    </a:cubicBezTo>
                    <a:lnTo>
                      <a:pt x="55257" y="496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24;p7">
                <a:extLst>
                  <a:ext uri="{FF2B5EF4-FFF2-40B4-BE49-F238E27FC236}">
                    <a16:creationId xmlns:a16="http://schemas.microsoft.com/office/drawing/2014/main" id="{E90183F3-61BD-4155-812E-4CF4144453DB}"/>
                  </a:ext>
                </a:extLst>
              </p:cNvPr>
              <p:cNvSpPr/>
              <p:nvPr/>
            </p:nvSpPr>
            <p:spPr>
              <a:xfrm>
                <a:off x="2303654" y="4174428"/>
                <a:ext cx="435378" cy="351716"/>
              </a:xfrm>
              <a:custGeom>
                <a:avLst/>
                <a:gdLst/>
                <a:ahLst/>
                <a:cxnLst/>
                <a:rect l="l" t="t" r="r" b="b"/>
                <a:pathLst>
                  <a:path w="435378" h="351716" extrusionOk="0">
                    <a:moveTo>
                      <a:pt x="433769" y="59011"/>
                    </a:moveTo>
                    <a:lnTo>
                      <a:pt x="421752" y="49780"/>
                    </a:lnTo>
                    <a:lnTo>
                      <a:pt x="427789" y="42099"/>
                    </a:lnTo>
                    <a:cubicBezTo>
                      <a:pt x="429194" y="40309"/>
                      <a:pt x="428885" y="37719"/>
                      <a:pt x="427097" y="36315"/>
                    </a:cubicBezTo>
                    <a:lnTo>
                      <a:pt x="383007" y="1663"/>
                    </a:lnTo>
                    <a:cubicBezTo>
                      <a:pt x="382148" y="987"/>
                      <a:pt x="381074" y="686"/>
                      <a:pt x="379970" y="810"/>
                    </a:cubicBezTo>
                    <a:cubicBezTo>
                      <a:pt x="378887" y="943"/>
                      <a:pt x="377897" y="1498"/>
                      <a:pt x="377224" y="2355"/>
                    </a:cubicBezTo>
                    <a:lnTo>
                      <a:pt x="371105" y="10139"/>
                    </a:lnTo>
                    <a:lnTo>
                      <a:pt x="359022" y="854"/>
                    </a:lnTo>
                    <a:cubicBezTo>
                      <a:pt x="357221" y="-533"/>
                      <a:pt x="354633" y="-195"/>
                      <a:pt x="353247" y="1611"/>
                    </a:cubicBezTo>
                    <a:cubicBezTo>
                      <a:pt x="351861" y="3412"/>
                      <a:pt x="352199" y="5998"/>
                      <a:pt x="354003" y="7386"/>
                    </a:cubicBezTo>
                    <a:lnTo>
                      <a:pt x="366015" y="16616"/>
                    </a:lnTo>
                    <a:lnTo>
                      <a:pt x="355614" y="29852"/>
                    </a:lnTo>
                    <a:lnTo>
                      <a:pt x="343226" y="20336"/>
                    </a:lnTo>
                    <a:cubicBezTo>
                      <a:pt x="341423" y="18949"/>
                      <a:pt x="338835" y="19287"/>
                      <a:pt x="337451" y="21093"/>
                    </a:cubicBezTo>
                    <a:cubicBezTo>
                      <a:pt x="336066" y="22898"/>
                      <a:pt x="336403" y="25484"/>
                      <a:pt x="338207" y="26868"/>
                    </a:cubicBezTo>
                    <a:lnTo>
                      <a:pt x="350523" y="36329"/>
                    </a:lnTo>
                    <a:lnTo>
                      <a:pt x="344642" y="43812"/>
                    </a:lnTo>
                    <a:cubicBezTo>
                      <a:pt x="343237" y="45602"/>
                      <a:pt x="343546" y="48192"/>
                      <a:pt x="345334" y="49596"/>
                    </a:cubicBezTo>
                    <a:lnTo>
                      <a:pt x="349950" y="53223"/>
                    </a:lnTo>
                    <a:cubicBezTo>
                      <a:pt x="345091" y="59549"/>
                      <a:pt x="341600" y="66910"/>
                      <a:pt x="339800" y="74856"/>
                    </a:cubicBezTo>
                    <a:lnTo>
                      <a:pt x="326766" y="91416"/>
                    </a:lnTo>
                    <a:cubicBezTo>
                      <a:pt x="315212" y="86051"/>
                      <a:pt x="302487" y="83551"/>
                      <a:pt x="289321" y="84389"/>
                    </a:cubicBezTo>
                    <a:cubicBezTo>
                      <a:pt x="270180" y="85596"/>
                      <a:pt x="252240" y="93867"/>
                      <a:pt x="238892" y="107359"/>
                    </a:cubicBezTo>
                    <a:cubicBezTo>
                      <a:pt x="233289" y="105439"/>
                      <a:pt x="227408" y="104382"/>
                      <a:pt x="221415" y="104382"/>
                    </a:cubicBezTo>
                    <a:lnTo>
                      <a:pt x="140374" y="104382"/>
                    </a:lnTo>
                    <a:cubicBezTo>
                      <a:pt x="123365" y="104382"/>
                      <a:pt x="107140" y="113266"/>
                      <a:pt x="95669" y="125827"/>
                    </a:cubicBezTo>
                    <a:lnTo>
                      <a:pt x="13503" y="215803"/>
                    </a:lnTo>
                    <a:cubicBezTo>
                      <a:pt x="4816" y="225316"/>
                      <a:pt x="0" y="237732"/>
                      <a:pt x="0" y="250615"/>
                    </a:cubicBezTo>
                    <a:cubicBezTo>
                      <a:pt x="0" y="270222"/>
                      <a:pt x="11108" y="288137"/>
                      <a:pt x="28670" y="296855"/>
                    </a:cubicBezTo>
                    <a:lnTo>
                      <a:pt x="113085" y="338759"/>
                    </a:lnTo>
                    <a:lnTo>
                      <a:pt x="114582" y="336565"/>
                    </a:lnTo>
                    <a:lnTo>
                      <a:pt x="114582" y="336565"/>
                    </a:lnTo>
                    <a:lnTo>
                      <a:pt x="113085" y="338759"/>
                    </a:lnTo>
                    <a:lnTo>
                      <a:pt x="114281" y="339164"/>
                    </a:lnTo>
                    <a:lnTo>
                      <a:pt x="115644" y="339625"/>
                    </a:lnTo>
                    <a:lnTo>
                      <a:pt x="118316" y="340530"/>
                    </a:lnTo>
                    <a:lnTo>
                      <a:pt x="122352" y="341896"/>
                    </a:lnTo>
                    <a:lnTo>
                      <a:pt x="126798" y="343401"/>
                    </a:lnTo>
                    <a:cubicBezTo>
                      <a:pt x="143069" y="348908"/>
                      <a:pt x="160132" y="351717"/>
                      <a:pt x="177309" y="351717"/>
                    </a:cubicBezTo>
                    <a:lnTo>
                      <a:pt x="195187" y="351717"/>
                    </a:lnTo>
                    <a:cubicBezTo>
                      <a:pt x="199254" y="351717"/>
                      <a:pt x="203133" y="350951"/>
                      <a:pt x="206735" y="349615"/>
                    </a:cubicBezTo>
                    <a:cubicBezTo>
                      <a:pt x="213217" y="350942"/>
                      <a:pt x="219788" y="351700"/>
                      <a:pt x="226387" y="351700"/>
                    </a:cubicBezTo>
                    <a:cubicBezTo>
                      <a:pt x="228375" y="351700"/>
                      <a:pt x="230366" y="351640"/>
                      <a:pt x="232355" y="351515"/>
                    </a:cubicBezTo>
                    <a:cubicBezTo>
                      <a:pt x="257088" y="349975"/>
                      <a:pt x="278683" y="338991"/>
                      <a:pt x="293164" y="320591"/>
                    </a:cubicBezTo>
                    <a:cubicBezTo>
                      <a:pt x="300249" y="311594"/>
                      <a:pt x="305218" y="301338"/>
                      <a:pt x="307934" y="290105"/>
                    </a:cubicBezTo>
                    <a:cubicBezTo>
                      <a:pt x="308014" y="289775"/>
                      <a:pt x="308129" y="289451"/>
                      <a:pt x="308211" y="289122"/>
                    </a:cubicBezTo>
                    <a:lnTo>
                      <a:pt x="339044" y="312237"/>
                    </a:lnTo>
                    <a:cubicBezTo>
                      <a:pt x="345689" y="317219"/>
                      <a:pt x="353770" y="319912"/>
                      <a:pt x="362075" y="319912"/>
                    </a:cubicBezTo>
                    <a:cubicBezTo>
                      <a:pt x="382907" y="319912"/>
                      <a:pt x="399939" y="303299"/>
                      <a:pt x="400457" y="282473"/>
                    </a:cubicBezTo>
                    <a:lnTo>
                      <a:pt x="404043" y="138402"/>
                    </a:lnTo>
                    <a:lnTo>
                      <a:pt x="403388" y="119080"/>
                    </a:lnTo>
                    <a:cubicBezTo>
                      <a:pt x="403147" y="112003"/>
                      <a:pt x="404069" y="104934"/>
                      <a:pt x="406117" y="98155"/>
                    </a:cubicBezTo>
                    <a:lnTo>
                      <a:pt x="409093" y="88299"/>
                    </a:lnTo>
                    <a:cubicBezTo>
                      <a:pt x="411202" y="81318"/>
                      <a:pt x="410687" y="73937"/>
                      <a:pt x="407909" y="67395"/>
                    </a:cubicBezTo>
                    <a:lnTo>
                      <a:pt x="416662" y="56257"/>
                    </a:lnTo>
                    <a:lnTo>
                      <a:pt x="428750" y="65542"/>
                    </a:lnTo>
                    <a:cubicBezTo>
                      <a:pt x="429498" y="66118"/>
                      <a:pt x="430381" y="66395"/>
                      <a:pt x="431258" y="66395"/>
                    </a:cubicBezTo>
                    <a:cubicBezTo>
                      <a:pt x="432492" y="66395"/>
                      <a:pt x="433715" y="65840"/>
                      <a:pt x="434525" y="64786"/>
                    </a:cubicBezTo>
                    <a:cubicBezTo>
                      <a:pt x="435911" y="62981"/>
                      <a:pt x="435573" y="60394"/>
                      <a:pt x="433769" y="59011"/>
                    </a:cubicBezTo>
                    <a:close/>
                    <a:moveTo>
                      <a:pt x="294982" y="200444"/>
                    </a:moveTo>
                    <a:cubicBezTo>
                      <a:pt x="296072" y="209590"/>
                      <a:pt x="293534" y="218614"/>
                      <a:pt x="287837" y="225852"/>
                    </a:cubicBezTo>
                    <a:cubicBezTo>
                      <a:pt x="281255" y="234213"/>
                      <a:pt x="271368" y="239009"/>
                      <a:pt x="260710" y="239009"/>
                    </a:cubicBezTo>
                    <a:cubicBezTo>
                      <a:pt x="259296" y="239009"/>
                      <a:pt x="257903" y="238896"/>
                      <a:pt x="256522" y="238730"/>
                    </a:cubicBezTo>
                    <a:lnTo>
                      <a:pt x="292993" y="192396"/>
                    </a:lnTo>
                    <a:cubicBezTo>
                      <a:pt x="293953" y="194965"/>
                      <a:pt x="294649" y="197651"/>
                      <a:pt x="294982" y="200444"/>
                    </a:cubicBezTo>
                    <a:close/>
                    <a:moveTo>
                      <a:pt x="239410" y="231620"/>
                    </a:moveTo>
                    <a:cubicBezTo>
                      <a:pt x="236752" y="229528"/>
                      <a:pt x="234460" y="227096"/>
                      <a:pt x="232559" y="224411"/>
                    </a:cubicBezTo>
                    <a:lnTo>
                      <a:pt x="273442" y="172472"/>
                    </a:lnTo>
                    <a:cubicBezTo>
                      <a:pt x="276501" y="173688"/>
                      <a:pt x="279405" y="175328"/>
                      <a:pt x="282068" y="177425"/>
                    </a:cubicBezTo>
                    <a:cubicBezTo>
                      <a:pt x="284662" y="179466"/>
                      <a:pt x="286899" y="181837"/>
                      <a:pt x="288773" y="184445"/>
                    </a:cubicBezTo>
                    <a:lnTo>
                      <a:pt x="247810" y="236484"/>
                    </a:lnTo>
                    <a:cubicBezTo>
                      <a:pt x="244834" y="235276"/>
                      <a:pt x="242008" y="233665"/>
                      <a:pt x="239410" y="231620"/>
                    </a:cubicBezTo>
                    <a:close/>
                    <a:moveTo>
                      <a:pt x="226496" y="208601"/>
                    </a:moveTo>
                    <a:cubicBezTo>
                      <a:pt x="225407" y="199455"/>
                      <a:pt x="227944" y="190431"/>
                      <a:pt x="233642" y="183193"/>
                    </a:cubicBezTo>
                    <a:cubicBezTo>
                      <a:pt x="240223" y="174832"/>
                      <a:pt x="250111" y="170036"/>
                      <a:pt x="260771" y="170036"/>
                    </a:cubicBezTo>
                    <a:cubicBezTo>
                      <a:pt x="262092" y="170036"/>
                      <a:pt x="263394" y="170136"/>
                      <a:pt x="264687" y="170282"/>
                    </a:cubicBezTo>
                    <a:lnTo>
                      <a:pt x="228389" y="216395"/>
                    </a:lnTo>
                    <a:cubicBezTo>
                      <a:pt x="227479" y="213903"/>
                      <a:pt x="226818" y="211302"/>
                      <a:pt x="226496" y="208601"/>
                    </a:cubicBezTo>
                    <a:close/>
                    <a:moveTo>
                      <a:pt x="287163" y="170953"/>
                    </a:moveTo>
                    <a:cubicBezTo>
                      <a:pt x="284498" y="168855"/>
                      <a:pt x="281653" y="167155"/>
                      <a:pt x="278706" y="165785"/>
                    </a:cubicBezTo>
                    <a:lnTo>
                      <a:pt x="287546" y="154554"/>
                    </a:lnTo>
                    <a:lnTo>
                      <a:pt x="329013" y="101873"/>
                    </a:lnTo>
                    <a:cubicBezTo>
                      <a:pt x="334089" y="104834"/>
                      <a:pt x="338880" y="108401"/>
                      <a:pt x="343226" y="112683"/>
                    </a:cubicBezTo>
                    <a:cubicBezTo>
                      <a:pt x="343475" y="112928"/>
                      <a:pt x="343691" y="113197"/>
                      <a:pt x="343935" y="113445"/>
                    </a:cubicBezTo>
                    <a:cubicBezTo>
                      <a:pt x="344021" y="113647"/>
                      <a:pt x="344094" y="113854"/>
                      <a:pt x="344178" y="114057"/>
                    </a:cubicBezTo>
                    <a:lnTo>
                      <a:pt x="299459" y="170868"/>
                    </a:lnTo>
                    <a:lnTo>
                      <a:pt x="294018" y="177781"/>
                    </a:lnTo>
                    <a:cubicBezTo>
                      <a:pt x="292028" y="175308"/>
                      <a:pt x="289764" y="173000"/>
                      <a:pt x="287163" y="170953"/>
                    </a:cubicBezTo>
                    <a:close/>
                    <a:moveTo>
                      <a:pt x="401208" y="85917"/>
                    </a:moveTo>
                    <a:lnTo>
                      <a:pt x="398232" y="95774"/>
                    </a:lnTo>
                    <a:cubicBezTo>
                      <a:pt x="395919" y="103431"/>
                      <a:pt x="394884" y="111366"/>
                      <a:pt x="395156" y="119359"/>
                    </a:cubicBezTo>
                    <a:lnTo>
                      <a:pt x="395522" y="130165"/>
                    </a:lnTo>
                    <a:lnTo>
                      <a:pt x="365047" y="130165"/>
                    </a:lnTo>
                    <a:lnTo>
                      <a:pt x="360612" y="130165"/>
                    </a:lnTo>
                    <a:lnTo>
                      <a:pt x="356386" y="130165"/>
                    </a:lnTo>
                    <a:cubicBezTo>
                      <a:pt x="356153" y="126788"/>
                      <a:pt x="355608" y="123466"/>
                      <a:pt x="354831" y="120198"/>
                    </a:cubicBezTo>
                    <a:cubicBezTo>
                      <a:pt x="354457" y="118622"/>
                      <a:pt x="354005" y="117066"/>
                      <a:pt x="353505" y="115520"/>
                    </a:cubicBezTo>
                    <a:cubicBezTo>
                      <a:pt x="352790" y="113307"/>
                      <a:pt x="351983" y="111117"/>
                      <a:pt x="351013" y="108972"/>
                    </a:cubicBezTo>
                    <a:cubicBezTo>
                      <a:pt x="350953" y="108839"/>
                      <a:pt x="350910" y="108701"/>
                      <a:pt x="350848" y="108568"/>
                    </a:cubicBezTo>
                    <a:cubicBezTo>
                      <a:pt x="350547" y="107915"/>
                      <a:pt x="350351" y="107224"/>
                      <a:pt x="350080" y="106559"/>
                    </a:cubicBezTo>
                    <a:cubicBezTo>
                      <a:pt x="347174" y="99413"/>
                      <a:pt x="345955" y="91671"/>
                      <a:pt x="346721" y="83975"/>
                    </a:cubicBezTo>
                    <a:lnTo>
                      <a:pt x="346870" y="82472"/>
                    </a:lnTo>
                    <a:cubicBezTo>
                      <a:pt x="347012" y="81048"/>
                      <a:pt x="347315" y="79674"/>
                      <a:pt x="347579" y="78287"/>
                    </a:cubicBezTo>
                    <a:cubicBezTo>
                      <a:pt x="348979" y="70916"/>
                      <a:pt x="351984" y="64090"/>
                      <a:pt x="356412" y="58303"/>
                    </a:cubicBezTo>
                    <a:cubicBezTo>
                      <a:pt x="357247" y="57211"/>
                      <a:pt x="358181" y="56198"/>
                      <a:pt x="359109" y="55182"/>
                    </a:cubicBezTo>
                    <a:cubicBezTo>
                      <a:pt x="360042" y="54161"/>
                      <a:pt x="361023" y="53192"/>
                      <a:pt x="362045" y="52254"/>
                    </a:cubicBezTo>
                    <a:cubicBezTo>
                      <a:pt x="363808" y="50637"/>
                      <a:pt x="365700" y="49162"/>
                      <a:pt x="367709" y="47816"/>
                    </a:cubicBezTo>
                    <a:cubicBezTo>
                      <a:pt x="370462" y="45971"/>
                      <a:pt x="373366" y="44310"/>
                      <a:pt x="376528" y="43047"/>
                    </a:cubicBezTo>
                    <a:lnTo>
                      <a:pt x="383703" y="40183"/>
                    </a:lnTo>
                    <a:lnTo>
                      <a:pt x="383245" y="64799"/>
                    </a:lnTo>
                    <a:lnTo>
                      <a:pt x="383205" y="66949"/>
                    </a:lnTo>
                    <a:cubicBezTo>
                      <a:pt x="383188" y="67647"/>
                      <a:pt x="383248" y="68332"/>
                      <a:pt x="383357" y="69004"/>
                    </a:cubicBezTo>
                    <a:cubicBezTo>
                      <a:pt x="383682" y="70994"/>
                      <a:pt x="384573" y="72820"/>
                      <a:pt x="385913" y="74349"/>
                    </a:cubicBezTo>
                    <a:cubicBezTo>
                      <a:pt x="386043" y="74497"/>
                      <a:pt x="386141" y="74666"/>
                      <a:pt x="386280" y="74808"/>
                    </a:cubicBezTo>
                    <a:cubicBezTo>
                      <a:pt x="388328" y="76905"/>
                      <a:pt x="391188" y="78108"/>
                      <a:pt x="394125" y="78108"/>
                    </a:cubicBezTo>
                    <a:cubicBezTo>
                      <a:pt x="394172" y="78108"/>
                      <a:pt x="394215" y="78095"/>
                      <a:pt x="394262" y="78094"/>
                    </a:cubicBezTo>
                    <a:cubicBezTo>
                      <a:pt x="397092" y="78059"/>
                      <a:pt x="399746" y="76950"/>
                      <a:pt x="401739" y="74978"/>
                    </a:cubicBezTo>
                    <a:cubicBezTo>
                      <a:pt x="401754" y="75053"/>
                      <a:pt x="401756" y="75130"/>
                      <a:pt x="401770" y="75206"/>
                    </a:cubicBezTo>
                    <a:cubicBezTo>
                      <a:pt x="402436" y="78713"/>
                      <a:pt x="402277" y="82380"/>
                      <a:pt x="401208" y="85917"/>
                    </a:cubicBezTo>
                    <a:close/>
                    <a:moveTo>
                      <a:pt x="403294" y="59733"/>
                    </a:moveTo>
                    <a:lnTo>
                      <a:pt x="396196" y="68840"/>
                    </a:lnTo>
                    <a:cubicBezTo>
                      <a:pt x="395640" y="69553"/>
                      <a:pt x="394877" y="69871"/>
                      <a:pt x="394125" y="69871"/>
                    </a:cubicBezTo>
                    <a:cubicBezTo>
                      <a:pt x="392744" y="69871"/>
                      <a:pt x="391400" y="68801"/>
                      <a:pt x="391439" y="67143"/>
                    </a:cubicBezTo>
                    <a:lnTo>
                      <a:pt x="391939" y="40334"/>
                    </a:lnTo>
                    <a:cubicBezTo>
                      <a:pt x="392028" y="35541"/>
                      <a:pt x="388119" y="31936"/>
                      <a:pt x="383712" y="31936"/>
                    </a:cubicBezTo>
                    <a:cubicBezTo>
                      <a:pt x="382703" y="31936"/>
                      <a:pt x="381667" y="32125"/>
                      <a:pt x="380648" y="32532"/>
                    </a:cubicBezTo>
                    <a:lnTo>
                      <a:pt x="373473" y="35398"/>
                    </a:lnTo>
                    <a:cubicBezTo>
                      <a:pt x="366642" y="38127"/>
                      <a:pt x="360571" y="42139"/>
                      <a:pt x="355457" y="47076"/>
                    </a:cubicBezTo>
                    <a:lnTo>
                      <a:pt x="353663" y="45666"/>
                    </a:lnTo>
                    <a:lnTo>
                      <a:pt x="381155" y="10684"/>
                    </a:lnTo>
                    <a:lnTo>
                      <a:pt x="418768" y="40245"/>
                    </a:lnTo>
                    <a:lnTo>
                      <a:pt x="403370" y="59838"/>
                    </a:lnTo>
                    <a:cubicBezTo>
                      <a:pt x="403343" y="59804"/>
                      <a:pt x="403322" y="59766"/>
                      <a:pt x="403294" y="59733"/>
                    </a:cubicBezTo>
                    <a:close/>
                    <a:moveTo>
                      <a:pt x="338282" y="90098"/>
                    </a:moveTo>
                    <a:cubicBezTo>
                      <a:pt x="338355" y="92980"/>
                      <a:pt x="338658" y="95846"/>
                      <a:pt x="339174" y="98675"/>
                    </a:cubicBezTo>
                    <a:cubicBezTo>
                      <a:pt x="337530" y="97502"/>
                      <a:pt x="335866" y="96378"/>
                      <a:pt x="334153" y="95343"/>
                    </a:cubicBezTo>
                    <a:lnTo>
                      <a:pt x="338282" y="90098"/>
                    </a:lnTo>
                    <a:close/>
                    <a:moveTo>
                      <a:pt x="83413" y="246762"/>
                    </a:moveTo>
                    <a:lnTo>
                      <a:pt x="79073" y="244042"/>
                    </a:lnTo>
                    <a:cubicBezTo>
                      <a:pt x="77144" y="242831"/>
                      <a:pt x="76561" y="240294"/>
                      <a:pt x="77770" y="238363"/>
                    </a:cubicBezTo>
                    <a:cubicBezTo>
                      <a:pt x="78974" y="236437"/>
                      <a:pt x="81514" y="235845"/>
                      <a:pt x="83445" y="237060"/>
                    </a:cubicBezTo>
                    <a:lnTo>
                      <a:pt x="124046" y="262500"/>
                    </a:lnTo>
                    <a:lnTo>
                      <a:pt x="128502" y="265292"/>
                    </a:lnTo>
                    <a:lnTo>
                      <a:pt x="133378" y="268347"/>
                    </a:lnTo>
                    <a:cubicBezTo>
                      <a:pt x="128607" y="246204"/>
                      <a:pt x="132665" y="223282"/>
                      <a:pt x="146771" y="205359"/>
                    </a:cubicBezTo>
                    <a:cubicBezTo>
                      <a:pt x="152605" y="197951"/>
                      <a:pt x="159764" y="191858"/>
                      <a:pt x="168053" y="187245"/>
                    </a:cubicBezTo>
                    <a:cubicBezTo>
                      <a:pt x="197741" y="170711"/>
                      <a:pt x="220135" y="150151"/>
                      <a:pt x="234611" y="126140"/>
                    </a:cubicBezTo>
                    <a:cubicBezTo>
                      <a:pt x="236103" y="123667"/>
                      <a:pt x="237763" y="121266"/>
                      <a:pt x="239542" y="119005"/>
                    </a:cubicBezTo>
                    <a:cubicBezTo>
                      <a:pt x="241851" y="116073"/>
                      <a:pt x="244438" y="113426"/>
                      <a:pt x="247151" y="110932"/>
                    </a:cubicBezTo>
                    <a:cubicBezTo>
                      <a:pt x="258802" y="100217"/>
                      <a:pt x="273828" y="93621"/>
                      <a:pt x="289838" y="92610"/>
                    </a:cubicBezTo>
                    <a:cubicBezTo>
                      <a:pt x="291352" y="92513"/>
                      <a:pt x="292860" y="92465"/>
                      <a:pt x="294361" y="92465"/>
                    </a:cubicBezTo>
                    <a:cubicBezTo>
                      <a:pt x="303853" y="92465"/>
                      <a:pt x="313029" y="94403"/>
                      <a:pt x="321536" y="98059"/>
                    </a:cubicBezTo>
                    <a:lnTo>
                      <a:pt x="282503" y="147648"/>
                    </a:lnTo>
                    <a:lnTo>
                      <a:pt x="270470" y="162935"/>
                    </a:lnTo>
                    <a:cubicBezTo>
                      <a:pt x="267271" y="162189"/>
                      <a:pt x="264017" y="161799"/>
                      <a:pt x="260768" y="161799"/>
                    </a:cubicBezTo>
                    <a:cubicBezTo>
                      <a:pt x="248121" y="161800"/>
                      <a:pt x="235598" y="167391"/>
                      <a:pt x="227169" y="178099"/>
                    </a:cubicBezTo>
                    <a:cubicBezTo>
                      <a:pt x="212576" y="196639"/>
                      <a:pt x="215775" y="223499"/>
                      <a:pt x="234315" y="238092"/>
                    </a:cubicBezTo>
                    <a:cubicBezTo>
                      <a:pt x="242147" y="244257"/>
                      <a:pt x="251461" y="247246"/>
                      <a:pt x="260710" y="247246"/>
                    </a:cubicBezTo>
                    <a:cubicBezTo>
                      <a:pt x="273357" y="247246"/>
                      <a:pt x="285880" y="241654"/>
                      <a:pt x="294309" y="230946"/>
                    </a:cubicBezTo>
                    <a:cubicBezTo>
                      <a:pt x="304957" y="217418"/>
                      <a:pt x="306091" y="199477"/>
                      <a:pt x="298746" y="185087"/>
                    </a:cubicBezTo>
                    <a:lnTo>
                      <a:pt x="304502" y="177774"/>
                    </a:lnTo>
                    <a:lnTo>
                      <a:pt x="347148" y="123597"/>
                    </a:lnTo>
                    <a:cubicBezTo>
                      <a:pt x="347881" y="127135"/>
                      <a:pt x="348290" y="130742"/>
                      <a:pt x="348298" y="134376"/>
                    </a:cubicBezTo>
                    <a:lnTo>
                      <a:pt x="348307" y="138402"/>
                    </a:lnTo>
                    <a:lnTo>
                      <a:pt x="329710" y="227484"/>
                    </a:lnTo>
                    <a:cubicBezTo>
                      <a:pt x="315039" y="246756"/>
                      <a:pt x="305026" y="267086"/>
                      <a:pt x="299927" y="288166"/>
                    </a:cubicBezTo>
                    <a:cubicBezTo>
                      <a:pt x="297492" y="298241"/>
                      <a:pt x="293037" y="307439"/>
                      <a:pt x="286693" y="315499"/>
                    </a:cubicBezTo>
                    <a:cubicBezTo>
                      <a:pt x="273680" y="332029"/>
                      <a:pt x="254202" y="341903"/>
                      <a:pt x="231842" y="343294"/>
                    </a:cubicBezTo>
                    <a:cubicBezTo>
                      <a:pt x="227102" y="343588"/>
                      <a:pt x="222360" y="343410"/>
                      <a:pt x="217643" y="342942"/>
                    </a:cubicBezTo>
                    <a:cubicBezTo>
                      <a:pt x="224271" y="336862"/>
                      <a:pt x="228451" y="328157"/>
                      <a:pt x="228451" y="318453"/>
                    </a:cubicBezTo>
                    <a:cubicBezTo>
                      <a:pt x="228451" y="314373"/>
                      <a:pt x="225465" y="310909"/>
                      <a:pt x="221430" y="310307"/>
                    </a:cubicBezTo>
                    <a:lnTo>
                      <a:pt x="196878" y="306642"/>
                    </a:lnTo>
                    <a:cubicBezTo>
                      <a:pt x="192786" y="306031"/>
                      <a:pt x="192049" y="300443"/>
                      <a:pt x="195843" y="298792"/>
                    </a:cubicBezTo>
                    <a:lnTo>
                      <a:pt x="198614" y="297587"/>
                    </a:lnTo>
                    <a:cubicBezTo>
                      <a:pt x="204546" y="295006"/>
                      <a:pt x="207421" y="288570"/>
                      <a:pt x="205915" y="282623"/>
                    </a:cubicBezTo>
                    <a:cubicBezTo>
                      <a:pt x="205632" y="281503"/>
                      <a:pt x="205248" y="280396"/>
                      <a:pt x="204640" y="279341"/>
                    </a:cubicBezTo>
                    <a:cubicBezTo>
                      <a:pt x="202304" y="275283"/>
                      <a:pt x="198007" y="272883"/>
                      <a:pt x="193474" y="272883"/>
                    </a:cubicBezTo>
                    <a:cubicBezTo>
                      <a:pt x="192477" y="272883"/>
                      <a:pt x="191467" y="273000"/>
                      <a:pt x="190465" y="273240"/>
                    </a:cubicBezTo>
                    <a:lnTo>
                      <a:pt x="154835" y="281791"/>
                    </a:lnTo>
                    <a:lnTo>
                      <a:pt x="151369" y="282623"/>
                    </a:lnTo>
                    <a:lnTo>
                      <a:pt x="150481" y="283925"/>
                    </a:lnTo>
                    <a:lnTo>
                      <a:pt x="148159" y="287331"/>
                    </a:lnTo>
                    <a:lnTo>
                      <a:pt x="136767" y="280193"/>
                    </a:lnTo>
                    <a:lnTo>
                      <a:pt x="131279" y="276754"/>
                    </a:lnTo>
                    <a:lnTo>
                      <a:pt x="126123" y="273523"/>
                    </a:lnTo>
                    <a:lnTo>
                      <a:pt x="83413" y="246762"/>
                    </a:lnTo>
                    <a:close/>
                    <a:moveTo>
                      <a:pt x="187101" y="343480"/>
                    </a:moveTo>
                    <a:lnTo>
                      <a:pt x="177309" y="343480"/>
                    </a:lnTo>
                    <a:cubicBezTo>
                      <a:pt x="160996" y="343480"/>
                      <a:pt x="144890" y="340828"/>
                      <a:pt x="129439" y="335599"/>
                    </a:cubicBezTo>
                    <a:lnTo>
                      <a:pt x="127063" y="334795"/>
                    </a:lnTo>
                    <a:lnTo>
                      <a:pt x="126004" y="334436"/>
                    </a:lnTo>
                    <a:lnTo>
                      <a:pt x="143271" y="309116"/>
                    </a:lnTo>
                    <a:lnTo>
                      <a:pt x="145694" y="305564"/>
                    </a:lnTo>
                    <a:lnTo>
                      <a:pt x="148206" y="301880"/>
                    </a:lnTo>
                    <a:lnTo>
                      <a:pt x="156383" y="289890"/>
                    </a:lnTo>
                    <a:lnTo>
                      <a:pt x="156949" y="289755"/>
                    </a:lnTo>
                    <a:lnTo>
                      <a:pt x="186664" y="282623"/>
                    </a:lnTo>
                    <a:lnTo>
                      <a:pt x="192387" y="281249"/>
                    </a:lnTo>
                    <a:cubicBezTo>
                      <a:pt x="192745" y="281164"/>
                      <a:pt x="193111" y="281120"/>
                      <a:pt x="193475" y="281120"/>
                    </a:cubicBezTo>
                    <a:cubicBezTo>
                      <a:pt x="194778" y="281120"/>
                      <a:pt x="195997" y="281687"/>
                      <a:pt x="196866" y="282623"/>
                    </a:cubicBezTo>
                    <a:cubicBezTo>
                      <a:pt x="197102" y="282877"/>
                      <a:pt x="197326" y="283144"/>
                      <a:pt x="197502" y="283451"/>
                    </a:cubicBezTo>
                    <a:cubicBezTo>
                      <a:pt x="198405" y="285019"/>
                      <a:pt x="198131" y="286491"/>
                      <a:pt x="197888" y="287229"/>
                    </a:cubicBezTo>
                    <a:cubicBezTo>
                      <a:pt x="197644" y="287967"/>
                      <a:pt x="196987" y="289312"/>
                      <a:pt x="195328" y="290034"/>
                    </a:cubicBezTo>
                    <a:lnTo>
                      <a:pt x="192557" y="291240"/>
                    </a:lnTo>
                    <a:cubicBezTo>
                      <a:pt x="187451" y="293461"/>
                      <a:pt x="184509" y="298664"/>
                      <a:pt x="185237" y="304185"/>
                    </a:cubicBezTo>
                    <a:cubicBezTo>
                      <a:pt x="185965" y="309705"/>
                      <a:pt x="190155" y="313967"/>
                      <a:pt x="195663" y="314789"/>
                    </a:cubicBezTo>
                    <a:lnTo>
                      <a:pt x="220214" y="318453"/>
                    </a:lnTo>
                    <a:cubicBezTo>
                      <a:pt x="220214" y="328423"/>
                      <a:pt x="214340" y="337025"/>
                      <a:pt x="205883" y="341045"/>
                    </a:cubicBezTo>
                    <a:cubicBezTo>
                      <a:pt x="203551" y="342154"/>
                      <a:pt x="201028" y="342915"/>
                      <a:pt x="198370" y="343255"/>
                    </a:cubicBezTo>
                    <a:cubicBezTo>
                      <a:pt x="197325" y="343388"/>
                      <a:pt x="196268" y="343480"/>
                      <a:pt x="195187" y="343480"/>
                    </a:cubicBezTo>
                    <a:lnTo>
                      <a:pt x="187101" y="3434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2497E4-509F-4C22-A127-221A95EA4FA3}"/>
              </a:ext>
            </a:extLst>
          </p:cNvPr>
          <p:cNvGrpSpPr/>
          <p:nvPr/>
        </p:nvGrpSpPr>
        <p:grpSpPr>
          <a:xfrm>
            <a:off x="3807369" y="2912005"/>
            <a:ext cx="5236321" cy="696606"/>
            <a:chOff x="3807369" y="2912005"/>
            <a:chExt cx="5236321" cy="696606"/>
          </a:xfrm>
        </p:grpSpPr>
        <p:grpSp>
          <p:nvGrpSpPr>
            <p:cNvPr id="48" name="Google Shape;616;p7">
              <a:extLst>
                <a:ext uri="{FF2B5EF4-FFF2-40B4-BE49-F238E27FC236}">
                  <a16:creationId xmlns:a16="http://schemas.microsoft.com/office/drawing/2014/main" id="{BEEF24D2-0F13-49E8-8C25-531291553CD0}"/>
                </a:ext>
              </a:extLst>
            </p:cNvPr>
            <p:cNvGrpSpPr/>
            <p:nvPr/>
          </p:nvGrpSpPr>
          <p:grpSpPr>
            <a:xfrm>
              <a:off x="3807369" y="2923707"/>
              <a:ext cx="601401" cy="603676"/>
              <a:chOff x="1461480" y="5739365"/>
              <a:chExt cx="473084" cy="474874"/>
            </a:xfrm>
          </p:grpSpPr>
          <p:sp>
            <p:nvSpPr>
              <p:cNvPr id="49" name="Google Shape;617;p7">
                <a:extLst>
                  <a:ext uri="{FF2B5EF4-FFF2-40B4-BE49-F238E27FC236}">
                    <a16:creationId xmlns:a16="http://schemas.microsoft.com/office/drawing/2014/main" id="{64218337-CA0D-4171-9B9D-0ED151F7DC20}"/>
                  </a:ext>
                </a:extLst>
              </p:cNvPr>
              <p:cNvSpPr/>
              <p:nvPr/>
            </p:nvSpPr>
            <p:spPr>
              <a:xfrm>
                <a:off x="1461480" y="5826598"/>
                <a:ext cx="200052" cy="329653"/>
              </a:xfrm>
              <a:custGeom>
                <a:avLst/>
                <a:gdLst/>
                <a:ahLst/>
                <a:cxnLst/>
                <a:rect l="l" t="t" r="r" b="b"/>
                <a:pathLst>
                  <a:path w="200052" h="329653" extrusionOk="0">
                    <a:moveTo>
                      <a:pt x="36850" y="111652"/>
                    </a:moveTo>
                    <a:lnTo>
                      <a:pt x="36767" y="111642"/>
                    </a:lnTo>
                    <a:cubicBezTo>
                      <a:pt x="36767" y="111642"/>
                      <a:pt x="66437" y="142655"/>
                      <a:pt x="66437" y="184087"/>
                    </a:cubicBezTo>
                    <a:cubicBezTo>
                      <a:pt x="66437" y="218752"/>
                      <a:pt x="63555" y="303033"/>
                      <a:pt x="62614" y="329654"/>
                    </a:cubicBezTo>
                    <a:lnTo>
                      <a:pt x="103584" y="329654"/>
                    </a:lnTo>
                    <a:lnTo>
                      <a:pt x="109581" y="272571"/>
                    </a:lnTo>
                    <a:cubicBezTo>
                      <a:pt x="109828" y="270221"/>
                      <a:pt x="111810" y="268437"/>
                      <a:pt x="114173" y="268437"/>
                    </a:cubicBezTo>
                    <a:cubicBezTo>
                      <a:pt x="116664" y="268437"/>
                      <a:pt x="118706" y="270413"/>
                      <a:pt x="118787" y="272903"/>
                    </a:cubicBezTo>
                    <a:lnTo>
                      <a:pt x="120637" y="329654"/>
                    </a:lnTo>
                    <a:lnTo>
                      <a:pt x="159386" y="329654"/>
                    </a:lnTo>
                    <a:cubicBezTo>
                      <a:pt x="159328" y="298096"/>
                      <a:pt x="157416" y="233678"/>
                      <a:pt x="155957" y="192783"/>
                    </a:cubicBezTo>
                    <a:cubicBezTo>
                      <a:pt x="156021" y="187345"/>
                      <a:pt x="156984" y="181926"/>
                      <a:pt x="159287" y="176999"/>
                    </a:cubicBezTo>
                    <a:cubicBezTo>
                      <a:pt x="166665" y="161215"/>
                      <a:pt x="165426" y="144607"/>
                      <a:pt x="163478" y="133986"/>
                    </a:cubicBezTo>
                    <a:cubicBezTo>
                      <a:pt x="162006" y="125960"/>
                      <a:pt x="163442" y="117692"/>
                      <a:pt x="167678" y="110718"/>
                    </a:cubicBezTo>
                    <a:lnTo>
                      <a:pt x="174022" y="100275"/>
                    </a:lnTo>
                    <a:lnTo>
                      <a:pt x="173976" y="100317"/>
                    </a:lnTo>
                    <a:cubicBezTo>
                      <a:pt x="195488" y="73037"/>
                      <a:pt x="199575" y="35435"/>
                      <a:pt x="200049" y="14886"/>
                    </a:cubicBezTo>
                    <a:cubicBezTo>
                      <a:pt x="200237" y="6705"/>
                      <a:pt x="193588" y="0"/>
                      <a:pt x="185404" y="0"/>
                    </a:cubicBezTo>
                    <a:cubicBezTo>
                      <a:pt x="177545" y="0"/>
                      <a:pt x="171069" y="6180"/>
                      <a:pt x="170776" y="14034"/>
                    </a:cubicBezTo>
                    <a:cubicBezTo>
                      <a:pt x="169732" y="41956"/>
                      <a:pt x="160448" y="101805"/>
                      <a:pt x="100027" y="101805"/>
                    </a:cubicBezTo>
                    <a:cubicBezTo>
                      <a:pt x="39605" y="101805"/>
                      <a:pt x="30321" y="41956"/>
                      <a:pt x="29277" y="14034"/>
                    </a:cubicBezTo>
                    <a:cubicBezTo>
                      <a:pt x="28983" y="6180"/>
                      <a:pt x="22508" y="0"/>
                      <a:pt x="14648" y="0"/>
                    </a:cubicBezTo>
                    <a:cubicBezTo>
                      <a:pt x="6465" y="0"/>
                      <a:pt x="-185" y="6705"/>
                      <a:pt x="4" y="14886"/>
                    </a:cubicBezTo>
                    <a:cubicBezTo>
                      <a:pt x="548" y="38479"/>
                      <a:pt x="5873" y="84533"/>
                      <a:pt x="36850" y="1116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618;p7">
                <a:extLst>
                  <a:ext uri="{FF2B5EF4-FFF2-40B4-BE49-F238E27FC236}">
                    <a16:creationId xmlns:a16="http://schemas.microsoft.com/office/drawing/2014/main" id="{5B08A912-941C-480B-9645-8E2EA7ABABE4}"/>
                  </a:ext>
                </a:extLst>
              </p:cNvPr>
              <p:cNvSpPr/>
              <p:nvPr/>
            </p:nvSpPr>
            <p:spPr>
              <a:xfrm>
                <a:off x="1510974" y="5818542"/>
                <a:ext cx="90605" cy="98841"/>
              </a:xfrm>
              <a:custGeom>
                <a:avLst/>
                <a:gdLst/>
                <a:ahLst/>
                <a:cxnLst/>
                <a:rect l="l" t="t" r="r" b="b"/>
                <a:pathLst>
                  <a:path w="90605" h="98841" extrusionOk="0">
                    <a:moveTo>
                      <a:pt x="14144" y="36486"/>
                    </a:moveTo>
                    <a:cubicBezTo>
                      <a:pt x="10419" y="42679"/>
                      <a:pt x="8237" y="49905"/>
                      <a:pt x="8237" y="57658"/>
                    </a:cubicBezTo>
                    <a:cubicBezTo>
                      <a:pt x="8237" y="80403"/>
                      <a:pt x="26676" y="98842"/>
                      <a:pt x="49421" y="98842"/>
                    </a:cubicBezTo>
                    <a:cubicBezTo>
                      <a:pt x="72166" y="98842"/>
                      <a:pt x="90605" y="80403"/>
                      <a:pt x="90605" y="57658"/>
                    </a:cubicBezTo>
                    <a:cubicBezTo>
                      <a:pt x="90605" y="34913"/>
                      <a:pt x="72166" y="16474"/>
                      <a:pt x="49421" y="16474"/>
                    </a:cubicBezTo>
                    <a:cubicBezTo>
                      <a:pt x="45109" y="16474"/>
                      <a:pt x="40955" y="17142"/>
                      <a:pt x="37049" y="18371"/>
                    </a:cubicBezTo>
                    <a:cubicBezTo>
                      <a:pt x="36960" y="8212"/>
                      <a:pt x="28713" y="0"/>
                      <a:pt x="18533" y="0"/>
                    </a:cubicBezTo>
                    <a:cubicBezTo>
                      <a:pt x="8297" y="0"/>
                      <a:pt x="0" y="8297"/>
                      <a:pt x="0" y="18533"/>
                    </a:cubicBezTo>
                    <a:cubicBezTo>
                      <a:pt x="0" y="27248"/>
                      <a:pt x="6038" y="34507"/>
                      <a:pt x="14144" y="36486"/>
                    </a:cubicBezTo>
                    <a:close/>
                    <a:moveTo>
                      <a:pt x="49421" y="90605"/>
                    </a:moveTo>
                    <a:cubicBezTo>
                      <a:pt x="35040" y="90605"/>
                      <a:pt x="22814" y="81329"/>
                      <a:pt x="18329" y="68457"/>
                    </a:cubicBezTo>
                    <a:cubicBezTo>
                      <a:pt x="46702" y="67619"/>
                      <a:pt x="56615" y="51051"/>
                      <a:pt x="59991" y="37960"/>
                    </a:cubicBezTo>
                    <a:cubicBezTo>
                      <a:pt x="64583" y="40367"/>
                      <a:pt x="70897" y="42623"/>
                      <a:pt x="79045" y="43332"/>
                    </a:cubicBezTo>
                    <a:cubicBezTo>
                      <a:pt x="81152" y="47671"/>
                      <a:pt x="82368" y="52519"/>
                      <a:pt x="82368" y="57658"/>
                    </a:cubicBezTo>
                    <a:cubicBezTo>
                      <a:pt x="82368" y="75825"/>
                      <a:pt x="67588" y="90605"/>
                      <a:pt x="49421" y="906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619;p7">
                <a:extLst>
                  <a:ext uri="{FF2B5EF4-FFF2-40B4-BE49-F238E27FC236}">
                    <a16:creationId xmlns:a16="http://schemas.microsoft.com/office/drawing/2014/main" id="{30327B4B-8884-422A-9FDD-8BEF09A4196A}"/>
                  </a:ext>
                </a:extLst>
              </p:cNvPr>
              <p:cNvSpPr/>
              <p:nvPr/>
            </p:nvSpPr>
            <p:spPr>
              <a:xfrm>
                <a:off x="1683192" y="5929739"/>
                <a:ext cx="99597" cy="82368"/>
              </a:xfrm>
              <a:custGeom>
                <a:avLst/>
                <a:gdLst/>
                <a:ahLst/>
                <a:cxnLst/>
                <a:rect l="l" t="t" r="r" b="b"/>
                <a:pathLst>
                  <a:path w="99597" h="82368" extrusionOk="0">
                    <a:moveTo>
                      <a:pt x="25805" y="66397"/>
                    </a:moveTo>
                    <a:cubicBezTo>
                      <a:pt x="25836" y="66397"/>
                      <a:pt x="25863" y="66392"/>
                      <a:pt x="25894" y="66392"/>
                    </a:cubicBezTo>
                    <a:cubicBezTo>
                      <a:pt x="33428" y="76097"/>
                      <a:pt x="45175" y="82368"/>
                      <a:pt x="58413" y="82368"/>
                    </a:cubicBezTo>
                    <a:cubicBezTo>
                      <a:pt x="81158" y="82368"/>
                      <a:pt x="99597" y="63929"/>
                      <a:pt x="99597" y="41184"/>
                    </a:cubicBezTo>
                    <a:cubicBezTo>
                      <a:pt x="99597" y="18439"/>
                      <a:pt x="81158" y="0"/>
                      <a:pt x="58413" y="0"/>
                    </a:cubicBezTo>
                    <a:cubicBezTo>
                      <a:pt x="48230" y="0"/>
                      <a:pt x="38927" y="3715"/>
                      <a:pt x="31739" y="9838"/>
                    </a:cubicBezTo>
                    <a:lnTo>
                      <a:pt x="31685" y="9853"/>
                    </a:lnTo>
                    <a:lnTo>
                      <a:pt x="31257" y="10277"/>
                    </a:lnTo>
                    <a:lnTo>
                      <a:pt x="27824" y="13678"/>
                    </a:lnTo>
                    <a:lnTo>
                      <a:pt x="2324" y="38941"/>
                    </a:lnTo>
                    <a:cubicBezTo>
                      <a:pt x="-216" y="41565"/>
                      <a:pt x="-730" y="45527"/>
                      <a:pt x="1058" y="48712"/>
                    </a:cubicBezTo>
                    <a:cubicBezTo>
                      <a:pt x="4937" y="55619"/>
                      <a:pt x="13034" y="66397"/>
                      <a:pt x="25805" y="66397"/>
                    </a:cubicBezTo>
                    <a:close/>
                    <a:moveTo>
                      <a:pt x="58413" y="74131"/>
                    </a:moveTo>
                    <a:cubicBezTo>
                      <a:pt x="49434" y="74131"/>
                      <a:pt x="41289" y="70511"/>
                      <a:pt x="35341" y="64665"/>
                    </a:cubicBezTo>
                    <a:cubicBezTo>
                      <a:pt x="47051" y="60060"/>
                      <a:pt x="52291" y="47204"/>
                      <a:pt x="58021" y="38045"/>
                    </a:cubicBezTo>
                    <a:cubicBezTo>
                      <a:pt x="64652" y="27448"/>
                      <a:pt x="77234" y="22538"/>
                      <a:pt x="84067" y="20559"/>
                    </a:cubicBezTo>
                    <a:cubicBezTo>
                      <a:pt x="88620" y="26210"/>
                      <a:pt x="91361" y="33379"/>
                      <a:pt x="91361" y="41184"/>
                    </a:cubicBezTo>
                    <a:cubicBezTo>
                      <a:pt x="91361" y="59351"/>
                      <a:pt x="76581" y="74131"/>
                      <a:pt x="58413" y="741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620;p7">
                <a:extLst>
                  <a:ext uri="{FF2B5EF4-FFF2-40B4-BE49-F238E27FC236}">
                    <a16:creationId xmlns:a16="http://schemas.microsoft.com/office/drawing/2014/main" id="{888E1B8F-AA0E-4793-9AE9-F83022DB96E9}"/>
                  </a:ext>
                </a:extLst>
              </p:cNvPr>
              <p:cNvSpPr/>
              <p:nvPr/>
            </p:nvSpPr>
            <p:spPr>
              <a:xfrm>
                <a:off x="1640411" y="5950033"/>
                <a:ext cx="197725" cy="206219"/>
              </a:xfrm>
              <a:custGeom>
                <a:avLst/>
                <a:gdLst/>
                <a:ahLst/>
                <a:cxnLst/>
                <a:rect l="l" t="t" r="r" b="b"/>
                <a:pathLst>
                  <a:path w="197725" h="206219" extrusionOk="0">
                    <a:moveTo>
                      <a:pt x="187247" y="1155"/>
                    </a:moveTo>
                    <a:cubicBezTo>
                      <a:pt x="178794" y="-2175"/>
                      <a:pt x="169239" y="1939"/>
                      <a:pt x="165848" y="10367"/>
                    </a:cubicBezTo>
                    <a:lnTo>
                      <a:pt x="154430" y="38745"/>
                    </a:lnTo>
                    <a:cubicBezTo>
                      <a:pt x="145755" y="60305"/>
                      <a:pt x="124847" y="74430"/>
                      <a:pt x="101606" y="74430"/>
                    </a:cubicBezTo>
                    <a:lnTo>
                      <a:pt x="84412" y="74430"/>
                    </a:lnTo>
                    <a:cubicBezTo>
                      <a:pt x="69693" y="74430"/>
                      <a:pt x="56093" y="82285"/>
                      <a:pt x="48738" y="95034"/>
                    </a:cubicBezTo>
                    <a:lnTo>
                      <a:pt x="1928" y="176176"/>
                    </a:lnTo>
                    <a:cubicBezTo>
                      <a:pt x="-2084" y="183131"/>
                      <a:pt x="371" y="192023"/>
                      <a:pt x="7383" y="195935"/>
                    </a:cubicBezTo>
                    <a:cubicBezTo>
                      <a:pt x="13730" y="199473"/>
                      <a:pt x="21719" y="197727"/>
                      <a:pt x="26009" y="191862"/>
                    </a:cubicBezTo>
                    <a:lnTo>
                      <a:pt x="67519" y="135096"/>
                    </a:lnTo>
                    <a:lnTo>
                      <a:pt x="56546" y="206219"/>
                    </a:lnTo>
                    <a:lnTo>
                      <a:pt x="60011" y="206219"/>
                    </a:lnTo>
                    <a:cubicBezTo>
                      <a:pt x="98669" y="206219"/>
                      <a:pt x="133989" y="191722"/>
                      <a:pt x="160883" y="167913"/>
                    </a:cubicBezTo>
                    <a:cubicBezTo>
                      <a:pt x="161444" y="136916"/>
                      <a:pt x="156198" y="118577"/>
                      <a:pt x="156198" y="118577"/>
                    </a:cubicBezTo>
                    <a:lnTo>
                      <a:pt x="196427" y="22950"/>
                    </a:lnTo>
                    <a:cubicBezTo>
                      <a:pt x="200026" y="14396"/>
                      <a:pt x="195881" y="4557"/>
                      <a:pt x="187247" y="1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621;p7">
                <a:extLst>
                  <a:ext uri="{FF2B5EF4-FFF2-40B4-BE49-F238E27FC236}">
                    <a16:creationId xmlns:a16="http://schemas.microsoft.com/office/drawing/2014/main" id="{315D7C97-1CE6-4678-89C6-A831A445A05A}"/>
                  </a:ext>
                </a:extLst>
              </p:cNvPr>
              <p:cNvSpPr/>
              <p:nvPr/>
            </p:nvSpPr>
            <p:spPr>
              <a:xfrm>
                <a:off x="1465672" y="5739365"/>
                <a:ext cx="468892" cy="474874"/>
              </a:xfrm>
              <a:custGeom>
                <a:avLst/>
                <a:gdLst/>
                <a:ahLst/>
                <a:cxnLst/>
                <a:rect l="l" t="t" r="r" b="b"/>
                <a:pathLst>
                  <a:path w="468892" h="474874" extrusionOk="0">
                    <a:moveTo>
                      <a:pt x="468033" y="133193"/>
                    </a:moveTo>
                    <a:lnTo>
                      <a:pt x="440563" y="77455"/>
                    </a:lnTo>
                    <a:cubicBezTo>
                      <a:pt x="439385" y="30581"/>
                      <a:pt x="403568" y="2075"/>
                      <a:pt x="402015" y="869"/>
                    </a:cubicBezTo>
                    <a:cubicBezTo>
                      <a:pt x="400528" y="-290"/>
                      <a:pt x="398444" y="-290"/>
                      <a:pt x="396957" y="869"/>
                    </a:cubicBezTo>
                    <a:cubicBezTo>
                      <a:pt x="395446" y="2043"/>
                      <a:pt x="361484" y="29089"/>
                      <a:pt x="358586" y="73753"/>
                    </a:cubicBezTo>
                    <a:lnTo>
                      <a:pt x="329288" y="133193"/>
                    </a:lnTo>
                    <a:cubicBezTo>
                      <a:pt x="326590" y="138667"/>
                      <a:pt x="330574" y="145072"/>
                      <a:pt x="336676" y="145072"/>
                    </a:cubicBezTo>
                    <a:lnTo>
                      <a:pt x="358302" y="145072"/>
                    </a:lnTo>
                    <a:lnTo>
                      <a:pt x="358302" y="153308"/>
                    </a:lnTo>
                    <a:cubicBezTo>
                      <a:pt x="358302" y="155583"/>
                      <a:pt x="360144" y="157427"/>
                      <a:pt x="362420" y="157427"/>
                    </a:cubicBezTo>
                    <a:lnTo>
                      <a:pt x="382164" y="157427"/>
                    </a:lnTo>
                    <a:lnTo>
                      <a:pt x="378132" y="168356"/>
                    </a:lnTo>
                    <a:cubicBezTo>
                      <a:pt x="377140" y="171045"/>
                      <a:pt x="379129" y="173900"/>
                      <a:pt x="381995" y="173900"/>
                    </a:cubicBezTo>
                    <a:lnTo>
                      <a:pt x="387131" y="173900"/>
                    </a:lnTo>
                    <a:lnTo>
                      <a:pt x="391249" y="173900"/>
                    </a:lnTo>
                    <a:lnTo>
                      <a:pt x="395368" y="173900"/>
                    </a:lnTo>
                    <a:lnTo>
                      <a:pt x="395368" y="264506"/>
                    </a:lnTo>
                    <a:cubicBezTo>
                      <a:pt x="395368" y="315190"/>
                      <a:pt x="371867" y="360364"/>
                      <a:pt x="335194" y="389800"/>
                    </a:cubicBezTo>
                    <a:cubicBezTo>
                      <a:pt x="307683" y="411883"/>
                      <a:pt x="272772" y="425124"/>
                      <a:pt x="234750" y="425124"/>
                    </a:cubicBezTo>
                    <a:lnTo>
                      <a:pt x="230014" y="425124"/>
                    </a:lnTo>
                    <a:lnTo>
                      <a:pt x="155157" y="425124"/>
                    </a:lnTo>
                    <a:lnTo>
                      <a:pt x="112192" y="425124"/>
                    </a:lnTo>
                    <a:lnTo>
                      <a:pt x="98527" y="425124"/>
                    </a:lnTo>
                    <a:lnTo>
                      <a:pt x="58127" y="425124"/>
                    </a:lnTo>
                    <a:lnTo>
                      <a:pt x="8237" y="425124"/>
                    </a:lnTo>
                    <a:cubicBezTo>
                      <a:pt x="3688" y="425124"/>
                      <a:pt x="0" y="428810"/>
                      <a:pt x="0" y="433361"/>
                    </a:cubicBezTo>
                    <a:lnTo>
                      <a:pt x="0" y="466637"/>
                    </a:lnTo>
                    <a:cubicBezTo>
                      <a:pt x="0" y="471209"/>
                      <a:pt x="3714" y="474874"/>
                      <a:pt x="8229" y="474874"/>
                    </a:cubicBezTo>
                    <a:cubicBezTo>
                      <a:pt x="8383" y="474874"/>
                      <a:pt x="8539" y="474870"/>
                      <a:pt x="8695" y="474862"/>
                    </a:cubicBezTo>
                    <a:lnTo>
                      <a:pt x="233927" y="462309"/>
                    </a:lnTo>
                    <a:cubicBezTo>
                      <a:pt x="330314" y="456959"/>
                      <a:pt x="405301" y="376497"/>
                      <a:pt x="403864" y="279973"/>
                    </a:cubicBezTo>
                    <a:lnTo>
                      <a:pt x="403605" y="262596"/>
                    </a:lnTo>
                    <a:lnTo>
                      <a:pt x="403605" y="173900"/>
                    </a:lnTo>
                    <a:lnTo>
                      <a:pt x="407723" y="173900"/>
                    </a:lnTo>
                    <a:lnTo>
                      <a:pt x="411841" y="173900"/>
                    </a:lnTo>
                    <a:lnTo>
                      <a:pt x="416977" y="173900"/>
                    </a:lnTo>
                    <a:cubicBezTo>
                      <a:pt x="419844" y="173900"/>
                      <a:pt x="421833" y="171045"/>
                      <a:pt x="420840" y="168356"/>
                    </a:cubicBezTo>
                    <a:lnTo>
                      <a:pt x="416808" y="157427"/>
                    </a:lnTo>
                    <a:lnTo>
                      <a:pt x="436552" y="157427"/>
                    </a:lnTo>
                    <a:cubicBezTo>
                      <a:pt x="438829" y="157427"/>
                      <a:pt x="440670" y="155583"/>
                      <a:pt x="440670" y="153308"/>
                    </a:cubicBezTo>
                    <a:lnTo>
                      <a:pt x="440670" y="145072"/>
                    </a:lnTo>
                    <a:lnTo>
                      <a:pt x="460645" y="145072"/>
                    </a:lnTo>
                    <a:cubicBezTo>
                      <a:pt x="466748" y="145072"/>
                      <a:pt x="470731" y="138667"/>
                      <a:pt x="468033" y="133193"/>
                    </a:cubicBezTo>
                    <a:close/>
                    <a:moveTo>
                      <a:pt x="403605" y="149190"/>
                    </a:moveTo>
                    <a:lnTo>
                      <a:pt x="403605" y="116243"/>
                    </a:lnTo>
                    <a:cubicBezTo>
                      <a:pt x="403605" y="113968"/>
                      <a:pt x="401764" y="112124"/>
                      <a:pt x="399486" y="112124"/>
                    </a:cubicBezTo>
                    <a:cubicBezTo>
                      <a:pt x="397209" y="112124"/>
                      <a:pt x="395368" y="113968"/>
                      <a:pt x="395368" y="116243"/>
                    </a:cubicBezTo>
                    <a:lnTo>
                      <a:pt x="395368" y="149190"/>
                    </a:lnTo>
                    <a:lnTo>
                      <a:pt x="366539" y="149190"/>
                    </a:lnTo>
                    <a:lnTo>
                      <a:pt x="366539" y="103911"/>
                    </a:lnTo>
                    <a:lnTo>
                      <a:pt x="366539" y="79768"/>
                    </a:lnTo>
                    <a:cubicBezTo>
                      <a:pt x="366539" y="73287"/>
                      <a:pt x="367330" y="67180"/>
                      <a:pt x="368622" y="61433"/>
                    </a:cubicBezTo>
                    <a:cubicBezTo>
                      <a:pt x="373733" y="38703"/>
                      <a:pt x="387172" y="22001"/>
                      <a:pt x="395368" y="13568"/>
                    </a:cubicBezTo>
                    <a:lnTo>
                      <a:pt x="395368" y="42111"/>
                    </a:lnTo>
                    <a:cubicBezTo>
                      <a:pt x="395368" y="44385"/>
                      <a:pt x="397209" y="46230"/>
                      <a:pt x="399486" y="46230"/>
                    </a:cubicBezTo>
                    <a:cubicBezTo>
                      <a:pt x="401764" y="46230"/>
                      <a:pt x="403605" y="44385"/>
                      <a:pt x="403605" y="42111"/>
                    </a:cubicBezTo>
                    <a:lnTo>
                      <a:pt x="403605" y="13547"/>
                    </a:lnTo>
                    <a:cubicBezTo>
                      <a:pt x="410869" y="20998"/>
                      <a:pt x="422265" y="34921"/>
                      <a:pt x="428327" y="53843"/>
                    </a:cubicBezTo>
                    <a:cubicBezTo>
                      <a:pt x="430836" y="61671"/>
                      <a:pt x="432433" y="70343"/>
                      <a:pt x="432433" y="79768"/>
                    </a:cubicBezTo>
                    <a:lnTo>
                      <a:pt x="432433" y="137553"/>
                    </a:lnTo>
                    <a:lnTo>
                      <a:pt x="432433" y="149190"/>
                    </a:lnTo>
                    <a:lnTo>
                      <a:pt x="403605" y="1491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622;p7">
                <a:extLst>
                  <a:ext uri="{FF2B5EF4-FFF2-40B4-BE49-F238E27FC236}">
                    <a16:creationId xmlns:a16="http://schemas.microsoft.com/office/drawing/2014/main" id="{8398F253-2D7A-442E-BCB0-D8898B411DC0}"/>
                  </a:ext>
                </a:extLst>
              </p:cNvPr>
              <p:cNvSpPr/>
              <p:nvPr/>
            </p:nvSpPr>
            <p:spPr>
              <a:xfrm>
                <a:off x="1844566" y="5797950"/>
                <a:ext cx="41184" cy="41184"/>
              </a:xfrm>
              <a:custGeom>
                <a:avLst/>
                <a:gdLst/>
                <a:ahLst/>
                <a:cxnLst/>
                <a:rect l="l" t="t" r="r" b="b"/>
                <a:pathLst>
                  <a:path w="41184" h="41184" extrusionOk="0">
                    <a:moveTo>
                      <a:pt x="20592" y="0"/>
                    </a:moveTo>
                    <a:cubicBezTo>
                      <a:pt x="9221" y="0"/>
                      <a:pt x="0" y="9219"/>
                      <a:pt x="0" y="20592"/>
                    </a:cubicBezTo>
                    <a:cubicBezTo>
                      <a:pt x="0" y="31965"/>
                      <a:pt x="9221" y="41184"/>
                      <a:pt x="20592" y="41184"/>
                    </a:cubicBezTo>
                    <a:cubicBezTo>
                      <a:pt x="31963" y="41184"/>
                      <a:pt x="41184" y="31965"/>
                      <a:pt x="41184" y="20592"/>
                    </a:cubicBezTo>
                    <a:cubicBezTo>
                      <a:pt x="41184" y="9219"/>
                      <a:pt x="31963" y="0"/>
                      <a:pt x="20592" y="0"/>
                    </a:cubicBezTo>
                    <a:close/>
                    <a:moveTo>
                      <a:pt x="20592" y="32947"/>
                    </a:moveTo>
                    <a:cubicBezTo>
                      <a:pt x="13780" y="32947"/>
                      <a:pt x="8237" y="27405"/>
                      <a:pt x="8237" y="20592"/>
                    </a:cubicBezTo>
                    <a:cubicBezTo>
                      <a:pt x="8237" y="13779"/>
                      <a:pt x="13780" y="8237"/>
                      <a:pt x="20592" y="8237"/>
                    </a:cubicBezTo>
                    <a:cubicBezTo>
                      <a:pt x="27404" y="8237"/>
                      <a:pt x="32947" y="13779"/>
                      <a:pt x="32947" y="20592"/>
                    </a:cubicBezTo>
                    <a:cubicBezTo>
                      <a:pt x="32947" y="27405"/>
                      <a:pt x="27404" y="32947"/>
                      <a:pt x="20592" y="32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" name="Google Shape;764;p22">
              <a:extLst>
                <a:ext uri="{FF2B5EF4-FFF2-40B4-BE49-F238E27FC236}">
                  <a16:creationId xmlns:a16="http://schemas.microsoft.com/office/drawing/2014/main" id="{7371B75C-8540-451C-A099-33D1099C1066}"/>
                </a:ext>
              </a:extLst>
            </p:cNvPr>
            <p:cNvSpPr txBox="1">
              <a:spLocks/>
            </p:cNvSpPr>
            <p:nvPr/>
          </p:nvSpPr>
          <p:spPr>
            <a:xfrm>
              <a:off x="4445940" y="2912005"/>
              <a:ext cx="4597750" cy="696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✘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0" indent="0">
                <a:buFont typeface="Quicksand"/>
                <a:buNone/>
              </a:pPr>
              <a:r>
                <a:rPr lang="en-US" sz="1500" dirty="0" err="1"/>
                <a:t>Mewujudkan</a:t>
              </a:r>
              <a:r>
                <a:rPr lang="en-US" sz="1500" dirty="0"/>
                <a:t> </a:t>
              </a:r>
              <a:r>
                <a:rPr lang="en-US" sz="1500" dirty="0" err="1"/>
                <a:t>cita-cita</a:t>
              </a:r>
              <a:r>
                <a:rPr lang="en-US" sz="1500" dirty="0"/>
                <a:t> </a:t>
              </a:r>
              <a:r>
                <a:rPr lang="en-US" sz="1500" dirty="0" err="1"/>
                <a:t>hukum</a:t>
              </a:r>
              <a:r>
                <a:rPr lang="en-US" sz="1500" dirty="0"/>
                <a:t> </a:t>
              </a:r>
              <a:r>
                <a:rPr lang="en-US" sz="1500" dirty="0" err="1"/>
                <a:t>sebagai</a:t>
              </a:r>
              <a:r>
                <a:rPr lang="en-US" sz="1500" dirty="0"/>
                <a:t> </a:t>
              </a:r>
              <a:r>
                <a:rPr lang="en-US" sz="1500" dirty="0" err="1"/>
                <a:t>dasar</a:t>
              </a:r>
              <a:r>
                <a:rPr lang="en-US" sz="1500" dirty="0"/>
                <a:t> ( </a:t>
              </a:r>
              <a:r>
                <a:rPr lang="en-US" sz="1500" dirty="0" err="1"/>
                <a:t>baik</a:t>
              </a:r>
              <a:r>
                <a:rPr lang="en-US" sz="1500" dirty="0"/>
                <a:t> </a:t>
              </a:r>
              <a:r>
                <a:rPr lang="en-US" sz="1500" dirty="0" err="1"/>
                <a:t>hukum</a:t>
              </a:r>
              <a:r>
                <a:rPr lang="en-US" sz="1500" dirty="0"/>
                <a:t> yang </a:t>
              </a:r>
              <a:r>
                <a:rPr lang="en-US" sz="1500" dirty="0" err="1"/>
                <a:t>tertulis</a:t>
              </a:r>
              <a:r>
                <a:rPr lang="en-US" sz="1500" dirty="0"/>
                <a:t> </a:t>
              </a:r>
              <a:r>
                <a:rPr lang="en-US" sz="1500" dirty="0" err="1"/>
                <a:t>maupun</a:t>
              </a:r>
              <a:r>
                <a:rPr lang="en-US" sz="1500" dirty="0"/>
                <a:t> </a:t>
              </a:r>
              <a:r>
                <a:rPr lang="en-US" sz="1500" dirty="0" err="1"/>
                <a:t>tidak</a:t>
              </a:r>
              <a:r>
                <a:rPr lang="en-US" sz="1500" dirty="0"/>
                <a:t> </a:t>
              </a:r>
              <a:r>
                <a:rPr lang="en-US" sz="1500" dirty="0" err="1"/>
                <a:t>tertulis</a:t>
              </a:r>
              <a:r>
                <a:rPr lang="en-US" sz="1500" dirty="0"/>
                <a:t>)</a:t>
              </a:r>
              <a:endParaRPr lang="en-US" sz="1500" i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18E0D4-E258-434A-B3F5-1C1499D9437D}"/>
              </a:ext>
            </a:extLst>
          </p:cNvPr>
          <p:cNvGrpSpPr/>
          <p:nvPr/>
        </p:nvGrpSpPr>
        <p:grpSpPr>
          <a:xfrm>
            <a:off x="3785593" y="3707481"/>
            <a:ext cx="5235651" cy="696606"/>
            <a:chOff x="3785593" y="3707481"/>
            <a:chExt cx="5235651" cy="696606"/>
          </a:xfrm>
        </p:grpSpPr>
        <p:grpSp>
          <p:nvGrpSpPr>
            <p:cNvPr id="55" name="Google Shape;623;p7">
              <a:extLst>
                <a:ext uri="{FF2B5EF4-FFF2-40B4-BE49-F238E27FC236}">
                  <a16:creationId xmlns:a16="http://schemas.microsoft.com/office/drawing/2014/main" id="{E64E18DA-B968-44FE-BD1F-8C36CA55A5FA}"/>
                </a:ext>
              </a:extLst>
            </p:cNvPr>
            <p:cNvGrpSpPr/>
            <p:nvPr/>
          </p:nvGrpSpPr>
          <p:grpSpPr>
            <a:xfrm>
              <a:off x="3785593" y="3866096"/>
              <a:ext cx="558375" cy="520749"/>
              <a:chOff x="4833058" y="5767203"/>
              <a:chExt cx="439238" cy="409641"/>
            </a:xfrm>
          </p:grpSpPr>
          <p:sp>
            <p:nvSpPr>
              <p:cNvPr id="56" name="Google Shape;624;p7">
                <a:extLst>
                  <a:ext uri="{FF2B5EF4-FFF2-40B4-BE49-F238E27FC236}">
                    <a16:creationId xmlns:a16="http://schemas.microsoft.com/office/drawing/2014/main" id="{6F98CCCC-EE88-4ACE-AF6F-CE6E970F0EC7}"/>
                  </a:ext>
                </a:extLst>
              </p:cNvPr>
              <p:cNvSpPr/>
              <p:nvPr/>
            </p:nvSpPr>
            <p:spPr>
              <a:xfrm>
                <a:off x="5143363" y="5852710"/>
                <a:ext cx="109718" cy="101739"/>
              </a:xfrm>
              <a:custGeom>
                <a:avLst/>
                <a:gdLst/>
                <a:ahLst/>
                <a:cxnLst/>
                <a:rect l="l" t="t" r="r" b="b"/>
                <a:pathLst>
                  <a:path w="109718" h="101739" extrusionOk="0">
                    <a:moveTo>
                      <a:pt x="41184" y="101740"/>
                    </a:moveTo>
                    <a:cubicBezTo>
                      <a:pt x="63930" y="101740"/>
                      <a:pt x="82368" y="83301"/>
                      <a:pt x="82368" y="60556"/>
                    </a:cubicBezTo>
                    <a:cubicBezTo>
                      <a:pt x="82368" y="59100"/>
                      <a:pt x="82286" y="57663"/>
                      <a:pt x="82142" y="56246"/>
                    </a:cubicBezTo>
                    <a:cubicBezTo>
                      <a:pt x="90177" y="58743"/>
                      <a:pt x="99756" y="58314"/>
                      <a:pt x="106935" y="57314"/>
                    </a:cubicBezTo>
                    <a:cubicBezTo>
                      <a:pt x="109702" y="56929"/>
                      <a:pt x="110666" y="53551"/>
                      <a:pt x="108631" y="51639"/>
                    </a:cubicBezTo>
                    <a:cubicBezTo>
                      <a:pt x="101025" y="44499"/>
                      <a:pt x="98661" y="30510"/>
                      <a:pt x="98661" y="18691"/>
                    </a:cubicBezTo>
                    <a:cubicBezTo>
                      <a:pt x="98661" y="-952"/>
                      <a:pt x="78151" y="8"/>
                      <a:pt x="78151" y="8"/>
                    </a:cubicBezTo>
                    <a:cubicBezTo>
                      <a:pt x="62427" y="8"/>
                      <a:pt x="58296" y="16911"/>
                      <a:pt x="58185" y="23074"/>
                    </a:cubicBezTo>
                    <a:cubicBezTo>
                      <a:pt x="52996" y="20717"/>
                      <a:pt x="47253" y="19372"/>
                      <a:pt x="41184" y="19372"/>
                    </a:cubicBezTo>
                    <a:cubicBezTo>
                      <a:pt x="18439" y="19372"/>
                      <a:pt x="0" y="37810"/>
                      <a:pt x="0" y="60556"/>
                    </a:cubicBezTo>
                    <a:cubicBezTo>
                      <a:pt x="0" y="83301"/>
                      <a:pt x="18439" y="101740"/>
                      <a:pt x="41184" y="101740"/>
                    </a:cubicBezTo>
                    <a:close/>
                    <a:moveTo>
                      <a:pt x="21228" y="34400"/>
                    </a:moveTo>
                    <a:cubicBezTo>
                      <a:pt x="23995" y="42805"/>
                      <a:pt x="31688" y="54724"/>
                      <a:pt x="53254" y="54724"/>
                    </a:cubicBezTo>
                    <a:cubicBezTo>
                      <a:pt x="53254" y="54724"/>
                      <a:pt x="54260" y="74507"/>
                      <a:pt x="67670" y="80071"/>
                    </a:cubicBezTo>
                    <a:cubicBezTo>
                      <a:pt x="61665" y="88199"/>
                      <a:pt x="52044" y="93503"/>
                      <a:pt x="41184" y="93503"/>
                    </a:cubicBezTo>
                    <a:cubicBezTo>
                      <a:pt x="23017" y="93503"/>
                      <a:pt x="8237" y="78723"/>
                      <a:pt x="8237" y="60556"/>
                    </a:cubicBezTo>
                    <a:cubicBezTo>
                      <a:pt x="8237" y="49894"/>
                      <a:pt x="13350" y="40427"/>
                      <a:pt x="21228" y="344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625;p7">
                <a:extLst>
                  <a:ext uri="{FF2B5EF4-FFF2-40B4-BE49-F238E27FC236}">
                    <a16:creationId xmlns:a16="http://schemas.microsoft.com/office/drawing/2014/main" id="{45DEFE84-86D9-4754-B0E9-734F4DD47CC7}"/>
                  </a:ext>
                </a:extLst>
              </p:cNvPr>
              <p:cNvSpPr/>
              <p:nvPr/>
            </p:nvSpPr>
            <p:spPr>
              <a:xfrm>
                <a:off x="5058812" y="5841733"/>
                <a:ext cx="213484" cy="335111"/>
              </a:xfrm>
              <a:custGeom>
                <a:avLst/>
                <a:gdLst/>
                <a:ahLst/>
                <a:cxnLst/>
                <a:rect l="l" t="t" r="r" b="b"/>
                <a:pathLst>
                  <a:path w="213484" h="335111" extrusionOk="0">
                    <a:moveTo>
                      <a:pt x="212711" y="289409"/>
                    </a:moveTo>
                    <a:lnTo>
                      <a:pt x="167289" y="154085"/>
                    </a:lnTo>
                    <a:cubicBezTo>
                      <a:pt x="161808" y="137760"/>
                      <a:pt x="148250" y="125448"/>
                      <a:pt x="131473" y="121565"/>
                    </a:cubicBezTo>
                    <a:lnTo>
                      <a:pt x="102774" y="114924"/>
                    </a:lnTo>
                    <a:cubicBezTo>
                      <a:pt x="90600" y="112106"/>
                      <a:pt x="80053" y="104547"/>
                      <a:pt x="73473" y="93922"/>
                    </a:cubicBezTo>
                    <a:lnTo>
                      <a:pt x="15305" y="0"/>
                    </a:lnTo>
                    <a:cubicBezTo>
                      <a:pt x="15123" y="2333"/>
                      <a:pt x="14612" y="4673"/>
                      <a:pt x="13625" y="6931"/>
                    </a:cubicBezTo>
                    <a:lnTo>
                      <a:pt x="0" y="38116"/>
                    </a:lnTo>
                    <a:lnTo>
                      <a:pt x="46640" y="137815"/>
                    </a:lnTo>
                    <a:cubicBezTo>
                      <a:pt x="53623" y="152741"/>
                      <a:pt x="55807" y="169441"/>
                      <a:pt x="52904" y="185662"/>
                    </a:cubicBezTo>
                    <a:cubicBezTo>
                      <a:pt x="48885" y="208123"/>
                      <a:pt x="43778" y="242098"/>
                      <a:pt x="43778" y="269695"/>
                    </a:cubicBezTo>
                    <a:cubicBezTo>
                      <a:pt x="43778" y="301937"/>
                      <a:pt x="49405" y="321335"/>
                      <a:pt x="52684" y="329897"/>
                    </a:cubicBezTo>
                    <a:cubicBezTo>
                      <a:pt x="53894" y="333056"/>
                      <a:pt x="56964" y="335111"/>
                      <a:pt x="60346" y="335111"/>
                    </a:cubicBezTo>
                    <a:lnTo>
                      <a:pt x="168006" y="335111"/>
                    </a:lnTo>
                    <a:cubicBezTo>
                      <a:pt x="172491" y="335111"/>
                      <a:pt x="176152" y="331520"/>
                      <a:pt x="176238" y="327035"/>
                    </a:cubicBezTo>
                    <a:lnTo>
                      <a:pt x="176700" y="303482"/>
                    </a:lnTo>
                    <a:lnTo>
                      <a:pt x="135393" y="202427"/>
                    </a:lnTo>
                    <a:cubicBezTo>
                      <a:pt x="134532" y="200322"/>
                      <a:pt x="135542" y="197917"/>
                      <a:pt x="137647" y="197056"/>
                    </a:cubicBezTo>
                    <a:cubicBezTo>
                      <a:pt x="139762" y="196203"/>
                      <a:pt x="142159" y="197207"/>
                      <a:pt x="143019" y="199310"/>
                    </a:cubicBezTo>
                    <a:lnTo>
                      <a:pt x="177103" y="282695"/>
                    </a:lnTo>
                    <a:lnTo>
                      <a:pt x="177103" y="282615"/>
                    </a:lnTo>
                    <a:lnTo>
                      <a:pt x="185221" y="300298"/>
                    </a:lnTo>
                    <a:cubicBezTo>
                      <a:pt x="188660" y="307790"/>
                      <a:pt x="197560" y="311031"/>
                      <a:pt x="205014" y="307501"/>
                    </a:cubicBezTo>
                    <a:cubicBezTo>
                      <a:pt x="211793" y="304289"/>
                      <a:pt x="215100" y="296518"/>
                      <a:pt x="212711" y="2894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626;p7">
                <a:extLst>
                  <a:ext uri="{FF2B5EF4-FFF2-40B4-BE49-F238E27FC236}">
                    <a16:creationId xmlns:a16="http://schemas.microsoft.com/office/drawing/2014/main" id="{6F79EF63-75B4-4B75-BC45-33EB3E9D1D39}"/>
                  </a:ext>
                </a:extLst>
              </p:cNvPr>
              <p:cNvSpPr/>
              <p:nvPr/>
            </p:nvSpPr>
            <p:spPr>
              <a:xfrm>
                <a:off x="4833058" y="5826918"/>
                <a:ext cx="232910" cy="349925"/>
              </a:xfrm>
              <a:custGeom>
                <a:avLst/>
                <a:gdLst/>
                <a:ahLst/>
                <a:cxnLst/>
                <a:rect l="l" t="t" r="r" b="b"/>
                <a:pathLst>
                  <a:path w="232910" h="349925" extrusionOk="0">
                    <a:moveTo>
                      <a:pt x="221106" y="42995"/>
                    </a:moveTo>
                    <a:lnTo>
                      <a:pt x="231832" y="18448"/>
                    </a:lnTo>
                    <a:cubicBezTo>
                      <a:pt x="233093" y="15561"/>
                      <a:pt x="233201" y="12456"/>
                      <a:pt x="232402" y="9617"/>
                    </a:cubicBezTo>
                    <a:cubicBezTo>
                      <a:pt x="231491" y="6383"/>
                      <a:pt x="229390" y="3496"/>
                      <a:pt x="226269" y="1722"/>
                    </a:cubicBezTo>
                    <a:lnTo>
                      <a:pt x="226269" y="1722"/>
                    </a:lnTo>
                    <a:cubicBezTo>
                      <a:pt x="224213" y="554"/>
                      <a:pt x="221978" y="0"/>
                      <a:pt x="219774" y="0"/>
                    </a:cubicBezTo>
                    <a:cubicBezTo>
                      <a:pt x="215130" y="0"/>
                      <a:pt x="210622" y="2460"/>
                      <a:pt x="208221" y="6824"/>
                    </a:cubicBezTo>
                    <a:lnTo>
                      <a:pt x="159073" y="96754"/>
                    </a:lnTo>
                    <a:cubicBezTo>
                      <a:pt x="147954" y="117101"/>
                      <a:pt x="128341" y="131267"/>
                      <a:pt x="105626" y="135920"/>
                    </a:cubicBezTo>
                    <a:cubicBezTo>
                      <a:pt x="84261" y="140296"/>
                      <a:pt x="58591" y="151441"/>
                      <a:pt x="47695" y="179196"/>
                    </a:cubicBezTo>
                    <a:cubicBezTo>
                      <a:pt x="28213" y="228823"/>
                      <a:pt x="8898" y="280758"/>
                      <a:pt x="787" y="304500"/>
                    </a:cubicBezTo>
                    <a:cubicBezTo>
                      <a:pt x="-1718" y="311835"/>
                      <a:pt x="1943" y="319825"/>
                      <a:pt x="9123" y="322740"/>
                    </a:cubicBezTo>
                    <a:cubicBezTo>
                      <a:pt x="10917" y="323469"/>
                      <a:pt x="12780" y="323815"/>
                      <a:pt x="14618" y="323815"/>
                    </a:cubicBezTo>
                    <a:cubicBezTo>
                      <a:pt x="19695" y="323815"/>
                      <a:pt x="24579" y="321163"/>
                      <a:pt x="27263" y="316534"/>
                    </a:cubicBezTo>
                    <a:lnTo>
                      <a:pt x="49280" y="281209"/>
                    </a:lnTo>
                    <a:lnTo>
                      <a:pt x="81242" y="206137"/>
                    </a:lnTo>
                    <a:cubicBezTo>
                      <a:pt x="82131" y="204044"/>
                      <a:pt x="84550" y="203069"/>
                      <a:pt x="86643" y="203962"/>
                    </a:cubicBezTo>
                    <a:cubicBezTo>
                      <a:pt x="88737" y="204852"/>
                      <a:pt x="89710" y="207272"/>
                      <a:pt x="88819" y="209363"/>
                    </a:cubicBezTo>
                    <a:lnTo>
                      <a:pt x="59081" y="279212"/>
                    </a:lnTo>
                    <a:lnTo>
                      <a:pt x="59081" y="341689"/>
                    </a:lnTo>
                    <a:cubicBezTo>
                      <a:pt x="59081" y="346240"/>
                      <a:pt x="62752" y="349926"/>
                      <a:pt x="67301" y="349926"/>
                    </a:cubicBezTo>
                    <a:cubicBezTo>
                      <a:pt x="85566" y="349926"/>
                      <a:pt x="129344" y="349926"/>
                      <a:pt x="147534" y="349926"/>
                    </a:cubicBezTo>
                    <a:cubicBezTo>
                      <a:pt x="152025" y="349926"/>
                      <a:pt x="155683" y="346339"/>
                      <a:pt x="155755" y="341846"/>
                    </a:cubicBezTo>
                    <a:cubicBezTo>
                      <a:pt x="156183" y="315138"/>
                      <a:pt x="158175" y="272528"/>
                      <a:pt x="159297" y="249617"/>
                    </a:cubicBezTo>
                    <a:cubicBezTo>
                      <a:pt x="159754" y="240288"/>
                      <a:pt x="162173" y="231144"/>
                      <a:pt x="166680" y="222963"/>
                    </a:cubicBezTo>
                    <a:cubicBezTo>
                      <a:pt x="175100" y="207681"/>
                      <a:pt x="178291" y="196525"/>
                      <a:pt x="173191" y="181223"/>
                    </a:cubicBezTo>
                    <a:cubicBezTo>
                      <a:pt x="166916" y="162398"/>
                      <a:pt x="171601" y="156298"/>
                      <a:pt x="171601" y="156298"/>
                    </a:cubicBezTo>
                    <a:lnTo>
                      <a:pt x="221106" y="429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627;p7">
                <a:extLst>
                  <a:ext uri="{FF2B5EF4-FFF2-40B4-BE49-F238E27FC236}">
                    <a16:creationId xmlns:a16="http://schemas.microsoft.com/office/drawing/2014/main" id="{0A743DF2-8257-43D4-817A-FC80AFB4EEAF}"/>
                  </a:ext>
                </a:extLst>
              </p:cNvPr>
              <p:cNvSpPr/>
              <p:nvPr/>
            </p:nvSpPr>
            <p:spPr>
              <a:xfrm>
                <a:off x="4841761" y="5817013"/>
                <a:ext cx="144919" cy="137436"/>
              </a:xfrm>
              <a:custGeom>
                <a:avLst/>
                <a:gdLst/>
                <a:ahLst/>
                <a:cxnLst/>
                <a:rect l="l" t="t" r="r" b="b"/>
                <a:pathLst>
                  <a:path w="144919" h="137436" extrusionOk="0">
                    <a:moveTo>
                      <a:pt x="18801" y="111957"/>
                    </a:moveTo>
                    <a:cubicBezTo>
                      <a:pt x="20938" y="111957"/>
                      <a:pt x="22957" y="111523"/>
                      <a:pt x="24871" y="110866"/>
                    </a:cubicBezTo>
                    <a:cubicBezTo>
                      <a:pt x="24850" y="111235"/>
                      <a:pt x="24761" y="111583"/>
                      <a:pt x="24761" y="111957"/>
                    </a:cubicBezTo>
                    <a:cubicBezTo>
                      <a:pt x="24761" y="122340"/>
                      <a:pt x="33179" y="130758"/>
                      <a:pt x="43563" y="130758"/>
                    </a:cubicBezTo>
                    <a:cubicBezTo>
                      <a:pt x="49118" y="130758"/>
                      <a:pt x="54059" y="128302"/>
                      <a:pt x="57501" y="124470"/>
                    </a:cubicBezTo>
                    <a:cubicBezTo>
                      <a:pt x="65011" y="132436"/>
                      <a:pt x="75632" y="137437"/>
                      <a:pt x="87444" y="137437"/>
                    </a:cubicBezTo>
                    <a:cubicBezTo>
                      <a:pt x="110190" y="137437"/>
                      <a:pt x="128628" y="118998"/>
                      <a:pt x="128628" y="96253"/>
                    </a:cubicBezTo>
                    <a:cubicBezTo>
                      <a:pt x="128628" y="94063"/>
                      <a:pt x="128408" y="91930"/>
                      <a:pt x="128079" y="89833"/>
                    </a:cubicBezTo>
                    <a:cubicBezTo>
                      <a:pt x="136472" y="89632"/>
                      <a:pt x="143224" y="82797"/>
                      <a:pt x="143224" y="74355"/>
                    </a:cubicBezTo>
                    <a:cubicBezTo>
                      <a:pt x="143224" y="70980"/>
                      <a:pt x="142118" y="67880"/>
                      <a:pt x="140288" y="65333"/>
                    </a:cubicBezTo>
                    <a:cubicBezTo>
                      <a:pt x="143142" y="62519"/>
                      <a:pt x="144919" y="58615"/>
                      <a:pt x="144919" y="54290"/>
                    </a:cubicBezTo>
                    <a:cubicBezTo>
                      <a:pt x="144919" y="46617"/>
                      <a:pt x="139336" y="40287"/>
                      <a:pt x="132018" y="39038"/>
                    </a:cubicBezTo>
                    <a:cubicBezTo>
                      <a:pt x="132413" y="37521"/>
                      <a:pt x="132690" y="35957"/>
                      <a:pt x="132690" y="34316"/>
                    </a:cubicBezTo>
                    <a:cubicBezTo>
                      <a:pt x="132690" y="25094"/>
                      <a:pt x="126040" y="17458"/>
                      <a:pt x="117280" y="15857"/>
                    </a:cubicBezTo>
                    <a:cubicBezTo>
                      <a:pt x="117283" y="15740"/>
                      <a:pt x="117315" y="15632"/>
                      <a:pt x="117315" y="15515"/>
                    </a:cubicBezTo>
                    <a:cubicBezTo>
                      <a:pt x="117315" y="6947"/>
                      <a:pt x="110369" y="0"/>
                      <a:pt x="101800" y="0"/>
                    </a:cubicBezTo>
                    <a:cubicBezTo>
                      <a:pt x="95545" y="0"/>
                      <a:pt x="90189" y="3722"/>
                      <a:pt x="87734" y="9054"/>
                    </a:cubicBezTo>
                    <a:cubicBezTo>
                      <a:pt x="85259" y="7855"/>
                      <a:pt x="82518" y="7125"/>
                      <a:pt x="79584" y="7125"/>
                    </a:cubicBezTo>
                    <a:cubicBezTo>
                      <a:pt x="76230" y="7125"/>
                      <a:pt x="73127" y="8076"/>
                      <a:pt x="70400" y="9615"/>
                    </a:cubicBezTo>
                    <a:cubicBezTo>
                      <a:pt x="67574" y="5795"/>
                      <a:pt x="63074" y="3286"/>
                      <a:pt x="57956" y="3286"/>
                    </a:cubicBezTo>
                    <a:cubicBezTo>
                      <a:pt x="50694" y="3286"/>
                      <a:pt x="44644" y="8297"/>
                      <a:pt x="42955" y="15036"/>
                    </a:cubicBezTo>
                    <a:cubicBezTo>
                      <a:pt x="34442" y="16830"/>
                      <a:pt x="28047" y="24375"/>
                      <a:pt x="28047" y="33422"/>
                    </a:cubicBezTo>
                    <a:cubicBezTo>
                      <a:pt x="28047" y="35408"/>
                      <a:pt x="28439" y="37285"/>
                      <a:pt x="29010" y="39082"/>
                    </a:cubicBezTo>
                    <a:cubicBezTo>
                      <a:pt x="19616" y="40126"/>
                      <a:pt x="12282" y="48001"/>
                      <a:pt x="12282" y="57674"/>
                    </a:cubicBezTo>
                    <a:cubicBezTo>
                      <a:pt x="12282" y="58485"/>
                      <a:pt x="12421" y="59257"/>
                      <a:pt x="12520" y="60040"/>
                    </a:cubicBezTo>
                    <a:cubicBezTo>
                      <a:pt x="6682" y="63230"/>
                      <a:pt x="2675" y="69352"/>
                      <a:pt x="2675" y="76475"/>
                    </a:cubicBezTo>
                    <a:cubicBezTo>
                      <a:pt x="2675" y="78459"/>
                      <a:pt x="3066" y="80333"/>
                      <a:pt x="3636" y="82129"/>
                    </a:cubicBezTo>
                    <a:cubicBezTo>
                      <a:pt x="1374" y="85233"/>
                      <a:pt x="0" y="89022"/>
                      <a:pt x="0" y="93156"/>
                    </a:cubicBezTo>
                    <a:cubicBezTo>
                      <a:pt x="0" y="103539"/>
                      <a:pt x="8417" y="111957"/>
                      <a:pt x="18801" y="111957"/>
                    </a:cubicBezTo>
                    <a:close/>
                    <a:moveTo>
                      <a:pt x="87444" y="129200"/>
                    </a:moveTo>
                    <a:cubicBezTo>
                      <a:pt x="78324" y="129200"/>
                      <a:pt x="70060" y="125471"/>
                      <a:pt x="64088" y="119462"/>
                    </a:cubicBezTo>
                    <a:cubicBezTo>
                      <a:pt x="71834" y="118594"/>
                      <a:pt x="77878" y="112099"/>
                      <a:pt x="77878" y="104121"/>
                    </a:cubicBezTo>
                    <a:cubicBezTo>
                      <a:pt x="77878" y="102629"/>
                      <a:pt x="77601" y="101215"/>
                      <a:pt x="77208" y="99849"/>
                    </a:cubicBezTo>
                    <a:cubicBezTo>
                      <a:pt x="83159" y="97679"/>
                      <a:pt x="87432" y="92022"/>
                      <a:pt x="87432" y="85320"/>
                    </a:cubicBezTo>
                    <a:cubicBezTo>
                      <a:pt x="87432" y="85281"/>
                      <a:pt x="87421" y="85245"/>
                      <a:pt x="87421" y="85206"/>
                    </a:cubicBezTo>
                    <a:cubicBezTo>
                      <a:pt x="95450" y="84614"/>
                      <a:pt x="101800" y="77985"/>
                      <a:pt x="101800" y="69805"/>
                    </a:cubicBezTo>
                    <a:cubicBezTo>
                      <a:pt x="101800" y="68653"/>
                      <a:pt x="101655" y="67539"/>
                      <a:pt x="101416" y="66458"/>
                    </a:cubicBezTo>
                    <a:cubicBezTo>
                      <a:pt x="105563" y="68411"/>
                      <a:pt x="109234" y="71192"/>
                      <a:pt x="112219" y="74604"/>
                    </a:cubicBezTo>
                    <a:cubicBezTo>
                      <a:pt x="115383" y="78219"/>
                      <a:pt x="117764" y="82520"/>
                      <a:pt x="119113" y="87263"/>
                    </a:cubicBezTo>
                    <a:cubicBezTo>
                      <a:pt x="119927" y="90125"/>
                      <a:pt x="120392" y="93133"/>
                      <a:pt x="120392" y="96253"/>
                    </a:cubicBezTo>
                    <a:cubicBezTo>
                      <a:pt x="120392" y="114420"/>
                      <a:pt x="105612" y="129200"/>
                      <a:pt x="87444" y="1292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28;p7">
                <a:extLst>
                  <a:ext uri="{FF2B5EF4-FFF2-40B4-BE49-F238E27FC236}">
                    <a16:creationId xmlns:a16="http://schemas.microsoft.com/office/drawing/2014/main" id="{3EB68030-07F8-41B9-9A75-B7A3EA6E0FED}"/>
                  </a:ext>
                </a:extLst>
              </p:cNvPr>
              <p:cNvSpPr/>
              <p:nvPr/>
            </p:nvSpPr>
            <p:spPr>
              <a:xfrm>
                <a:off x="5046017" y="5767203"/>
                <a:ext cx="16473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16473" h="47546" extrusionOk="0">
                    <a:moveTo>
                      <a:pt x="8237" y="47547"/>
                    </a:moveTo>
                    <a:cubicBezTo>
                      <a:pt x="12786" y="47547"/>
                      <a:pt x="16474" y="43859"/>
                      <a:pt x="16474" y="39310"/>
                    </a:cubicBezTo>
                    <a:lnTo>
                      <a:pt x="16474" y="8237"/>
                    </a:lnTo>
                    <a:cubicBezTo>
                      <a:pt x="16474" y="3688"/>
                      <a:pt x="12786" y="0"/>
                      <a:pt x="8237" y="0"/>
                    </a:cubicBezTo>
                    <a:cubicBezTo>
                      <a:pt x="3688" y="0"/>
                      <a:pt x="0" y="3688"/>
                      <a:pt x="0" y="8237"/>
                    </a:cubicBezTo>
                    <a:lnTo>
                      <a:pt x="0" y="39310"/>
                    </a:lnTo>
                    <a:cubicBezTo>
                      <a:pt x="0" y="43859"/>
                      <a:pt x="3688" y="47547"/>
                      <a:pt x="8237" y="4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29;p7">
                <a:extLst>
                  <a:ext uri="{FF2B5EF4-FFF2-40B4-BE49-F238E27FC236}">
                    <a16:creationId xmlns:a16="http://schemas.microsoft.com/office/drawing/2014/main" id="{CAF0B386-8FA9-4144-8AA1-47E72152912A}"/>
                  </a:ext>
                </a:extLst>
              </p:cNvPr>
              <p:cNvSpPr/>
              <p:nvPr/>
            </p:nvSpPr>
            <p:spPr>
              <a:xfrm>
                <a:off x="5068376" y="5787290"/>
                <a:ext cx="38445" cy="38445"/>
              </a:xfrm>
              <a:custGeom>
                <a:avLst/>
                <a:gdLst/>
                <a:ahLst/>
                <a:cxnLst/>
                <a:rect l="l" t="t" r="r" b="b"/>
                <a:pathLst>
                  <a:path w="38445" h="38445" extrusionOk="0">
                    <a:moveTo>
                      <a:pt x="8237" y="38445"/>
                    </a:moveTo>
                    <a:cubicBezTo>
                      <a:pt x="10344" y="38445"/>
                      <a:pt x="12454" y="37641"/>
                      <a:pt x="14060" y="36032"/>
                    </a:cubicBezTo>
                    <a:lnTo>
                      <a:pt x="36032" y="14061"/>
                    </a:lnTo>
                    <a:cubicBezTo>
                      <a:pt x="39250" y="10845"/>
                      <a:pt x="39250" y="5629"/>
                      <a:pt x="36032" y="2413"/>
                    </a:cubicBezTo>
                    <a:cubicBezTo>
                      <a:pt x="32818" y="-804"/>
                      <a:pt x="27598" y="-804"/>
                      <a:pt x="24385" y="2413"/>
                    </a:cubicBezTo>
                    <a:lnTo>
                      <a:pt x="2413" y="24385"/>
                    </a:lnTo>
                    <a:cubicBezTo>
                      <a:pt x="-804" y="27600"/>
                      <a:pt x="-804" y="32817"/>
                      <a:pt x="2413" y="36032"/>
                    </a:cubicBezTo>
                    <a:cubicBezTo>
                      <a:pt x="4020" y="37641"/>
                      <a:pt x="6129" y="38445"/>
                      <a:pt x="8237" y="384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30;p7">
                <a:extLst>
                  <a:ext uri="{FF2B5EF4-FFF2-40B4-BE49-F238E27FC236}">
                    <a16:creationId xmlns:a16="http://schemas.microsoft.com/office/drawing/2014/main" id="{8C5AAA13-6769-4512-B3BC-C426AC266667}"/>
                  </a:ext>
                </a:extLst>
              </p:cNvPr>
              <p:cNvSpPr/>
              <p:nvPr/>
            </p:nvSpPr>
            <p:spPr>
              <a:xfrm>
                <a:off x="5000463" y="5787290"/>
                <a:ext cx="38445" cy="38445"/>
              </a:xfrm>
              <a:custGeom>
                <a:avLst/>
                <a:gdLst/>
                <a:ahLst/>
                <a:cxnLst/>
                <a:rect l="l" t="t" r="r" b="b"/>
                <a:pathLst>
                  <a:path w="38445" h="38445" extrusionOk="0">
                    <a:moveTo>
                      <a:pt x="24385" y="36032"/>
                    </a:moveTo>
                    <a:cubicBezTo>
                      <a:pt x="25992" y="37641"/>
                      <a:pt x="28101" y="38445"/>
                      <a:pt x="30208" y="38445"/>
                    </a:cubicBezTo>
                    <a:cubicBezTo>
                      <a:pt x="32316" y="38445"/>
                      <a:pt x="34425" y="37641"/>
                      <a:pt x="36032" y="36032"/>
                    </a:cubicBezTo>
                    <a:cubicBezTo>
                      <a:pt x="39250" y="32817"/>
                      <a:pt x="39250" y="27600"/>
                      <a:pt x="36032" y="24385"/>
                    </a:cubicBezTo>
                    <a:lnTo>
                      <a:pt x="14061" y="2413"/>
                    </a:lnTo>
                    <a:cubicBezTo>
                      <a:pt x="10847" y="-804"/>
                      <a:pt x="5627" y="-804"/>
                      <a:pt x="2413" y="2413"/>
                    </a:cubicBezTo>
                    <a:cubicBezTo>
                      <a:pt x="-804" y="5629"/>
                      <a:pt x="-804" y="10845"/>
                      <a:pt x="2413" y="14061"/>
                    </a:cubicBezTo>
                    <a:lnTo>
                      <a:pt x="24385" y="360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" name="Google Shape;764;p22">
              <a:extLst>
                <a:ext uri="{FF2B5EF4-FFF2-40B4-BE49-F238E27FC236}">
                  <a16:creationId xmlns:a16="http://schemas.microsoft.com/office/drawing/2014/main" id="{D781FDB2-580E-4BA0-9AE9-56634FFEF476}"/>
                </a:ext>
              </a:extLst>
            </p:cNvPr>
            <p:cNvSpPr txBox="1">
              <a:spLocks/>
            </p:cNvSpPr>
            <p:nvPr/>
          </p:nvSpPr>
          <p:spPr>
            <a:xfrm>
              <a:off x="4423494" y="3707481"/>
              <a:ext cx="4597750" cy="696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✘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Quicksand"/>
                <a:buChar char="✗"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0" indent="0">
                <a:buFont typeface="Quicksand"/>
                <a:buNone/>
              </a:pPr>
              <a:r>
                <a:rPr lang="en-US" sz="1500" dirty="0" err="1"/>
                <a:t>Merupakan</a:t>
              </a:r>
              <a:r>
                <a:rPr lang="en-US" sz="1500" dirty="0"/>
                <a:t> </a:t>
              </a:r>
              <a:r>
                <a:rPr lang="en-US" sz="1500" dirty="0" err="1"/>
                <a:t>semangat</a:t>
              </a:r>
              <a:r>
                <a:rPr lang="en-US" sz="1500" dirty="0"/>
                <a:t> </a:t>
              </a:r>
              <a:r>
                <a:rPr lang="en-US" sz="1500" dirty="0" err="1"/>
                <a:t>abadi</a:t>
              </a:r>
              <a:r>
                <a:rPr lang="en-US" sz="1500" dirty="0"/>
                <a:t> UUD 1945 </a:t>
              </a:r>
              <a:r>
                <a:rPr lang="en-US" sz="1500" dirty="0" err="1"/>
                <a:t>bagi</a:t>
              </a:r>
              <a:r>
                <a:rPr lang="en-US" sz="1500" dirty="0"/>
                <a:t> </a:t>
              </a:r>
              <a:r>
                <a:rPr lang="en-US" sz="1500" dirty="0" err="1"/>
                <a:t>penyelenggara</a:t>
              </a:r>
              <a:r>
                <a:rPr lang="en-US" sz="1500" dirty="0"/>
                <a:t> negara, para </a:t>
              </a:r>
              <a:r>
                <a:rPr lang="en-US" sz="1500" dirty="0" err="1"/>
                <a:t>pelaksana</a:t>
              </a:r>
              <a:r>
                <a:rPr lang="en-US" sz="1500" dirty="0"/>
                <a:t> </a:t>
              </a:r>
              <a:r>
                <a:rPr lang="en-US" sz="1500" dirty="0" err="1"/>
                <a:t>pemerintahan</a:t>
              </a:r>
              <a:r>
                <a:rPr lang="en-US" sz="1500" dirty="0"/>
                <a:t>.</a:t>
              </a:r>
              <a:endParaRPr lang="en-US" sz="15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9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" grpId="0" build="p"/>
    </p:bld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910</Words>
  <Application>Microsoft Office PowerPoint</Application>
  <PresentationFormat>On-screen Show (16:9)</PresentationFormat>
  <Paragraphs>97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Arial</vt:lpstr>
      <vt:lpstr>Amatic SC</vt:lpstr>
      <vt:lpstr>Quicksand</vt:lpstr>
      <vt:lpstr>Short Stack</vt:lpstr>
      <vt:lpstr>Knight template</vt:lpstr>
      <vt:lpstr>Pancasila Sebagai Ideologi Nasional</vt:lpstr>
      <vt:lpstr>Anggota tim</vt:lpstr>
      <vt:lpstr>1. Asal mula pancasila</vt:lpstr>
      <vt:lpstr>Asal Mula Langsung</vt:lpstr>
      <vt:lpstr>PowerPoint Presentation</vt:lpstr>
      <vt:lpstr>Bangsa Indonesia ber-Pancasila dalam tri prakara</vt:lpstr>
      <vt:lpstr>2. Kedudukan dan fungsi pancasila</vt:lpstr>
      <vt:lpstr>Pancasila sebagai pandangan hidup bangsa</vt:lpstr>
      <vt:lpstr>Pancasila sebagai dasar negara republik indonesia</vt:lpstr>
      <vt:lpstr>Pancasila sebagai ideologi bangsa dan negara indonesia</vt:lpstr>
      <vt:lpstr>3. Perbandingan Pancasila dengan yang lain</vt:lpstr>
      <vt:lpstr>Apa ada ideologi yang lain? Tentu ada!</vt:lpstr>
      <vt:lpstr>Ideologi Pancasila</vt:lpstr>
      <vt:lpstr>Ideologi Liberal</vt:lpstr>
      <vt:lpstr>Ideologi Sosialisme komunisme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Pancasila sebagai sistem etika dan ideologi negara</dc:title>
  <dc:creator>Bayu Setiawan</dc:creator>
  <cp:lastModifiedBy>Bayu Setiawan</cp:lastModifiedBy>
  <cp:revision>7</cp:revision>
  <dcterms:modified xsi:type="dcterms:W3CDTF">2021-08-29T14:17:00Z</dcterms:modified>
</cp:coreProperties>
</file>