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EFBDF-316F-4D99-A1FD-A0F6FD5BE8E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77818F26-EF95-41E7-8A67-C9D7DAB384CA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6DA5FFA4-CB03-4686-BCAF-B83E75F79459}" type="parTrans" cxnId="{30F26AA5-E745-4A8D-8DA9-47B63B302859}">
      <dgm:prSet/>
      <dgm:spPr/>
      <dgm:t>
        <a:bodyPr/>
        <a:lstStyle/>
        <a:p>
          <a:endParaRPr lang="en-US"/>
        </a:p>
      </dgm:t>
    </dgm:pt>
    <dgm:pt modelId="{A4230099-BBE5-4B4C-93AC-E66AA6152C57}" type="sibTrans" cxnId="{30F26AA5-E745-4A8D-8DA9-47B63B302859}">
      <dgm:prSet/>
      <dgm:spPr/>
      <dgm:t>
        <a:bodyPr/>
        <a:lstStyle/>
        <a:p>
          <a:endParaRPr lang="en-US"/>
        </a:p>
      </dgm:t>
    </dgm:pt>
    <dgm:pt modelId="{94956FF9-D550-4BCC-9298-3F73347AB1BB}">
      <dgm:prSet phldrT="[Text]"/>
      <dgm:spPr/>
      <dgm:t>
        <a:bodyPr/>
        <a:lstStyle/>
        <a:p>
          <a:r>
            <a:rPr lang="en-US" dirty="0"/>
            <a:t>Train Model</a:t>
          </a:r>
        </a:p>
      </dgm:t>
    </dgm:pt>
    <dgm:pt modelId="{C69706F9-255A-48CF-923A-66E4839B4D3F}" type="parTrans" cxnId="{BAC0BE86-A7CE-4368-9C9E-A306E384C142}">
      <dgm:prSet/>
      <dgm:spPr/>
      <dgm:t>
        <a:bodyPr/>
        <a:lstStyle/>
        <a:p>
          <a:endParaRPr lang="en-US"/>
        </a:p>
      </dgm:t>
    </dgm:pt>
    <dgm:pt modelId="{51DD4D4C-1499-4A65-A4E9-78D345EB3B57}" type="sibTrans" cxnId="{BAC0BE86-A7CE-4368-9C9E-A306E384C142}">
      <dgm:prSet/>
      <dgm:spPr/>
      <dgm:t>
        <a:bodyPr/>
        <a:lstStyle/>
        <a:p>
          <a:endParaRPr lang="en-US"/>
        </a:p>
      </dgm:t>
    </dgm:pt>
    <dgm:pt modelId="{A46CAF8D-B98A-4381-83EB-40E66530B809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57DBD7FD-D56A-4C74-BADC-679638889E4A}" type="parTrans" cxnId="{043B8878-EC5E-4103-B6D4-705CF8438C0B}">
      <dgm:prSet/>
      <dgm:spPr/>
      <dgm:t>
        <a:bodyPr/>
        <a:lstStyle/>
        <a:p>
          <a:endParaRPr lang="en-US"/>
        </a:p>
      </dgm:t>
    </dgm:pt>
    <dgm:pt modelId="{F8331E50-AD62-4CF3-B2BE-0ADC20A9E3CD}" type="sibTrans" cxnId="{043B8878-EC5E-4103-B6D4-705CF8438C0B}">
      <dgm:prSet/>
      <dgm:spPr/>
      <dgm:t>
        <a:bodyPr/>
        <a:lstStyle/>
        <a:p>
          <a:endParaRPr lang="en-US"/>
        </a:p>
      </dgm:t>
    </dgm:pt>
    <dgm:pt modelId="{1060B451-3A24-4D0B-BACA-34BBD207B3EA}">
      <dgm:prSet/>
      <dgm:spPr/>
      <dgm:t>
        <a:bodyPr/>
        <a:lstStyle/>
        <a:p>
          <a:r>
            <a:rPr lang="en-US" dirty="0"/>
            <a:t>One-hot encoding</a:t>
          </a:r>
        </a:p>
      </dgm:t>
    </dgm:pt>
    <dgm:pt modelId="{46C70B60-D09A-4023-8121-390D2768CA4E}" type="parTrans" cxnId="{08C3E31A-7ABA-4553-B99B-94E081E4C438}">
      <dgm:prSet/>
      <dgm:spPr/>
      <dgm:t>
        <a:bodyPr/>
        <a:lstStyle/>
        <a:p>
          <a:endParaRPr lang="en-US"/>
        </a:p>
      </dgm:t>
    </dgm:pt>
    <dgm:pt modelId="{A43D9DBA-5CC5-4E96-A9BC-3F194FB3E56F}" type="sibTrans" cxnId="{08C3E31A-7ABA-4553-B99B-94E081E4C438}">
      <dgm:prSet/>
      <dgm:spPr/>
      <dgm:t>
        <a:bodyPr/>
        <a:lstStyle/>
        <a:p>
          <a:endParaRPr lang="en-US"/>
        </a:p>
      </dgm:t>
    </dgm:pt>
    <dgm:pt modelId="{710A8652-CEC2-451B-9E5E-D290F81A0AF5}">
      <dgm:prSet/>
      <dgm:spPr/>
      <dgm:t>
        <a:bodyPr/>
        <a:lstStyle/>
        <a:p>
          <a:r>
            <a:rPr lang="en-US" dirty="0"/>
            <a:t>Linear SVM</a:t>
          </a:r>
        </a:p>
      </dgm:t>
    </dgm:pt>
    <dgm:pt modelId="{B5BA1D92-83F5-495A-829A-FD15935965A8}" type="parTrans" cxnId="{1516CF59-13BF-4DAC-AD4B-76C38A4BA5EA}">
      <dgm:prSet/>
      <dgm:spPr/>
      <dgm:t>
        <a:bodyPr/>
        <a:lstStyle/>
        <a:p>
          <a:endParaRPr lang="en-US"/>
        </a:p>
      </dgm:t>
    </dgm:pt>
    <dgm:pt modelId="{A5B26707-77E1-4548-A278-266DBA2FE9E1}" type="sibTrans" cxnId="{1516CF59-13BF-4DAC-AD4B-76C38A4BA5EA}">
      <dgm:prSet/>
      <dgm:spPr/>
      <dgm:t>
        <a:bodyPr/>
        <a:lstStyle/>
        <a:p>
          <a:endParaRPr lang="en-US"/>
        </a:p>
      </dgm:t>
    </dgm:pt>
    <dgm:pt modelId="{FBF561D7-A75E-4F81-B891-169A3F29ACF8}">
      <dgm:prSet phldrT="[Text]"/>
      <dgm:spPr/>
      <dgm:t>
        <a:bodyPr/>
        <a:lstStyle/>
        <a:p>
          <a:r>
            <a:rPr lang="en-US" dirty="0"/>
            <a:t>10-fold Cross Validation</a:t>
          </a:r>
        </a:p>
      </dgm:t>
    </dgm:pt>
    <dgm:pt modelId="{5670E538-4020-4751-AF6A-1147F7695E5F}" type="parTrans" cxnId="{9B253499-EA99-4DDC-BAB1-A36E3C26AF1D}">
      <dgm:prSet/>
      <dgm:spPr/>
      <dgm:t>
        <a:bodyPr/>
        <a:lstStyle/>
        <a:p>
          <a:endParaRPr lang="en-US"/>
        </a:p>
      </dgm:t>
    </dgm:pt>
    <dgm:pt modelId="{6A1447B6-F509-45AA-A5A4-E8734CD8C0CB}" type="sibTrans" cxnId="{9B253499-EA99-4DDC-BAB1-A36E3C26AF1D}">
      <dgm:prSet/>
      <dgm:spPr/>
      <dgm:t>
        <a:bodyPr/>
        <a:lstStyle/>
        <a:p>
          <a:endParaRPr lang="en-US"/>
        </a:p>
      </dgm:t>
    </dgm:pt>
    <dgm:pt modelId="{A05CAC61-0657-4DB7-ADD5-ABA99BA671FC}">
      <dgm:prSet/>
      <dgm:spPr/>
      <dgm:t>
        <a:bodyPr/>
        <a:lstStyle/>
        <a:p>
          <a:r>
            <a:rPr lang="en-US" dirty="0"/>
            <a:t>Predict from test data</a:t>
          </a:r>
        </a:p>
      </dgm:t>
    </dgm:pt>
    <dgm:pt modelId="{34346D54-6216-4035-A850-DBE19D8DD9CB}" type="parTrans" cxnId="{5F0047EB-E146-43CE-8C8B-4614A0D86BE9}">
      <dgm:prSet/>
      <dgm:spPr/>
      <dgm:t>
        <a:bodyPr/>
        <a:lstStyle/>
        <a:p>
          <a:endParaRPr lang="en-US"/>
        </a:p>
      </dgm:t>
    </dgm:pt>
    <dgm:pt modelId="{0A9F28F0-8873-472F-9E1F-492171D31868}" type="sibTrans" cxnId="{5F0047EB-E146-43CE-8C8B-4614A0D86BE9}">
      <dgm:prSet/>
      <dgm:spPr/>
      <dgm:t>
        <a:bodyPr/>
        <a:lstStyle/>
        <a:p>
          <a:endParaRPr lang="en-US"/>
        </a:p>
      </dgm:t>
    </dgm:pt>
    <dgm:pt modelId="{28090171-C323-486D-B211-A058E0FAE11C}">
      <dgm:prSet phldrT="[Text]"/>
      <dgm:spPr/>
      <dgm:t>
        <a:bodyPr/>
        <a:lstStyle/>
        <a:p>
          <a:r>
            <a:rPr lang="en-US" dirty="0"/>
            <a:t>Accuracy = (correct)/(all)</a:t>
          </a:r>
        </a:p>
      </dgm:t>
    </dgm:pt>
    <dgm:pt modelId="{286217C2-DD58-463A-B297-078786C0DDB9}" type="parTrans" cxnId="{4FD05A4D-AD97-469A-A052-4446FB327EE3}">
      <dgm:prSet/>
      <dgm:spPr/>
      <dgm:t>
        <a:bodyPr/>
        <a:lstStyle/>
        <a:p>
          <a:endParaRPr lang="en-US"/>
        </a:p>
      </dgm:t>
    </dgm:pt>
    <dgm:pt modelId="{BC6F4F72-0C91-4323-BE5F-9454FFEF03B9}" type="sibTrans" cxnId="{4FD05A4D-AD97-469A-A052-4446FB327EE3}">
      <dgm:prSet/>
      <dgm:spPr/>
      <dgm:t>
        <a:bodyPr/>
        <a:lstStyle/>
        <a:p>
          <a:endParaRPr lang="en-US"/>
        </a:p>
      </dgm:t>
    </dgm:pt>
    <dgm:pt modelId="{403729A7-4085-4A1F-B290-5DB204154734}">
      <dgm:prSet phldrT="[Text]"/>
      <dgm:spPr/>
      <dgm:t>
        <a:bodyPr/>
        <a:lstStyle/>
        <a:p>
          <a:r>
            <a:rPr lang="en-US" dirty="0"/>
            <a:t>Categorial Imputation</a:t>
          </a:r>
        </a:p>
      </dgm:t>
    </dgm:pt>
    <dgm:pt modelId="{6E6AA4B1-E31B-4573-BBDF-CBF012DF8A63}" type="parTrans" cxnId="{B45984C2-8AB5-40BB-9FD1-B9BABFFF9F8B}">
      <dgm:prSet/>
      <dgm:spPr/>
      <dgm:t>
        <a:bodyPr/>
        <a:lstStyle/>
        <a:p>
          <a:endParaRPr lang="en-US"/>
        </a:p>
      </dgm:t>
    </dgm:pt>
    <dgm:pt modelId="{DB81019D-B137-49E8-A81A-6E9B291A1C55}" type="sibTrans" cxnId="{B45984C2-8AB5-40BB-9FD1-B9BABFFF9F8B}">
      <dgm:prSet/>
      <dgm:spPr/>
      <dgm:t>
        <a:bodyPr/>
        <a:lstStyle/>
        <a:p>
          <a:endParaRPr lang="en-US"/>
        </a:p>
      </dgm:t>
    </dgm:pt>
    <dgm:pt modelId="{698E1352-D7EB-4630-BC31-916DFB22E72D}">
      <dgm:prSet phldrT="[Text]"/>
      <dgm:spPr/>
      <dgm:t>
        <a:bodyPr/>
        <a:lstStyle/>
        <a:p>
          <a:r>
            <a:rPr lang="en-US" dirty="0"/>
            <a:t>Import Data</a:t>
          </a:r>
        </a:p>
      </dgm:t>
    </dgm:pt>
    <dgm:pt modelId="{A62DD6F7-E5AD-41DC-9ACC-D84667675F51}" type="parTrans" cxnId="{0D801144-A4BE-445A-89DD-F086EE31D64B}">
      <dgm:prSet/>
      <dgm:spPr/>
      <dgm:t>
        <a:bodyPr/>
        <a:lstStyle/>
        <a:p>
          <a:endParaRPr lang="en-US"/>
        </a:p>
      </dgm:t>
    </dgm:pt>
    <dgm:pt modelId="{A518758A-74C3-411A-8A60-2D3681B523A6}" type="sibTrans" cxnId="{0D801144-A4BE-445A-89DD-F086EE31D64B}">
      <dgm:prSet/>
      <dgm:spPr/>
      <dgm:t>
        <a:bodyPr/>
        <a:lstStyle/>
        <a:p>
          <a:endParaRPr lang="en-US"/>
        </a:p>
      </dgm:t>
    </dgm:pt>
    <dgm:pt modelId="{BBF21FD8-9E38-4624-B823-4B8DDD50EF15}" type="pres">
      <dgm:prSet presAssocID="{E7FEFBDF-316F-4D99-A1FD-A0F6FD5BE8EA}" presName="linearFlow" presStyleCnt="0">
        <dgm:presLayoutVars>
          <dgm:dir/>
          <dgm:animLvl val="lvl"/>
          <dgm:resizeHandles val="exact"/>
        </dgm:presLayoutVars>
      </dgm:prSet>
      <dgm:spPr/>
    </dgm:pt>
    <dgm:pt modelId="{02DF57AA-4FB0-4D22-B813-32191DF1B124}" type="pres">
      <dgm:prSet presAssocID="{77818F26-EF95-41E7-8A67-C9D7DAB384CA}" presName="composite" presStyleCnt="0"/>
      <dgm:spPr/>
    </dgm:pt>
    <dgm:pt modelId="{A0789F03-86F2-4D98-8181-005FE14BC5DE}" type="pres">
      <dgm:prSet presAssocID="{77818F26-EF95-41E7-8A67-C9D7DAB384C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92BC528-AAD9-46FD-B78D-13B82435AC7F}" type="pres">
      <dgm:prSet presAssocID="{77818F26-EF95-41E7-8A67-C9D7DAB384CA}" presName="descendantText" presStyleLbl="alignAcc1" presStyleIdx="0" presStyleCnt="3">
        <dgm:presLayoutVars>
          <dgm:bulletEnabled val="1"/>
        </dgm:presLayoutVars>
      </dgm:prSet>
      <dgm:spPr/>
    </dgm:pt>
    <dgm:pt modelId="{6E58F37D-33EC-46AE-959D-20002C1FEC9C}" type="pres">
      <dgm:prSet presAssocID="{A4230099-BBE5-4B4C-93AC-E66AA6152C57}" presName="sp" presStyleCnt="0"/>
      <dgm:spPr/>
    </dgm:pt>
    <dgm:pt modelId="{D133D7E1-7BBD-485A-975A-F766CD467B69}" type="pres">
      <dgm:prSet presAssocID="{94956FF9-D550-4BCC-9298-3F73347AB1BB}" presName="composite" presStyleCnt="0"/>
      <dgm:spPr/>
    </dgm:pt>
    <dgm:pt modelId="{D45CD459-24C0-4EB3-BC3D-43D6736A00CB}" type="pres">
      <dgm:prSet presAssocID="{94956FF9-D550-4BCC-9298-3F73347AB1B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587947A-4868-465E-97A0-FF3E563E58A6}" type="pres">
      <dgm:prSet presAssocID="{94956FF9-D550-4BCC-9298-3F73347AB1BB}" presName="descendantText" presStyleLbl="alignAcc1" presStyleIdx="1" presStyleCnt="3">
        <dgm:presLayoutVars>
          <dgm:bulletEnabled val="1"/>
        </dgm:presLayoutVars>
      </dgm:prSet>
      <dgm:spPr/>
    </dgm:pt>
    <dgm:pt modelId="{A9959FDB-690F-4E2F-89F2-1E944F0298F8}" type="pres">
      <dgm:prSet presAssocID="{51DD4D4C-1499-4A65-A4E9-78D345EB3B57}" presName="sp" presStyleCnt="0"/>
      <dgm:spPr/>
    </dgm:pt>
    <dgm:pt modelId="{B34D4A8F-CA45-43D1-B659-4F4352E33150}" type="pres">
      <dgm:prSet presAssocID="{A46CAF8D-B98A-4381-83EB-40E66530B809}" presName="composite" presStyleCnt="0"/>
      <dgm:spPr/>
    </dgm:pt>
    <dgm:pt modelId="{EB7E6677-1AB6-4B43-B995-B9BA455307A1}" type="pres">
      <dgm:prSet presAssocID="{A46CAF8D-B98A-4381-83EB-40E66530B80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C548E7F-0B6C-4FB3-91C0-8E8774A6CABC}" type="pres">
      <dgm:prSet presAssocID="{A46CAF8D-B98A-4381-83EB-40E66530B80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F080113-1B9D-47A7-AC92-546B1CC88BFB}" type="presOf" srcId="{77818F26-EF95-41E7-8A67-C9D7DAB384CA}" destId="{A0789F03-86F2-4D98-8181-005FE14BC5DE}" srcOrd="0" destOrd="0" presId="urn:microsoft.com/office/officeart/2005/8/layout/chevron2"/>
    <dgm:cxn modelId="{9467DE18-26BC-4A3F-9938-656D1E417677}" type="presOf" srcId="{28090171-C323-486D-B211-A058E0FAE11C}" destId="{1C548E7F-0B6C-4FB3-91C0-8E8774A6CABC}" srcOrd="0" destOrd="1" presId="urn:microsoft.com/office/officeart/2005/8/layout/chevron2"/>
    <dgm:cxn modelId="{08C3E31A-7ABA-4553-B99B-94E081E4C438}" srcId="{77818F26-EF95-41E7-8A67-C9D7DAB384CA}" destId="{1060B451-3A24-4D0B-BACA-34BBD207B3EA}" srcOrd="2" destOrd="0" parTransId="{46C70B60-D09A-4023-8121-390D2768CA4E}" sibTransId="{A43D9DBA-5CC5-4E96-A9BC-3F194FB3E56F}"/>
    <dgm:cxn modelId="{B8D9601B-A427-4BAF-AF51-2922C994F9F6}" type="presOf" srcId="{FBF561D7-A75E-4F81-B891-169A3F29ACF8}" destId="{1587947A-4868-465E-97A0-FF3E563E58A6}" srcOrd="0" destOrd="1" presId="urn:microsoft.com/office/officeart/2005/8/layout/chevron2"/>
    <dgm:cxn modelId="{0D801144-A4BE-445A-89DD-F086EE31D64B}" srcId="{77818F26-EF95-41E7-8A67-C9D7DAB384CA}" destId="{698E1352-D7EB-4630-BC31-916DFB22E72D}" srcOrd="0" destOrd="0" parTransId="{A62DD6F7-E5AD-41DC-9ACC-D84667675F51}" sibTransId="{A518758A-74C3-411A-8A60-2D3681B523A6}"/>
    <dgm:cxn modelId="{4FD05A4D-AD97-469A-A052-4446FB327EE3}" srcId="{A46CAF8D-B98A-4381-83EB-40E66530B809}" destId="{28090171-C323-486D-B211-A058E0FAE11C}" srcOrd="1" destOrd="0" parTransId="{286217C2-DD58-463A-B297-078786C0DDB9}" sibTransId="{BC6F4F72-0C91-4323-BE5F-9454FFEF03B9}"/>
    <dgm:cxn modelId="{83A4BC50-4FBC-4F96-A3AB-891AF5093FDB}" type="presOf" srcId="{94956FF9-D550-4BCC-9298-3F73347AB1BB}" destId="{D45CD459-24C0-4EB3-BC3D-43D6736A00CB}" srcOrd="0" destOrd="0" presId="urn:microsoft.com/office/officeart/2005/8/layout/chevron2"/>
    <dgm:cxn modelId="{60E4EC50-530A-4D1B-80D7-833FCC457F93}" type="presOf" srcId="{A05CAC61-0657-4DB7-ADD5-ABA99BA671FC}" destId="{1C548E7F-0B6C-4FB3-91C0-8E8774A6CABC}" srcOrd="0" destOrd="0" presId="urn:microsoft.com/office/officeart/2005/8/layout/chevron2"/>
    <dgm:cxn modelId="{B8B2C553-3574-4BBF-A74A-28971686F666}" type="presOf" srcId="{A46CAF8D-B98A-4381-83EB-40E66530B809}" destId="{EB7E6677-1AB6-4B43-B995-B9BA455307A1}" srcOrd="0" destOrd="0" presId="urn:microsoft.com/office/officeart/2005/8/layout/chevron2"/>
    <dgm:cxn modelId="{043B8878-EC5E-4103-B6D4-705CF8438C0B}" srcId="{E7FEFBDF-316F-4D99-A1FD-A0F6FD5BE8EA}" destId="{A46CAF8D-B98A-4381-83EB-40E66530B809}" srcOrd="2" destOrd="0" parTransId="{57DBD7FD-D56A-4C74-BADC-679638889E4A}" sibTransId="{F8331E50-AD62-4CF3-B2BE-0ADC20A9E3CD}"/>
    <dgm:cxn modelId="{39D8C558-9534-42CC-8825-81E63F344DBD}" type="presOf" srcId="{1060B451-3A24-4D0B-BACA-34BBD207B3EA}" destId="{292BC528-AAD9-46FD-B78D-13B82435AC7F}" srcOrd="0" destOrd="2" presId="urn:microsoft.com/office/officeart/2005/8/layout/chevron2"/>
    <dgm:cxn modelId="{1516CF59-13BF-4DAC-AD4B-76C38A4BA5EA}" srcId="{94956FF9-D550-4BCC-9298-3F73347AB1BB}" destId="{710A8652-CEC2-451B-9E5E-D290F81A0AF5}" srcOrd="0" destOrd="0" parTransId="{B5BA1D92-83F5-495A-829A-FD15935965A8}" sibTransId="{A5B26707-77E1-4548-A278-266DBA2FE9E1}"/>
    <dgm:cxn modelId="{BAC0BE86-A7CE-4368-9C9E-A306E384C142}" srcId="{E7FEFBDF-316F-4D99-A1FD-A0F6FD5BE8EA}" destId="{94956FF9-D550-4BCC-9298-3F73347AB1BB}" srcOrd="1" destOrd="0" parTransId="{C69706F9-255A-48CF-923A-66E4839B4D3F}" sibTransId="{51DD4D4C-1499-4A65-A4E9-78D345EB3B57}"/>
    <dgm:cxn modelId="{9B253499-EA99-4DDC-BAB1-A36E3C26AF1D}" srcId="{94956FF9-D550-4BCC-9298-3F73347AB1BB}" destId="{FBF561D7-A75E-4F81-B891-169A3F29ACF8}" srcOrd="1" destOrd="0" parTransId="{5670E538-4020-4751-AF6A-1147F7695E5F}" sibTransId="{6A1447B6-F509-45AA-A5A4-E8734CD8C0CB}"/>
    <dgm:cxn modelId="{0A556C99-4706-4D36-B074-840AED7510D4}" type="presOf" srcId="{698E1352-D7EB-4630-BC31-916DFB22E72D}" destId="{292BC528-AAD9-46FD-B78D-13B82435AC7F}" srcOrd="0" destOrd="0" presId="urn:microsoft.com/office/officeart/2005/8/layout/chevron2"/>
    <dgm:cxn modelId="{30F26AA5-E745-4A8D-8DA9-47B63B302859}" srcId="{E7FEFBDF-316F-4D99-A1FD-A0F6FD5BE8EA}" destId="{77818F26-EF95-41E7-8A67-C9D7DAB384CA}" srcOrd="0" destOrd="0" parTransId="{6DA5FFA4-CB03-4686-BCAF-B83E75F79459}" sibTransId="{A4230099-BBE5-4B4C-93AC-E66AA6152C57}"/>
    <dgm:cxn modelId="{898083BF-CA6F-41AA-AE19-6561F0E81CD7}" type="presOf" srcId="{710A8652-CEC2-451B-9E5E-D290F81A0AF5}" destId="{1587947A-4868-465E-97A0-FF3E563E58A6}" srcOrd="0" destOrd="0" presId="urn:microsoft.com/office/officeart/2005/8/layout/chevron2"/>
    <dgm:cxn modelId="{B45984C2-8AB5-40BB-9FD1-B9BABFFF9F8B}" srcId="{77818F26-EF95-41E7-8A67-C9D7DAB384CA}" destId="{403729A7-4085-4A1F-B290-5DB204154734}" srcOrd="1" destOrd="0" parTransId="{6E6AA4B1-E31B-4573-BBDF-CBF012DF8A63}" sibTransId="{DB81019D-B137-49E8-A81A-6E9B291A1C55}"/>
    <dgm:cxn modelId="{DB9721D6-81EA-4F80-B0E0-6082101B2E33}" type="presOf" srcId="{403729A7-4085-4A1F-B290-5DB204154734}" destId="{292BC528-AAD9-46FD-B78D-13B82435AC7F}" srcOrd="0" destOrd="1" presId="urn:microsoft.com/office/officeart/2005/8/layout/chevron2"/>
    <dgm:cxn modelId="{5F0047EB-E146-43CE-8C8B-4614A0D86BE9}" srcId="{A46CAF8D-B98A-4381-83EB-40E66530B809}" destId="{A05CAC61-0657-4DB7-ADD5-ABA99BA671FC}" srcOrd="0" destOrd="0" parTransId="{34346D54-6216-4035-A850-DBE19D8DD9CB}" sibTransId="{0A9F28F0-8873-472F-9E1F-492171D31868}"/>
    <dgm:cxn modelId="{9B559DF4-C969-45E9-BBF8-DE1E22DC329C}" type="presOf" srcId="{E7FEFBDF-316F-4D99-A1FD-A0F6FD5BE8EA}" destId="{BBF21FD8-9E38-4624-B823-4B8DDD50EF15}" srcOrd="0" destOrd="0" presId="urn:microsoft.com/office/officeart/2005/8/layout/chevron2"/>
    <dgm:cxn modelId="{E595F740-BAC7-42DA-9FD9-078F5D0016A6}" type="presParOf" srcId="{BBF21FD8-9E38-4624-B823-4B8DDD50EF15}" destId="{02DF57AA-4FB0-4D22-B813-32191DF1B124}" srcOrd="0" destOrd="0" presId="urn:microsoft.com/office/officeart/2005/8/layout/chevron2"/>
    <dgm:cxn modelId="{7C310EFE-CDC4-4AD4-96AA-B5408BAA467C}" type="presParOf" srcId="{02DF57AA-4FB0-4D22-B813-32191DF1B124}" destId="{A0789F03-86F2-4D98-8181-005FE14BC5DE}" srcOrd="0" destOrd="0" presId="urn:microsoft.com/office/officeart/2005/8/layout/chevron2"/>
    <dgm:cxn modelId="{968B4BCF-848E-496A-BD17-BD763F2AD321}" type="presParOf" srcId="{02DF57AA-4FB0-4D22-B813-32191DF1B124}" destId="{292BC528-AAD9-46FD-B78D-13B82435AC7F}" srcOrd="1" destOrd="0" presId="urn:microsoft.com/office/officeart/2005/8/layout/chevron2"/>
    <dgm:cxn modelId="{E9934273-1146-4262-8568-8C4747E11619}" type="presParOf" srcId="{BBF21FD8-9E38-4624-B823-4B8DDD50EF15}" destId="{6E58F37D-33EC-46AE-959D-20002C1FEC9C}" srcOrd="1" destOrd="0" presId="urn:microsoft.com/office/officeart/2005/8/layout/chevron2"/>
    <dgm:cxn modelId="{8CF90D28-3AD0-464E-8A09-CC64FA77B7A3}" type="presParOf" srcId="{BBF21FD8-9E38-4624-B823-4B8DDD50EF15}" destId="{D133D7E1-7BBD-485A-975A-F766CD467B69}" srcOrd="2" destOrd="0" presId="urn:microsoft.com/office/officeart/2005/8/layout/chevron2"/>
    <dgm:cxn modelId="{70791A19-D08E-4FD7-8FD5-E51EE3CCDE2F}" type="presParOf" srcId="{D133D7E1-7BBD-485A-975A-F766CD467B69}" destId="{D45CD459-24C0-4EB3-BC3D-43D6736A00CB}" srcOrd="0" destOrd="0" presId="urn:microsoft.com/office/officeart/2005/8/layout/chevron2"/>
    <dgm:cxn modelId="{8111CA1C-ACFA-4385-A0F8-0704DCD21B3C}" type="presParOf" srcId="{D133D7E1-7BBD-485A-975A-F766CD467B69}" destId="{1587947A-4868-465E-97A0-FF3E563E58A6}" srcOrd="1" destOrd="0" presId="urn:microsoft.com/office/officeart/2005/8/layout/chevron2"/>
    <dgm:cxn modelId="{E1C07211-C86B-4FA5-94EC-B7CC57B55640}" type="presParOf" srcId="{BBF21FD8-9E38-4624-B823-4B8DDD50EF15}" destId="{A9959FDB-690F-4E2F-89F2-1E944F0298F8}" srcOrd="3" destOrd="0" presId="urn:microsoft.com/office/officeart/2005/8/layout/chevron2"/>
    <dgm:cxn modelId="{22968B01-B926-432C-9D4B-C31ABFC27802}" type="presParOf" srcId="{BBF21FD8-9E38-4624-B823-4B8DDD50EF15}" destId="{B34D4A8F-CA45-43D1-B659-4F4352E33150}" srcOrd="4" destOrd="0" presId="urn:microsoft.com/office/officeart/2005/8/layout/chevron2"/>
    <dgm:cxn modelId="{0917A7AA-3B51-4FDD-B7AC-95356A6048BD}" type="presParOf" srcId="{B34D4A8F-CA45-43D1-B659-4F4352E33150}" destId="{EB7E6677-1AB6-4B43-B995-B9BA455307A1}" srcOrd="0" destOrd="0" presId="urn:microsoft.com/office/officeart/2005/8/layout/chevron2"/>
    <dgm:cxn modelId="{02145602-E99D-415C-9B52-CD92D5BD4DDA}" type="presParOf" srcId="{B34D4A8F-CA45-43D1-B659-4F4352E33150}" destId="{1C548E7F-0B6C-4FB3-91C0-8E8774A6CAB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89F03-86F2-4D98-8181-005FE14BC5DE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Preprocessing</a:t>
          </a:r>
        </a:p>
      </dsp:txBody>
      <dsp:txXfrm rot="-5400000">
        <a:off x="1" y="679096"/>
        <a:ext cx="1352020" cy="579438"/>
      </dsp:txXfrm>
    </dsp:sp>
    <dsp:sp modelId="{292BC528-AAD9-46FD-B78D-13B82435AC7F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Import Data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Categorial Imputation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One-hot encoding</a:t>
          </a:r>
        </a:p>
      </dsp:txBody>
      <dsp:txXfrm rot="-5400000">
        <a:off x="1352020" y="64373"/>
        <a:ext cx="6714693" cy="1132875"/>
      </dsp:txXfrm>
    </dsp:sp>
    <dsp:sp modelId="{D45CD459-24C0-4EB3-BC3D-43D6736A00CB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Model</a:t>
          </a:r>
        </a:p>
      </dsp:txBody>
      <dsp:txXfrm rot="-5400000">
        <a:off x="1" y="2419614"/>
        <a:ext cx="1352020" cy="579438"/>
      </dsp:txXfrm>
    </dsp:sp>
    <dsp:sp modelId="{1587947A-4868-465E-97A0-FF3E563E58A6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Linear SVM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10-fold Cross Validation</a:t>
          </a:r>
        </a:p>
      </dsp:txBody>
      <dsp:txXfrm rot="-5400000">
        <a:off x="1352020" y="1804891"/>
        <a:ext cx="6714693" cy="1132875"/>
      </dsp:txXfrm>
    </dsp:sp>
    <dsp:sp modelId="{EB7E6677-1AB6-4B43-B995-B9BA455307A1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Prediction</a:t>
          </a:r>
        </a:p>
      </dsp:txBody>
      <dsp:txXfrm rot="-5400000">
        <a:off x="1" y="4160131"/>
        <a:ext cx="1352020" cy="579438"/>
      </dsp:txXfrm>
    </dsp:sp>
    <dsp:sp modelId="{1C548E7F-0B6C-4FB3-91C0-8E8774A6CABC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Predict from test data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Accuracy = (correct)/(all)</a:t>
          </a:r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E475-5AF3-4372-824C-A95399FF0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75964-20A1-44ED-8853-A95D0BAF1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93D81-0A27-49F6-9229-87DBDE91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35BF-803A-4FDA-8C33-8D1D34EA94DB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E929-5F27-47C4-B33B-030C5EEA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0B60-B0BC-4D35-8855-C9238D81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EA38-F459-46CC-9965-BF0E1D69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1E40-8046-4528-8E1F-362B5E23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C6CE-5910-4547-BAA7-8ED212BFE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3C94-2C94-4B19-89B6-5DF972A2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35BF-803A-4FDA-8C33-8D1D34EA94DB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77F00-70B7-4F13-8BEB-BD7BC2E4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34E7A-3E81-4C8E-8416-0A717EEC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EA38-F459-46CC-9965-BF0E1D69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C10C1-B6AA-430C-BA8C-CD998A050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914E8-AA24-41A2-AC63-11C7EC4E9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30C4-7C3A-47BD-8E04-32114EB2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35BF-803A-4FDA-8C33-8D1D34EA94DB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D2EB-39C2-4C38-AAED-647B5463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CF5F-0F32-479F-B62B-3A75DB13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EA38-F459-46CC-9965-BF0E1D69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8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9992-F975-4785-9579-EBCAE89A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761C-4E06-4D65-9D95-FEAC0E01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9DF9F-DEB1-405E-AE4F-D03CA15F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35BF-803A-4FDA-8C33-8D1D34EA94DB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A33C-FCD6-4837-9EE0-55E08A8E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5C432-F10F-4197-A089-049D9326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EA38-F459-46CC-9965-BF0E1D69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9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B75C-D9B2-4124-95C4-D3F0DBA0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6527C-9003-413F-808C-AA614572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F23F-9C46-4DC9-85FE-AF4FCC89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35BF-803A-4FDA-8C33-8D1D34EA94DB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5F7C8-8D8D-4D25-80A1-44CCC975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0BC30-56B1-41CF-9EA3-DACC2B1E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EA38-F459-46CC-9965-BF0E1D69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6BE9-6D71-4839-9BCB-BA313202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E4B5-5E3B-41FA-A1E2-71DC99528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550E3-4995-46B5-A249-E1D79988E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7012C-F312-419B-9D28-023308AE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35BF-803A-4FDA-8C33-8D1D34EA94DB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22779-27F3-41F9-8F08-6BE8BBF7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83390-A695-40D8-8DC2-17D94B30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EA38-F459-46CC-9965-BF0E1D69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040F-24D5-4E59-9603-B2635FEB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461B8-B1EA-40EB-B418-6490D6D6B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342B3-2BD4-4BE1-98C6-8B6E57B10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A6361-4D7A-4156-A91F-944D07671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21112-839D-4CA7-AAA2-CDD2DA590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7B0B8-D049-4D2A-8715-B65E9982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35BF-803A-4FDA-8C33-8D1D34EA94DB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A8637-20B2-461D-B9A6-2F32DEB7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0B267-65A0-43DA-B65A-A961F8EE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EA38-F459-46CC-9965-BF0E1D69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2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AD9D-2F01-4FDE-AF2E-43BBE1EC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68A67-8790-4F7C-B8BF-D65C28E3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35BF-803A-4FDA-8C33-8D1D34EA94DB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9C8B7-7EB2-4EFE-A987-FE61F4CA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F1469-90AE-46DA-85C3-0655A6C5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EA38-F459-46CC-9965-BF0E1D69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2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5432B-F95A-4815-B73E-79496D66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35BF-803A-4FDA-8C33-8D1D34EA94DB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C4DB5-086A-417D-A749-9DF427F1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2549-4DA7-458E-A9C5-5A92A99D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EA38-F459-46CC-9965-BF0E1D69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3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CDA5-8EBD-488F-8EB3-E8B51C86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B656-0306-419B-B1A3-38EF5009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9CF0F-1AF7-411B-B0C2-8D7962292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8AC3D-F722-4187-8DC9-97EABF45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35BF-803A-4FDA-8C33-8D1D34EA94DB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8A85A-6052-4476-B6E9-202D878A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064A4-73F9-483D-9AEE-6AF0C3E1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EA38-F459-46CC-9965-BF0E1D69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9010-C717-49FC-9F52-BD36524E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7FBF6-D140-4FD7-A270-DDF2EAD0A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E4DF6-64CD-472A-A210-24E331642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94BF9-2C55-42CE-8B0F-2D730FF3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35BF-803A-4FDA-8C33-8D1D34EA94DB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8EF5A-E52C-405B-BB78-FAA7782C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2521-3758-46E4-9C6C-5465B5B6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EA38-F459-46CC-9965-BF0E1D69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F2CE3-9B95-49BC-9DE9-E7C02FA6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A2E0D-F9AE-45EC-B5E0-4F3402B8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37BD6-FBAA-4274-9CF4-54E9493CC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35BF-803A-4FDA-8C33-8D1D34EA94DB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9188-9D0F-47C4-94FA-32330EE82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1845-AF2D-4832-8CCA-67B06555C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EA38-F459-46CC-9965-BF0E1D69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E83D-5A60-4BF0-A94E-3B8A5E03F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Salary Data :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25E8F-3CC1-49F9-BA46-B285D5B2C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DAWIEANG </a:t>
            </a:r>
            <a:r>
              <a:rPr lang="en-US" dirty="0" err="1"/>
              <a:t>Phudis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5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2CEC-1046-4CEF-8D93-A8A02C0E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What is this data???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C7F5-09B6-481E-9513-E1FB89C25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1994 Census Database</a:t>
            </a:r>
          </a:p>
          <a:p>
            <a:r>
              <a:rPr lang="en-US" sz="2000">
                <a:solidFill>
                  <a:schemeClr val="bg1"/>
                </a:solidFill>
              </a:rPr>
              <a:t>Binary Classification (&gt;50K USD per year or &lt;= 50K USD per year)</a:t>
            </a:r>
          </a:p>
          <a:p>
            <a:r>
              <a:rPr lang="en-US" sz="2000">
                <a:solidFill>
                  <a:schemeClr val="bg1"/>
                </a:solidFill>
              </a:rPr>
              <a:t>~32.6K training set</a:t>
            </a:r>
          </a:p>
          <a:p>
            <a:r>
              <a:rPr lang="en-US" sz="2000">
                <a:solidFill>
                  <a:schemeClr val="bg1"/>
                </a:solidFill>
              </a:rPr>
              <a:t>Including missing data</a:t>
            </a:r>
          </a:p>
          <a:p>
            <a:r>
              <a:rPr lang="en-US" sz="2000">
                <a:solidFill>
                  <a:schemeClr val="bg1"/>
                </a:solidFill>
              </a:rPr>
              <a:t>Contain both categorical data and continuous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D1613-F4CC-4DB2-B285-F7923AD5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21792"/>
            <a:ext cx="6250769" cy="345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6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F7C8-449C-4F93-8B38-40F4FC53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2" y="-30164"/>
            <a:ext cx="10515600" cy="1325563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1C66924-0CEB-4C51-8496-FF226A607B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1927123"/>
              </p:ext>
            </p:extLst>
          </p:nvPr>
        </p:nvGraphicFramePr>
        <p:xfrm>
          <a:off x="1648178" y="12953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431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284F3-3CFE-474D-AF1E-CF42DD5E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69909-DD54-460C-BF8D-7594FAEB7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232267"/>
            <a:ext cx="7188199" cy="239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857AA-C1C2-48AB-92FC-AC6A74D5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Categorial Imputation (Mode Imputation)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94E53E6-FE95-45A7-ACA0-08AD6765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005274"/>
            <a:ext cx="7188199" cy="170719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F4F1CE2-FAE1-4CE3-B99E-32C0E37B32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38600" y="4884738"/>
            <a:ext cx="7188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600" dirty="0"/>
              <a:t>Replace missing values with mode of that features</a:t>
            </a:r>
          </a:p>
        </p:txBody>
      </p:sp>
    </p:spTree>
    <p:extLst>
      <p:ext uri="{BB962C8B-B14F-4D97-AF65-F5344CB8AC3E}">
        <p14:creationId xmlns:p14="http://schemas.microsoft.com/office/powerpoint/2010/main" val="50668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7F991-C14F-43AD-BB42-A8E02E86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One-Hot Encoding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C06C987-AAA6-4332-A9F1-43F89486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03262"/>
            <a:ext cx="7188199" cy="291121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6D8556-281C-4910-B150-CFA95EEA9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3800" y="5016500"/>
            <a:ext cx="5257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3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3EACD-A816-4821-A099-7809C50F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DBD58-9E9E-4EF6-ADA7-B21B7233C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417" y="961812"/>
            <a:ext cx="636256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7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76A30-223C-4A61-9DC8-F136AC2E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 Validation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E08F37FE-DF63-4D4A-BD90-E8A1A2507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89" y="791396"/>
            <a:ext cx="5184227" cy="3706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A4055-9A64-463D-9E19-A6842D70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920" y="4498118"/>
            <a:ext cx="3457575" cy="32385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3B0940F-CE7A-4FA3-A870-28D692139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48414" y="5090495"/>
            <a:ext cx="7953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9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AEF9F-3431-4BDD-A3D5-62A9B944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942A18-DEBB-4DB3-9E4F-902BB11C8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989666"/>
            <a:ext cx="7188199" cy="28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3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 Salary Data : Classification</vt:lpstr>
      <vt:lpstr>What is this data???</vt:lpstr>
      <vt:lpstr>Flowchart</vt:lpstr>
      <vt:lpstr>Import Data</vt:lpstr>
      <vt:lpstr>Categorial Imputation (Mode Imputation)</vt:lpstr>
      <vt:lpstr>One-Hot Encoding</vt:lpstr>
      <vt:lpstr>SVM</vt:lpstr>
      <vt:lpstr>Cross Validation</vt:lpstr>
      <vt:lpstr>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Salary Data : Classification</dc:title>
  <dc:creator>Mirror Craze</dc:creator>
  <cp:lastModifiedBy>Mirror Craze</cp:lastModifiedBy>
  <cp:revision>1</cp:revision>
  <dcterms:created xsi:type="dcterms:W3CDTF">2019-07-26T08:08:08Z</dcterms:created>
  <dcterms:modified xsi:type="dcterms:W3CDTF">2019-07-26T08:08:22Z</dcterms:modified>
</cp:coreProperties>
</file>