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62" r:id="rId6"/>
    <p:sldId id="260" r:id="rId7"/>
    <p:sldId id="258" r:id="rId8"/>
    <p:sldId id="265" r:id="rId9"/>
    <p:sldId id="259" r:id="rId10"/>
    <p:sldId id="261" r:id="rId11"/>
    <p:sldId id="263" r:id="rId12"/>
    <p:sldId id="264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3.xml"/><Relationship Id="rId2" Type="http://schemas.openxmlformats.org/officeDocument/2006/relationships/image" Target="../media/image16.png"/><Relationship Id="rId1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1.xml"/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shutterstock_6136773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>
                <a:solidFill>
                  <a:schemeClr val="bg1"/>
                </a:solidFill>
              </a:rPr>
              <a:t>Кванториум Проекты.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498080" y="5937250"/>
            <a:ext cx="4631055" cy="778510"/>
          </a:xfrm>
        </p:spPr>
        <p:txBody>
          <a:bodyPr>
            <a:normAutofit lnSpcReduction="10000"/>
          </a:bodyPr>
          <a:lstStyle/>
          <a:p>
            <a:r>
              <a:rPr lang="ru-RU" altLang="en-US">
                <a:solidFill>
                  <a:schemeClr val="bg1"/>
                </a:solidFill>
              </a:rPr>
              <a:t>Сделано: Мирсанов Константин. 5 группа. 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03530" y="5516880"/>
            <a:ext cx="3343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Git</a:t>
            </a:r>
            <a:r>
              <a:rPr lang="ru-RU" altLang="en-US">
                <a:solidFill>
                  <a:schemeClr val="bg1"/>
                </a:solidFill>
              </a:rPr>
              <a:t> репозитории - https://github.com/MirsnaovKonstantin/For-my-kvant-audience.</a:t>
            </a:r>
            <a:r>
              <a:rPr lang="ru-RU" altLang="en-US"/>
              <a:t>audience</a:t>
            </a:r>
            <a:r>
              <a:rPr lang="en-US" altLang="ru-RU"/>
              <a:t> 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Изображение 16" descr="1625776631_31-kartinkin-com-p-voksel-art-art-krasivo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17780"/>
            <a:ext cx="12178030" cy="6850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204152"/>
            <a:ext cx="10972800" cy="1143000"/>
          </a:xfrm>
        </p:spPr>
        <p:txBody>
          <a:bodyPr/>
          <a:p>
            <a:r>
              <a:rPr lang="en-US" altLang="en-US">
                <a:solidFill>
                  <a:schemeClr val="bg1"/>
                </a:solidFill>
              </a:rPr>
              <a:t>Magica Voxel - </a:t>
            </a:r>
            <a:r>
              <a:rPr lang="ru-RU" altLang="en-US">
                <a:solidFill>
                  <a:schemeClr val="bg1"/>
                </a:solidFill>
              </a:rPr>
              <a:t>Модели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67740"/>
            <a:ext cx="10972800" cy="1410970"/>
          </a:xfrm>
        </p:spPr>
        <p:txBody>
          <a:bodyPr/>
          <a:p>
            <a:r>
              <a:rPr lang="ru-RU" altLang="en-US">
                <a:solidFill>
                  <a:schemeClr val="bg1"/>
                </a:solidFill>
              </a:rPr>
              <a:t>Эти модели были сделаны в самом начале обучения</a:t>
            </a:r>
            <a:r>
              <a:rPr lang="en-US" altLang="ru-RU">
                <a:solidFill>
                  <a:schemeClr val="bg1"/>
                </a:solidFill>
              </a:rPr>
              <a:t>,</a:t>
            </a:r>
            <a:r>
              <a:rPr lang="ru-RU" altLang="en-US">
                <a:solidFill>
                  <a:schemeClr val="bg1"/>
                </a:solidFill>
              </a:rPr>
              <a:t> в программе </a:t>
            </a:r>
            <a:r>
              <a:rPr lang="en-US" altLang="ru-RU">
                <a:solidFill>
                  <a:schemeClr val="bg1"/>
                </a:solidFill>
              </a:rPr>
              <a:t>Magica Voxel. </a:t>
            </a:r>
            <a:r>
              <a:rPr lang="ru-RU" altLang="ru-RU">
                <a:solidFill>
                  <a:schemeClr val="bg1"/>
                </a:solidFill>
              </a:rPr>
              <a:t>Нам дали задачу сделать летающий замок и его жильцов.</a:t>
            </a:r>
            <a:r>
              <a:rPr lang="en-US" altLang="ru-RU">
                <a:solidFill>
                  <a:schemeClr val="bg1"/>
                </a:solidFill>
              </a:rPr>
              <a:t> 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100195" y="753110"/>
            <a:ext cx="399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</a:rPr>
              <a:t>Модели Замка и его жителей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5" name="Изображение 4" descr="pjjj"/>
          <p:cNvPicPr>
            <a:picLocks noChangeAspect="1"/>
          </p:cNvPicPr>
          <p:nvPr/>
        </p:nvPicPr>
        <p:blipFill>
          <a:blip r:embed="rId2"/>
          <a:srcRect l="4042" t="6234" r="3909" b="8509"/>
          <a:stretch>
            <a:fillRect/>
          </a:stretch>
        </p:blipFill>
        <p:spPr>
          <a:xfrm>
            <a:off x="1035685" y="2532380"/>
            <a:ext cx="3305810" cy="2059305"/>
          </a:xfrm>
          <a:prstGeom prst="rect">
            <a:avLst/>
          </a:prstGeom>
        </p:spPr>
      </p:pic>
      <p:pic>
        <p:nvPicPr>
          <p:cNvPr id="6" name="Изображение 5" descr="saa"/>
          <p:cNvPicPr>
            <a:picLocks noChangeAspect="1"/>
          </p:cNvPicPr>
          <p:nvPr/>
        </p:nvPicPr>
        <p:blipFill>
          <a:blip r:embed="rId3"/>
          <a:srcRect l="3112" t="4946" r="2838" b="5644"/>
          <a:stretch>
            <a:fillRect/>
          </a:stretch>
        </p:blipFill>
        <p:spPr>
          <a:xfrm>
            <a:off x="4436745" y="2469515"/>
            <a:ext cx="3406140" cy="2122170"/>
          </a:xfrm>
          <a:prstGeom prst="rect">
            <a:avLst/>
          </a:prstGeom>
        </p:spPr>
      </p:pic>
      <p:pic>
        <p:nvPicPr>
          <p:cNvPr id="7" name="Изображение 6" descr="dddd"/>
          <p:cNvPicPr>
            <a:picLocks noChangeAspect="1"/>
          </p:cNvPicPr>
          <p:nvPr/>
        </p:nvPicPr>
        <p:blipFill>
          <a:blip r:embed="rId4"/>
          <a:srcRect l="2111" t="4537" r="3893" b="5588"/>
          <a:stretch>
            <a:fillRect/>
          </a:stretch>
        </p:blipFill>
        <p:spPr>
          <a:xfrm>
            <a:off x="7938135" y="2377440"/>
            <a:ext cx="3701415" cy="2214245"/>
          </a:xfrm>
          <a:prstGeom prst="rect">
            <a:avLst/>
          </a:prstGeom>
        </p:spPr>
      </p:pic>
      <p:pic>
        <p:nvPicPr>
          <p:cNvPr id="8" name="Изображение 7" descr="adadadadadadadadad"/>
          <p:cNvPicPr>
            <a:picLocks noChangeAspect="1"/>
          </p:cNvPicPr>
          <p:nvPr/>
        </p:nvPicPr>
        <p:blipFill>
          <a:blip r:embed="rId5"/>
          <a:srcRect r="2780" b="5577"/>
          <a:stretch>
            <a:fillRect/>
          </a:stretch>
        </p:blipFill>
        <p:spPr>
          <a:xfrm>
            <a:off x="1851025" y="4591685"/>
            <a:ext cx="3752850" cy="2276475"/>
          </a:xfrm>
          <a:prstGeom prst="rect">
            <a:avLst/>
          </a:prstGeom>
        </p:spPr>
      </p:pic>
      <p:pic>
        <p:nvPicPr>
          <p:cNvPr id="13" name="Изображение 12" descr="jgfkdjgodi"/>
          <p:cNvPicPr>
            <a:picLocks noChangeAspect="1"/>
          </p:cNvPicPr>
          <p:nvPr/>
        </p:nvPicPr>
        <p:blipFill>
          <a:blip r:embed="rId6"/>
          <a:srcRect t="2822" r="3701" b="4996"/>
          <a:stretch>
            <a:fillRect/>
          </a:stretch>
        </p:blipFill>
        <p:spPr>
          <a:xfrm>
            <a:off x="5944870" y="4591685"/>
            <a:ext cx="3733800" cy="2261235"/>
          </a:xfrm>
          <a:prstGeom prst="rect">
            <a:avLst/>
          </a:prstGeom>
        </p:spPr>
      </p:pic>
      <p:sp>
        <p:nvSpPr>
          <p:cNvPr id="14" name="Управляющая кнопка: назад 13">
            <a:hlinkClick r:id="rId7" action="ppaction://hlinksldjump"/>
          </p:cNvPr>
          <p:cNvSpPr/>
          <p:nvPr/>
        </p:nvSpPr>
        <p:spPr>
          <a:xfrm>
            <a:off x="0" y="7620"/>
            <a:ext cx="1610995" cy="848995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or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110172"/>
            <a:ext cx="10972800" cy="1143000"/>
          </a:xfrm>
        </p:spPr>
        <p:txBody>
          <a:bodyPr/>
          <a:p>
            <a:r>
              <a:rPr lang="en-US" altLang="ru-RU">
                <a:solidFill>
                  <a:schemeClr val="bg1"/>
                </a:solidFill>
              </a:rPr>
              <a:t>Git Bash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962660"/>
            <a:ext cx="10972800" cy="1577975"/>
          </a:xfrm>
        </p:spPr>
        <p:txBody>
          <a:bodyPr/>
          <a:p>
            <a:pPr marL="0" indent="0">
              <a:buNone/>
            </a:pPr>
            <a:r>
              <a:rPr lang="ru-RU" altLang="ru-RU">
                <a:solidFill>
                  <a:schemeClr val="bg2">
                    <a:lumMod val="60000"/>
                    <a:lumOff val="40000"/>
                  </a:schemeClr>
                </a:solidFill>
              </a:rPr>
              <a:t>С помощью этого небольшого проекта нас познокомили с системой </a:t>
            </a:r>
            <a:r>
              <a:rPr lang="en-US" altLang="ru-RU">
                <a:solidFill>
                  <a:schemeClr val="bg2">
                    <a:lumMod val="60000"/>
                    <a:lumOff val="40000"/>
                  </a:schemeClr>
                </a:solidFill>
              </a:rPr>
              <a:t>Git.</a:t>
            </a:r>
            <a:r>
              <a:rPr lang="ru-RU" alt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 Мы обучились бзовым командам и другим. </a:t>
            </a:r>
            <a:endParaRPr lang="ru-RU" alt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Изображение 4" descr="dadadassssssssss"/>
          <p:cNvPicPr>
            <a:picLocks noChangeAspect="1"/>
          </p:cNvPicPr>
          <p:nvPr/>
        </p:nvPicPr>
        <p:blipFill>
          <a:blip r:embed="rId2"/>
          <a:srcRect r="2670" b="5732"/>
          <a:stretch>
            <a:fillRect/>
          </a:stretch>
        </p:blipFill>
        <p:spPr>
          <a:xfrm>
            <a:off x="1436370" y="2540635"/>
            <a:ext cx="9318625" cy="4250055"/>
          </a:xfrm>
          <a:prstGeom prst="rect">
            <a:avLst/>
          </a:prstGeom>
        </p:spPr>
      </p:pic>
      <p:sp>
        <p:nvSpPr>
          <p:cNvPr id="6" name="Управляющая кнопка: назад 5">
            <a:hlinkClick r:id="rId3" action="ppaction://hlinksldjump"/>
          </p:cNvPr>
          <p:cNvSpPr/>
          <p:nvPr/>
        </p:nvSpPr>
        <p:spPr>
          <a:xfrm>
            <a:off x="40640" y="635"/>
            <a:ext cx="1593850" cy="918845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 descr="shutterstock_61367738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327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Проблемы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28250" cy="4526280"/>
          </a:xfrm>
        </p:spPr>
        <p:txBody>
          <a:bodyPr/>
          <a:p>
            <a:r>
              <a:rPr lang="ru-RU" altLang="en-US" sz="3600">
                <a:solidFill>
                  <a:schemeClr val="bg1"/>
                </a:solidFill>
              </a:rPr>
              <a:t>1. Специфичность движка </a:t>
            </a:r>
            <a:r>
              <a:rPr lang="en-US" altLang="en-US" sz="3600">
                <a:solidFill>
                  <a:schemeClr val="bg1"/>
                </a:solidFill>
              </a:rPr>
              <a:t>unity</a:t>
            </a:r>
            <a:r>
              <a:rPr lang="ru-RU" altLang="en-US" sz="3600">
                <a:solidFill>
                  <a:schemeClr val="bg1"/>
                </a:solidFill>
              </a:rPr>
              <a:t>.</a:t>
            </a:r>
            <a:r>
              <a:rPr lang="ru-RU" altLang="en-US" sz="3600"/>
              <a:t> </a:t>
            </a:r>
            <a:endParaRPr lang="ru-RU" altLang="en-US" sz="3600"/>
          </a:p>
          <a:p>
            <a:r>
              <a:rPr lang="ru-RU" altLang="en-US" sz="3600">
                <a:solidFill>
                  <a:schemeClr val="bg1"/>
                </a:solidFill>
              </a:rPr>
              <a:t>2. Нет собранности в команде</a:t>
            </a:r>
            <a:r>
              <a:rPr lang="en-US" altLang="ru-RU" sz="3600">
                <a:solidFill>
                  <a:schemeClr val="bg1"/>
                </a:solidFill>
              </a:rPr>
              <a:t>.</a:t>
            </a:r>
            <a:endParaRPr lang="ru-RU" altLang="en-US" sz="3600">
              <a:solidFill>
                <a:schemeClr val="bg1"/>
              </a:solidFill>
            </a:endParaRPr>
          </a:p>
          <a:p>
            <a:r>
              <a:rPr lang="ru-RU" altLang="en-US" sz="3600">
                <a:solidFill>
                  <a:schemeClr val="bg1"/>
                </a:solidFill>
              </a:rPr>
              <a:t>3. Не понятное для меня устройство </a:t>
            </a:r>
            <a:r>
              <a:rPr lang="en-US" altLang="ru-RU" sz="3600">
                <a:solidFill>
                  <a:schemeClr val="bg1"/>
                </a:solidFill>
              </a:rPr>
              <a:t>Git Hub.</a:t>
            </a:r>
            <a:endParaRPr lang="ru-RU" altLang="en-US" sz="3600">
              <a:solidFill>
                <a:schemeClr val="bg1"/>
              </a:solidFill>
            </a:endParaRPr>
          </a:p>
          <a:p>
            <a:r>
              <a:rPr lang="ru-RU" altLang="en-US"/>
              <a:t>2. 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 descr="shutterstock_61367738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30" y="83185"/>
            <a:ext cx="12192635" cy="68586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Заключительные слова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520065" y="1417955"/>
            <a:ext cx="8429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chemeClr val="bg1"/>
                </a:solidFill>
              </a:rPr>
              <a:t>Мне понравилась система обучения и проекты в Кванториуме. Хотелось бы попасть в углубленный модуль.</a:t>
            </a:r>
            <a:endParaRPr lang="ru-RU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 descr="shutterstock_61367738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>
                <a:solidFill>
                  <a:schemeClr val="bg1"/>
                </a:solidFill>
              </a:rPr>
              <a:t>Какие желания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555605" cy="3214370"/>
          </a:xfrm>
        </p:spPr>
        <p:txBody>
          <a:bodyPr/>
          <a:p>
            <a:r>
              <a:rPr lang="ru-RU" altLang="en-US" sz="3600" b="1">
                <a:solidFill>
                  <a:schemeClr val="bg1"/>
                </a:solidFill>
              </a:rPr>
              <a:t>Я хочу научиться делать игры на </a:t>
            </a:r>
            <a:r>
              <a:rPr lang="en-US" altLang="en-US" sz="3600" b="1">
                <a:solidFill>
                  <a:schemeClr val="bg1"/>
                </a:solidFill>
              </a:rPr>
              <a:t>VR </a:t>
            </a:r>
            <a:r>
              <a:rPr lang="ru-RU" altLang="en-US" sz="3600" b="1">
                <a:solidFill>
                  <a:schemeClr val="bg1"/>
                </a:solidFill>
              </a:rPr>
              <a:t>и </a:t>
            </a:r>
            <a:r>
              <a:rPr lang="en-US" altLang="ru-RU" sz="3600" b="1">
                <a:solidFill>
                  <a:schemeClr val="bg1"/>
                </a:solidFill>
              </a:rPr>
              <a:t>AR</a:t>
            </a:r>
            <a:r>
              <a:rPr lang="ru-RU" altLang="en-US" sz="3600" b="1">
                <a:solidFill>
                  <a:schemeClr val="bg1"/>
                </a:solidFill>
              </a:rPr>
              <a:t>, также я хотел узнать что то новое для себя или закрепить какие то знания. Помимо того я хотел бы попасть на Углубленный модуль так как мне нравится </a:t>
            </a:r>
            <a:r>
              <a:rPr lang="en-US" altLang="ru-RU" sz="3600" b="1">
                <a:solidFill>
                  <a:schemeClr val="bg1"/>
                </a:solidFill>
              </a:rPr>
              <a:t>IT </a:t>
            </a:r>
            <a:r>
              <a:rPr lang="ru-RU" altLang="en-US" sz="3600" b="1">
                <a:solidFill>
                  <a:schemeClr val="bg1"/>
                </a:solidFill>
              </a:rPr>
              <a:t>сфера.</a:t>
            </a:r>
            <a:endParaRPr lang="ru-RU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Изображение 20" descr="IT-Driver-MA-Succ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7280" y="-170815"/>
            <a:ext cx="3783965" cy="1250950"/>
          </a:xfrm>
        </p:spPr>
        <p:txBody>
          <a:bodyPr/>
          <a:p>
            <a:r>
              <a:rPr lang="ru-RU" altLang="en-US">
                <a:solidFill>
                  <a:schemeClr val="bg1"/>
                </a:solidFill>
              </a:rPr>
              <a:t>Инструменты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Управляющая кнопка: настраиваемая 6">
            <a:hlinkClick r:id="" action="ppaction://hlinkshowjump?jump=nextslide"/>
          </p:cNvPr>
          <p:cNvSpPr/>
          <p:nvPr/>
        </p:nvSpPr>
        <p:spPr>
          <a:xfrm>
            <a:off x="2474595" y="1934210"/>
            <a:ext cx="2433320" cy="1524635"/>
          </a:xfrm>
          <a:prstGeom prst="actionButtonBlan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3140075" y="2435860"/>
            <a:ext cx="1102360" cy="5219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ru-RU" sz="2800" b="1"/>
              <a:t>Unity</a:t>
            </a:r>
            <a:endParaRPr lang="en-US" altLang="ru-RU" sz="2800" b="1"/>
          </a:p>
        </p:txBody>
      </p:sp>
      <p:sp>
        <p:nvSpPr>
          <p:cNvPr id="15" name="Управляющая кнопка: настраиваемая 14">
            <a:hlinkClick r:id="rId2" action="ppaction://hlinksldjump"/>
          </p:cNvPr>
          <p:cNvSpPr/>
          <p:nvPr/>
        </p:nvSpPr>
        <p:spPr>
          <a:xfrm>
            <a:off x="2474595" y="3887470"/>
            <a:ext cx="2432685" cy="1440815"/>
          </a:xfrm>
          <a:prstGeom prst="actionButtonBlank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2970530" y="4120515"/>
            <a:ext cx="1441450" cy="9531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ru-RU" sz="2800" b="1"/>
              <a:t>Magica Voxel</a:t>
            </a:r>
            <a:endParaRPr lang="en-US" altLang="ru-RU" sz="2800" b="1"/>
          </a:p>
        </p:txBody>
      </p:sp>
      <p:sp>
        <p:nvSpPr>
          <p:cNvPr id="17" name="Управляющая кнопка: настраиваемая 16">
            <a:hlinkClick r:id="rId3" action="ppaction://hlinksldjump"/>
          </p:cNvPr>
          <p:cNvSpPr/>
          <p:nvPr/>
        </p:nvSpPr>
        <p:spPr>
          <a:xfrm>
            <a:off x="7488555" y="1956435"/>
            <a:ext cx="2412365" cy="1502410"/>
          </a:xfrm>
          <a:prstGeom prst="actionButtonBlan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8039100" y="2446655"/>
            <a:ext cx="1403985" cy="5219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ru-RU" sz="2800" b="1"/>
              <a:t>Zbrush</a:t>
            </a:r>
            <a:endParaRPr lang="ru-RU" altLang="en-US" sz="2800" b="1"/>
          </a:p>
        </p:txBody>
      </p:sp>
      <p:sp>
        <p:nvSpPr>
          <p:cNvPr id="19" name="Управляющая кнопка: настраиваемая 18">
            <a:hlinkClick r:id="rId4" action="ppaction://hlinksldjump"/>
          </p:cNvPr>
          <p:cNvSpPr/>
          <p:nvPr/>
        </p:nvSpPr>
        <p:spPr>
          <a:xfrm>
            <a:off x="7488555" y="3865245"/>
            <a:ext cx="2412365" cy="1463040"/>
          </a:xfrm>
          <a:prstGeom prst="actionButtonBlan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7923530" y="4335145"/>
            <a:ext cx="1634490" cy="52197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ru-RU" sz="2800" b="1"/>
              <a:t>Git bash</a:t>
            </a:r>
            <a:endParaRPr lang="en-US" altLang="ru-RU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Изображение 16" descr="HidcPFbqV5apP_5QJHGG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0"/>
            <a:ext cx="12192000" cy="6854190"/>
          </a:xfrm>
          <a:prstGeom prst="rect">
            <a:avLst/>
          </a:prstGeom>
        </p:spPr>
      </p:pic>
      <p:sp>
        <p:nvSpPr>
          <p:cNvPr id="4" name="Управляющая кнопка: настраиваемая 3">
            <a:hlinkClick r:id="rId2" action="ppaction://hlinksldjump"/>
          </p:cNvPr>
          <p:cNvSpPr/>
          <p:nvPr/>
        </p:nvSpPr>
        <p:spPr>
          <a:xfrm>
            <a:off x="672465" y="1638935"/>
            <a:ext cx="3406140" cy="1101725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4010" y="-190500"/>
            <a:ext cx="4336415" cy="1325880"/>
          </a:xfrm>
        </p:spPr>
        <p:txBody>
          <a:bodyPr/>
          <a:p>
            <a:r>
              <a:rPr lang="en-US" altLang="ru-RU">
                <a:solidFill>
                  <a:schemeClr val="bg1"/>
                </a:solidFill>
              </a:rPr>
              <a:t>Unity-</a:t>
            </a:r>
            <a:r>
              <a:rPr lang="ru-RU" altLang="en-US">
                <a:solidFill>
                  <a:schemeClr val="bg1"/>
                </a:solidFill>
              </a:rPr>
              <a:t>Проекты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51865" y="2005965"/>
            <a:ext cx="2847340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ru-RU" b="1">
                <a:solidFill>
                  <a:schemeClr val="accent4"/>
                </a:solidFill>
              </a:rPr>
              <a:t>Roll a Ball Mobile</a:t>
            </a:r>
            <a:endParaRPr lang="en-US" altLang="ru-RU" b="1">
              <a:solidFill>
                <a:schemeClr val="accent4"/>
              </a:solidFill>
            </a:endParaRPr>
          </a:p>
        </p:txBody>
      </p:sp>
      <p:sp>
        <p:nvSpPr>
          <p:cNvPr id="6" name="Управляющая кнопка: настраиваемая 5">
            <a:hlinkClick r:id="rId3" action="ppaction://hlinksldjump"/>
          </p:cNvPr>
          <p:cNvSpPr/>
          <p:nvPr/>
        </p:nvSpPr>
        <p:spPr>
          <a:xfrm>
            <a:off x="4576445" y="1638935"/>
            <a:ext cx="3406140" cy="1101725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855845" y="2005330"/>
            <a:ext cx="2847340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ru-RU" b="1">
                <a:solidFill>
                  <a:schemeClr val="accent4"/>
                </a:solidFill>
              </a:rPr>
              <a:t>Roll a Ball Pc</a:t>
            </a:r>
            <a:endParaRPr lang="en-US" altLang="ru-RU" b="1">
              <a:solidFill>
                <a:schemeClr val="accent4"/>
              </a:solidFill>
            </a:endParaRPr>
          </a:p>
        </p:txBody>
      </p:sp>
      <p:sp>
        <p:nvSpPr>
          <p:cNvPr id="8" name="Управляющая кнопка: настраиваемая 7">
            <a:hlinkClick r:id="rId4" action="ppaction://hlinksldjump"/>
          </p:cNvPr>
          <p:cNvSpPr/>
          <p:nvPr/>
        </p:nvSpPr>
        <p:spPr>
          <a:xfrm>
            <a:off x="4576445" y="3056255"/>
            <a:ext cx="3406140" cy="1101725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4855845" y="3423285"/>
            <a:ext cx="2847340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ru-RU" b="1">
                <a:solidFill>
                  <a:schemeClr val="accent4"/>
                </a:solidFill>
              </a:rPr>
              <a:t>AR</a:t>
            </a:r>
            <a:endParaRPr lang="en-US" altLang="ru-RU" b="1">
              <a:solidFill>
                <a:schemeClr val="accent4"/>
              </a:solidFill>
            </a:endParaRPr>
          </a:p>
        </p:txBody>
      </p:sp>
      <p:sp>
        <p:nvSpPr>
          <p:cNvPr id="11" name="Управляющая кнопка: настраиваемая 10">
            <a:hlinkClick r:id="rId5" action="ppaction://hlinksldjump"/>
          </p:cNvPr>
          <p:cNvSpPr/>
          <p:nvPr/>
        </p:nvSpPr>
        <p:spPr>
          <a:xfrm>
            <a:off x="8480425" y="1637665"/>
            <a:ext cx="3406140" cy="1101725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8759825" y="2005330"/>
            <a:ext cx="2847340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en-US" b="1">
                <a:solidFill>
                  <a:schemeClr val="accent4"/>
                </a:solidFill>
              </a:rPr>
              <a:t>Belu Museum(</a:t>
            </a:r>
            <a:r>
              <a:rPr lang="ru-RU" altLang="en-US" b="1">
                <a:solidFill>
                  <a:schemeClr val="accent4"/>
                </a:solidFill>
              </a:rPr>
              <a:t>конкурс)</a:t>
            </a:r>
            <a:endParaRPr lang="ru-RU" altLang="en-US" b="1">
              <a:solidFill>
                <a:schemeClr val="accent4"/>
              </a:solidFill>
            </a:endParaRPr>
          </a:p>
        </p:txBody>
      </p:sp>
      <p:sp>
        <p:nvSpPr>
          <p:cNvPr id="13" name="Управляющая кнопка: настраиваемая 12">
            <a:hlinkClick r:id="rId4" action="ppaction://hlinksldjump"/>
          </p:cNvPr>
          <p:cNvSpPr/>
          <p:nvPr/>
        </p:nvSpPr>
        <p:spPr>
          <a:xfrm>
            <a:off x="4576445" y="4474210"/>
            <a:ext cx="3406140" cy="1101725"/>
          </a:xfrm>
          <a:prstGeom prst="actionButtonBlan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4855845" y="4841240"/>
            <a:ext cx="2847340" cy="3683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en-US" b="1">
                <a:solidFill>
                  <a:schemeClr val="accent4"/>
                </a:solidFill>
              </a:rPr>
              <a:t>VR</a:t>
            </a:r>
            <a:endParaRPr lang="en-US" altLang="en-US" b="1">
              <a:solidFill>
                <a:schemeClr val="accent4"/>
              </a:solidFill>
            </a:endParaRPr>
          </a:p>
        </p:txBody>
      </p:sp>
      <p:sp>
        <p:nvSpPr>
          <p:cNvPr id="18" name="Управляющая кнопка: назад 17">
            <a:hlinkClick r:id="" action="ppaction://hlinkshowjump?jump=previousslide"/>
          </p:cNvPr>
          <p:cNvSpPr/>
          <p:nvPr/>
        </p:nvSpPr>
        <p:spPr>
          <a:xfrm>
            <a:off x="0" y="0"/>
            <a:ext cx="1738630" cy="979170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HidcPFbqV5apP_5QJHGG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540"/>
            <a:ext cx="12192000" cy="68541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8545" y="160020"/>
            <a:ext cx="7983220" cy="582930"/>
          </a:xfrm>
        </p:spPr>
        <p:txBody>
          <a:bodyPr/>
          <a:p>
            <a:r>
              <a:rPr lang="en-US" altLang="en-US">
                <a:solidFill>
                  <a:schemeClr val="bg1"/>
                </a:solidFill>
                <a:sym typeface="+mn-ea"/>
              </a:rPr>
              <a:t>Roll a Ball Pc</a:t>
            </a:r>
            <a:endParaRPr lang="en-US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2550" y="904875"/>
            <a:ext cx="12026900" cy="1497330"/>
          </a:xfrm>
        </p:spPr>
        <p:txBody>
          <a:bodyPr/>
          <a:p>
            <a:r>
              <a:rPr lang="ru-RU" altLang="en-US" sz="2800">
                <a:solidFill>
                  <a:schemeClr val="bg1"/>
                </a:solidFill>
              </a:rPr>
              <a:t>Этот проект был сделан на </a:t>
            </a:r>
            <a:r>
              <a:rPr lang="en-US" altLang="en-US" sz="2800">
                <a:solidFill>
                  <a:schemeClr val="bg1"/>
                </a:solidFill>
              </a:rPr>
              <a:t>unity</a:t>
            </a:r>
            <a:r>
              <a:rPr lang="ru-RU" altLang="en-US" sz="2800">
                <a:solidFill>
                  <a:schemeClr val="bg1"/>
                </a:solidFill>
              </a:rPr>
              <a:t> для </a:t>
            </a:r>
            <a:r>
              <a:rPr lang="en-US" altLang="en-US" sz="2800">
                <a:solidFill>
                  <a:schemeClr val="bg1"/>
                </a:solidFill>
              </a:rPr>
              <a:t>pc</a:t>
            </a:r>
            <a:r>
              <a:rPr lang="ru-RU" altLang="en-US" sz="2800">
                <a:solidFill>
                  <a:schemeClr val="bg1"/>
                </a:solidFill>
              </a:rPr>
              <a:t>. </a:t>
            </a:r>
            <a:r>
              <a:rPr lang="en-US" altLang="ru-RU" sz="2800">
                <a:solidFill>
                  <a:schemeClr val="bg1"/>
                </a:solidFill>
              </a:rPr>
              <a:t>Roll a ball - </a:t>
            </a:r>
            <a:r>
              <a:rPr lang="ru-RU" altLang="en-US" sz="2800">
                <a:solidFill>
                  <a:schemeClr val="bg1"/>
                </a:solidFill>
              </a:rPr>
              <a:t>простая игра. Сначала были сделаны</a:t>
            </a:r>
            <a:r>
              <a:rPr lang="en-US" altLang="ru-RU" sz="2800">
                <a:solidFill>
                  <a:schemeClr val="bg1"/>
                </a:solidFill>
              </a:rPr>
              <a:t>: </a:t>
            </a:r>
            <a:r>
              <a:rPr lang="ru-RU" altLang="ru-RU" sz="2800">
                <a:solidFill>
                  <a:schemeClr val="bg1"/>
                </a:solidFill>
              </a:rPr>
              <a:t>Скрипт для персонажа(шарика) и 10 уровней. Затем добавлено меню уровней, главное меню и рестарт. В конце добавена финальная сцена кнопка для выхода и иконка приложения.</a:t>
            </a:r>
            <a:endParaRPr lang="ru-RU" altLang="ru-RU" sz="2800">
              <a:solidFill>
                <a:schemeClr val="bg1"/>
              </a:solidFill>
            </a:endParaRPr>
          </a:p>
        </p:txBody>
      </p:sp>
      <p:sp>
        <p:nvSpPr>
          <p:cNvPr id="4" name="Управляющая кнопка: назад 3">
            <a:hlinkClick r:id="rId2" action="ppaction://hlinksldjump"/>
          </p:cNvPr>
          <p:cNvSpPr/>
          <p:nvPr/>
        </p:nvSpPr>
        <p:spPr>
          <a:xfrm>
            <a:off x="0" y="-2540"/>
            <a:ext cx="1624330" cy="907415"/>
          </a:xfrm>
          <a:prstGeom prst="actionButtonBackPrevio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HidcPFbqV5apP_5QJHGG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0"/>
            <a:ext cx="12192000" cy="68541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4660"/>
            <a:ext cx="10972800" cy="582613"/>
          </a:xfrm>
        </p:spPr>
        <p:txBody>
          <a:bodyPr/>
          <a:p>
            <a:r>
              <a:rPr lang="en-US" altLang="en-US">
                <a:solidFill>
                  <a:schemeClr val="bg1"/>
                </a:solidFill>
              </a:rPr>
              <a:t>Roll a Ball Mobile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</a:rPr>
              <a:t>Эта версия </a:t>
            </a:r>
            <a:r>
              <a:rPr lang="en-US" altLang="en-US">
                <a:solidFill>
                  <a:schemeClr val="bg1"/>
                </a:solidFill>
              </a:rPr>
              <a:t>Roll a Ball </a:t>
            </a:r>
            <a:r>
              <a:rPr lang="ru-RU" altLang="en-US">
                <a:solidFill>
                  <a:schemeClr val="bg1"/>
                </a:solidFill>
              </a:rPr>
              <a:t>сделана для </a:t>
            </a:r>
            <a:r>
              <a:rPr lang="en-US" altLang="en-US">
                <a:solidFill>
                  <a:schemeClr val="bg1"/>
                </a:solidFill>
              </a:rPr>
              <a:t>android</a:t>
            </a:r>
            <a:r>
              <a:rPr lang="ru-RU" altLang="en-US">
                <a:solidFill>
                  <a:schemeClr val="bg1"/>
                </a:solidFill>
              </a:rPr>
              <a:t>. Для создания переделана версия для </a:t>
            </a:r>
            <a:r>
              <a:rPr lang="en-US" altLang="en-US">
                <a:solidFill>
                  <a:schemeClr val="bg1"/>
                </a:solidFill>
              </a:rPr>
              <a:t>pc</a:t>
            </a:r>
            <a:r>
              <a:rPr lang="ru-RU" altLang="en-US">
                <a:solidFill>
                  <a:schemeClr val="bg1"/>
                </a:solidFill>
              </a:rPr>
              <a:t>. Добавлены кнопки передвижения. После чего перенесен на </a:t>
            </a:r>
            <a:r>
              <a:rPr lang="en-US" altLang="en-US">
                <a:solidFill>
                  <a:schemeClr val="bg1"/>
                </a:solidFill>
              </a:rPr>
              <a:t>android</a:t>
            </a:r>
            <a:r>
              <a:rPr lang="ru-RU" altLang="en-US">
                <a:solidFill>
                  <a:schemeClr val="bg1"/>
                </a:solidFill>
              </a:rPr>
              <a:t>.</a:t>
            </a:r>
            <a:r>
              <a:rPr lang="ru-RU" altLang="en-US"/>
              <a:t> </a:t>
            </a:r>
            <a:endParaRPr lang="en-US" altLang="en-US"/>
          </a:p>
        </p:txBody>
      </p:sp>
      <p:sp>
        <p:nvSpPr>
          <p:cNvPr id="4" name="Управляющая кнопка: назад 3">
            <a:hlinkClick r:id="rId2" action="ppaction://hlinksldjump"/>
          </p:cNvPr>
          <p:cNvSpPr/>
          <p:nvPr/>
        </p:nvSpPr>
        <p:spPr>
          <a:xfrm>
            <a:off x="0" y="0"/>
            <a:ext cx="1623060" cy="887095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HidcPFbqV5apP_5QJHGG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41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317"/>
            <a:ext cx="10972800" cy="1143000"/>
          </a:xfrm>
        </p:spPr>
        <p:txBody>
          <a:bodyPr/>
          <a:p>
            <a:r>
              <a:rPr lang="ru-RU" altLang="ru-RU">
                <a:solidFill>
                  <a:schemeClr val="bg1"/>
                </a:solidFill>
              </a:rPr>
              <a:t>Проект для Конкурса </a:t>
            </a:r>
            <a:r>
              <a:rPr lang="en-US" altLang="ru-RU">
                <a:solidFill>
                  <a:schemeClr val="bg1"/>
                </a:solidFill>
              </a:rPr>
              <a:t>Inreal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66065" y="835660"/>
            <a:ext cx="10972800" cy="1754505"/>
          </a:xfrm>
        </p:spPr>
        <p:txBody>
          <a:bodyPr/>
          <a:p>
            <a:r>
              <a:rPr lang="ru-RU" altLang="en-US">
                <a:solidFill>
                  <a:schemeClr val="bg1"/>
                </a:solidFill>
              </a:rPr>
              <a:t>Здесь представлен проект для конкурса </a:t>
            </a:r>
            <a:r>
              <a:rPr lang="en-US" altLang="en-US">
                <a:solidFill>
                  <a:schemeClr val="bg1"/>
                </a:solidFill>
              </a:rPr>
              <a:t>Inreal</a:t>
            </a:r>
            <a:r>
              <a:rPr lang="ru-RU" altLang="en-US">
                <a:solidFill>
                  <a:schemeClr val="bg1"/>
                </a:solidFill>
              </a:rPr>
              <a:t>. Наша команда выбрала кейс начального уровня в котором нужно сделать музей в </a:t>
            </a:r>
            <a:r>
              <a:rPr lang="en-US" altLang="en-US">
                <a:solidFill>
                  <a:schemeClr val="bg1"/>
                </a:solidFill>
              </a:rPr>
              <a:t>vr</a:t>
            </a:r>
            <a:r>
              <a:rPr lang="ru-RU" altLang="en-US">
                <a:solidFill>
                  <a:schemeClr val="bg1"/>
                </a:solidFill>
              </a:rPr>
              <a:t>. Сначала была сделана комната иподелена на 2 зала в одном - Картины. Во втором - экспонаты. Затем созданы модели и проект переместили в </a:t>
            </a:r>
            <a:r>
              <a:rPr lang="en-US" altLang="en-US">
                <a:solidFill>
                  <a:schemeClr val="bg1"/>
                </a:solidFill>
              </a:rPr>
              <a:t>vr.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Управляющая кнопка: назад 3">
            <a:hlinkClick r:id="rId2" action="ppaction://hlinksldjump"/>
          </p:cNvPr>
          <p:cNvSpPr/>
          <p:nvPr/>
        </p:nvSpPr>
        <p:spPr>
          <a:xfrm>
            <a:off x="0" y="0"/>
            <a:ext cx="1593215" cy="835660"/>
          </a:xfrm>
          <a:prstGeom prst="actionButtonBackPrevio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5" name="Изображение 4" descr="уффф"/>
          <p:cNvPicPr>
            <a:picLocks noChangeAspect="1"/>
          </p:cNvPicPr>
          <p:nvPr/>
        </p:nvPicPr>
        <p:blipFill>
          <a:blip r:embed="rId3"/>
          <a:srcRect l="705" t="2746" r="1573" b="3587"/>
          <a:stretch>
            <a:fillRect/>
          </a:stretch>
        </p:blipFill>
        <p:spPr>
          <a:xfrm>
            <a:off x="385445" y="3742690"/>
            <a:ext cx="5588635" cy="3111500"/>
          </a:xfrm>
          <a:prstGeom prst="rect">
            <a:avLst/>
          </a:prstGeom>
        </p:spPr>
      </p:pic>
      <p:pic>
        <p:nvPicPr>
          <p:cNvPr id="7" name="Изображение 6" descr="ввввввв"/>
          <p:cNvPicPr>
            <a:picLocks noChangeAspect="1"/>
          </p:cNvPicPr>
          <p:nvPr/>
        </p:nvPicPr>
        <p:blipFill>
          <a:blip r:embed="rId4"/>
          <a:srcRect l="1126" t="2074" r="1622" b="4801"/>
          <a:stretch>
            <a:fillRect/>
          </a:stretch>
        </p:blipFill>
        <p:spPr>
          <a:xfrm>
            <a:off x="6112510" y="3763010"/>
            <a:ext cx="5469890" cy="3094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HidcPFbqV5apP_5QJHGG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"/>
            <a:ext cx="12192000" cy="68541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solidFill>
                  <a:schemeClr val="bg1"/>
                </a:solidFill>
              </a:rPr>
              <a:t>AR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245870"/>
            <a:ext cx="10972800" cy="4525963"/>
          </a:xfrm>
        </p:spPr>
        <p:txBody>
          <a:bodyPr/>
          <a:p>
            <a:r>
              <a:rPr lang="ru-RU" altLang="en-US">
                <a:solidFill>
                  <a:schemeClr val="bg1"/>
                </a:solidFill>
              </a:rPr>
              <a:t>Сделан этот проект также в </a:t>
            </a:r>
            <a:r>
              <a:rPr lang="en-US" altLang="en-US">
                <a:solidFill>
                  <a:schemeClr val="bg1"/>
                </a:solidFill>
              </a:rPr>
              <a:t>unity </a:t>
            </a:r>
            <a:r>
              <a:rPr lang="ru-RU" altLang="en-US">
                <a:solidFill>
                  <a:schemeClr val="bg1"/>
                </a:solidFill>
              </a:rPr>
              <a:t>но в дополненной реальности(</a:t>
            </a:r>
            <a:r>
              <a:rPr lang="en-US" altLang="ru-RU">
                <a:solidFill>
                  <a:schemeClr val="bg1"/>
                </a:solidFill>
              </a:rPr>
              <a:t>AR)</a:t>
            </a:r>
            <a:r>
              <a:rPr lang="ru-RU" altLang="ru-RU">
                <a:solidFill>
                  <a:schemeClr val="bg1"/>
                </a:solidFill>
              </a:rPr>
              <a:t>. Сначала мы создали таргет на сайте </a:t>
            </a:r>
            <a:r>
              <a:rPr lang="en-US" altLang="ru-RU">
                <a:solidFill>
                  <a:schemeClr val="bg1"/>
                </a:solidFill>
              </a:rPr>
              <a:t>Vuforia</a:t>
            </a:r>
            <a:r>
              <a:rPr lang="ru-RU" altLang="en-US">
                <a:solidFill>
                  <a:schemeClr val="bg1"/>
                </a:solidFill>
              </a:rPr>
              <a:t>, а также скачали все для </a:t>
            </a:r>
            <a:r>
              <a:rPr lang="en-US" altLang="en-US">
                <a:solidFill>
                  <a:schemeClr val="bg1"/>
                </a:solidFill>
              </a:rPr>
              <a:t>AR</a:t>
            </a:r>
            <a:r>
              <a:rPr lang="ru-RU" altLang="en-US">
                <a:solidFill>
                  <a:schemeClr val="bg1"/>
                </a:solidFill>
              </a:rPr>
              <a:t>. </a:t>
            </a:r>
            <a:r>
              <a:rPr lang="ru-RU" altLang="ru-RU">
                <a:solidFill>
                  <a:schemeClr val="bg1"/>
                </a:solidFill>
              </a:rPr>
              <a:t>Потом был сделан уровень который нужно пройти. Затем добавлены скрипты</a:t>
            </a:r>
            <a:r>
              <a:rPr lang="en-US" altLang="ru-RU">
                <a:solidFill>
                  <a:schemeClr val="bg1"/>
                </a:solidFill>
              </a:rPr>
              <a:t>.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4" name="Управляющая кнопка: назад 3">
            <a:hlinkClick r:id="rId2" action="ppaction://hlinksldjump"/>
          </p:cNvPr>
          <p:cNvSpPr/>
          <p:nvPr/>
        </p:nvSpPr>
        <p:spPr>
          <a:xfrm>
            <a:off x="635" y="-635"/>
            <a:ext cx="1612900" cy="869950"/>
          </a:xfrm>
          <a:prstGeom prst="actionButtonBackPrevio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6" name="Изображение 5" descr="AAAAAAAAAAAAAAAAAAAAAAAAAAA"/>
          <p:cNvPicPr>
            <a:picLocks noChangeAspect="1"/>
          </p:cNvPicPr>
          <p:nvPr/>
        </p:nvPicPr>
        <p:blipFill>
          <a:blip r:embed="rId3"/>
          <a:srcRect r="1378" b="2617"/>
          <a:stretch>
            <a:fillRect/>
          </a:stretch>
        </p:blipFill>
        <p:spPr>
          <a:xfrm>
            <a:off x="5090795" y="3175635"/>
            <a:ext cx="6193790" cy="3682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Изображение 7" descr="zbrush_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30" y="0"/>
            <a:ext cx="12203430" cy="6842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7000" y="-225425"/>
            <a:ext cx="4316095" cy="1325880"/>
          </a:xfrm>
        </p:spPr>
        <p:txBody>
          <a:bodyPr/>
          <a:p>
            <a:r>
              <a:rPr lang="en-US" altLang="en-US">
                <a:solidFill>
                  <a:schemeClr val="bg1"/>
                </a:solidFill>
              </a:rPr>
              <a:t>Zbrush-</a:t>
            </a:r>
            <a:r>
              <a:rPr lang="ru-RU" altLang="en-US">
                <a:solidFill>
                  <a:schemeClr val="bg1"/>
                </a:solidFill>
              </a:rPr>
              <a:t>Модель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325880"/>
            <a:ext cx="10972800" cy="1149985"/>
          </a:xfrm>
        </p:spPr>
        <p:txBody>
          <a:bodyPr/>
          <a:p>
            <a:r>
              <a:rPr lang="ru-RU" altLang="en-US">
                <a:solidFill>
                  <a:schemeClr val="bg1"/>
                </a:solidFill>
              </a:rPr>
              <a:t>Это модель Кроша из мульфильма «Смешарики» Сделанная в </a:t>
            </a:r>
            <a:r>
              <a:rPr lang="en-US" altLang="en-US">
                <a:solidFill>
                  <a:schemeClr val="bg1"/>
                </a:solidFill>
              </a:rPr>
              <a:t>zbrush </a:t>
            </a:r>
            <a:r>
              <a:rPr lang="ru-RU" altLang="en-US">
                <a:solidFill>
                  <a:schemeClr val="bg1"/>
                </a:solidFill>
              </a:rPr>
              <a:t>из обычной сферы. 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521960" y="95758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b="1">
                <a:solidFill>
                  <a:schemeClr val="bg1"/>
                </a:solidFill>
              </a:rPr>
              <a:t>Крош</a:t>
            </a:r>
            <a:r>
              <a:rPr lang="ru-RU" altLang="ru-RU" b="1"/>
              <a:t>.</a:t>
            </a:r>
            <a:endParaRPr lang="ru-RU" altLang="ru-RU" b="1"/>
          </a:p>
        </p:txBody>
      </p:sp>
      <p:sp>
        <p:nvSpPr>
          <p:cNvPr id="6" name="Управляющая кнопка: назад 5">
            <a:hlinkClick r:id="rId2" action="ppaction://hlinksldjump"/>
          </p:cNvPr>
          <p:cNvSpPr/>
          <p:nvPr/>
        </p:nvSpPr>
        <p:spPr>
          <a:xfrm>
            <a:off x="9525" y="15875"/>
            <a:ext cx="1614170" cy="843280"/>
          </a:xfrm>
          <a:prstGeom prst="actionButtonBackPrevio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9" name="Изображение 8" descr="крощ"/>
          <p:cNvPicPr>
            <a:picLocks noChangeAspect="1"/>
          </p:cNvPicPr>
          <p:nvPr/>
        </p:nvPicPr>
        <p:blipFill>
          <a:blip r:embed="rId3"/>
          <a:srcRect t="2816" r="1629" b="3046"/>
          <a:stretch>
            <a:fillRect/>
          </a:stretch>
        </p:blipFill>
        <p:spPr>
          <a:xfrm>
            <a:off x="1963420" y="2547620"/>
            <a:ext cx="8265160" cy="423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2028</Words>
  <Application>WPS Presentation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yevge</cp:lastModifiedBy>
  <cp:revision>4</cp:revision>
  <dcterms:created xsi:type="dcterms:W3CDTF">2022-05-22T12:47:29Z</dcterms:created>
  <dcterms:modified xsi:type="dcterms:W3CDTF">2022-05-22T21:22:43Z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9E52439B276E40FFAC9C368CD8D34BFA</vt:lpwstr>
  </property>
</Properties>
</file>