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43204-6EB6-43FD-BED0-C8265797D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8C27E5-FAB9-47DF-89F3-3A10C977A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AB08FF-B38C-4270-BC5D-AC48E2FF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1B25-CADF-4BC4-B757-5AE4DAA30828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BD8660-6051-4EFF-A121-D041D7DD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FFF26-3B33-4673-A8F4-5A976D5B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41F2-B7BF-4C82-9175-B4F29AF7E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0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24E66-5D94-4F8D-A811-C46D9242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02760C-EB93-45F2-8D1D-DC60EF6DC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356DAB-5CB8-4F5F-9F81-32277BEC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1B25-CADF-4BC4-B757-5AE4DAA30828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E5E31C-8521-4DB2-822B-84600DB4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277A70-61D2-4AAB-9A6A-BEDCFCB3D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41F2-B7BF-4C82-9175-B4F29AF7E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98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E90FC6-F6EF-4CAC-BD88-21A27D0FD0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D40C84-02DB-43A9-AFD7-8E75DA2C9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95DE1F-1044-4920-BE5C-30FB8A42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1B25-CADF-4BC4-B757-5AE4DAA30828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BEE1E4-BFB2-4CF6-8F79-3FA8C40BA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B5CE1-E0B1-4030-B75F-A8E643D5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41F2-B7BF-4C82-9175-B4F29AF7E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79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BAF8D-6D13-468B-8567-61A68881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CE3CD-8A5B-4BC8-9F2A-D443A52B7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D92818-F090-4E0E-AD55-70B19C9B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1B25-CADF-4BC4-B757-5AE4DAA30828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F97D70-D993-45A4-AF69-3C421419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5FCD56-FA2C-46AB-8EEC-A6FFEA6D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41F2-B7BF-4C82-9175-B4F29AF7E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66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24254-D581-4A54-8C4A-11F1DB35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42DEB7-A6C9-4736-9F9F-CFB36D121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383925-7092-420E-A526-100D3848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1B25-CADF-4BC4-B757-5AE4DAA30828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F1C12-1D7F-4599-B936-8479793E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170790-DE71-451D-8329-F4C90B8E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41F2-B7BF-4C82-9175-B4F29AF7E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07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CD6B9-8449-4C8C-96D5-CCBEB5A2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D05606-6252-4CF4-8438-E9811ED67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2E6059-C0FB-4109-B2B7-41674B812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899E4A-5489-485B-B4DB-B3C298493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1B25-CADF-4BC4-B757-5AE4DAA30828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C84B22-4882-4AC7-90D3-8A4B2BE24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0078FB-2E61-4CF7-BE8C-344C0B7D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41F2-B7BF-4C82-9175-B4F29AF7E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14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AAA2F-2AF4-407A-9844-291B36069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8B05CA-0C1C-467A-90DD-2CC9ED78C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B19A38-C894-4BC8-8F75-9CC8F46EE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2D8BEB-879B-47DB-A403-7615D49EF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150F1B-F23C-4370-8A7E-3F96F6847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6A13AB-BB02-4206-A78A-FF908455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1B25-CADF-4BC4-B757-5AE4DAA30828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7C4589-2AF8-4EBC-A91C-E9DF1AC0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F97C57-C4DA-4387-94F2-00B024D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41F2-B7BF-4C82-9175-B4F29AF7E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34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052B9-63F3-4977-B0F1-F1911A7B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3D26B7-74E9-4D65-9B27-758E336E6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1B25-CADF-4BC4-B757-5AE4DAA30828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1DB0F5-3399-455A-B8E4-AC81AB4F5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EC8139-8BAB-4601-B211-F02AD253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41F2-B7BF-4C82-9175-B4F29AF7E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03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B5DB41-4EA1-497D-A3B8-A102D106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1B25-CADF-4BC4-B757-5AE4DAA30828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AC394B-76EF-4629-8649-AD6BC39C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ECD6F5-4E46-411C-AB93-404BFF28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41F2-B7BF-4C82-9175-B4F29AF7E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96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37AD1-EE9F-4FCF-8A25-6E0E63E2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76958-C42C-40C5-8B33-1D5AB773B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78B861-E852-460C-A0B5-446A472B5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14FA8A-1813-491F-B8D8-0D980168C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1B25-CADF-4BC4-B757-5AE4DAA30828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DC2B12-4C23-4E18-A676-82F63718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9FE866-570E-4217-8BCF-795E5F31F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41F2-B7BF-4C82-9175-B4F29AF7E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75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66C3A-5B70-40E7-B2AA-413525479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34A3B4-71D8-499F-B379-F7518A106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ACEA27-A502-488C-A4E9-9D75D6D67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6E2647-39EB-462C-9033-91A523CBF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1B25-CADF-4BC4-B757-5AE4DAA30828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F92ABB-B8FD-405D-A33C-50A830A8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3C313A-5D81-4945-A915-FB6CB064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41F2-B7BF-4C82-9175-B4F29AF7E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95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A85671-5BC3-426D-8D39-E138A055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8579BA-0875-44F8-9CA6-46C7C1DB1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0D6941-13A6-4147-ABA2-7466BF71E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A1B25-CADF-4BC4-B757-5AE4DAA30828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5E8A74-9413-49B3-8C14-09A8BEFCF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230B79-59F0-429F-837F-B30DD6803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F41F2-B7BF-4C82-9175-B4F29AF7E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2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403B1FB-00B9-472E-958A-8808B4DAD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7" y="526774"/>
            <a:ext cx="10505661" cy="58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5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7C6FB-4F31-44C6-BC56-AC62FDF02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A8634-C5E7-4769-AC0D-CFAC0F57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字典</a:t>
            </a:r>
            <a:endParaRPr lang="en-US" altLang="zh-CN" dirty="0"/>
          </a:p>
          <a:p>
            <a:r>
              <a:rPr lang="zh-CN" altLang="en-US" dirty="0"/>
              <a:t>列表</a:t>
            </a:r>
            <a:endParaRPr lang="en-US" altLang="zh-CN" dirty="0"/>
          </a:p>
          <a:p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循环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047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7C6FB-4F31-44C6-BC56-AC62FDF02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A8634-C5E7-4769-AC0D-CFAC0F57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增加购买品种数（循环嵌套</a:t>
            </a:r>
            <a:r>
              <a:rPr lang="en-US" altLang="zh-CN" dirty="0"/>
              <a:t>WHILE TRUE BREAK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字典记录购买信息，计算消费额（</a:t>
            </a:r>
            <a:r>
              <a:rPr lang="en-US" altLang="zh-CN" dirty="0"/>
              <a:t>+=</a:t>
            </a:r>
            <a:r>
              <a:rPr lang="zh-CN" altLang="en-US" dirty="0"/>
              <a:t>； </a:t>
            </a:r>
            <a:r>
              <a:rPr lang="en-US" altLang="zh-CN" dirty="0"/>
              <a:t>IF…NOT IN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函数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 err="1"/>
              <a:t>goods_disc</a:t>
            </a:r>
            <a:r>
              <a:rPr lang="en-US" altLang="zh-CN" dirty="0"/>
              <a:t>= </a:t>
            </a:r>
            <a:r>
              <a:rPr lang="en-US" altLang="zh-CN" dirty="0" err="1"/>
              <a:t>shopping_procedure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函数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money=</a:t>
            </a:r>
            <a:r>
              <a:rPr lang="en-US" altLang="zh-CN" dirty="0" err="1"/>
              <a:t>original_money</a:t>
            </a:r>
            <a:r>
              <a:rPr lang="en-US" altLang="zh-CN" dirty="0"/>
              <a:t>(goods-disc)</a:t>
            </a:r>
          </a:p>
          <a:p>
            <a:r>
              <a:rPr lang="zh-CN" altLang="en-US" dirty="0"/>
              <a:t>函数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 err="1"/>
              <a:t>shopping_print</a:t>
            </a:r>
            <a:r>
              <a:rPr lang="en-US" altLang="zh-CN" dirty="0"/>
              <a:t>(</a:t>
            </a:r>
            <a:r>
              <a:rPr lang="en-US" altLang="zh-CN" dirty="0" err="1"/>
              <a:t>goods_disc</a:t>
            </a:r>
            <a:r>
              <a:rPr lang="en-US" altLang="zh-CN" dirty="0"/>
              <a:t>)</a:t>
            </a:r>
            <a:r>
              <a:rPr lang="zh-CN" altLang="en-US" dirty="0"/>
              <a:t>打印购买信息</a:t>
            </a:r>
            <a:endParaRPr lang="en-US" altLang="zh-CN" dirty="0"/>
          </a:p>
          <a:p>
            <a:r>
              <a:rPr lang="zh-CN" altLang="en-US" dirty="0"/>
              <a:t>字典：</a:t>
            </a:r>
            <a:r>
              <a:rPr lang="en-US" altLang="zh-CN" dirty="0" err="1"/>
              <a:t>vip_dic</a:t>
            </a:r>
            <a:r>
              <a:rPr lang="en-US" altLang="zh-CN" dirty="0"/>
              <a:t> (if </a:t>
            </a:r>
            <a:r>
              <a:rPr lang="en-US" altLang="zh-CN" dirty="0" err="1"/>
              <a:t>vip_no</a:t>
            </a:r>
            <a:r>
              <a:rPr lang="en-US" altLang="zh-CN" dirty="0"/>
              <a:t> in </a:t>
            </a:r>
            <a:r>
              <a:rPr lang="en-US" altLang="zh-CN" dirty="0" err="1"/>
              <a:t>vip_dic</a:t>
            </a:r>
            <a:r>
              <a:rPr lang="en-US" altLang="zh-CN" dirty="0"/>
              <a:t>) </a:t>
            </a:r>
            <a:r>
              <a:rPr lang="zh-CN" altLang="en-US" dirty="0"/>
              <a:t>输入会员手机号</a:t>
            </a:r>
            <a:endParaRPr lang="en-US" altLang="zh-CN" dirty="0"/>
          </a:p>
          <a:p>
            <a:r>
              <a:rPr lang="zh-CN" altLang="en-US" dirty="0"/>
              <a:t>字典列表函数：</a:t>
            </a:r>
            <a:r>
              <a:rPr lang="en-US" altLang="zh-CN" dirty="0"/>
              <a:t> </a:t>
            </a:r>
            <a:r>
              <a:rPr lang="en-US" altLang="zh-CN" dirty="0" err="1"/>
              <a:t>total_comsumer_record</a:t>
            </a:r>
            <a:r>
              <a:rPr lang="en-US" altLang="zh-CN" dirty="0"/>
              <a:t> =</a:t>
            </a:r>
            <a:r>
              <a:rPr lang="en-US" altLang="zh-CN" dirty="0" err="1"/>
              <a:t>shopping_log</a:t>
            </a:r>
            <a:r>
              <a:rPr lang="en-US" altLang="zh-CN" dirty="0"/>
              <a:t>(goods-disc, </a:t>
            </a:r>
            <a:r>
              <a:rPr lang="en-US" altLang="zh-CN" dirty="0" err="1"/>
              <a:t>vip_no,total_comsumer_record</a:t>
            </a:r>
            <a:r>
              <a:rPr lang="en-US" altLang="zh-CN" dirty="0"/>
              <a:t>)</a:t>
            </a:r>
            <a:r>
              <a:rPr lang="zh-CN" altLang="en-US" dirty="0"/>
              <a:t>记录购物信息</a:t>
            </a:r>
            <a:endParaRPr lang="en-US" altLang="zh-CN" dirty="0"/>
          </a:p>
          <a:p>
            <a:r>
              <a:rPr lang="zh-CN" altLang="en-US" dirty="0"/>
              <a:t>主函数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88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81</Words>
  <Application>Microsoft Office PowerPoint</Application>
  <PresentationFormat>宽屏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知识点</vt:lpstr>
      <vt:lpstr>代码作业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chenjuan82@shu.edu.cn</dc:creator>
  <cp:lastModifiedBy>Administrator</cp:lastModifiedBy>
  <cp:revision>11</cp:revision>
  <dcterms:created xsi:type="dcterms:W3CDTF">2018-06-18T04:03:08Z</dcterms:created>
  <dcterms:modified xsi:type="dcterms:W3CDTF">2018-06-20T01:53:24Z</dcterms:modified>
</cp:coreProperties>
</file>