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714E-A283-4B82-B230-F1BE6EAB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5DA752-AAE8-4F30-920D-EC09458C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962BC-A7E1-4A67-9257-6CA69247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E0FED-DE9A-486A-B0FB-D29F8FD2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55926-A4C3-4018-8402-319BF0AD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AF31-33AC-4C8D-8B0D-47E002A3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3C447-8637-4D1D-AFA7-A2C99EF3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0869F-DF4F-4176-BA32-339CBF49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7F777-94A7-4E50-A4B3-10A8CEB5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0928B-29A3-4080-B645-331BB823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3A3698-1993-4EFE-BD7A-984128B0F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1CA07-9710-4469-9DC0-45ADEEFE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DD394-04A5-4172-931A-74121F96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369C1-B4B6-4E2D-9C4C-419B0F73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DA244-0820-428D-86FF-C1A2B524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2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0CF4C-041D-452F-9A80-0DD753E5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1A2F0-C88E-46FA-9DDC-023B839C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2D81-63A7-46BB-B903-B298F231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91574-E270-408C-AA22-60967551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6791-EF74-45F7-8C78-09017F81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7C5BB-390F-4DE0-860D-16FF5453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E66DB-776A-4A2D-88F9-62DF868B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18E3E-815B-4937-884E-A19C617E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79BC6-AC19-4B43-B67D-C0803EEF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C2104-CBE7-4048-AF06-E421B87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6447-0701-4DB7-8333-0CA6220A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30CF1-B01E-464D-BFEF-F045564A6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6D4FD-3800-4609-BB24-6516D3C4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C8B44-2785-4A6E-B410-442704FF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1AC0A-0534-4615-8EDB-227EB268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BEEE2-C9BB-4F4C-BBCA-FB6D98C9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CA210-DF6B-4F39-9AD2-311A83E4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5EC77-5830-4921-9459-14C4F678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F8B20-941A-4BF4-BF14-F0C5A98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1920D4-C4CB-4660-8FAB-3BB3B9AFC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099945-6F9E-43D3-AB64-806AC0CA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26D0-DC9D-4BFB-BDED-6D2CF46B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06C431-6D1E-498A-BAE1-1622175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B12C74-A5AF-4365-AE71-658A6041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362B-21B7-451A-9C5E-B26B13C6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7C35C-F601-4EEB-8AD0-3EA6A7DE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2CBB3-8EEB-4CFA-ABB2-268A9743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192E9-0E40-4784-B5CB-8E3AD8A2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8B3DB5-6FEE-47A0-B3F5-624EFE41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FD7E40-B302-4E61-A7B5-88A3E786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8B269-AC22-4B98-9E46-A3E9F891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9195F-4F36-4BFC-B3A0-77CFE9F9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9F9B9-4A05-4064-A2B0-C43E9E40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1C418-9B5F-4167-AD0F-0C1BA8AF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4CC1E-B6C7-486A-B7DB-5123CEB3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FE448-87D8-4907-B848-04F1A5A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67D1B-E7C5-4DBF-B22F-30A8479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5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D1A1-7727-4B7B-887F-5C29F694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7754C-4165-46EA-9DF6-F841200D4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B098B-7624-4581-BC95-93BA34AE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71C6E-B1D8-4E13-8927-D9932247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5CDCA-A865-49D6-A50F-C2417301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593E4-5D1A-4CBF-8E58-C612C72E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0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50451-899D-4DBA-AB77-FBA5D530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E1F8F-6E21-429E-873F-2300F228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25276-B3F1-4297-9B48-ED3527509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B46D-FE71-486D-AAC1-BDFC3AD4853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3EDC3-9112-4CD4-814F-32E768B8A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58333-9404-47F2-80F4-267669EF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DF44-2D26-4084-9EA1-70B73BE64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CE3242-16E2-4E12-8291-DC56918F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" y="566530"/>
            <a:ext cx="9790043" cy="57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2A7FE-CCC4-4E44-B8E8-F81BE338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BAE9-BE8A-4165-9D07-3E9AC5C9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入店默认推荐</a:t>
            </a:r>
            <a:r>
              <a:rPr lang="en-US" altLang="zh-CN" dirty="0" err="1"/>
              <a:t>shopping_procedure</a:t>
            </a:r>
            <a:r>
              <a:rPr lang="en-US" altLang="zh-CN" dirty="0"/>
              <a:t>   </a:t>
            </a:r>
            <a:r>
              <a:rPr lang="en-US" altLang="zh-CN" dirty="0" err="1"/>
              <a:t>buy_y_or_n</a:t>
            </a:r>
            <a:endParaRPr lang="en-US" altLang="zh-CN" dirty="0"/>
          </a:p>
          <a:p>
            <a:r>
              <a:rPr lang="zh-CN" altLang="en-US" dirty="0"/>
              <a:t>推荐其他顾客购买口味 </a:t>
            </a:r>
            <a:r>
              <a:rPr lang="en-US" altLang="zh-CN" dirty="0" err="1"/>
              <a:t>chosen_milk_tea_no</a:t>
            </a:r>
            <a:r>
              <a:rPr lang="en-US" altLang="zh-CN" dirty="0"/>
              <a:t> ;</a:t>
            </a:r>
            <a:r>
              <a:rPr lang="en-US" altLang="zh-CN" dirty="0" err="1"/>
              <a:t>vip_milk_tea_no</a:t>
            </a:r>
            <a:r>
              <a:rPr lang="en-US" altLang="zh-CN" dirty="0"/>
              <a:t>; </a:t>
            </a:r>
            <a:r>
              <a:rPr lang="en-US" altLang="zh-CN" dirty="0" err="1"/>
              <a:t>vip_milk_tea_list;common_choose</a:t>
            </a:r>
            <a:r>
              <a:rPr lang="en-US" altLang="zh-CN" dirty="0"/>
              <a:t>= </a:t>
            </a:r>
            <a:r>
              <a:rPr lang="en-US" altLang="zh-CN" dirty="0" err="1"/>
              <a:t>chosen_milk_tea_no</a:t>
            </a:r>
            <a:r>
              <a:rPr lang="en-US" altLang="zh-CN" dirty="0"/>
              <a:t> &amp; </a:t>
            </a:r>
            <a:r>
              <a:rPr lang="en-US" altLang="zh-CN" dirty="0" err="1"/>
              <a:t>vip_milk_tea_list;recommend_choose_list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6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21E422-03DB-4F06-A728-DD923BD8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616226"/>
            <a:ext cx="10605052" cy="58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3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代码作业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chenjuan82@shu.edu.cn</dc:creator>
  <cp:lastModifiedBy>Administrator</cp:lastModifiedBy>
  <cp:revision>8</cp:revision>
  <dcterms:created xsi:type="dcterms:W3CDTF">2018-06-18T04:12:26Z</dcterms:created>
  <dcterms:modified xsi:type="dcterms:W3CDTF">2018-06-21T02:12:40Z</dcterms:modified>
</cp:coreProperties>
</file>