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69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0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D81921-A754-4F28-B7E2-0A2039ADBA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553799F-9832-43E6-98B4-CED4E50112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76F110-2E9F-41C3-BD03-EC9CDFA50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96D0D-C1CA-4F23-A164-3C0A8BA2427F}" type="datetimeFigureOut">
              <a:rPr lang="zh-CN" altLang="en-US" smtClean="0"/>
              <a:t>2018/6/21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E05FDF-5F79-4EBA-936B-174CEF3D1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36A516-9955-40C7-BA0F-0DF6ECA18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DF5F2-2C3A-4716-B4FA-0EE60C237C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6807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B43C3D-18BF-49FC-9582-B9AE3AC11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1EDD851-BEDB-44C6-8A85-B3EDA42075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6B2CC3-B3D8-4520-BCD0-E89932036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96D0D-C1CA-4F23-A164-3C0A8BA2427F}" type="datetimeFigureOut">
              <a:rPr lang="zh-CN" altLang="en-US" smtClean="0"/>
              <a:t>2018/6/21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17E74A-375A-4F77-8C57-73C84EAC5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62D977-D18E-45A2-BCBA-EB7D21EB6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DF5F2-2C3A-4716-B4FA-0EE60C237C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0536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D0DEACC-7C8C-4B20-9FC8-AC60132573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FC41A33-C68D-470F-B379-096AA05735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A06A75-3FCF-407C-B28E-9D02141CE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96D0D-C1CA-4F23-A164-3C0A8BA2427F}" type="datetimeFigureOut">
              <a:rPr lang="zh-CN" altLang="en-US" smtClean="0"/>
              <a:t>2018/6/21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41C6B2-60C3-4C7F-95A0-AF2E757E9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7E4E89-4BAE-4BC2-BFB4-6E1226A25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DF5F2-2C3A-4716-B4FA-0EE60C237C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1955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A7AD76-CC19-467B-8F3A-44AC109F2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8196FA-3580-4971-BED7-9058E82230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1FDE44-0E8E-41C6-A03B-698C38E87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96D0D-C1CA-4F23-A164-3C0A8BA2427F}" type="datetimeFigureOut">
              <a:rPr lang="zh-CN" altLang="en-US" smtClean="0"/>
              <a:t>2018/6/21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5D01D1-A701-4591-B408-B6238873E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A0D710-855C-492D-9A1F-ED3EFDA5E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DF5F2-2C3A-4716-B4FA-0EE60C237C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1743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7F4C6B-FC61-4954-AA22-BEDFDC193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283B884-CE63-43FE-8F93-1E92F3307A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505B13-9FC9-48AC-99E7-DF392C3E4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96D0D-C1CA-4F23-A164-3C0A8BA2427F}" type="datetimeFigureOut">
              <a:rPr lang="zh-CN" altLang="en-US" smtClean="0"/>
              <a:t>2018/6/21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709312-908B-44D4-A7A8-87BB2AAD0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B4AE06-EB02-47CA-A41C-D021096EC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DF5F2-2C3A-4716-B4FA-0EE60C237C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3986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036F0F-5161-4087-B074-1B33131EC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315023-1AF7-47BE-AAFC-25AC0D7B54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A8B870E-A9E2-40FB-83E2-D491B0AC14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6AB9D0C-420B-4F16-90CE-F4D56B080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96D0D-C1CA-4F23-A164-3C0A8BA2427F}" type="datetimeFigureOut">
              <a:rPr lang="zh-CN" altLang="en-US" smtClean="0"/>
              <a:t>2018/6/21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6A2B2EC-05F7-44D9-86B4-AC580B44F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3CD50D1-64C0-4129-9242-6E0391D5B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DF5F2-2C3A-4716-B4FA-0EE60C237C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8685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909BB4-2F1E-408E-A73C-BE2717D17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C4176D2-D94A-4668-BC99-85143A7C73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08024F5-350F-4269-8309-A6EE23EB91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7FB3182-D7B3-47A7-85B2-BB8C502181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0134562-8C38-49A0-8535-5FEB0F4B70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0645B7A-6723-4A38-9375-F07B4F333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96D0D-C1CA-4F23-A164-3C0A8BA2427F}" type="datetimeFigureOut">
              <a:rPr lang="zh-CN" altLang="en-US" smtClean="0"/>
              <a:t>2018/6/21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04DF926-285B-4F3C-ABAE-47EB671BA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181CCCF-C867-48A9-94B8-370B9F489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DF5F2-2C3A-4716-B4FA-0EE60C237C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6947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6D01D3-44E9-40E1-BFD8-02E03712F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066A187-E53B-4070-9607-5083A2CE9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96D0D-C1CA-4F23-A164-3C0A8BA2427F}" type="datetimeFigureOut">
              <a:rPr lang="zh-CN" altLang="en-US" smtClean="0"/>
              <a:t>2018/6/21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92B442E-0555-4FF2-965A-CE8726298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2393C6F-EAB7-4753-BDCD-5066B62CB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DF5F2-2C3A-4716-B4FA-0EE60C237C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1417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65B9591-2B52-41B7-90EC-881350816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96D0D-C1CA-4F23-A164-3C0A8BA2427F}" type="datetimeFigureOut">
              <a:rPr lang="zh-CN" altLang="en-US" smtClean="0"/>
              <a:t>2018/6/21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720B2EB-CF4A-4D46-BDDD-DA6C41DE8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DE751B4-1352-47B7-AECB-A7029BE2B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DF5F2-2C3A-4716-B4FA-0EE60C237C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4177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19FCD2-5EF6-4C6C-A4FD-9E61B1B05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07AA6F-7DEA-47A2-8C22-124DD13F27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E5379E3-2055-4A41-9549-C7E1DFF2F4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6DA8683-15AE-4395-98FF-81C81E668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96D0D-C1CA-4F23-A164-3C0A8BA2427F}" type="datetimeFigureOut">
              <a:rPr lang="zh-CN" altLang="en-US" smtClean="0"/>
              <a:t>2018/6/21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340C454-1D75-4366-8175-62F365C69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BAE799F-2B22-4688-BD89-F9A99FC68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DF5F2-2C3A-4716-B4FA-0EE60C237C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310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391291-137E-4EA8-903F-D86778555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93DBFA1-A687-412D-AFCD-BC592D5228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72BAFA7-C6F8-4A19-91B0-CC975F56CF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7213192-9F9F-462C-9D22-2A60672C7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96D0D-C1CA-4F23-A164-3C0A8BA2427F}" type="datetimeFigureOut">
              <a:rPr lang="zh-CN" altLang="en-US" smtClean="0"/>
              <a:t>2018/6/21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D936328-7397-4E90-931A-0EB416064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9FD216E-9CC9-4D87-B915-DA257AD5C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DF5F2-2C3A-4716-B4FA-0EE60C237C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6298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DC9EAE4-5B19-464C-B904-4E3AE1754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5CBA640-FA7D-4400-8E10-309D633999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237FAA-C83F-42DD-A3C7-DB939CF4F2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096D0D-C1CA-4F23-A164-3C0A8BA2427F}" type="datetimeFigureOut">
              <a:rPr lang="zh-CN" altLang="en-US" smtClean="0"/>
              <a:t>2018/6/21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2039C1-2530-4D74-8C92-AF6980F878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FF1B76-EC20-4282-8826-2CB39A9C46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7DF5F2-2C3A-4716-B4FA-0EE60C237C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796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66A1B069-3BD9-4005-9707-20219D4112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1722" y="516835"/>
            <a:ext cx="9690652" cy="5834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52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43B4F6-2B0F-4F32-9BAB-EDF89B6D9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代码作业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019FF9-ED93-46B1-8660-4ADC888B0B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记录今日日期</a:t>
            </a:r>
            <a:r>
              <a:rPr lang="en-US" altLang="zh-CN" dirty="0"/>
              <a:t>;30</a:t>
            </a:r>
            <a:r>
              <a:rPr lang="zh-CN" altLang="en-US" dirty="0"/>
              <a:t>天营业过程，循环</a:t>
            </a:r>
            <a:endParaRPr lang="en-US" altLang="zh-CN" dirty="0"/>
          </a:p>
          <a:p>
            <a:r>
              <a:rPr lang="zh-CN" altLang="en-US" dirty="0"/>
              <a:t>手机号</a:t>
            </a:r>
            <a:r>
              <a:rPr lang="en-US" altLang="zh-CN" dirty="0"/>
              <a:t>11</a:t>
            </a:r>
            <a:r>
              <a:rPr lang="zh-CN" altLang="en-US" dirty="0"/>
              <a:t>位：</a:t>
            </a:r>
            <a:r>
              <a:rPr lang="en-US" altLang="zh-CN" dirty="0" err="1"/>
              <a:t>if_phone_number_right</a:t>
            </a:r>
            <a:endParaRPr lang="en-US" altLang="zh-CN" dirty="0"/>
          </a:p>
          <a:p>
            <a:r>
              <a:rPr lang="zh-CN" altLang="en-US" dirty="0"/>
              <a:t>增加会员信息</a:t>
            </a:r>
            <a:r>
              <a:rPr lang="en-US" altLang="zh-CN" dirty="0"/>
              <a:t>:</a:t>
            </a:r>
            <a:r>
              <a:rPr lang="en-US" altLang="zh-CN" dirty="0" err="1"/>
              <a:t>vip_dic_record</a:t>
            </a:r>
            <a:endParaRPr lang="en-US" altLang="zh-CN" dirty="0"/>
          </a:p>
          <a:p>
            <a:r>
              <a:rPr lang="zh-CN" altLang="en-US" dirty="0"/>
              <a:t>会员信息写入</a:t>
            </a:r>
            <a:r>
              <a:rPr lang="en-US" altLang="zh-CN" dirty="0"/>
              <a:t>CSV</a:t>
            </a:r>
            <a:r>
              <a:rPr lang="zh-CN" altLang="en-US" dirty="0"/>
              <a:t>（附加模式）</a:t>
            </a:r>
            <a:endParaRPr lang="en-US" altLang="zh-CN" dirty="0"/>
          </a:p>
          <a:p>
            <a:r>
              <a:rPr lang="zh-CN" altLang="en-US" dirty="0"/>
              <a:t>顾客购物信息写入</a:t>
            </a:r>
            <a:r>
              <a:rPr lang="en-US" altLang="zh-CN" dirty="0"/>
              <a:t>CSV</a:t>
            </a:r>
            <a:r>
              <a:rPr lang="zh-CN" altLang="en-US" dirty="0"/>
              <a:t>（写入模式）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02683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43B4F6-2B0F-4F32-9BAB-EDF89B6D9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知识点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019FF9-ED93-46B1-8660-4ADC888B0B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DATETIME</a:t>
            </a:r>
          </a:p>
          <a:p>
            <a:r>
              <a:rPr lang="zh-CN" altLang="en-US" dirty="0"/>
              <a:t>字典</a:t>
            </a:r>
            <a:endParaRPr lang="en-US" altLang="zh-CN" dirty="0"/>
          </a:p>
          <a:p>
            <a:r>
              <a:rPr lang="zh-CN" altLang="en-US" dirty="0"/>
              <a:t>写入</a:t>
            </a:r>
            <a:r>
              <a:rPr lang="en-US" altLang="zh-CN" dirty="0"/>
              <a:t>CSV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607717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46</Words>
  <Application>Microsoft Office PowerPoint</Application>
  <PresentationFormat>宽屏</PresentationFormat>
  <Paragraphs>10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PowerPoint 演示文稿</vt:lpstr>
      <vt:lpstr>代码作业</vt:lpstr>
      <vt:lpstr>知识点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chenjuan82@shu.edu.cn</dc:creator>
  <cp:lastModifiedBy>Administrator</cp:lastModifiedBy>
  <cp:revision>7</cp:revision>
  <dcterms:created xsi:type="dcterms:W3CDTF">2018-06-18T04:19:32Z</dcterms:created>
  <dcterms:modified xsi:type="dcterms:W3CDTF">2018-06-21T07:26:16Z</dcterms:modified>
</cp:coreProperties>
</file>