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50f27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50f27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50f27a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550f27a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550f27a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550f27a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550f27a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550f27a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550f27a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550f27a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550f27a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550f27a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550f27a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550f27a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50f27a9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50f27a9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ages.app.goo.gl/ozCgrJPoNhM9Ls3B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Мой любимый сериал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Бригада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Бригада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Это сериал с тематиков криминальная романтика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Прекрассно описывает жизнь каждого бандита 90х годов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Александр Белов поганяло Саша Белый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https://images.app.goo.gl/ozCgrJPoNhM9Ls3B6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37475"/>
            <a:ext cx="70294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362247"/>
            <a:ext cx="85206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Космос сын влиятельного человека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56975" y="41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" y="1804750"/>
            <a:ext cx="5362575" cy="26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Витя пчелкин по погонялу пчела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52475"/>
            <a:ext cx="8772525" cy="36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 обычный спортивный пацан мастер спорта по боксу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0" y="1472825"/>
            <a:ext cx="4419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Бригада друзей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Этот сериал про истрорию 4 друзей перечисленных ранее по сюджету белый только приходит с армии и гуляет с друзями где космос и пчела предлагают вступить в опг на что белов отказывается и после того как они общяются космос сообщяет своему другу что его девушка не дождалась прихода белого и пошла на лево на что белый отреогировал очень плохо и подрался с ним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50" y="2845350"/>
            <a:ext cx="4659350" cy="25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Всем спасибо за внимание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3750"/>
            <a:ext cx="28575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Автор: Алексей сидоров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1152475"/>
            <a:ext cx="3255400" cy="40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