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3F6C56-D0E3-49C0-B46A-E0E7A0DA86B3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B53774-6773-4E09-BA28-E8D26DBB1E19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307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6C56-D0E3-49C0-B46A-E0E7A0DA86B3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3774-6773-4E09-BA28-E8D26DBB1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62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6C56-D0E3-49C0-B46A-E0E7A0DA86B3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3774-6773-4E09-BA28-E8D26DBB1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7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6C56-D0E3-49C0-B46A-E0E7A0DA86B3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3774-6773-4E09-BA28-E8D26DBB1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3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F6C56-D0E3-49C0-B46A-E0E7A0DA86B3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B53774-6773-4E09-BA28-E8D26DBB1E1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159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6C56-D0E3-49C0-B46A-E0E7A0DA86B3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3774-6773-4E09-BA28-E8D26DBB1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24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6C56-D0E3-49C0-B46A-E0E7A0DA86B3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3774-6773-4E09-BA28-E8D26DBB1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44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6C56-D0E3-49C0-B46A-E0E7A0DA86B3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3774-6773-4E09-BA28-E8D26DBB1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74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6C56-D0E3-49C0-B46A-E0E7A0DA86B3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53774-6773-4E09-BA28-E8D26DBB1E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12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F6C56-D0E3-49C0-B46A-E0E7A0DA86B3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B53774-6773-4E09-BA28-E8D26DBB1E1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839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F6C56-D0E3-49C0-B46A-E0E7A0DA86B3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B53774-6773-4E09-BA28-E8D26DBB1E1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212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13F6C56-D0E3-49C0-B46A-E0E7A0DA86B3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8B53774-6773-4E09-BA28-E8D26DBB1E1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6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A97A0-B4F4-4D64-8CE5-80B594551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ZELDIABLO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FB2390-BC9C-4665-9332-5650D0283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742" y="4281949"/>
            <a:ext cx="9144000" cy="732895"/>
          </a:xfrm>
        </p:spPr>
        <p:txBody>
          <a:bodyPr/>
          <a:lstStyle/>
          <a:p>
            <a:r>
              <a:rPr lang="fr-FR" dirty="0"/>
              <a:t>DUMONT Nathan, GRAINE Mathis S2C</a:t>
            </a:r>
          </a:p>
        </p:txBody>
      </p:sp>
    </p:spTree>
    <p:extLst>
      <p:ext uri="{BB962C8B-B14F-4D97-AF65-F5344CB8AC3E}">
        <p14:creationId xmlns:p14="http://schemas.microsoft.com/office/powerpoint/2010/main" val="247255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A5987-C725-40E4-BFBD-5F7246B3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966" y="609600"/>
            <a:ext cx="6460067" cy="762000"/>
          </a:xfrm>
        </p:spPr>
        <p:txBody>
          <a:bodyPr/>
          <a:lstStyle/>
          <a:p>
            <a:r>
              <a:rPr lang="fr-FR" b="1" u="sng" dirty="0"/>
              <a:t>PRESENTATION GLOBALE: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7AD2EF-02C9-4811-A7A1-DCB9F74C1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5966" y="1998133"/>
            <a:ext cx="7069667" cy="3581400"/>
          </a:xfrm>
        </p:spPr>
        <p:txBody>
          <a:bodyPr>
            <a:norm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Création d'un labyrinthe par défaut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Collision avec les Murs </a:t>
            </a:r>
            <a:endParaRPr lang="fr-FR" b="0" dirty="0">
              <a:effectLst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Déplacement aléatoire des monstres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Génération de monstres immobiles</a:t>
            </a:r>
            <a:r>
              <a:rPr lang="fr-FR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Collision avec un monstre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Cases déclencheur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Cases piégées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Attaque du joueur / Attaque directionnelle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Mort des monstres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Affichage des attaques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 du jeu : mort du héros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Affichage des </a:t>
            </a:r>
            <a:r>
              <a:rPr lang="fr-FR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sprites</a:t>
            </a:r>
            <a:endParaRPr lang="fr-F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Gestion d’un labyrinthe multi-étages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66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14C94-E7BD-45B9-A45B-3152D4A2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821" y="287112"/>
            <a:ext cx="4551111" cy="853122"/>
          </a:xfrm>
        </p:spPr>
        <p:txBody>
          <a:bodyPr/>
          <a:lstStyle/>
          <a:p>
            <a:r>
              <a:rPr lang="fr-FR" b="1" u="sng" dirty="0"/>
              <a:t>ITERATION 1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05BF16-C101-4A04-8EF4-117406FB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647" y="2248447"/>
            <a:ext cx="2999806" cy="43762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800" dirty="0"/>
              <a:t>Création de la méthode </a:t>
            </a:r>
            <a:r>
              <a:rPr lang="fr-FR" sz="1800" dirty="0" err="1"/>
              <a:t>genererMonstre</a:t>
            </a:r>
            <a:r>
              <a:rPr lang="fr-FR" sz="1800" dirty="0"/>
              <a:t>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405EBF-6BA8-4A13-BC38-5A4D5E275ABF}"/>
              </a:ext>
            </a:extLst>
          </p:cNvPr>
          <p:cNvSpPr txBox="1"/>
          <p:nvPr/>
        </p:nvSpPr>
        <p:spPr>
          <a:xfrm>
            <a:off x="3409646" y="5063940"/>
            <a:ext cx="235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des collisions avec les murs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1E2E2E7-CA7E-4521-A36E-A76F0B8E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57" y="921598"/>
            <a:ext cx="2475185" cy="264992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F74FD17-37AD-4775-8018-681D5CCBB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58" y="3884875"/>
            <a:ext cx="2475184" cy="27325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8EF40FB-A3FD-413C-8913-D60E42C5B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067" y="830546"/>
            <a:ext cx="3817927" cy="305432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644679E-D5D8-40AB-93A3-BD4BE8F14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067" y="4005425"/>
            <a:ext cx="3817928" cy="27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3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E7BD9-762D-4722-9339-871F3419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733" y="313267"/>
            <a:ext cx="3657600" cy="846667"/>
          </a:xfrm>
        </p:spPr>
        <p:txBody>
          <a:bodyPr/>
          <a:lstStyle/>
          <a:p>
            <a:r>
              <a:rPr lang="fr-FR" b="1" u="sng" dirty="0"/>
              <a:t>ITERATION 2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6FDA96-0C27-4500-8C22-3E551A81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2133600"/>
            <a:ext cx="3131285" cy="7281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Déplacement aléatoire des monstres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D7FF80-1417-4992-964F-83EB3E67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7" y="1083007"/>
            <a:ext cx="3131285" cy="28293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EDE566-86FB-4E48-8B36-7437B0FC5674}"/>
              </a:ext>
            </a:extLst>
          </p:cNvPr>
          <p:cNvSpPr txBox="1"/>
          <p:nvPr/>
        </p:nvSpPr>
        <p:spPr>
          <a:xfrm>
            <a:off x="4343400" y="5142468"/>
            <a:ext cx="358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Collision avec un monstre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8AD18A-0DE2-4E2D-813E-970AEAB53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9" y="4321009"/>
            <a:ext cx="3131284" cy="23815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BBF4F6E-B278-439B-83E7-BF5650CDE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67" y="4104889"/>
            <a:ext cx="3643523" cy="2667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749E685-BC19-4796-8101-687A538C1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267" y="1346200"/>
            <a:ext cx="3643523" cy="23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F4601-9569-4999-972E-E5D3C5CD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286726"/>
            <a:ext cx="3505200" cy="753533"/>
          </a:xfrm>
        </p:spPr>
        <p:txBody>
          <a:bodyPr/>
          <a:lstStyle/>
          <a:p>
            <a:r>
              <a:rPr lang="fr-FR" b="1" u="sng" dirty="0"/>
              <a:t>ITERATION 3: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D59B9-D6E2-4752-B517-7495E56F7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067" y="1198910"/>
            <a:ext cx="2362200" cy="922868"/>
          </a:xfrm>
        </p:spPr>
        <p:txBody>
          <a:bodyPr>
            <a:normAutofit fontScale="925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case déclencheur / piège</a:t>
            </a:r>
            <a:br>
              <a:rPr lang="fr-FR" b="1" i="0" dirty="0">
                <a:effectLst/>
                <a:latin typeface="inherit"/>
              </a:rPr>
            </a:b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D97BD9-B7B1-415A-995E-60A1F711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19" y="928533"/>
            <a:ext cx="2654742" cy="27897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4F27C54-57DE-42B6-BDF1-959F03004F16}"/>
              </a:ext>
            </a:extLst>
          </p:cNvPr>
          <p:cNvSpPr txBox="1"/>
          <p:nvPr/>
        </p:nvSpPr>
        <p:spPr>
          <a:xfrm>
            <a:off x="3920067" y="4116023"/>
            <a:ext cx="289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Attaque du joueur(directionnelle)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1C52DAF-E724-4538-9BEF-EC7091332E97}"/>
              </a:ext>
            </a:extLst>
          </p:cNvPr>
          <p:cNvSpPr txBox="1"/>
          <p:nvPr/>
        </p:nvSpPr>
        <p:spPr>
          <a:xfrm>
            <a:off x="9944100" y="4597839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Mort des monstres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625312E-8156-476C-A91F-C9DF13D7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52" y="3826933"/>
            <a:ext cx="2599709" cy="286596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CF19837-DACA-422F-BC0A-93C5BED2C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446" y="4173989"/>
            <a:ext cx="1891888" cy="25189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CA43187-B315-4857-8245-BD2E9FB63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067" y="1877260"/>
            <a:ext cx="3079209" cy="184104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110CB27-6F7A-4245-9615-F0C7CF443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067" y="4921005"/>
            <a:ext cx="3305636" cy="17718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A22BBFD-86B6-4C41-BDB9-AAD62101C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5446" y="1877260"/>
            <a:ext cx="2831688" cy="184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F4601-9569-4999-972E-E5D3C5CD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286726"/>
            <a:ext cx="3505200" cy="753533"/>
          </a:xfrm>
        </p:spPr>
        <p:txBody>
          <a:bodyPr/>
          <a:lstStyle/>
          <a:p>
            <a:r>
              <a:rPr lang="fr-FR" b="1" u="sng" dirty="0"/>
              <a:t>ITERATION 4: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D59B9-D6E2-4752-B517-7495E56F7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1562977"/>
            <a:ext cx="2362200" cy="922868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herit"/>
              </a:rPr>
              <a:t>Mort du joueur</a:t>
            </a:r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0E6877-1AD9-4828-9021-F29EF643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31" y="819739"/>
            <a:ext cx="1789125" cy="220041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0E117AD-B4D3-4020-BC35-0B11D8BE1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049" y="3665975"/>
            <a:ext cx="4484168" cy="207875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431BA52-3113-47D8-BD42-6644B2A7B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066" y="3349314"/>
            <a:ext cx="2599709" cy="278976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016A0EB-3BF8-454F-94A9-9A1740319D1D}"/>
              </a:ext>
            </a:extLst>
          </p:cNvPr>
          <p:cNvSpPr txBox="1"/>
          <p:nvPr/>
        </p:nvSpPr>
        <p:spPr>
          <a:xfrm>
            <a:off x="3860800" y="4097867"/>
            <a:ext cx="223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Affichage attaque du joueur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4EF56B6-EB0B-44A1-B4EC-7D572EDE7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1" y="1053581"/>
            <a:ext cx="3505199" cy="21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3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4BC02-63B9-43CB-9600-36ED8D8F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443206"/>
            <a:ext cx="6553200" cy="821267"/>
          </a:xfrm>
        </p:spPr>
        <p:txBody>
          <a:bodyPr/>
          <a:lstStyle/>
          <a:p>
            <a:r>
              <a:rPr lang="fr-FR" b="1" u="sng" dirty="0"/>
              <a:t>DIAGRAMME DE CLASSE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80B408-E0A4-4788-AB2B-81F27306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95" y="1264473"/>
            <a:ext cx="8979209" cy="54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133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131</TotalTime>
  <Words>119</Words>
  <Application>Microsoft Office PowerPoint</Application>
  <PresentationFormat>Grand écran</PresentationFormat>
  <Paragraphs>30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Franklin Gothic Book</vt:lpstr>
      <vt:lpstr>inherit</vt:lpstr>
      <vt:lpstr>Cadrage</vt:lpstr>
      <vt:lpstr>Projet ZELDIABLO</vt:lpstr>
      <vt:lpstr>PRESENTATION GLOBALE:</vt:lpstr>
      <vt:lpstr>ITERATION 1 :</vt:lpstr>
      <vt:lpstr>ITERATION 2 :</vt:lpstr>
      <vt:lpstr>ITERATION 3:</vt:lpstr>
      <vt:lpstr>ITERATION 4:</vt:lpstr>
      <vt:lpstr>DIAGRAMME DE CLASSE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ZELDIABLO</dc:title>
  <dc:creator>Mathis Graine</dc:creator>
  <cp:lastModifiedBy>Mathis Graine</cp:lastModifiedBy>
  <cp:revision>13</cp:revision>
  <dcterms:created xsi:type="dcterms:W3CDTF">2025-06-04T06:51:17Z</dcterms:created>
  <dcterms:modified xsi:type="dcterms:W3CDTF">2025-06-04T09:03:07Z</dcterms:modified>
</cp:coreProperties>
</file>