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152034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251111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489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916846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2636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827132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633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359779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195052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602C5D-508F-4D87-8AFD-2A0F2A34658D}" type="datetimeFigureOut">
              <a:rPr lang="ru-RU" smtClean="0"/>
              <a:t>17.05.2020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262459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5602C5D-508F-4D87-8AFD-2A0F2A34658D}" type="datetimeFigureOut">
              <a:rPr lang="ru-RU" smtClean="0"/>
              <a:t>17.05.2020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397791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5602C5D-508F-4D87-8AFD-2A0F2A34658D}" type="datetimeFigureOut">
              <a:rPr lang="ru-RU" smtClean="0"/>
              <a:t>17.05.2020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158099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5602C5D-508F-4D87-8AFD-2A0F2A34658D}" type="datetimeFigureOut">
              <a:rPr lang="ru-RU" smtClean="0"/>
              <a:t>17.05.2020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175887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02C5D-508F-4D87-8AFD-2A0F2A34658D}" type="datetimeFigureOut">
              <a:rPr lang="ru-RU" smtClean="0"/>
              <a:t>17.05.2020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395475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5602C5D-508F-4D87-8AFD-2A0F2A34658D}" type="datetimeFigureOut">
              <a:rPr lang="ru-RU" smtClean="0"/>
              <a:t>17.05.2020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69619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5602C5D-508F-4D87-8AFD-2A0F2A34658D}" type="datetimeFigureOut">
              <a:rPr lang="ru-RU" smtClean="0"/>
              <a:t>17.05.2020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162BF73-B896-48B0-AA06-F1B064A52723}" type="slidenum">
              <a:rPr lang="ru-RU" smtClean="0"/>
              <a:t>‹#›</a:t>
            </a:fld>
            <a:endParaRPr lang="ru-RU"/>
          </a:p>
        </p:txBody>
      </p:sp>
    </p:spTree>
    <p:extLst>
      <p:ext uri="{BB962C8B-B14F-4D97-AF65-F5344CB8AC3E}">
        <p14:creationId xmlns:p14="http://schemas.microsoft.com/office/powerpoint/2010/main" val="399382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602C5D-508F-4D87-8AFD-2A0F2A34658D}" type="datetimeFigureOut">
              <a:rPr lang="ru-RU" smtClean="0"/>
              <a:t>17.05.2020</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62BF73-B896-48B0-AA06-F1B064A52723}" type="slidenum">
              <a:rPr lang="ru-RU" smtClean="0"/>
              <a:t>‹#›</a:t>
            </a:fld>
            <a:endParaRPr lang="ru-RU"/>
          </a:p>
        </p:txBody>
      </p:sp>
    </p:spTree>
    <p:extLst>
      <p:ext uri="{BB962C8B-B14F-4D97-AF65-F5344CB8AC3E}">
        <p14:creationId xmlns:p14="http://schemas.microsoft.com/office/powerpoint/2010/main" val="2068252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3800" dirty="0" smtClean="0"/>
              <a:t>PCL (Personal Character Learner)</a:t>
            </a:r>
            <a:endParaRPr lang="ru-RU" sz="3800" dirty="0"/>
          </a:p>
        </p:txBody>
      </p:sp>
      <p:sp>
        <p:nvSpPr>
          <p:cNvPr id="3" name="Подзаголовок 2"/>
          <p:cNvSpPr>
            <a:spLocks noGrp="1"/>
          </p:cNvSpPr>
          <p:nvPr>
            <p:ph type="subTitle" idx="1"/>
          </p:nvPr>
        </p:nvSpPr>
        <p:spPr/>
        <p:txBody>
          <a:bodyPr/>
          <a:lstStyle/>
          <a:p>
            <a:r>
              <a:rPr lang="en-US" dirty="0" smtClean="0"/>
              <a:t>Mirtolip Saitov U1610145</a:t>
            </a:r>
            <a:endParaRPr lang="ru-RU" dirty="0"/>
          </a:p>
        </p:txBody>
      </p:sp>
      <p:sp>
        <p:nvSpPr>
          <p:cNvPr id="4" name="Заголовок 1"/>
          <p:cNvSpPr txBox="1">
            <a:spLocks/>
          </p:cNvSpPr>
          <p:nvPr/>
        </p:nvSpPr>
        <p:spPr>
          <a:xfrm>
            <a:off x="1507067" y="758234"/>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Multimedia Computing</a:t>
            </a:r>
            <a:endParaRPr lang="ru-RU" dirty="0"/>
          </a:p>
        </p:txBody>
      </p:sp>
    </p:spTree>
    <p:extLst>
      <p:ext uri="{BB962C8B-B14F-4D97-AF65-F5344CB8AC3E}">
        <p14:creationId xmlns:p14="http://schemas.microsoft.com/office/powerpoint/2010/main" val="43947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Abstract </a:t>
            </a:r>
            <a:endParaRPr lang="ru-RU" dirty="0"/>
          </a:p>
        </p:txBody>
      </p:sp>
      <p:sp>
        <p:nvSpPr>
          <p:cNvPr id="3" name="Объект 2"/>
          <p:cNvSpPr>
            <a:spLocks noGrp="1"/>
          </p:cNvSpPr>
          <p:nvPr>
            <p:ph idx="1"/>
          </p:nvPr>
        </p:nvSpPr>
        <p:spPr/>
        <p:txBody>
          <a:bodyPr/>
          <a:lstStyle/>
          <a:p>
            <a:r>
              <a:rPr lang="en-US" dirty="0"/>
              <a:t>In this days  artificial intelligence and neural networking systems are becomes more interested spheres in the world. To determine people and gathering their information plays very important role I  the business. So here I decided to make face recognition system and gathering customers data. The platform about to learn people’s character and recognize them. After configuring the program, the program automatically will find the person or people which were configured and show them by their names. Using the </a:t>
            </a:r>
            <a:r>
              <a:rPr lang="en-US" dirty="0" err="1"/>
              <a:t>OpenCV</a:t>
            </a:r>
            <a:r>
              <a:rPr lang="en-US" dirty="0"/>
              <a:t> we can analysis the face.</a:t>
            </a:r>
            <a:endParaRPr lang="ru-RU" dirty="0"/>
          </a:p>
          <a:p>
            <a:endParaRPr lang="ru-RU" dirty="0"/>
          </a:p>
        </p:txBody>
      </p:sp>
    </p:spTree>
    <p:extLst>
      <p:ext uri="{BB962C8B-B14F-4D97-AF65-F5344CB8AC3E}">
        <p14:creationId xmlns:p14="http://schemas.microsoft.com/office/powerpoint/2010/main" val="267733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219200" y="474858"/>
            <a:ext cx="6841007" cy="5733549"/>
          </a:xfrm>
          <a:prstGeom prst="rect">
            <a:avLst/>
          </a:prstGeom>
        </p:spPr>
      </p:pic>
    </p:spTree>
    <p:extLst>
      <p:ext uri="{BB962C8B-B14F-4D97-AF65-F5344CB8AC3E}">
        <p14:creationId xmlns:p14="http://schemas.microsoft.com/office/powerpoint/2010/main" val="57408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Methods</a:t>
            </a:r>
            <a:endParaRPr lang="ru-RU" dirty="0"/>
          </a:p>
        </p:txBody>
      </p:sp>
      <p:sp>
        <p:nvSpPr>
          <p:cNvPr id="4" name="Rectangle 1"/>
          <p:cNvSpPr>
            <a:spLocks noGrp="1" noChangeArrowheads="1"/>
          </p:cNvSpPr>
          <p:nvPr>
            <p:ph idx="1"/>
          </p:nvPr>
        </p:nvSpPr>
        <p:spPr bwMode="auto">
          <a:xfrm>
            <a:off x="677334" y="1361768"/>
            <a:ext cx="10269093"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function detects the actual face and is the key part of our code:</a:t>
            </a:r>
            <a:endPar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detectMultiScale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function</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general</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function</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that</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detects</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object</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Since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calling</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face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cascade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that’s</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what</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detects</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first</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option</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grayscale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second is the </a:t>
            </a:r>
            <a:r>
              <a:rPr kumimoji="0" lang="en-US"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scaleFactor</a:t>
            </a:r>
            <a:r>
              <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Since some faces may be closer to the camera,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they would appear bigger than the faces in the back. </a:t>
            </a:r>
          </a:p>
          <a:p>
            <a:pPr marL="0" marR="0" lvl="0" indent="0" algn="l" defTabSz="914400" rtl="0" eaLnBrk="0" fontAlgn="base" latinLnBrk="0" hangingPunct="0">
              <a:lnSpc>
                <a:spcPct val="100000"/>
              </a:lnSpc>
              <a:spcBef>
                <a:spcPct val="0"/>
              </a:spcBef>
              <a:spcAft>
                <a:spcPct val="0"/>
              </a:spcAft>
              <a:buClrTx/>
              <a:buSzTx/>
              <a:buNone/>
              <a:tabLst/>
            </a:pP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scale</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factor</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compensates</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ru-RU"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detection algorithm uses a moving window to detect objects. </a:t>
            </a:r>
          </a:p>
          <a:p>
            <a:pPr marL="0" marR="0" lvl="0" indent="0" algn="l" defTabSz="914400" rtl="0" eaLnBrk="0" fontAlgn="base" latinLnBrk="0" hangingPunct="0">
              <a:lnSpc>
                <a:spcPct val="100000"/>
              </a:lnSpc>
              <a:spcBef>
                <a:spcPct val="0"/>
              </a:spcBef>
              <a:spcAft>
                <a:spcPct val="0"/>
              </a:spcAft>
              <a:buClrTx/>
              <a:buSzTx/>
              <a:buNone/>
              <a:tabLst/>
            </a:pP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minNeighbors</a:t>
            </a:r>
            <a:r>
              <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defines how many objects are detected near the current </a:t>
            </a:r>
          </a:p>
          <a:p>
            <a:pPr marL="0" marR="0" lvl="0" indent="0" algn="l" defTabSz="914400" rtl="0" eaLnBrk="0" fontAlgn="base" latinLnBrk="0" hangingPunct="0">
              <a:lnSpc>
                <a:spcPct val="100000"/>
              </a:lnSpc>
              <a:spcBef>
                <a:spcPct val="0"/>
              </a:spcBef>
              <a:spcAft>
                <a:spcPct val="0"/>
              </a:spcAft>
              <a:buClrTx/>
              <a:buSzTx/>
              <a:buNone/>
              <a:tabLst/>
            </a:pP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one before it declares the face found. </a:t>
            </a:r>
            <a:r>
              <a:rPr kumimoji="0" lang="en-US" altLang="ru-RU" sz="25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minSize</a:t>
            </a:r>
            <a:r>
              <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meanwhile, gives the size</a:t>
            </a:r>
          </a:p>
          <a:p>
            <a:pPr marL="0" marR="0" lvl="0" indent="0" algn="l" defTabSz="914400" rtl="0" eaLnBrk="0" fontAlgn="base" latinLnBrk="0" hangingPunct="0">
              <a:lnSpc>
                <a:spcPct val="100000"/>
              </a:lnSpc>
              <a:spcBef>
                <a:spcPct val="0"/>
              </a:spcBef>
              <a:spcAft>
                <a:spcPct val="0"/>
              </a:spcAft>
              <a:buClrTx/>
              <a:buSzTx/>
              <a:buNone/>
              <a:tabLst/>
            </a:pP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2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of each window.</a:t>
            </a:r>
            <a:endParaRPr kumimoji="0" lang="en-US" altLang="ru-RU"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0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a:stretch>
            <a:fillRect/>
          </a:stretch>
        </p:blipFill>
        <p:spPr>
          <a:xfrm>
            <a:off x="1627910" y="2824879"/>
            <a:ext cx="6054169" cy="2218609"/>
          </a:xfrm>
          <a:prstGeom prst="rect">
            <a:avLst/>
          </a:prstGeom>
        </p:spPr>
      </p:pic>
      <p:pic>
        <p:nvPicPr>
          <p:cNvPr id="5" name="Рисунок 4"/>
          <p:cNvPicPr/>
          <p:nvPr/>
        </p:nvPicPr>
        <p:blipFill>
          <a:blip r:embed="rId3"/>
          <a:stretch>
            <a:fillRect/>
          </a:stretch>
        </p:blipFill>
        <p:spPr>
          <a:xfrm>
            <a:off x="217861" y="638175"/>
            <a:ext cx="8874268" cy="1319213"/>
          </a:xfrm>
          <a:prstGeom prst="rect">
            <a:avLst/>
          </a:prstGeom>
        </p:spPr>
      </p:pic>
    </p:spTree>
    <p:extLst>
      <p:ext uri="{BB962C8B-B14F-4D97-AF65-F5344CB8AC3E}">
        <p14:creationId xmlns:p14="http://schemas.microsoft.com/office/powerpoint/2010/main" val="171189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stretch>
            <a:fillRect/>
          </a:stretch>
        </p:blipFill>
        <p:spPr>
          <a:xfrm>
            <a:off x="349394" y="309129"/>
            <a:ext cx="4067175" cy="3219450"/>
          </a:xfrm>
          <a:prstGeom prst="rect">
            <a:avLst/>
          </a:prstGeom>
        </p:spPr>
      </p:pic>
      <p:pic>
        <p:nvPicPr>
          <p:cNvPr id="5" name="Рисунок 4"/>
          <p:cNvPicPr/>
          <p:nvPr/>
        </p:nvPicPr>
        <p:blipFill>
          <a:blip r:embed="rId3"/>
          <a:stretch>
            <a:fillRect/>
          </a:stretch>
        </p:blipFill>
        <p:spPr>
          <a:xfrm>
            <a:off x="1063768" y="4022147"/>
            <a:ext cx="2638425" cy="1962150"/>
          </a:xfrm>
          <a:prstGeom prst="rect">
            <a:avLst/>
          </a:prstGeom>
        </p:spPr>
      </p:pic>
      <p:pic>
        <p:nvPicPr>
          <p:cNvPr id="6" name="Рисунок 5"/>
          <p:cNvPicPr/>
          <p:nvPr/>
        </p:nvPicPr>
        <p:blipFill>
          <a:blip r:embed="rId4"/>
          <a:stretch>
            <a:fillRect/>
          </a:stretch>
        </p:blipFill>
        <p:spPr>
          <a:xfrm>
            <a:off x="5702011" y="1394979"/>
            <a:ext cx="1247775" cy="1047750"/>
          </a:xfrm>
          <a:prstGeom prst="rect">
            <a:avLst/>
          </a:prstGeom>
        </p:spPr>
      </p:pic>
      <p:pic>
        <p:nvPicPr>
          <p:cNvPr id="7" name="Рисунок 6"/>
          <p:cNvPicPr/>
          <p:nvPr/>
        </p:nvPicPr>
        <p:blipFill>
          <a:blip r:embed="rId5"/>
          <a:stretch>
            <a:fillRect/>
          </a:stretch>
        </p:blipFill>
        <p:spPr>
          <a:xfrm>
            <a:off x="4859915" y="4572865"/>
            <a:ext cx="1800225" cy="1209675"/>
          </a:xfrm>
          <a:prstGeom prst="rect">
            <a:avLst/>
          </a:prstGeom>
        </p:spPr>
      </p:pic>
    </p:spTree>
    <p:extLst>
      <p:ext uri="{BB962C8B-B14F-4D97-AF65-F5344CB8AC3E}">
        <p14:creationId xmlns:p14="http://schemas.microsoft.com/office/powerpoint/2010/main" val="367324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8062" y="2812473"/>
            <a:ext cx="8596668" cy="803564"/>
          </a:xfrm>
        </p:spPr>
        <p:txBody>
          <a:bodyPr/>
          <a:lstStyle/>
          <a:p>
            <a:pPr algn="ctr"/>
            <a:r>
              <a:rPr lang="en-US" dirty="0" smtClean="0"/>
              <a:t>Thank you for attention </a:t>
            </a:r>
            <a:endParaRPr lang="ru-RU" dirty="0"/>
          </a:p>
        </p:txBody>
      </p:sp>
    </p:spTree>
    <p:extLst>
      <p:ext uri="{BB962C8B-B14F-4D97-AF65-F5344CB8AC3E}">
        <p14:creationId xmlns:p14="http://schemas.microsoft.com/office/powerpoint/2010/main" val="1510270358"/>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240</Words>
  <Application>Microsoft Office PowerPoint</Application>
  <PresentationFormat>Широкоэкранный</PresentationFormat>
  <Paragraphs>21</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Times New Roman</vt:lpstr>
      <vt:lpstr>Trebuchet MS</vt:lpstr>
      <vt:lpstr>Wingdings 3</vt:lpstr>
      <vt:lpstr>Аспект</vt:lpstr>
      <vt:lpstr>PCL (Personal Character Learner)</vt:lpstr>
      <vt:lpstr>Abstract </vt:lpstr>
      <vt:lpstr>Презентация PowerPoint</vt:lpstr>
      <vt:lpstr>Methods</vt:lpstr>
      <vt:lpstr>Презентация PowerPoint</vt:lpstr>
      <vt:lpstr>Презентация PowerPoint</vt:lpstr>
      <vt:lpstr>Thank you for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PCL (Personal Character Learner)</dc:title>
  <dc:creator>Mirtolip Saitov</dc:creator>
  <cp:lastModifiedBy>Mirtolip Saitov</cp:lastModifiedBy>
  <cp:revision>1</cp:revision>
  <dcterms:created xsi:type="dcterms:W3CDTF">2020-05-16T20:01:59Z</dcterms:created>
  <dcterms:modified xsi:type="dcterms:W3CDTF">2020-05-16T20:08:49Z</dcterms:modified>
</cp:coreProperties>
</file>