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5"/>
  </p:notesMasterIdLst>
  <p:handoutMasterIdLst>
    <p:handoutMasterId r:id="rId16"/>
  </p:handoutMasterIdLst>
  <p:sldIdLst>
    <p:sldId id="306" r:id="rId5"/>
    <p:sldId id="308" r:id="rId6"/>
    <p:sldId id="309" r:id="rId7"/>
    <p:sldId id="294" r:id="rId8"/>
    <p:sldId id="314" r:id="rId9"/>
    <p:sldId id="315" r:id="rId10"/>
    <p:sldId id="317" r:id="rId11"/>
    <p:sldId id="313" r:id="rId12"/>
    <p:sldId id="316" r:id="rId13"/>
    <p:sldId id="312" r:id="rId14"/>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84967" autoAdjust="0"/>
  </p:normalViewPr>
  <p:slideViewPr>
    <p:cSldViewPr snapToGrid="0">
      <p:cViewPr varScale="1">
        <p:scale>
          <a:sx n="86" d="100"/>
          <a:sy n="86" d="100"/>
        </p:scale>
        <p:origin x="470" y="6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1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rtlCol="0"/>
        <a:lstStyle/>
        <a:p>
          <a:pPr rtl="0"/>
          <a:endParaRPr lang="en-US"/>
        </a:p>
      </dgm:t>
    </dgm:pt>
    <dgm:pt modelId="{23CA95F9-8BCF-40C1-B842-BCFFD43632F6}">
      <dgm:prSet/>
      <dgm:spPr/>
      <dgm:t>
        <a:bodyPr rtlCol="0"/>
        <a:lstStyle/>
        <a:p>
          <a:pPr algn="ctr">
            <a:lnSpc>
              <a:spcPct val="100000"/>
            </a:lnSpc>
            <a:defRPr b="1" spc="20">
              <a:latin typeface="+mj-lt"/>
            </a:defRPr>
          </a:pPr>
          <a:r>
            <a:rPr lang="zh-TW" altLang="en-US" b="1" noProof="0" dirty="0">
              <a:solidFill>
                <a:schemeClr val="bg1"/>
              </a:solidFill>
              <a:latin typeface="Microsoft JhengHei UI" panose="020B0604030504040204" pitchFamily="34" charset="-120"/>
              <a:ea typeface="Microsoft JhengHei UI" panose="020B0604030504040204" pitchFamily="34" charset="-120"/>
            </a:rPr>
            <a:t>姓名</a:t>
          </a:r>
          <a:r>
            <a:rPr lang="en-US" altLang="zh-TW" b="1" noProof="0" dirty="0">
              <a:solidFill>
                <a:schemeClr val="bg1"/>
              </a:solidFill>
              <a:latin typeface="Microsoft JhengHei UI" panose="020B0604030504040204" pitchFamily="34" charset="-120"/>
              <a:ea typeface="Microsoft JhengHei UI" panose="020B0604030504040204" pitchFamily="34" charset="-120"/>
            </a:rPr>
            <a:t>:</a:t>
          </a:r>
          <a:r>
            <a:rPr lang="en-US" b="1" i="0" dirty="0">
              <a:solidFill>
                <a:schemeClr val="bg1"/>
              </a:solidFill>
            </a:rPr>
            <a:t>Ken Hsu</a:t>
          </a:r>
          <a:br>
            <a:rPr lang="zh-TW" altLang="en-US" b="1" noProof="0" dirty="0">
              <a:solidFill>
                <a:schemeClr val="bg1"/>
              </a:solidFill>
              <a:latin typeface="Microsoft JhengHei UI" panose="020B0604030504040204" pitchFamily="34" charset="-120"/>
              <a:ea typeface="Microsoft JhengHei UI" panose="020B0604030504040204" pitchFamily="34" charset="-120"/>
            </a:rPr>
          </a:br>
          <a:r>
            <a:rPr lang="zh-TW" altLang="en-US" b="1" i="0" dirty="0">
              <a:solidFill>
                <a:schemeClr val="bg1"/>
              </a:solidFill>
            </a:rPr>
            <a:t>負責後端及專案整合</a:t>
          </a:r>
          <a:endParaRPr lang="zh-TW" altLang="en-US" b="1" noProof="0" dirty="0">
            <a:solidFill>
              <a:schemeClr val="bg1"/>
            </a:solidFill>
            <a:latin typeface="Microsoft JhengHei UI" panose="020B0604030504040204" pitchFamily="34" charset="-120"/>
            <a:ea typeface="Microsoft JhengHei UI" panose="020B0604030504040204" pitchFamily="34" charset="-120"/>
          </a:endParaRPr>
        </a:p>
      </dgm:t>
    </dgm:pt>
    <dgm:pt modelId="{FC4F4986-5DCD-4DC2-B7FD-2C5FABEF9979}" type="parTrans" cxnId="{E6EDE7CF-5B3F-4E2C-99EE-D5462F0EC9CE}">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D868EA7F-D868-4231-86D5-66D9B2DF2F62}" type="sibTrans" cxnId="{E6EDE7CF-5B3F-4E2C-99EE-D5462F0EC9CE}">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1E293C9C-50F7-4DF0-A45F-EF6AA41E15B2}">
      <dgm:prSet/>
      <dgm:spPr/>
      <dgm:t>
        <a:bodyPr rtlCol="0"/>
        <a:lstStyle/>
        <a:p>
          <a:pPr algn="ctr">
            <a:lnSpc>
              <a:spcPct val="100000"/>
            </a:lnSpc>
            <a:defRPr b="1" spc="20">
              <a:latin typeface="+mj-lt"/>
            </a:defRPr>
          </a:pPr>
          <a:r>
            <a:rPr lang="zh-TW" altLang="en-US" b="1" noProof="0" dirty="0">
              <a:solidFill>
                <a:schemeClr val="bg1"/>
              </a:solidFill>
              <a:latin typeface="Microsoft JhengHei UI" panose="020B0604030504040204" pitchFamily="34" charset="-120"/>
              <a:ea typeface="Microsoft JhengHei UI" panose="020B0604030504040204" pitchFamily="34" charset="-120"/>
            </a:rPr>
            <a:t>姓名</a:t>
          </a:r>
          <a:r>
            <a:rPr lang="en-US" altLang="zh-TW" b="1" noProof="0" dirty="0">
              <a:solidFill>
                <a:schemeClr val="bg1"/>
              </a:solidFill>
              <a:latin typeface="Microsoft JhengHei UI" panose="020B0604030504040204" pitchFamily="34" charset="-120"/>
              <a:ea typeface="Microsoft JhengHei UI" panose="020B0604030504040204" pitchFamily="34" charset="-120"/>
            </a:rPr>
            <a:t>:</a:t>
          </a:r>
          <a:r>
            <a:rPr lang="en-US" b="1" i="0" dirty="0" err="1">
              <a:solidFill>
                <a:schemeClr val="bg1"/>
              </a:solidFill>
            </a:rPr>
            <a:t>GuGuai</a:t>
          </a:r>
          <a:br>
            <a:rPr lang="zh-TW" altLang="en-US" b="1" noProof="0" dirty="0">
              <a:solidFill>
                <a:schemeClr val="bg1"/>
              </a:solidFill>
              <a:latin typeface="Microsoft JhengHei UI" panose="020B0604030504040204" pitchFamily="34" charset="-120"/>
              <a:ea typeface="Microsoft JhengHei UI" panose="020B0604030504040204" pitchFamily="34" charset="-120"/>
            </a:rPr>
          </a:br>
          <a:r>
            <a:rPr lang="zh-TW" altLang="en-US" b="1" i="0" dirty="0">
              <a:solidFill>
                <a:schemeClr val="bg1"/>
              </a:solidFill>
            </a:rPr>
            <a:t>負責前端及主視覺設計</a:t>
          </a:r>
          <a:endParaRPr lang="zh-TW" altLang="en-US" b="1" noProof="0" dirty="0">
            <a:solidFill>
              <a:schemeClr val="bg1"/>
            </a:solidFill>
            <a:latin typeface="Microsoft JhengHei UI" panose="020B0604030504040204" pitchFamily="34" charset="-120"/>
            <a:ea typeface="Microsoft JhengHei UI" panose="020B0604030504040204" pitchFamily="34" charset="-120"/>
          </a:endParaRPr>
        </a:p>
      </dgm:t>
    </dgm:pt>
    <dgm:pt modelId="{04936CC5-1B2F-4620-ABDF-F195956C3F4A}" type="parTrans" cxnId="{A7E7000F-0D10-4D88-844F-C9CB2A6A39DA}">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E019F05B-61F4-4915-9D10-5D6F328EA591}" type="sibTrans" cxnId="{A7E7000F-0D10-4D88-844F-C9CB2A6A39DA}">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DA3F2F2F-B5A8-4CFD-ABCE-1BC48CD913AF}">
      <dgm:prSet/>
      <dgm:spPr/>
      <dgm:t>
        <a:bodyPr rtlCol="0"/>
        <a:lstStyle/>
        <a:p>
          <a:pPr algn="ctr">
            <a:lnSpc>
              <a:spcPct val="100000"/>
            </a:lnSpc>
            <a:defRPr b="1" spc="20">
              <a:latin typeface="+mj-lt"/>
            </a:defRPr>
          </a:pPr>
          <a:r>
            <a:rPr lang="zh-TW" altLang="en-US" b="1" noProof="0" dirty="0">
              <a:solidFill>
                <a:schemeClr val="bg1"/>
              </a:solidFill>
              <a:latin typeface="Microsoft JhengHei UI" panose="020B0604030504040204" pitchFamily="34" charset="-120"/>
              <a:ea typeface="Microsoft JhengHei UI" panose="020B0604030504040204" pitchFamily="34" charset="-120"/>
            </a:rPr>
            <a:t>姓名</a:t>
          </a:r>
          <a:r>
            <a:rPr lang="en-US" altLang="zh-TW" b="1" noProof="0" dirty="0">
              <a:solidFill>
                <a:schemeClr val="bg1"/>
              </a:solidFill>
              <a:latin typeface="Microsoft JhengHei UI" panose="020B0604030504040204" pitchFamily="34" charset="-120"/>
              <a:ea typeface="Microsoft JhengHei UI" panose="020B0604030504040204" pitchFamily="34" charset="-120"/>
            </a:rPr>
            <a:t>:Dennis </a:t>
          </a:r>
          <a:r>
            <a:rPr lang="en-US" b="1" i="0" dirty="0">
              <a:solidFill>
                <a:schemeClr val="bg1"/>
              </a:solidFill>
            </a:rPr>
            <a:t>Tsai</a:t>
          </a:r>
          <a:br>
            <a:rPr lang="zh-TW" altLang="en-US" b="1" noProof="0" dirty="0">
              <a:solidFill>
                <a:schemeClr val="bg1"/>
              </a:solidFill>
              <a:latin typeface="Microsoft JhengHei UI" panose="020B0604030504040204" pitchFamily="34" charset="-120"/>
              <a:ea typeface="Microsoft JhengHei UI" panose="020B0604030504040204" pitchFamily="34" charset="-120"/>
            </a:rPr>
          </a:br>
          <a:r>
            <a:rPr lang="zh-TW" altLang="en-US" b="1" i="0" dirty="0">
              <a:solidFill>
                <a:schemeClr val="bg1"/>
              </a:solidFill>
            </a:rPr>
            <a:t>負責會員系統開發</a:t>
          </a:r>
          <a:endParaRPr lang="zh-TW" altLang="en-US" b="1" noProof="0" dirty="0">
            <a:solidFill>
              <a:schemeClr val="bg1"/>
            </a:solidFill>
            <a:latin typeface="Microsoft JhengHei UI" panose="020B0604030504040204" pitchFamily="34" charset="-120"/>
            <a:ea typeface="Microsoft JhengHei UI" panose="020B0604030504040204" pitchFamily="34" charset="-120"/>
          </a:endParaRPr>
        </a:p>
      </dgm:t>
    </dgm:pt>
    <dgm:pt modelId="{D4AFA5E0-6624-49A6-B10B-4FFA7483C001}" type="parTrans" cxnId="{307321D6-32A9-4F29-A35B-8328C6417311}">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038FE749-6004-418E-86C7-7C1B1D7930F4}" type="sibTrans" cxnId="{307321D6-32A9-4F29-A35B-8328C6417311}">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3" custScaleX="130326" custScaleY="146617"/>
      <dgm:spPr>
        <a:prstGeom prst="rect">
          <a:avLst/>
        </a:prstGeom>
        <a:blipFill>
          <a:blip xmlns:r="http://schemas.openxmlformats.org/officeDocument/2006/relationships" r:embed="rId1"/>
          <a:srcRect/>
          <a:stretch>
            <a:fillRect t="-2000" b="-2000"/>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6" custScaleY="95417" custLinFactNeighborY="4468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6">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3" custScaleX="130326" custScaleY="146617"/>
      <dgm:spPr>
        <a:prstGeom prst="rect">
          <a:avLst/>
        </a:prstGeom>
        <a:blipFill>
          <a:blip xmlns:r="http://schemas.openxmlformats.org/officeDocument/2006/relationships" r:embed="rId2"/>
          <a:srcRect/>
          <a:stretch>
            <a:fillRect l="-2000" r="-2000"/>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6" custLinFactNeighborY="4468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6">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3" custScaleX="130326" custScaleY="146617"/>
      <dgm:spPr>
        <a:prstGeom prst="rect">
          <a:avLst/>
        </a:prstGeom>
        <a:blipFill>
          <a:blip xmlns:r="http://schemas.openxmlformats.org/officeDocument/2006/relationships" r:embed="rId3"/>
          <a:srcRect/>
          <a:stretch>
            <a:fillRect l="-4000" r="-4000"/>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6" custLinFactNeighborY="44680">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6">
        <dgm:presLayoutVars/>
      </dgm:prSet>
      <dgm:spPr/>
    </dgm:pt>
    <dgm:pt modelId="{DB61A93F-5AE0-4A97-AFE4-E1EA7F61D044}" type="pres">
      <dgm:prSet presAssocID="{DA3F2F2F-B5A8-4CFD-ABCE-1BC48CD913AF}"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481751" y="472115"/>
          <a:ext cx="2194559" cy="2468883"/>
        </a:xfrm>
        <a:prstGeom prst="rect">
          <a:avLst/>
        </a:prstGeom>
        <a:blipFill>
          <a:blip xmlns:r="http://schemas.openxmlformats.org/officeDocument/2006/relationships" r:embed="rId1"/>
          <a:srcRect/>
          <a:stretch>
            <a:fillRect t="-2000" b="-2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384748" y="3093282"/>
          <a:ext cx="2388563" cy="443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22300">
            <a:lnSpc>
              <a:spcPct val="100000"/>
            </a:lnSpc>
            <a:spcBef>
              <a:spcPct val="0"/>
            </a:spcBef>
            <a:spcAft>
              <a:spcPct val="35000"/>
            </a:spcAft>
            <a:buNone/>
            <a:defRPr b="1" spc="20">
              <a:latin typeface="+mj-lt"/>
            </a:defRPr>
          </a:pPr>
          <a:r>
            <a:rPr lang="zh-TW" altLang="en-US" sz="1400" b="1" kern="1200" noProof="0" dirty="0">
              <a:solidFill>
                <a:schemeClr val="bg1"/>
              </a:solidFill>
              <a:latin typeface="Microsoft JhengHei UI" panose="020B0604030504040204" pitchFamily="34" charset="-120"/>
              <a:ea typeface="Microsoft JhengHei UI" panose="020B0604030504040204" pitchFamily="34" charset="-120"/>
            </a:rPr>
            <a:t>姓名</a:t>
          </a:r>
          <a:r>
            <a:rPr lang="en-US" altLang="zh-TW" sz="1400" b="1" kern="1200" noProof="0" dirty="0">
              <a:solidFill>
                <a:schemeClr val="bg1"/>
              </a:solidFill>
              <a:latin typeface="Microsoft JhengHei UI" panose="020B0604030504040204" pitchFamily="34" charset="-120"/>
              <a:ea typeface="Microsoft JhengHei UI" panose="020B0604030504040204" pitchFamily="34" charset="-120"/>
            </a:rPr>
            <a:t>:</a:t>
          </a:r>
          <a:r>
            <a:rPr lang="en-US" sz="1400" b="1" i="0" kern="1200" dirty="0">
              <a:solidFill>
                <a:schemeClr val="bg1"/>
              </a:solidFill>
            </a:rPr>
            <a:t>Ken Hsu</a:t>
          </a:r>
          <a:br>
            <a:rPr lang="zh-TW" altLang="en-US" sz="1400" b="1" kern="1200" noProof="0" dirty="0">
              <a:solidFill>
                <a:schemeClr val="bg1"/>
              </a:solidFill>
              <a:latin typeface="Microsoft JhengHei UI" panose="020B0604030504040204" pitchFamily="34" charset="-120"/>
              <a:ea typeface="Microsoft JhengHei UI" panose="020B0604030504040204" pitchFamily="34" charset="-120"/>
            </a:rPr>
          </a:br>
          <a:r>
            <a:rPr lang="zh-TW" altLang="en-US" sz="1400" b="1" i="0" kern="1200" dirty="0">
              <a:solidFill>
                <a:schemeClr val="bg1"/>
              </a:solidFill>
            </a:rPr>
            <a:t>負責後端及專案整合</a:t>
          </a:r>
          <a:endParaRPr lang="zh-TW" altLang="en-US" sz="1400" b="1" kern="1200" noProof="0" dirty="0">
            <a:solidFill>
              <a:schemeClr val="bg1"/>
            </a:solidFill>
            <a:latin typeface="Microsoft JhengHei UI" panose="020B0604030504040204" pitchFamily="34" charset="-120"/>
            <a:ea typeface="Microsoft JhengHei UI" panose="020B0604030504040204" pitchFamily="34" charset="-120"/>
          </a:endParaRPr>
        </a:p>
      </dsp:txBody>
      <dsp:txXfrm>
        <a:off x="1384748" y="3093282"/>
        <a:ext cx="2388563" cy="443702"/>
      </dsp:txXfrm>
    </dsp:sp>
    <dsp:sp modelId="{7D166BBB-55AF-452C-B9A0-94A1EE55FF4F}">
      <dsp:nvSpPr>
        <dsp:cNvPr id="0" name=""/>
        <dsp:cNvSpPr/>
      </dsp:nvSpPr>
      <dsp:spPr>
        <a:xfrm>
          <a:off x="1384748" y="3405142"/>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4288313" y="460948"/>
          <a:ext cx="2194559" cy="2468883"/>
        </a:xfrm>
        <a:prstGeom prst="rect">
          <a:avLst/>
        </a:prstGeom>
        <a:blipFill>
          <a:blip xmlns:r="http://schemas.openxmlformats.org/officeDocument/2006/relationships" r:embed="rId2"/>
          <a:srcRect/>
          <a:stretch>
            <a:fillRect l="-2000" r="-2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4191311"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22300">
            <a:lnSpc>
              <a:spcPct val="100000"/>
            </a:lnSpc>
            <a:spcBef>
              <a:spcPct val="0"/>
            </a:spcBef>
            <a:spcAft>
              <a:spcPct val="35000"/>
            </a:spcAft>
            <a:buNone/>
            <a:defRPr b="1" spc="20">
              <a:latin typeface="+mj-lt"/>
            </a:defRPr>
          </a:pPr>
          <a:r>
            <a:rPr lang="zh-TW" altLang="en-US" sz="1400" b="1" kern="1200" noProof="0" dirty="0">
              <a:solidFill>
                <a:schemeClr val="bg1"/>
              </a:solidFill>
              <a:latin typeface="Microsoft JhengHei UI" panose="020B0604030504040204" pitchFamily="34" charset="-120"/>
              <a:ea typeface="Microsoft JhengHei UI" panose="020B0604030504040204" pitchFamily="34" charset="-120"/>
            </a:rPr>
            <a:t>姓名</a:t>
          </a:r>
          <a:r>
            <a:rPr lang="en-US" altLang="zh-TW" sz="1400" b="1" kern="1200" noProof="0" dirty="0">
              <a:solidFill>
                <a:schemeClr val="bg1"/>
              </a:solidFill>
              <a:latin typeface="Microsoft JhengHei UI" panose="020B0604030504040204" pitchFamily="34" charset="-120"/>
              <a:ea typeface="Microsoft JhengHei UI" panose="020B0604030504040204" pitchFamily="34" charset="-120"/>
            </a:rPr>
            <a:t>:</a:t>
          </a:r>
          <a:r>
            <a:rPr lang="en-US" sz="1400" b="1" i="0" kern="1200" dirty="0" err="1">
              <a:solidFill>
                <a:schemeClr val="bg1"/>
              </a:solidFill>
            </a:rPr>
            <a:t>GuGuai</a:t>
          </a:r>
          <a:br>
            <a:rPr lang="zh-TW" altLang="en-US" sz="1400" b="1" kern="1200" noProof="0" dirty="0">
              <a:solidFill>
                <a:schemeClr val="bg1"/>
              </a:solidFill>
              <a:latin typeface="Microsoft JhengHei UI" panose="020B0604030504040204" pitchFamily="34" charset="-120"/>
              <a:ea typeface="Microsoft JhengHei UI" panose="020B0604030504040204" pitchFamily="34" charset="-120"/>
            </a:rPr>
          </a:br>
          <a:r>
            <a:rPr lang="zh-TW" altLang="en-US" sz="1400" b="1" i="0" kern="1200" dirty="0">
              <a:solidFill>
                <a:schemeClr val="bg1"/>
              </a:solidFill>
            </a:rPr>
            <a:t>負責前端及主視覺設計</a:t>
          </a:r>
          <a:endParaRPr lang="zh-TW" altLang="en-US" sz="1400" b="1" kern="1200" noProof="0" dirty="0">
            <a:solidFill>
              <a:schemeClr val="bg1"/>
            </a:solidFill>
            <a:latin typeface="Microsoft JhengHei UI" panose="020B0604030504040204" pitchFamily="34" charset="-120"/>
            <a:ea typeface="Microsoft JhengHei UI" panose="020B0604030504040204" pitchFamily="34" charset="-120"/>
          </a:endParaRPr>
        </a:p>
      </dsp:txBody>
      <dsp:txXfrm>
        <a:off x="4191311" y="3081438"/>
        <a:ext cx="2388563" cy="487349"/>
      </dsp:txXfrm>
    </dsp:sp>
    <dsp:sp modelId="{1223E777-77CB-4A9A-BF21-12B513842696}">
      <dsp:nvSpPr>
        <dsp:cNvPr id="0" name=""/>
        <dsp:cNvSpPr/>
      </dsp:nvSpPr>
      <dsp:spPr>
        <a:xfrm>
          <a:off x="4191311"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7094876" y="460948"/>
          <a:ext cx="2194559" cy="2468883"/>
        </a:xfrm>
        <a:prstGeom prst="rect">
          <a:avLst/>
        </a:prstGeom>
        <a:blipFill>
          <a:blip xmlns:r="http://schemas.openxmlformats.org/officeDocument/2006/relationships" r:embed="rId3"/>
          <a:srcRect/>
          <a:stretch>
            <a:fillRect l="-4000" r="-4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6997874"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22300">
            <a:lnSpc>
              <a:spcPct val="100000"/>
            </a:lnSpc>
            <a:spcBef>
              <a:spcPct val="0"/>
            </a:spcBef>
            <a:spcAft>
              <a:spcPct val="35000"/>
            </a:spcAft>
            <a:buNone/>
            <a:defRPr b="1" spc="20">
              <a:latin typeface="+mj-lt"/>
            </a:defRPr>
          </a:pPr>
          <a:r>
            <a:rPr lang="zh-TW" altLang="en-US" sz="1400" b="1" kern="1200" noProof="0" dirty="0">
              <a:solidFill>
                <a:schemeClr val="bg1"/>
              </a:solidFill>
              <a:latin typeface="Microsoft JhengHei UI" panose="020B0604030504040204" pitchFamily="34" charset="-120"/>
              <a:ea typeface="Microsoft JhengHei UI" panose="020B0604030504040204" pitchFamily="34" charset="-120"/>
            </a:rPr>
            <a:t>姓名</a:t>
          </a:r>
          <a:r>
            <a:rPr lang="en-US" altLang="zh-TW" sz="1400" b="1" kern="1200" noProof="0" dirty="0">
              <a:solidFill>
                <a:schemeClr val="bg1"/>
              </a:solidFill>
              <a:latin typeface="Microsoft JhengHei UI" panose="020B0604030504040204" pitchFamily="34" charset="-120"/>
              <a:ea typeface="Microsoft JhengHei UI" panose="020B0604030504040204" pitchFamily="34" charset="-120"/>
            </a:rPr>
            <a:t>:Dennis </a:t>
          </a:r>
          <a:r>
            <a:rPr lang="en-US" sz="1400" b="1" i="0" kern="1200" dirty="0">
              <a:solidFill>
                <a:schemeClr val="bg1"/>
              </a:solidFill>
            </a:rPr>
            <a:t>Tsai</a:t>
          </a:r>
          <a:br>
            <a:rPr lang="zh-TW" altLang="en-US" sz="1400" b="1" kern="1200" noProof="0" dirty="0">
              <a:solidFill>
                <a:schemeClr val="bg1"/>
              </a:solidFill>
              <a:latin typeface="Microsoft JhengHei UI" panose="020B0604030504040204" pitchFamily="34" charset="-120"/>
              <a:ea typeface="Microsoft JhengHei UI" panose="020B0604030504040204" pitchFamily="34" charset="-120"/>
            </a:rPr>
          </a:br>
          <a:r>
            <a:rPr lang="zh-TW" altLang="en-US" sz="1400" b="1" i="0" kern="1200" dirty="0">
              <a:solidFill>
                <a:schemeClr val="bg1"/>
              </a:solidFill>
            </a:rPr>
            <a:t>負責會員系統開發</a:t>
          </a:r>
          <a:endParaRPr lang="zh-TW" altLang="en-US" sz="1400" b="1" kern="1200" noProof="0" dirty="0">
            <a:solidFill>
              <a:schemeClr val="bg1"/>
            </a:solidFill>
            <a:latin typeface="Microsoft JhengHei UI" panose="020B0604030504040204" pitchFamily="34" charset="-120"/>
            <a:ea typeface="Microsoft JhengHei UI" panose="020B0604030504040204" pitchFamily="34" charset="-120"/>
          </a:endParaRPr>
        </a:p>
      </dsp:txBody>
      <dsp:txXfrm>
        <a:off x="6997874" y="3081438"/>
        <a:ext cx="2388563" cy="487349"/>
      </dsp:txXfrm>
    </dsp:sp>
    <dsp:sp modelId="{EE420F84-477D-4635-BEF8-66426E9A259D}">
      <dsp:nvSpPr>
        <dsp:cNvPr id="0" name=""/>
        <dsp:cNvSpPr/>
      </dsp:nvSpPr>
      <dsp:spPr>
        <a:xfrm>
          <a:off x="6997874"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人像清單"/>
  <dgm:desc val="人像清單"/>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1C7BD883-E570-4B0F-9E18-F89D060514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latin typeface="Microsoft JhengHei UI" panose="020B0604030504040204" pitchFamily="34" charset="-120"/>
              <a:ea typeface="Microsoft JhengHei UI" panose="020B0604030504040204" pitchFamily="34" charset="-120"/>
            </a:endParaRPr>
          </a:p>
        </p:txBody>
      </p:sp>
      <p:sp>
        <p:nvSpPr>
          <p:cNvPr id="3" name="日期版面配置區 2">
            <a:extLst>
              <a:ext uri="{FF2B5EF4-FFF2-40B4-BE49-F238E27FC236}">
                <a16:creationId xmlns:a16="http://schemas.microsoft.com/office/drawing/2014/main" id="{5F7825A8-A57B-43B0-BA2C-78F0335611F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94DE4D-4E38-4D8C-8D32-A26C2FA8CED4}" type="datetime1">
              <a:rPr lang="zh-TW" altLang="en-US" smtClean="0">
                <a:latin typeface="Microsoft JhengHei UI" panose="020B0604030504040204" pitchFamily="34" charset="-120"/>
                <a:ea typeface="Microsoft JhengHei UI" panose="020B0604030504040204" pitchFamily="34" charset="-120"/>
              </a:rPr>
              <a:t>2022/10/5</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版面配置區 3">
            <a:extLst>
              <a:ext uri="{FF2B5EF4-FFF2-40B4-BE49-F238E27FC236}">
                <a16:creationId xmlns:a16="http://schemas.microsoft.com/office/drawing/2014/main" id="{12404714-211C-45BF-8164-268C01DCBD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latin typeface="Microsoft JhengHei UI" panose="020B0604030504040204" pitchFamily="34" charset="-120"/>
              <a:ea typeface="Microsoft JhengHei UI" panose="020B0604030504040204" pitchFamily="34" charset="-120"/>
            </a:endParaRPr>
          </a:p>
        </p:txBody>
      </p:sp>
      <p:sp>
        <p:nvSpPr>
          <p:cNvPr id="5" name="投影片編號版面配置區 4">
            <a:extLst>
              <a:ext uri="{FF2B5EF4-FFF2-40B4-BE49-F238E27FC236}">
                <a16:creationId xmlns:a16="http://schemas.microsoft.com/office/drawing/2014/main" id="{136E2E20-ED21-467B-ABCD-FF8842D9D1E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AB8736-D8EB-47F3-A4C4-7D5F34ACE922}" type="slidenum">
              <a:rPr lang="en-US" altLang="zh-TW" smtClean="0">
                <a:latin typeface="Microsoft JhengHei UI" panose="020B0604030504040204" pitchFamily="34" charset="-120"/>
                <a:ea typeface="Microsoft JhengHei UI" panose="020B0604030504040204" pitchFamily="34" charset="-120"/>
              </a:rPr>
              <a:t>‹#›</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1244914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6EB2F747-81C0-41F9-A53E-9239588F4D56}" type="datetime1">
              <a:rPr lang="zh-TW" altLang="en-US" smtClean="0"/>
              <a:pPr/>
              <a:t>2022/10/5</a:t>
            </a:fld>
            <a:endParaRPr lang="zh-TW" altLang="en-US"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a:latin typeface="Microsoft JhengHei UI" panose="020B0604030504040204" pitchFamily="34" charset="-120"/>
              <a:ea typeface="Microsoft JhengHei UI" panose="020B0604030504040204" pitchFamily="34" charset="-120"/>
            </a:endParaRPr>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D5939589-3E79-4C82-AA4A-FE78234FAA59}" type="slidenum">
              <a:rPr lang="en-US" altLang="zh-TW" noProof="0" smtClean="0"/>
              <a:pPr/>
              <a:t>‹#›</a:t>
            </a:fld>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5939589-3E79-4C82-AA4A-FE78234FAA59}" type="slidenum">
              <a:rPr lang="en-US" altLang="zh-TW" smtClean="0">
                <a:latin typeface="Microsoft JhengHei UI" panose="020B0604030504040204" pitchFamily="34" charset="-120"/>
                <a:ea typeface="Microsoft JhengHei UI" panose="020B0604030504040204" pitchFamily="34" charset="-120"/>
              </a:rPr>
              <a:t>1</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352652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5939589-3E79-4C82-AA4A-FE78234FAA59}" type="slidenum">
              <a:rPr lang="en-US" altLang="zh-TW" smtClean="0">
                <a:latin typeface="Microsoft JhengHei UI" panose="020B0604030504040204" pitchFamily="34" charset="-120"/>
                <a:ea typeface="Microsoft JhengHei UI" panose="020B0604030504040204" pitchFamily="34" charset="-120"/>
              </a:rPr>
              <a:t>10</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048286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5939589-3E79-4C82-AA4A-FE78234FAA59}" type="slidenum">
              <a:rPr lang="en-US" altLang="zh-TW" smtClean="0">
                <a:latin typeface="Microsoft JhengHei UI" panose="020B0604030504040204" pitchFamily="34" charset="-120"/>
                <a:ea typeface="Microsoft JhengHei UI" panose="020B0604030504040204" pitchFamily="34" charset="-120"/>
              </a:rPr>
              <a:t>2</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345028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5939589-3E79-4C82-AA4A-FE78234FAA59}" type="slidenum">
              <a:rPr lang="en-US" altLang="zh-TW" smtClean="0">
                <a:latin typeface="Microsoft JhengHei UI" panose="020B0604030504040204" pitchFamily="34" charset="-120"/>
                <a:ea typeface="Microsoft JhengHei UI" panose="020B0604030504040204" pitchFamily="34" charset="-120"/>
              </a:rPr>
              <a:t>3</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592444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5939589-3E79-4C82-AA4A-FE78234FAA59}" type="slidenum">
              <a:rPr lang="en-US" altLang="zh-TW" smtClean="0">
                <a:latin typeface="Microsoft JhengHei UI" panose="020B0604030504040204" pitchFamily="34" charset="-120"/>
                <a:ea typeface="Microsoft JhengHei UI" panose="020B0604030504040204" pitchFamily="34" charset="-120"/>
              </a:rPr>
              <a:t>4</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228622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5939589-3E79-4C82-AA4A-FE78234FAA59}" type="slidenum">
              <a:rPr lang="en-US" altLang="zh-TW" smtClean="0">
                <a:latin typeface="Microsoft JhengHei UI" panose="020B0604030504040204" pitchFamily="34" charset="-120"/>
                <a:ea typeface="Microsoft JhengHei UI" panose="020B0604030504040204" pitchFamily="34" charset="-120"/>
              </a:rPr>
              <a:t>5</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102345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5939589-3E79-4C82-AA4A-FE78234FAA59}" type="slidenum">
              <a:rPr lang="en-US" altLang="zh-TW" smtClean="0">
                <a:latin typeface="Microsoft JhengHei UI" panose="020B0604030504040204" pitchFamily="34" charset="-120"/>
                <a:ea typeface="Microsoft JhengHei UI" panose="020B0604030504040204" pitchFamily="34" charset="-120"/>
              </a:rPr>
              <a:t>6</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170673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5939589-3E79-4C82-AA4A-FE78234FAA59}" type="slidenum">
              <a:rPr lang="en-US" altLang="zh-TW" smtClean="0">
                <a:latin typeface="Microsoft JhengHei UI" panose="020B0604030504040204" pitchFamily="34" charset="-120"/>
                <a:ea typeface="Microsoft JhengHei UI" panose="020B0604030504040204" pitchFamily="34" charset="-120"/>
              </a:rPr>
              <a:t>7</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774393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5939589-3E79-4C82-AA4A-FE78234FAA59}" type="slidenum">
              <a:rPr lang="en-US" altLang="zh-TW" smtClean="0">
                <a:latin typeface="Microsoft JhengHei UI" panose="020B0604030504040204" pitchFamily="34" charset="-120"/>
                <a:ea typeface="Microsoft JhengHei UI" panose="020B0604030504040204" pitchFamily="34" charset="-120"/>
              </a:rPr>
              <a:t>8</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19097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5939589-3E79-4C82-AA4A-FE78234FAA59}" type="slidenum">
              <a:rPr lang="en-US" altLang="zh-TW" smtClean="0">
                <a:latin typeface="Microsoft JhengHei UI" panose="020B0604030504040204" pitchFamily="34" charset="-120"/>
                <a:ea typeface="Microsoft JhengHei UI" panose="020B0604030504040204" pitchFamily="34" charset="-120"/>
              </a:rPr>
              <a:t>9</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669779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副標題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3602038"/>
            <a:ext cx="9144000" cy="1655762"/>
          </a:xfrm>
        </p:spPr>
        <p:txBody>
          <a:bodyPr rtlCol="0"/>
          <a:lstStyle>
            <a:lvl1pPr marL="0" indent="0" algn="l">
              <a:buNone/>
              <a:defRPr sz="2400">
                <a:latin typeface="Microsoft JhengHei UI" panose="020B0604030504040204" pitchFamily="34" charset="-120"/>
                <a:ea typeface="Microsoft JhengHei U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a:t>按一下以編輯母片副標題樣式</a:t>
            </a:r>
          </a:p>
        </p:txBody>
      </p:sp>
      <p:cxnSp>
        <p:nvCxnSpPr>
          <p:cNvPr id="11" name="直線接點​​(S)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文字版面配置區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4" name="內容預留位置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atin typeface="Microsoft JhengHei UI" panose="020B0604030504040204" pitchFamily="34" charset="-120"/>
                <a:ea typeface="Microsoft JhengHei UI" panose="020B0604030504040204" pitchFamily="34" charset="-120"/>
              </a:defRPr>
            </a:lvl1pPr>
            <a:lvl2pPr>
              <a:defRPr sz="1800">
                <a:latin typeface="Microsoft JhengHei UI" panose="020B0604030504040204" pitchFamily="34" charset="-120"/>
                <a:ea typeface="Microsoft JhengHei UI" panose="020B0604030504040204" pitchFamily="34" charset="-120"/>
              </a:defRPr>
            </a:lvl2pPr>
            <a:lvl3pPr>
              <a:defRPr sz="1600">
                <a:latin typeface="Microsoft JhengHei UI" panose="020B0604030504040204" pitchFamily="34" charset="-120"/>
                <a:ea typeface="Microsoft JhengHei UI" panose="020B0604030504040204" pitchFamily="34" charset="-120"/>
              </a:defRPr>
            </a:lvl3pPr>
            <a:lvl4pPr>
              <a:defRPr sz="1400">
                <a:latin typeface="Microsoft JhengHei UI" panose="020B0604030504040204" pitchFamily="34" charset="-120"/>
                <a:ea typeface="Microsoft JhengHei UI" panose="020B0604030504040204" pitchFamily="34" charset="-120"/>
              </a:defRPr>
            </a:lvl4pPr>
            <a:lvl5pPr>
              <a:defRPr sz="14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5" name="文字版面配置區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 name="內容預留位置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atin typeface="Microsoft JhengHei UI" panose="020B0604030504040204" pitchFamily="34" charset="-120"/>
                <a:ea typeface="Microsoft JhengHei UI" panose="020B0604030504040204" pitchFamily="34" charset="-120"/>
              </a:defRPr>
            </a:lvl1pPr>
            <a:lvl2pPr>
              <a:defRPr sz="1800">
                <a:latin typeface="Microsoft JhengHei UI" panose="020B0604030504040204" pitchFamily="34" charset="-120"/>
                <a:ea typeface="Microsoft JhengHei UI" panose="020B0604030504040204" pitchFamily="34" charset="-120"/>
              </a:defRPr>
            </a:lvl2pPr>
            <a:lvl3pPr>
              <a:defRPr sz="1600">
                <a:latin typeface="Microsoft JhengHei UI" panose="020B0604030504040204" pitchFamily="34" charset="-120"/>
                <a:ea typeface="Microsoft JhengHei UI" panose="020B0604030504040204" pitchFamily="34" charset="-120"/>
              </a:defRPr>
            </a:lvl3pPr>
            <a:lvl4pPr>
              <a:defRPr sz="1400">
                <a:latin typeface="Microsoft JhengHei UI" panose="020B0604030504040204" pitchFamily="34" charset="-120"/>
                <a:ea typeface="Microsoft JhengHei UI" panose="020B0604030504040204" pitchFamily="34" charset="-120"/>
              </a:defRPr>
            </a:lvl4pPr>
            <a:lvl5pPr>
              <a:defRPr sz="14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cxnSp>
        <p:nvCxnSpPr>
          <p:cNvPr id="10" name="直線接點​​(S)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圖形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14" name="圖形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16" name="圖形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文字版面配置區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4" name="內容預留位置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atin typeface="Microsoft JhengHei UI" panose="020B0604030504040204" pitchFamily="34" charset="-120"/>
                <a:ea typeface="Microsoft JhengHei UI" panose="020B0604030504040204" pitchFamily="34" charset="-120"/>
              </a:defRPr>
            </a:lvl1pPr>
            <a:lvl2pPr>
              <a:defRPr sz="1800">
                <a:latin typeface="Microsoft JhengHei UI" panose="020B0604030504040204" pitchFamily="34" charset="-120"/>
                <a:ea typeface="Microsoft JhengHei UI" panose="020B0604030504040204" pitchFamily="34" charset="-120"/>
              </a:defRPr>
            </a:lvl2pPr>
            <a:lvl3pPr>
              <a:defRPr sz="1600">
                <a:latin typeface="Microsoft JhengHei UI" panose="020B0604030504040204" pitchFamily="34" charset="-120"/>
                <a:ea typeface="Microsoft JhengHei UI" panose="020B0604030504040204" pitchFamily="34" charset="-120"/>
              </a:defRPr>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p:txBody>
      </p:sp>
      <p:sp>
        <p:nvSpPr>
          <p:cNvPr id="5" name="文字版面配置區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 name="內容版面配置區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atin typeface="Microsoft JhengHei UI" panose="020B0604030504040204" pitchFamily="34" charset="-120"/>
                <a:ea typeface="Microsoft JhengHei UI" panose="020B0604030504040204" pitchFamily="34" charset="-120"/>
              </a:defRPr>
            </a:lvl1pPr>
            <a:lvl2pPr>
              <a:defRPr sz="1800">
                <a:latin typeface="Microsoft JhengHei UI" panose="020B0604030504040204" pitchFamily="34" charset="-120"/>
                <a:ea typeface="Microsoft JhengHei UI" panose="020B0604030504040204" pitchFamily="34" charset="-120"/>
              </a:defRPr>
            </a:lvl2pPr>
            <a:lvl3pPr>
              <a:defRPr sz="1600">
                <a:latin typeface="Microsoft JhengHei UI" panose="020B0604030504040204" pitchFamily="34" charset="-120"/>
                <a:ea typeface="Microsoft JhengHei UI" panose="020B0604030504040204" pitchFamily="34" charset="-120"/>
              </a:defRPr>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p:txBody>
      </p:sp>
      <p:cxnSp>
        <p:nvCxnSpPr>
          <p:cNvPr id="10" name="直線接點​​(S)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圖形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14" name="圖形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16" name="圖形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15" name="文字預留位置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17" name="內容版面配置區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atin typeface="Microsoft JhengHei UI" panose="020B0604030504040204" pitchFamily="34" charset="-120"/>
                <a:ea typeface="Microsoft JhengHei UI" panose="020B0604030504040204" pitchFamily="34" charset="-120"/>
              </a:defRPr>
            </a:lvl1pPr>
            <a:lvl2pPr>
              <a:defRPr sz="1800">
                <a:latin typeface="Microsoft JhengHei UI" panose="020B0604030504040204" pitchFamily="34" charset="-120"/>
                <a:ea typeface="Microsoft JhengHei UI" panose="020B0604030504040204" pitchFamily="34" charset="-120"/>
              </a:defRPr>
            </a:lvl2pPr>
            <a:lvl3pPr>
              <a:defRPr sz="1600">
                <a:latin typeface="Microsoft JhengHei UI" panose="020B0604030504040204" pitchFamily="34" charset="-120"/>
                <a:ea typeface="Microsoft JhengHei UI" panose="020B0604030504040204" pitchFamily="34" charset="-120"/>
              </a:defRPr>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atin typeface="Microsoft JhengHei UI" panose="020B0604030504040204" pitchFamily="34" charset="-120"/>
                <a:ea typeface="Microsoft JhengHei UI" panose="020B0604030504040204" pitchFamily="34" charset="-120"/>
              </a:defRPr>
            </a:lvl1pPr>
          </a:lstStyle>
          <a:p>
            <a:pPr rtl="0"/>
            <a:r>
              <a:rPr lang="zh-TW" altLang="en-US" noProof="0"/>
              <a:t>職稱</a:t>
            </a:r>
          </a:p>
        </p:txBody>
      </p:sp>
      <p:sp>
        <p:nvSpPr>
          <p:cNvPr id="3" name="副標題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4" y="1801368"/>
            <a:ext cx="4434840" cy="4754880"/>
          </a:xfrm>
        </p:spPr>
        <p:txBody>
          <a:bodyPr rtlCol="0">
            <a:normAutofit/>
          </a:bodyPr>
          <a:lstStyle>
            <a:lvl1pPr marL="0" indent="0" algn="l">
              <a:lnSpc>
                <a:spcPct val="110000"/>
              </a:lnSpc>
              <a:buNone/>
              <a:defRPr sz="2000">
                <a:latin typeface="Microsoft JhengHei UI" panose="020B0604030504040204" pitchFamily="34" charset="-120"/>
                <a:ea typeface="Microsoft JhengHei U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a:t>按一下以編輯母片副標題樣式</a:t>
            </a:r>
          </a:p>
        </p:txBody>
      </p:sp>
      <p:sp>
        <p:nvSpPr>
          <p:cNvPr id="5" name="頁尾版面配置區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latin typeface="Microsoft JhengHei UI" panose="020B0604030504040204" pitchFamily="34" charset="-120"/>
                <a:ea typeface="Microsoft JhengHei UI" panose="020B0604030504040204" pitchFamily="34" charset="-120"/>
              </a:defRPr>
            </a:lvl1pPr>
          </a:lstStyle>
          <a:p>
            <a:r>
              <a:rPr lang="zh-TW" altLang="en-US" noProof="0"/>
              <a:t>簡報標題</a:t>
            </a:r>
            <a:endParaRPr lang="zh-TW" altLang="en-US" noProof="0">
              <a:latin typeface="Microsoft JhengHei UI" panose="020B0604030504040204" pitchFamily="34" charset="-120"/>
              <a:ea typeface="Microsoft JhengHei UI" panose="020B0604030504040204" pitchFamily="34" charset="-120"/>
            </a:endParaRPr>
          </a:p>
        </p:txBody>
      </p:sp>
      <p:sp>
        <p:nvSpPr>
          <p:cNvPr id="6" name="投影片編號版面配置區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latin typeface="Microsoft JhengHei UI" panose="020B0604030504040204" pitchFamily="34" charset="-120"/>
                <a:ea typeface="Microsoft JhengHei UI" panose="020B0604030504040204" pitchFamily="34" charset="-120"/>
              </a:defRPr>
            </a:lvl1pPr>
          </a:lstStyle>
          <a:p>
            <a:fld id="{D8DA9DAA-006C-4F4B-980E-E3DF019B24E2}" type="slidenum">
              <a:rPr lang="en-US" altLang="zh-TW" noProof="0" smtClean="0"/>
              <a:pPr/>
              <a:t>‹#›</a:t>
            </a:fld>
            <a:endParaRPr lang="zh-TW" altLang="en-US" noProof="0">
              <a:latin typeface="Microsoft JhengHei UI" panose="020B0604030504040204" pitchFamily="34" charset="-120"/>
              <a:ea typeface="Microsoft JhengHei UI" panose="020B0604030504040204" pitchFamily="34" charset="-120"/>
            </a:endParaRPr>
          </a:p>
        </p:txBody>
      </p:sp>
      <p:cxnSp>
        <p:nvCxnSpPr>
          <p:cNvPr id="7" name="直線接點​​(S)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3" name="圖片版面配置區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0" name="圖片版面配置區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1" name="圖片版面配置區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只有標題">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圖片版面配置區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32" name="圖片版面配置區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31" name="圖片版面配置區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30" name="圖片版面配置區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2" name="標題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日期版面配置區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r>
              <a:rPr lang="en-US" altLang="zh-TW" noProof="0"/>
              <a:t>20XX/9/3</a:t>
            </a:r>
            <a:endParaRPr lang="zh-TW" altLang="en-US" noProof="0">
              <a:latin typeface="Microsoft JhengHei UI" panose="020B0604030504040204" pitchFamily="34" charset="-120"/>
              <a:ea typeface="Microsoft JhengHei UI" panose="020B0604030504040204" pitchFamily="34" charset="-120"/>
            </a:endParaRPr>
          </a:p>
        </p:txBody>
      </p:sp>
      <p:sp>
        <p:nvSpPr>
          <p:cNvPr id="4" name="頁尾版面配置區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r>
              <a:rPr lang="zh-TW" altLang="en-US" noProof="0"/>
              <a:t>簡報標題</a:t>
            </a:r>
            <a:endParaRPr lang="zh-TW" altLang="en-US" noProof="0">
              <a:latin typeface="Microsoft JhengHei UI" panose="020B0604030504040204" pitchFamily="34" charset="-120"/>
              <a:ea typeface="Microsoft JhengHei UI" panose="020B0604030504040204" pitchFamily="34" charset="-120"/>
            </a:endParaRPr>
          </a:p>
        </p:txBody>
      </p:sp>
      <p:sp>
        <p:nvSpPr>
          <p:cNvPr id="5" name="投影片編號版面配置區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fld id="{D8DA9DAA-006C-4F4B-980E-E3DF019B24E2}" type="slidenum">
              <a:rPr lang="en-US" altLang="zh-TW" noProof="0" smtClean="0"/>
              <a:pPr/>
              <a:t>‹#›</a:t>
            </a:fld>
            <a:endParaRPr lang="zh-TW" altLang="en-US" noProof="0">
              <a:latin typeface="Microsoft JhengHei UI" panose="020B0604030504040204" pitchFamily="34" charset="-120"/>
              <a:ea typeface="Microsoft JhengHei UI" panose="020B0604030504040204" pitchFamily="34" charset="-120"/>
            </a:endParaRPr>
          </a:p>
        </p:txBody>
      </p:sp>
      <p:sp>
        <p:nvSpPr>
          <p:cNvPr id="8" name="圖形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10" name="圖形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12" name="圖形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cxnSp>
        <p:nvCxnSpPr>
          <p:cNvPr id="14" name="直線接點​​(S)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文字版面配置區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按一下以編輯母片文字樣式</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日期版面配置區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en-US" altLang="zh-TW" noProof="0"/>
              <a:t>20XX/9/3</a:t>
            </a:r>
            <a:endParaRPr lang="zh-TW" altLang="en-US" noProof="0">
              <a:latin typeface="Microsoft JhengHei UI" panose="020B0604030504040204" pitchFamily="34" charset="-120"/>
              <a:ea typeface="Microsoft JhengHei UI" panose="020B0604030504040204" pitchFamily="34" charset="-120"/>
            </a:endParaRPr>
          </a:p>
        </p:txBody>
      </p:sp>
      <p:sp>
        <p:nvSpPr>
          <p:cNvPr id="4" name="頁尾版面配置區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noProof="0"/>
              <a:t>簡報標題</a:t>
            </a:r>
            <a:endParaRPr lang="zh-TW" altLang="en-US" noProof="0">
              <a:latin typeface="Microsoft JhengHei UI" panose="020B0604030504040204" pitchFamily="34" charset="-120"/>
              <a:ea typeface="Microsoft JhengHei UI" panose="020B0604030504040204" pitchFamily="34" charset="-120"/>
            </a:endParaRPr>
          </a:p>
        </p:txBody>
      </p:sp>
      <p:sp>
        <p:nvSpPr>
          <p:cNvPr id="5" name="投影片編號版面配置區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D8DA9DAA-006C-4F4B-980E-E3DF019B24E2}" type="slidenum">
              <a:rPr lang="en-US" altLang="zh-TW" noProof="0" smtClean="0"/>
              <a:pPr/>
              <a:t>‹#›</a:t>
            </a:fld>
            <a:endParaRPr lang="zh-TW" altLang="en-US" noProof="0">
              <a:latin typeface="Microsoft JhengHei UI" panose="020B0604030504040204" pitchFamily="34" charset="-120"/>
              <a:ea typeface="Microsoft JhengHei UI" panose="020B0604030504040204" pitchFamily="34" charset="-120"/>
            </a:endParaRPr>
          </a:p>
        </p:txBody>
      </p:sp>
      <p:cxnSp>
        <p:nvCxnSpPr>
          <p:cNvPr id="6" name="直線接點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en-US" altLang="zh-TW" noProof="0"/>
              <a:t>20XX/9/3</a:t>
            </a:r>
            <a:endParaRPr lang="zh-TW" altLang="en-US" noProof="0">
              <a:latin typeface="Microsoft JhengHei UI" panose="020B0604030504040204" pitchFamily="34" charset="-120"/>
              <a:ea typeface="Microsoft JhengHei UI" panose="020B0604030504040204" pitchFamily="34" charset="-120"/>
            </a:endParaRPr>
          </a:p>
        </p:txBody>
      </p:sp>
      <p:sp>
        <p:nvSpPr>
          <p:cNvPr id="3" name="頁尾版面配置區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noProof="0"/>
              <a:t>簡報標題</a:t>
            </a:r>
            <a:endParaRPr lang="zh-TW" altLang="en-US" noProof="0">
              <a:latin typeface="Microsoft JhengHei UI" panose="020B0604030504040204" pitchFamily="34" charset="-120"/>
              <a:ea typeface="Microsoft JhengHei UI" panose="020B0604030504040204" pitchFamily="34" charset="-120"/>
            </a:endParaRPr>
          </a:p>
        </p:txBody>
      </p:sp>
      <p:sp>
        <p:nvSpPr>
          <p:cNvPr id="4" name="投影片編號版面配置區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D8DA9DAA-006C-4F4B-980E-E3DF019B24E2}" type="slidenum">
              <a:rPr lang="en-US" altLang="zh-TW" noProof="0" smtClean="0"/>
              <a:pPr/>
              <a:t>‹#›</a:t>
            </a:fld>
            <a:endParaRPr lang="zh-TW" altLang="en-US" noProof="0">
              <a:latin typeface="Microsoft JhengHei UI" panose="020B0604030504040204" pitchFamily="34" charset="-120"/>
              <a:ea typeface="Microsoft JhengHei UI" panose="020B0604030504040204" pitchFamily="34" charset="-120"/>
            </a:endParaRPr>
          </a:p>
        </p:txBody>
      </p:sp>
      <p:cxnSp>
        <p:nvCxnSpPr>
          <p:cNvPr id="5" name="直線接點​​(S)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預留位置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atin typeface="Microsoft JhengHei UI" panose="020B0604030504040204" pitchFamily="34" charset="-120"/>
                <a:ea typeface="Microsoft JhengHei UI" panose="020B0604030504040204" pitchFamily="34" charset="-120"/>
              </a:defRPr>
            </a:lvl1pPr>
            <a:lvl2pPr>
              <a:defRPr sz="2800">
                <a:latin typeface="Microsoft JhengHei UI" panose="020B0604030504040204" pitchFamily="34" charset="-120"/>
                <a:ea typeface="Microsoft JhengHei UI" panose="020B0604030504040204" pitchFamily="34" charset="-120"/>
              </a:defRPr>
            </a:lvl2pPr>
            <a:lvl3pPr>
              <a:defRPr sz="2400">
                <a:latin typeface="Microsoft JhengHei UI" panose="020B0604030504040204" pitchFamily="34" charset="-120"/>
                <a:ea typeface="Microsoft JhengHei UI" panose="020B0604030504040204" pitchFamily="34" charset="-120"/>
              </a:defRPr>
            </a:lvl3pPr>
            <a:lvl4pPr>
              <a:defRPr sz="2000">
                <a:latin typeface="Microsoft JhengHei UI" panose="020B0604030504040204" pitchFamily="34" charset="-120"/>
                <a:ea typeface="Microsoft JhengHei UI" panose="020B0604030504040204" pitchFamily="34" charset="-120"/>
              </a:defRPr>
            </a:lvl4pPr>
            <a:lvl5pPr>
              <a:defRPr sz="2000">
                <a:latin typeface="Microsoft JhengHei UI" panose="020B0604030504040204" pitchFamily="34" charset="-120"/>
                <a:ea typeface="Microsoft JhengHei UI" panose="020B0604030504040204" pitchFamily="34" charset="-120"/>
              </a:defRPr>
            </a:lvl5pPr>
            <a:lvl6pPr>
              <a:defRPr sz="2000"/>
            </a:lvl6pPr>
            <a:lvl7pPr>
              <a:defRPr sz="2000"/>
            </a:lvl7pPr>
            <a:lvl8pPr>
              <a:defRPr sz="2000"/>
            </a:lvl8pPr>
            <a:lvl9pPr>
              <a:defRPr sz="20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文字預留位置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atin typeface="Microsoft JhengHei UI" panose="020B0604030504040204" pitchFamily="34" charset="-120"/>
                <a:ea typeface="Microsoft JhengHei UI"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sp>
        <p:nvSpPr>
          <p:cNvPr id="5" name="日期版面配置區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en-US" altLang="zh-TW" noProof="0"/>
              <a:t>20XX/9/3</a:t>
            </a:r>
            <a:endParaRPr lang="zh-TW" altLang="en-US" noProof="0">
              <a:latin typeface="Microsoft JhengHei UI" panose="020B0604030504040204" pitchFamily="34" charset="-120"/>
              <a:ea typeface="Microsoft JhengHei UI" panose="020B0604030504040204" pitchFamily="34" charset="-120"/>
            </a:endParaRPr>
          </a:p>
        </p:txBody>
      </p:sp>
      <p:sp>
        <p:nvSpPr>
          <p:cNvPr id="6" name="頁尾版面配置區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noProof="0"/>
              <a:t>簡報標題</a:t>
            </a:r>
            <a:endParaRPr lang="zh-TW" altLang="en-US" noProof="0">
              <a:latin typeface="Microsoft JhengHei UI" panose="020B0604030504040204" pitchFamily="34" charset="-120"/>
              <a:ea typeface="Microsoft JhengHei UI" panose="020B0604030504040204" pitchFamily="34" charset="-120"/>
            </a:endParaRPr>
          </a:p>
        </p:txBody>
      </p:sp>
      <p:sp>
        <p:nvSpPr>
          <p:cNvPr id="7" name="投影片編號版面配置區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D8DA9DAA-006C-4F4B-980E-E3DF019B24E2}" type="slidenum">
              <a:rPr lang="en-US" altLang="zh-TW" noProof="0" smtClean="0"/>
              <a:pPr/>
              <a:t>‹#›</a:t>
            </a:fld>
            <a:endParaRPr lang="zh-TW" altLang="en-US" noProof="0">
              <a:latin typeface="Microsoft JhengHei UI" panose="020B0604030504040204" pitchFamily="34" charset="-120"/>
              <a:ea typeface="Microsoft JhengHei UI" panose="020B0604030504040204" pitchFamily="34" charset="-120"/>
            </a:endParaRPr>
          </a:p>
        </p:txBody>
      </p:sp>
      <p:cxnSp>
        <p:nvCxnSpPr>
          <p:cNvPr id="8" name="直線接點​​(S)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圖片預留位置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atin typeface="Microsoft JhengHei UI" panose="020B0604030504040204" pitchFamily="34" charset="-120"/>
                <a:ea typeface="Microsoft JhengHei UI" panose="020B0604030504040204"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a:t>按一下圖示以新增圖片</a:t>
            </a:r>
          </a:p>
        </p:txBody>
      </p:sp>
      <p:sp>
        <p:nvSpPr>
          <p:cNvPr id="4" name="文字預留位置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atin typeface="Microsoft JhengHei UI" panose="020B0604030504040204" pitchFamily="34" charset="-120"/>
                <a:ea typeface="Microsoft JhengHei UI"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sp>
        <p:nvSpPr>
          <p:cNvPr id="5" name="日期版面配置區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en-US" altLang="zh-TW" noProof="0"/>
              <a:t>20XX/9/3</a:t>
            </a:r>
            <a:endParaRPr lang="zh-TW" altLang="en-US" noProof="0">
              <a:latin typeface="Microsoft JhengHei UI" panose="020B0604030504040204" pitchFamily="34" charset="-120"/>
              <a:ea typeface="Microsoft JhengHei UI" panose="020B0604030504040204" pitchFamily="34" charset="-120"/>
            </a:endParaRPr>
          </a:p>
        </p:txBody>
      </p:sp>
      <p:sp>
        <p:nvSpPr>
          <p:cNvPr id="6" name="頁尾版面配置區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noProof="0"/>
              <a:t>簡報標題</a:t>
            </a:r>
            <a:endParaRPr lang="zh-TW" altLang="en-US" noProof="0">
              <a:latin typeface="Microsoft JhengHei UI" panose="020B0604030504040204" pitchFamily="34" charset="-120"/>
              <a:ea typeface="Microsoft JhengHei UI" panose="020B0604030504040204" pitchFamily="34" charset="-120"/>
            </a:endParaRPr>
          </a:p>
        </p:txBody>
      </p:sp>
      <p:sp>
        <p:nvSpPr>
          <p:cNvPr id="7" name="投影片編號版面配置區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D8DA9DAA-006C-4F4B-980E-E3DF019B24E2}" type="slidenum">
              <a:rPr lang="en-US" altLang="zh-TW" noProof="0" smtClean="0"/>
              <a:pPr/>
              <a:t>‹#›</a:t>
            </a:fld>
            <a:endParaRPr lang="zh-TW" altLang="en-US" noProof="0">
              <a:latin typeface="Microsoft JhengHei UI" panose="020B0604030504040204" pitchFamily="34" charset="-120"/>
              <a:ea typeface="Microsoft JhengHei UI" panose="020B0604030504040204" pitchFamily="34" charset="-120"/>
            </a:endParaRPr>
          </a:p>
        </p:txBody>
      </p:sp>
      <p:cxnSp>
        <p:nvCxnSpPr>
          <p:cNvPr id="8" name="直線接點​​(S)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標題 2 投影片">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副標題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5641848" y="4700016"/>
            <a:ext cx="5093208" cy="1197864"/>
          </a:xfrm>
        </p:spPr>
        <p:txBody>
          <a:bodyPr rtlCol="0">
            <a:normAutofit/>
          </a:bodyPr>
          <a:lstStyle>
            <a:lvl1pPr marL="0" indent="0" algn="r">
              <a:buNone/>
              <a:defRPr sz="2000">
                <a:solidFill>
                  <a:schemeClr val="bg1"/>
                </a:solidFill>
                <a:latin typeface="Microsoft JhengHei UI" panose="020B0604030504040204" pitchFamily="34" charset="-120"/>
                <a:ea typeface="Microsoft JhengHei U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a:t>按一下以編輯母片副標題樣式</a:t>
            </a:r>
          </a:p>
        </p:txBody>
      </p:sp>
      <p:cxnSp>
        <p:nvCxnSpPr>
          <p:cNvPr id="9" name="直線接點​​(S)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圖形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21" name="圖形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23" name="圖形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只有標題">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圖片版面配置區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2" name="標題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職稱</a:t>
            </a:r>
          </a:p>
        </p:txBody>
      </p:sp>
      <p:sp>
        <p:nvSpPr>
          <p:cNvPr id="3" name="日期版面配置區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r>
              <a:rPr lang="en-US" altLang="zh-TW" noProof="0"/>
              <a:t>20XX/9/3</a:t>
            </a:r>
            <a:endParaRPr lang="zh-TW" altLang="en-US" noProof="0">
              <a:latin typeface="Microsoft JhengHei UI" panose="020B0604030504040204" pitchFamily="34" charset="-120"/>
              <a:ea typeface="Microsoft JhengHei UI" panose="020B0604030504040204" pitchFamily="34" charset="-120"/>
            </a:endParaRPr>
          </a:p>
        </p:txBody>
      </p:sp>
      <p:sp>
        <p:nvSpPr>
          <p:cNvPr id="4" name="頁尾版面配置區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r>
              <a:rPr lang="zh-TW" altLang="en-US" noProof="0"/>
              <a:t>簡報標題</a:t>
            </a:r>
            <a:endParaRPr lang="zh-TW" altLang="en-US" noProof="0">
              <a:latin typeface="Microsoft JhengHei UI" panose="020B0604030504040204" pitchFamily="34" charset="-120"/>
              <a:ea typeface="Microsoft JhengHei UI" panose="020B0604030504040204" pitchFamily="34" charset="-120"/>
            </a:endParaRPr>
          </a:p>
        </p:txBody>
      </p:sp>
      <p:sp>
        <p:nvSpPr>
          <p:cNvPr id="5" name="投影片編號版面配置區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fld id="{D8DA9DAA-006C-4F4B-980E-E3DF019B24E2}" type="slidenum">
              <a:rPr lang="en-US" altLang="zh-TW" noProof="0" smtClean="0"/>
              <a:pPr/>
              <a:t>‹#›</a:t>
            </a:fld>
            <a:endParaRPr lang="zh-TW" altLang="en-US" noProof="0">
              <a:latin typeface="Microsoft JhengHei UI" panose="020B0604030504040204" pitchFamily="34" charset="-120"/>
              <a:ea typeface="Microsoft JhengHei UI" panose="020B0604030504040204" pitchFamily="34" charset="-120"/>
            </a:endParaRPr>
          </a:p>
        </p:txBody>
      </p:sp>
      <p:cxnSp>
        <p:nvCxnSpPr>
          <p:cNvPr id="14" name="直線接點​​(S)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文字版面配置區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按一下以編輯母片文字樣式</a:t>
            </a:r>
          </a:p>
        </p:txBody>
      </p:sp>
      <p:sp>
        <p:nvSpPr>
          <p:cNvPr id="11" name="圖形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13" name="圖形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17" name="圖形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標題及內容">
    <p:spTree>
      <p:nvGrpSpPr>
        <p:cNvPr id="1" name=""/>
        <p:cNvGrpSpPr/>
        <p:nvPr/>
      </p:nvGrpSpPr>
      <p:grpSpPr>
        <a:xfrm>
          <a:off x="0" y="0"/>
          <a:ext cx="0" cy="0"/>
          <a:chOff x="0" y="0"/>
          <a:chExt cx="0" cy="0"/>
        </a:xfrm>
      </p:grpSpPr>
      <p:sp>
        <p:nvSpPr>
          <p:cNvPr id="15" name="圖片版面配置區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2" name="標題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atin typeface="Microsoft JhengHei UI" panose="020B0604030504040204" pitchFamily="34" charset="-120"/>
                <a:ea typeface="Microsoft JhengHei UI" panose="020B0604030504040204" pitchFamily="34" charset="-120"/>
              </a:defRPr>
            </a:lvl1pPr>
            <a:lvl2pPr marL="228600">
              <a:defRPr sz="1800">
                <a:latin typeface="Microsoft JhengHei UI" panose="020B0604030504040204" pitchFamily="34" charset="-120"/>
                <a:ea typeface="Microsoft JhengHei UI" panose="020B0604030504040204" pitchFamily="34" charset="-120"/>
              </a:defRPr>
            </a:lvl2pPr>
            <a:lvl3pPr marL="457200">
              <a:defRPr sz="1600">
                <a:latin typeface="Microsoft JhengHei UI" panose="020B0604030504040204" pitchFamily="34" charset="-120"/>
                <a:ea typeface="Microsoft JhengHei UI" panose="020B0604030504040204" pitchFamily="34" charset="-120"/>
              </a:defRPr>
            </a:lvl3pPr>
            <a:lvl4pPr marL="685800">
              <a:defRPr sz="1400">
                <a:latin typeface="Microsoft JhengHei UI" panose="020B0604030504040204" pitchFamily="34" charset="-120"/>
                <a:ea typeface="Microsoft JhengHei UI" panose="020B0604030504040204" pitchFamily="34" charset="-120"/>
              </a:defRPr>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p:txBody>
      </p:sp>
      <p:sp>
        <p:nvSpPr>
          <p:cNvPr id="4" name="日期版面配置區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latin typeface="Microsoft JhengHei UI" panose="020B0604030504040204" pitchFamily="34" charset="-120"/>
                <a:ea typeface="Microsoft JhengHei UI" panose="020B0604030504040204" pitchFamily="34" charset="-120"/>
              </a:defRPr>
            </a:lvl1pPr>
          </a:lstStyle>
          <a:p>
            <a:r>
              <a:rPr lang="en-US" altLang="zh-TW" noProof="0"/>
              <a:t>20XX/9/3</a:t>
            </a:r>
            <a:endParaRPr lang="zh-TW" altLang="en-US" noProof="0">
              <a:latin typeface="Microsoft JhengHei UI" panose="020B0604030504040204" pitchFamily="34" charset="-120"/>
              <a:ea typeface="Microsoft JhengHei UI" panose="020B0604030504040204" pitchFamily="34" charset="-120"/>
            </a:endParaRPr>
          </a:p>
        </p:txBody>
      </p:sp>
      <p:sp>
        <p:nvSpPr>
          <p:cNvPr id="5" name="頁尾版面配置區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latin typeface="Microsoft JhengHei UI" panose="020B0604030504040204" pitchFamily="34" charset="-120"/>
                <a:ea typeface="Microsoft JhengHei UI" panose="020B0604030504040204" pitchFamily="34" charset="-120"/>
              </a:defRPr>
            </a:lvl1pPr>
          </a:lstStyle>
          <a:p>
            <a:r>
              <a:rPr lang="zh-TW" altLang="en-US" noProof="0"/>
              <a:t>簡報標題</a:t>
            </a:r>
            <a:endParaRPr lang="zh-TW" altLang="en-US" noProof="0">
              <a:latin typeface="Microsoft JhengHei UI" panose="020B0604030504040204" pitchFamily="34" charset="-120"/>
              <a:ea typeface="Microsoft JhengHei UI" panose="020B0604030504040204" pitchFamily="34" charset="-120"/>
            </a:endParaRPr>
          </a:p>
        </p:txBody>
      </p:sp>
      <p:sp>
        <p:nvSpPr>
          <p:cNvPr id="6" name="投影片編號版面配置區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latin typeface="Microsoft JhengHei UI" panose="020B0604030504040204" pitchFamily="34" charset="-120"/>
                <a:ea typeface="Microsoft JhengHei UI" panose="020B0604030504040204" pitchFamily="34" charset="-120"/>
              </a:defRPr>
            </a:lvl1pPr>
          </a:lstStyle>
          <a:p>
            <a:fld id="{D8DA9DAA-006C-4F4B-980E-E3DF019B24E2}" type="slidenum">
              <a:rPr lang="en-US" altLang="zh-TW" noProof="0" smtClean="0"/>
              <a:pPr/>
              <a:t>‹#›</a:t>
            </a:fld>
            <a:endParaRPr lang="zh-TW" altLang="en-US" noProof="0">
              <a:latin typeface="Microsoft JhengHei UI" panose="020B0604030504040204" pitchFamily="34" charset="-120"/>
              <a:ea typeface="Microsoft JhengHei UI" panose="020B0604030504040204" pitchFamily="34" charset="-120"/>
            </a:endParaRPr>
          </a:p>
        </p:txBody>
      </p:sp>
      <p:cxnSp>
        <p:nvCxnSpPr>
          <p:cNvPr id="9" name="直線接點​​(S)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圖形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19" name="圖形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章節標題">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副標題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7048" y="3858768"/>
            <a:ext cx="9144000" cy="1325880"/>
          </a:xfrm>
        </p:spPr>
        <p:txBody>
          <a:bodyPr rtlCol="0">
            <a:normAutofit/>
          </a:bodyPr>
          <a:lstStyle>
            <a:lvl1pPr marL="0" indent="0" algn="ctr">
              <a:buNone/>
              <a:defRPr sz="2000">
                <a:solidFill>
                  <a:schemeClr val="bg1"/>
                </a:solidFill>
                <a:latin typeface="Microsoft JhengHei UI" panose="020B0604030504040204" pitchFamily="34" charset="-120"/>
                <a:ea typeface="Microsoft JhengHei U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a:t>按一下以編輯母片副標題樣式</a:t>
            </a:r>
          </a:p>
        </p:txBody>
      </p:sp>
      <p:sp>
        <p:nvSpPr>
          <p:cNvPr id="4" name="圖形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5" name="圖形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6" name="圖形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7" name="圖形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11" name="圖形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13" name="圖形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預留位置 2">
            <a:extLst>
              <a:ext uri="{FF2B5EF4-FFF2-40B4-BE49-F238E27FC236}">
                <a16:creationId xmlns:a16="http://schemas.microsoft.com/office/drawing/2014/main" id="{628CABF8-19D8-4F3C-994F-4D35EC7A2C3E}"/>
              </a:ext>
            </a:extLst>
          </p:cNvPr>
          <p:cNvSpPr>
            <a:spLocks noGrp="1"/>
          </p:cNvSpPr>
          <p:nvPr>
            <p:ph idx="1"/>
          </p:nvPr>
        </p:nvSpPr>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6" name="投影片編號預留位置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D8DA9DAA-006C-4F4B-980E-E3DF019B24E2}" type="slidenum">
              <a:rPr lang="en-US" altLang="zh-TW" noProof="0" smtClean="0"/>
              <a:pPr/>
              <a:t>‹#›</a:t>
            </a:fld>
            <a:endParaRPr lang="zh-TW" altLang="en-US" noProof="0">
              <a:latin typeface="Microsoft JhengHei UI" panose="020B0604030504040204" pitchFamily="34" charset="-120"/>
              <a:ea typeface="Microsoft JhengHei UI" panose="020B0604030504040204" pitchFamily="34" charset="-120"/>
            </a:endParaRPr>
          </a:p>
        </p:txBody>
      </p:sp>
      <p:cxnSp>
        <p:nvCxnSpPr>
          <p:cNvPr id="7" name="直線接點​​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副標題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5" y="4498848"/>
            <a:ext cx="4434835" cy="510474"/>
          </a:xfrm>
        </p:spPr>
        <p:txBody>
          <a:bodyPr rtlCol="0"/>
          <a:lstStyle>
            <a:lvl1pPr marL="0" indent="0" algn="l">
              <a:lnSpc>
                <a:spcPct val="110000"/>
              </a:lnSpc>
              <a:buNone/>
              <a:defRPr sz="1800">
                <a:latin typeface="Microsoft JhengHei UI" panose="020B0604030504040204" pitchFamily="34" charset="-120"/>
                <a:ea typeface="Microsoft JhengHei U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a:t>按一下以編輯母片副標題樣式</a:t>
            </a:r>
          </a:p>
        </p:txBody>
      </p:sp>
      <p:sp>
        <p:nvSpPr>
          <p:cNvPr id="5" name="頁尾版面配置區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latin typeface="Microsoft JhengHei UI" panose="020B0604030504040204" pitchFamily="34" charset="-120"/>
                <a:ea typeface="Microsoft JhengHei UI" panose="020B0604030504040204" pitchFamily="34" charset="-120"/>
              </a:defRPr>
            </a:lvl1pPr>
          </a:lstStyle>
          <a:p>
            <a:r>
              <a:rPr lang="zh-TW" altLang="en-US" noProof="0"/>
              <a:t>簡報標題</a:t>
            </a:r>
            <a:endParaRPr lang="zh-TW" altLang="en-US" noProof="0">
              <a:latin typeface="Microsoft JhengHei UI" panose="020B0604030504040204" pitchFamily="34" charset="-120"/>
              <a:ea typeface="Microsoft JhengHei UI" panose="020B0604030504040204" pitchFamily="34" charset="-120"/>
            </a:endParaRPr>
          </a:p>
        </p:txBody>
      </p:sp>
      <p:sp>
        <p:nvSpPr>
          <p:cNvPr id="6" name="投影片編號預留位置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latin typeface="Microsoft JhengHei UI" panose="020B0604030504040204" pitchFamily="34" charset="-120"/>
                <a:ea typeface="Microsoft JhengHei UI" panose="020B0604030504040204" pitchFamily="34" charset="-120"/>
              </a:defRPr>
            </a:lvl1pPr>
          </a:lstStyle>
          <a:p>
            <a:fld id="{D8DA9DAA-006C-4F4B-980E-E3DF019B24E2}" type="slidenum">
              <a:rPr lang="en-US" altLang="zh-TW" noProof="0" smtClean="0"/>
              <a:pPr/>
              <a:t>‹#›</a:t>
            </a:fld>
            <a:endParaRPr lang="zh-TW" altLang="en-US" noProof="0">
              <a:latin typeface="Microsoft JhengHei UI" panose="020B0604030504040204" pitchFamily="34" charset="-120"/>
              <a:ea typeface="Microsoft JhengHei UI" panose="020B0604030504040204" pitchFamily="34" charset="-120"/>
            </a:endParaRPr>
          </a:p>
        </p:txBody>
      </p:sp>
      <p:cxnSp>
        <p:nvCxnSpPr>
          <p:cNvPr id="7" name="直線接點​​(S)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3" name="圖片版面配置區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標題與內容">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職稱</a:t>
            </a:r>
          </a:p>
        </p:txBody>
      </p:sp>
      <p:sp>
        <p:nvSpPr>
          <p:cNvPr id="3" name="內容版面配置區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vl2pPr>
              <a:defRPr>
                <a:solidFill>
                  <a:schemeClr val="bg1"/>
                </a:solidFill>
                <a:latin typeface="Microsoft JhengHei UI" panose="020B0604030504040204" pitchFamily="34" charset="-120"/>
                <a:ea typeface="Microsoft JhengHei UI" panose="020B0604030504040204" pitchFamily="34" charset="-120"/>
              </a:defRPr>
            </a:lvl2pPr>
            <a:lvl3pPr>
              <a:defRPr>
                <a:solidFill>
                  <a:schemeClr val="bg1"/>
                </a:solidFill>
                <a:latin typeface="Microsoft JhengHei UI" panose="020B0604030504040204" pitchFamily="34" charset="-120"/>
                <a:ea typeface="Microsoft JhengHei UI" panose="020B0604030504040204" pitchFamily="34" charset="-120"/>
              </a:defRPr>
            </a:lvl3pPr>
            <a:lvl4pPr>
              <a:defRPr>
                <a:solidFill>
                  <a:schemeClr val="bg1"/>
                </a:solidFill>
                <a:latin typeface="Microsoft JhengHei UI" panose="020B0604030504040204" pitchFamily="34" charset="-120"/>
                <a:ea typeface="Microsoft JhengHei UI" panose="020B0604030504040204" pitchFamily="34" charset="-120"/>
              </a:defRPr>
            </a:lvl4pPr>
            <a:lvl5pPr>
              <a:defRPr>
                <a:solidFill>
                  <a:schemeClr val="bg1"/>
                </a:solidFill>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日期版面配置區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r>
              <a:rPr lang="en-US" altLang="zh-TW" noProof="0"/>
              <a:t>20XX/9/3</a:t>
            </a:r>
            <a:endParaRPr lang="zh-TW" altLang="en-US" noProof="0">
              <a:latin typeface="Microsoft JhengHei UI" panose="020B0604030504040204" pitchFamily="34" charset="-120"/>
              <a:ea typeface="Microsoft JhengHei UI" panose="020B0604030504040204" pitchFamily="34" charset="-120"/>
            </a:endParaRPr>
          </a:p>
        </p:txBody>
      </p:sp>
      <p:sp>
        <p:nvSpPr>
          <p:cNvPr id="5" name="頁尾版面配置區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r>
              <a:rPr lang="zh-TW" altLang="en-US" noProof="0"/>
              <a:t>簡報標題</a:t>
            </a:r>
            <a:endParaRPr lang="zh-TW" altLang="en-US" noProof="0">
              <a:latin typeface="Microsoft JhengHei UI" panose="020B0604030504040204" pitchFamily="34" charset="-120"/>
              <a:ea typeface="Microsoft JhengHei UI" panose="020B0604030504040204" pitchFamily="34" charset="-120"/>
            </a:endParaRPr>
          </a:p>
        </p:txBody>
      </p:sp>
      <p:sp>
        <p:nvSpPr>
          <p:cNvPr id="6" name="投影片編號版面配置區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fld id="{D8DA9DAA-006C-4F4B-980E-E3DF019B24E2}" type="slidenum">
              <a:rPr lang="en-US" altLang="zh-TW" noProof="0" smtClean="0"/>
              <a:pPr/>
              <a:t>‹#›</a:t>
            </a:fld>
            <a:endParaRPr lang="zh-TW" altLang="en-US" noProof="0">
              <a:latin typeface="Microsoft JhengHei UI" panose="020B0604030504040204" pitchFamily="34" charset="-120"/>
              <a:ea typeface="Microsoft JhengHei UI" panose="020B0604030504040204" pitchFamily="34" charset="-120"/>
            </a:endParaRPr>
          </a:p>
        </p:txBody>
      </p:sp>
      <p:sp>
        <p:nvSpPr>
          <p:cNvPr id="9" name="圖形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11" name="圖形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兩項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atin typeface="Microsoft JhengHei UI" panose="020B0604030504040204" pitchFamily="34" charset="-120"/>
                <a:ea typeface="Microsoft JhengHei UI" panose="020B0604030504040204" pitchFamily="34" charset="-120"/>
              </a:defRPr>
            </a:lvl1pPr>
            <a:lvl2pPr>
              <a:defRPr sz="2000">
                <a:latin typeface="Microsoft JhengHei UI" panose="020B0604030504040204" pitchFamily="34" charset="-120"/>
                <a:ea typeface="Microsoft JhengHei UI" panose="020B0604030504040204" pitchFamily="34" charset="-120"/>
              </a:defRPr>
            </a:lvl2pPr>
            <a:lvl3pPr>
              <a:defRPr sz="1800">
                <a:latin typeface="Microsoft JhengHei UI" panose="020B0604030504040204" pitchFamily="34" charset="-120"/>
                <a:ea typeface="Microsoft JhengHei UI" panose="020B0604030504040204" pitchFamily="34" charset="-120"/>
              </a:defRPr>
            </a:lvl3pPr>
            <a:lvl4pPr>
              <a:defRPr sz="1600">
                <a:latin typeface="Microsoft JhengHei UI" panose="020B0604030504040204" pitchFamily="34" charset="-120"/>
                <a:ea typeface="Microsoft JhengHei UI" panose="020B0604030504040204" pitchFamily="34" charset="-120"/>
              </a:defRPr>
            </a:lvl4pPr>
            <a:lvl5pPr>
              <a:defRPr sz="16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內容預留位置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atin typeface="Microsoft JhengHei UI" panose="020B0604030504040204" pitchFamily="34" charset="-120"/>
                <a:ea typeface="Microsoft JhengHei UI" panose="020B0604030504040204" pitchFamily="34" charset="-120"/>
              </a:defRPr>
            </a:lvl1pPr>
            <a:lvl2pPr>
              <a:defRPr sz="2000">
                <a:latin typeface="Microsoft JhengHei UI" panose="020B0604030504040204" pitchFamily="34" charset="-120"/>
                <a:ea typeface="Microsoft JhengHei UI" panose="020B0604030504040204" pitchFamily="34" charset="-120"/>
              </a:defRPr>
            </a:lvl2pPr>
            <a:lvl3pPr>
              <a:defRPr sz="1800">
                <a:latin typeface="Microsoft JhengHei UI" panose="020B0604030504040204" pitchFamily="34" charset="-120"/>
                <a:ea typeface="Microsoft JhengHei UI" panose="020B0604030504040204" pitchFamily="34" charset="-120"/>
              </a:defRPr>
            </a:lvl3pPr>
            <a:lvl4pPr>
              <a:defRPr sz="1600">
                <a:latin typeface="Microsoft JhengHei UI" panose="020B0604030504040204" pitchFamily="34" charset="-120"/>
                <a:ea typeface="Microsoft JhengHei UI" panose="020B0604030504040204" pitchFamily="34" charset="-120"/>
              </a:defRPr>
            </a:lvl4pPr>
            <a:lvl5pPr>
              <a:defRPr sz="16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cxnSp>
        <p:nvCxnSpPr>
          <p:cNvPr id="8" name="直線接點​​(S)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圖形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12" name="圖形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14" name="圖形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日期版面配置區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latin typeface="Microsoft JhengHei UI" panose="020B0604030504040204" pitchFamily="34" charset="-120"/>
                <a:ea typeface="Microsoft JhengHei UI" panose="020B0604030504040204" pitchFamily="34" charset="-120"/>
              </a:defRPr>
            </a:lvl1pPr>
          </a:lstStyle>
          <a:p>
            <a:r>
              <a:rPr lang="en-US" altLang="zh-TW" noProof="0"/>
              <a:t>20XX/9/3</a:t>
            </a:r>
            <a:endParaRPr lang="zh-TW" altLang="en-US" noProof="0">
              <a:latin typeface="Microsoft JhengHei UI" panose="020B0604030504040204" pitchFamily="34" charset="-120"/>
              <a:ea typeface="Microsoft JhengHei UI" panose="020B0604030504040204" pitchFamily="34" charset="-120"/>
            </a:endParaRPr>
          </a:p>
        </p:txBody>
      </p:sp>
      <p:sp>
        <p:nvSpPr>
          <p:cNvPr id="5" name="頁尾版面配置區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latin typeface="Microsoft JhengHei UI" panose="020B0604030504040204" pitchFamily="34" charset="-120"/>
                <a:ea typeface="Microsoft JhengHei UI" panose="020B0604030504040204" pitchFamily="34" charset="-120"/>
              </a:defRPr>
            </a:lvl1pPr>
          </a:lstStyle>
          <a:p>
            <a:r>
              <a:rPr lang="zh-TW" altLang="en-US" noProof="0"/>
              <a:t>簡報標題</a:t>
            </a:r>
            <a:endParaRPr lang="zh-TW" altLang="en-US" noProof="0">
              <a:latin typeface="Microsoft JhengHei UI" panose="020B0604030504040204" pitchFamily="34" charset="-120"/>
              <a:ea typeface="Microsoft JhengHei UI" panose="020B0604030504040204" pitchFamily="34" charset="-120"/>
            </a:endParaRPr>
          </a:p>
        </p:txBody>
      </p:sp>
      <p:sp>
        <p:nvSpPr>
          <p:cNvPr id="6" name="投影片編號版面配置區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latin typeface="Microsoft JhengHei UI" panose="020B0604030504040204" pitchFamily="34" charset="-120"/>
                <a:ea typeface="Microsoft JhengHei UI" panose="020B0604030504040204" pitchFamily="34" charset="-120"/>
              </a:defRPr>
            </a:lvl1pPr>
          </a:lstStyle>
          <a:p>
            <a:fld id="{D8DA9DAA-006C-4F4B-980E-E3DF019B24E2}" type="slidenum">
              <a:rPr lang="en-US" altLang="zh-TW" noProof="0" smtClean="0"/>
              <a:pPr/>
              <a:t>‹#›</a:t>
            </a:fld>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icrosoft JhengHei UI" panose="020B0604030504040204" pitchFamily="34" charset="-120"/>
          <a:ea typeface="Microsoft JhengHei UI"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hyperlink" Target="https://docs.djangoproject.com/en/4.1/" TargetMode="External"/><Relationship Id="rId4" Type="http://schemas.openxmlformats.org/officeDocument/2006/relationships/hyperlink" Target="https://getbootstrap.com/docs/5.2/getting-started/introdu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A9968B-2619-4F71-AB00-4C493E120805}"/>
              </a:ext>
            </a:extLst>
          </p:cNvPr>
          <p:cNvSpPr>
            <a:spLocks noGrp="1"/>
          </p:cNvSpPr>
          <p:nvPr>
            <p:ph type="ctrTitle"/>
          </p:nvPr>
        </p:nvSpPr>
        <p:spPr/>
        <p:txBody>
          <a:bodyPr rtlCol="0"/>
          <a:lstStyle/>
          <a:p>
            <a:pPr rtl="0"/>
            <a:r>
              <a:rPr lang="zh-TW" altLang="en-US" sz="5400" spc="400" dirty="0">
                <a:solidFill>
                  <a:schemeClr val="bg1"/>
                </a:solidFill>
                <a:latin typeface="Microsoft JhengHei UI" panose="020B0604030504040204" pitchFamily="34" charset="-120"/>
                <a:ea typeface="Microsoft JhengHei UI" panose="020B0604030504040204" pitchFamily="34" charset="-120"/>
              </a:rPr>
              <a:t>木葉商店</a:t>
            </a:r>
            <a:endParaRPr lang="zh-TW" altLang="en-US" dirty="0">
              <a:latin typeface="Microsoft JhengHei UI" panose="020B0604030504040204" pitchFamily="34" charset="-120"/>
              <a:ea typeface="Microsoft JhengHei UI" panose="020B0604030504040204" pitchFamily="34" charset="-120"/>
            </a:endParaRPr>
          </a:p>
        </p:txBody>
      </p:sp>
      <p:sp>
        <p:nvSpPr>
          <p:cNvPr id="3" name="副標題 2">
            <a:extLst>
              <a:ext uri="{FF2B5EF4-FFF2-40B4-BE49-F238E27FC236}">
                <a16:creationId xmlns:a16="http://schemas.microsoft.com/office/drawing/2014/main" id="{A5F14073-9F68-4B7E-A576-26899D58C7A9}"/>
              </a:ext>
            </a:extLst>
          </p:cNvPr>
          <p:cNvSpPr>
            <a:spLocks noGrp="1"/>
          </p:cNvSpPr>
          <p:nvPr>
            <p:ph type="subTitle" idx="1"/>
          </p:nvPr>
        </p:nvSpPr>
        <p:spPr/>
        <p:txBody>
          <a:bodyPr rtlCol="0"/>
          <a:lstStyle/>
          <a:p>
            <a:pPr rtl="0"/>
            <a:r>
              <a:rPr lang="en-US" altLang="zh-TW" sz="2000" b="1" dirty="0">
                <a:solidFill>
                  <a:schemeClr val="bg1"/>
                </a:solidFill>
                <a:latin typeface="Microsoft JhengHei UI" panose="020B0604030504040204" pitchFamily="34" charset="-120"/>
                <a:ea typeface="Microsoft JhengHei UI" panose="020B0604030504040204" pitchFamily="34" charset="-120"/>
              </a:rPr>
              <a:t>111</a:t>
            </a:r>
            <a:r>
              <a:rPr lang="zh-TW" altLang="en-US" sz="2000" b="1" dirty="0">
                <a:solidFill>
                  <a:schemeClr val="bg1"/>
                </a:solidFill>
                <a:latin typeface="Microsoft JhengHei UI" panose="020B0604030504040204" pitchFamily="34" charset="-120"/>
                <a:ea typeface="Microsoft JhengHei UI" panose="020B0604030504040204" pitchFamily="34" charset="-120"/>
              </a:rPr>
              <a:t>年物聯網開發與行動裝置應用</a:t>
            </a:r>
            <a:r>
              <a:rPr lang="en-US" altLang="zh-TW" sz="2000" b="1" dirty="0">
                <a:solidFill>
                  <a:schemeClr val="bg1"/>
                </a:solidFill>
                <a:latin typeface="Microsoft JhengHei UI" panose="020B0604030504040204" pitchFamily="34" charset="-120"/>
                <a:ea typeface="Microsoft JhengHei UI" panose="020B0604030504040204" pitchFamily="34" charset="-120"/>
              </a:rPr>
              <a:t>01</a:t>
            </a:r>
            <a:r>
              <a:rPr lang="zh-TW" altLang="en-US" sz="2000" b="1" dirty="0">
                <a:solidFill>
                  <a:schemeClr val="bg1"/>
                </a:solidFill>
                <a:latin typeface="Microsoft JhengHei UI" panose="020B0604030504040204" pitchFamily="34" charset="-120"/>
                <a:ea typeface="Microsoft JhengHei UI" panose="020B0604030504040204" pitchFamily="34" charset="-120"/>
              </a:rPr>
              <a:t>期</a:t>
            </a:r>
            <a:endParaRPr lang="en-US" altLang="zh-TW" sz="2000" b="1" dirty="0">
              <a:solidFill>
                <a:schemeClr val="bg1"/>
              </a:solidFill>
              <a:latin typeface="Microsoft JhengHei UI" panose="020B0604030504040204" pitchFamily="34" charset="-120"/>
              <a:ea typeface="Microsoft JhengHei UI" panose="020B0604030504040204" pitchFamily="34" charset="-120"/>
            </a:endParaRPr>
          </a:p>
          <a:p>
            <a:pPr rtl="0"/>
            <a:r>
              <a:rPr lang="zh-TW" altLang="en-US" b="1" dirty="0"/>
              <a:t>學員</a:t>
            </a:r>
            <a:r>
              <a:rPr lang="en-US" altLang="zh-TW" b="1" dirty="0"/>
              <a:t>:</a:t>
            </a:r>
            <a:r>
              <a:rPr lang="zh-TW" altLang="en-US" b="1" dirty="0"/>
              <a:t> 許漢昇、賴彥谷、蔡孟軒</a:t>
            </a:r>
            <a:endParaRPr lang="en-US" altLang="zh-TW" b="1" dirty="0"/>
          </a:p>
          <a:p>
            <a:pPr rtl="0"/>
            <a:r>
              <a:rPr lang="zh-TW" altLang="en-US" b="1" dirty="0">
                <a:latin typeface="Microsoft JhengHei UI" panose="020B0604030504040204" pitchFamily="34" charset="-120"/>
                <a:ea typeface="Microsoft JhengHei UI" panose="020B0604030504040204" pitchFamily="34" charset="-120"/>
              </a:rPr>
              <a:t>指定老師</a:t>
            </a:r>
            <a:r>
              <a:rPr lang="en-US" altLang="zh-TW" b="1" dirty="0">
                <a:latin typeface="Microsoft JhengHei UI" panose="020B0604030504040204" pitchFamily="34" charset="-120"/>
                <a:ea typeface="Microsoft JhengHei UI" panose="020B0604030504040204" pitchFamily="34" charset="-120"/>
              </a:rPr>
              <a:t>:</a:t>
            </a:r>
            <a:r>
              <a:rPr lang="zh-TW" altLang="en-US" b="1" dirty="0">
                <a:latin typeface="Microsoft JhengHei UI" panose="020B0604030504040204" pitchFamily="34" charset="-120"/>
                <a:ea typeface="Microsoft JhengHei UI" panose="020B0604030504040204" pitchFamily="34" charset="-120"/>
              </a:rPr>
              <a:t> </a:t>
            </a:r>
            <a:r>
              <a:rPr lang="zh-TW" altLang="en-US" b="1" dirty="0"/>
              <a:t>葉呈祥 高秀娟 楊宗祐 鍾啟仁</a:t>
            </a:r>
            <a:endParaRPr lang="zh-TW" altLang="en-US" b="1"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版面配置區 21">
            <a:extLst>
              <a:ext uri="{FF2B5EF4-FFF2-40B4-BE49-F238E27FC236}">
                <a16:creationId xmlns:a16="http://schemas.microsoft.com/office/drawing/2014/main" id="{692474E6-3035-46B8-9C05-9B4204E8ED39}"/>
              </a:ext>
            </a:extLst>
          </p:cNvPr>
          <p:cNvSpPr>
            <a:spLocks noGrp="1"/>
          </p:cNvSpPr>
          <p:nvPr>
            <p:ph type="dt" sz="half" idx="10"/>
          </p:nvPr>
        </p:nvSpPr>
        <p:spPr/>
        <p:txBody>
          <a:bodyPr rtlCol="0"/>
          <a:lstStyle/>
          <a:p>
            <a:pPr rtl="0"/>
            <a:r>
              <a:rPr lang="en-US" altLang="zh-TW" dirty="0">
                <a:latin typeface="Microsoft JhengHei UI" panose="020B0604030504040204" pitchFamily="34" charset="-120"/>
                <a:ea typeface="Microsoft JhengHei UI" panose="020B0604030504040204" pitchFamily="34" charset="-120"/>
              </a:rPr>
              <a:t>2022/10/07</a:t>
            </a:r>
          </a:p>
        </p:txBody>
      </p:sp>
      <p:sp>
        <p:nvSpPr>
          <p:cNvPr id="24" name="投影片編號版面配置區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rtlCol="0"/>
          <a:lstStyle/>
          <a:p>
            <a:pPr rtl="0"/>
            <a:fld id="{D8DA9DAA-006C-4F4B-980E-E3DF019B24E2}" type="slidenum">
              <a:rPr lang="en-US" altLang="zh-TW" smtClean="0">
                <a:latin typeface="Microsoft JhengHei UI" panose="020B0604030504040204" pitchFamily="34" charset="-120"/>
                <a:ea typeface="Microsoft JhengHei UI" panose="020B0604030504040204" pitchFamily="34" charset="-120"/>
              </a:rPr>
              <a:pPr rtl="0"/>
              <a:t>10</a:t>
            </a:fld>
            <a:endParaRPr lang="zh-TW" altLang="en-US">
              <a:latin typeface="Microsoft JhengHei UI" panose="020B0604030504040204" pitchFamily="34" charset="-120"/>
              <a:ea typeface="Microsoft JhengHei UI" panose="020B0604030504040204" pitchFamily="34" charset="-120"/>
            </a:endParaRPr>
          </a:p>
        </p:txBody>
      </p:sp>
      <p:sp>
        <p:nvSpPr>
          <p:cNvPr id="23" name="頁尾版面配置區 22">
            <a:extLst>
              <a:ext uri="{FF2B5EF4-FFF2-40B4-BE49-F238E27FC236}">
                <a16:creationId xmlns:a16="http://schemas.microsoft.com/office/drawing/2014/main" id="{DE8D546E-0F46-4CC0-B2B1-8B2430D00C0C}"/>
              </a:ext>
            </a:extLst>
          </p:cNvPr>
          <p:cNvSpPr>
            <a:spLocks noGrp="1"/>
          </p:cNvSpPr>
          <p:nvPr>
            <p:ph type="ftr" sz="quarter" idx="11"/>
          </p:nvPr>
        </p:nvSpPr>
        <p:spPr/>
        <p:txBody>
          <a:bodyPr rtlCol="0"/>
          <a:lstStyle/>
          <a:p>
            <a:pPr rtl="0"/>
            <a:r>
              <a:rPr lang="zh-TW" altLang="en-US" sz="1200" spc="400" dirty="0">
                <a:solidFill>
                  <a:schemeClr val="bg1"/>
                </a:solidFill>
                <a:latin typeface="Microsoft JhengHei UI" panose="020B0604030504040204" pitchFamily="34" charset="-120"/>
                <a:ea typeface="Microsoft JhengHei UI" panose="020B0604030504040204" pitchFamily="34" charset="-120"/>
              </a:rPr>
              <a:t>木葉商店</a:t>
            </a:r>
            <a:endParaRPr lang="zh-TW" altLang="en-US" dirty="0">
              <a:latin typeface="Microsoft JhengHei UI" panose="020B0604030504040204" pitchFamily="34" charset="-120"/>
              <a:ea typeface="Microsoft JhengHei UI" panose="020B0604030504040204" pitchFamily="34" charset="-120"/>
            </a:endParaRPr>
          </a:p>
        </p:txBody>
      </p:sp>
      <p:pic>
        <p:nvPicPr>
          <p:cNvPr id="9" name="圖片版面配置區 8" descr="日落時的群山">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3"/>
          <a:srcRect t="41" b="41"/>
          <a:stretch/>
        </p:blipFill>
        <p:spPr/>
      </p:pic>
      <p:pic>
        <p:nvPicPr>
          <p:cNvPr id="11" name="圖片版面配置區 10" descr="日落時的群山">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4"/>
          <a:srcRect t="347" b="347"/>
          <a:stretch/>
        </p:blipFill>
        <p:spPr/>
      </p:pic>
      <p:sp>
        <p:nvSpPr>
          <p:cNvPr id="6" name="標題 5">
            <a:extLst>
              <a:ext uri="{FF2B5EF4-FFF2-40B4-BE49-F238E27FC236}">
                <a16:creationId xmlns:a16="http://schemas.microsoft.com/office/drawing/2014/main" id="{FF777B66-94CB-491C-AC6B-BDAC98E21D57}"/>
              </a:ext>
            </a:extLst>
          </p:cNvPr>
          <p:cNvSpPr>
            <a:spLocks noGrp="1"/>
          </p:cNvSpPr>
          <p:nvPr>
            <p:ph type="title"/>
          </p:nvPr>
        </p:nvSpPr>
        <p:spPr>
          <a:xfrm>
            <a:off x="6229352" y="1383638"/>
            <a:ext cx="5276088" cy="2276856"/>
          </a:xfrm>
        </p:spPr>
        <p:txBody>
          <a:bodyPr rtlCol="0"/>
          <a:lstStyle/>
          <a:p>
            <a:pPr rtl="0"/>
            <a:r>
              <a:rPr lang="zh-TW" altLang="en-US" b="0" i="0" dirty="0">
                <a:effectLst/>
                <a:latin typeface="museo-sans-rounded"/>
              </a:rPr>
              <a:t>感謝你們的聆聽</a:t>
            </a:r>
            <a:r>
              <a:rPr lang="en-US" altLang="zh-TW" b="0" i="0" dirty="0">
                <a:effectLst/>
                <a:latin typeface="museo-sans-rounded"/>
              </a:rPr>
              <a:t>!!</a:t>
            </a:r>
            <a:endParaRPr lang="zh-TW" altLang="en-US" dirty="0">
              <a:latin typeface="Microsoft JhengHei UI" panose="020B0604030504040204" pitchFamily="34" charset="-120"/>
              <a:ea typeface="Microsoft JhengHei UI" panose="020B0604030504040204" pitchFamily="34" charset="-120"/>
            </a:endParaRPr>
          </a:p>
        </p:txBody>
      </p:sp>
      <p:pic>
        <p:nvPicPr>
          <p:cNvPr id="15" name="圖片版面配置區 14" descr="暮色中的群山">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5"/>
          <a:srcRect l="16" r="16"/>
          <a:stretch/>
        </p:blipFill>
        <p:spPr/>
      </p:pic>
      <p:pic>
        <p:nvPicPr>
          <p:cNvPr id="13" name="圖片版面配置區 12" descr="黎明前夜空下的群山">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6"/>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0115FF41-AFA4-4D25-AB42-AB034F4B4FEC}"/>
              </a:ext>
            </a:extLst>
          </p:cNvPr>
          <p:cNvSpPr>
            <a:spLocks noGrp="1"/>
          </p:cNvSpPr>
          <p:nvPr>
            <p:ph type="title"/>
          </p:nvPr>
        </p:nvSpPr>
        <p:spPr/>
        <p:txBody>
          <a:bodyPr rtlCol="0"/>
          <a:lstStyle/>
          <a:p>
            <a:pPr rtl="0"/>
            <a:r>
              <a:rPr lang="zh-TW" altLang="en-US" sz="5400" dirty="0">
                <a:latin typeface="Microsoft JhengHei UI" panose="020B0604030504040204" pitchFamily="34" charset="-120"/>
                <a:ea typeface="Microsoft JhengHei UI" panose="020B0604030504040204" pitchFamily="34" charset="-120"/>
              </a:rPr>
              <a:t>目錄</a:t>
            </a:r>
            <a:endParaRPr lang="zh-TW" altLang="en-US" dirty="0">
              <a:latin typeface="Microsoft JhengHei UI" panose="020B0604030504040204" pitchFamily="34" charset="-120"/>
              <a:ea typeface="Microsoft JhengHei UI" panose="020B0604030504040204" pitchFamily="34" charset="-120"/>
            </a:endParaRPr>
          </a:p>
        </p:txBody>
      </p:sp>
      <p:sp>
        <p:nvSpPr>
          <p:cNvPr id="4" name="內容版面配置區 3">
            <a:extLst>
              <a:ext uri="{FF2B5EF4-FFF2-40B4-BE49-F238E27FC236}">
                <a16:creationId xmlns:a16="http://schemas.microsoft.com/office/drawing/2014/main" id="{B0881FA9-F3B0-4912-B0E1-352094195C30}"/>
              </a:ext>
            </a:extLst>
          </p:cNvPr>
          <p:cNvSpPr>
            <a:spLocks noGrp="1"/>
          </p:cNvSpPr>
          <p:nvPr>
            <p:ph idx="1"/>
          </p:nvPr>
        </p:nvSpPr>
        <p:spPr/>
        <p:txBody>
          <a:bodyPr rtlCol="0">
            <a:normAutofit/>
          </a:bodyPr>
          <a:lstStyle/>
          <a:p>
            <a:pPr marL="457200" indent="-457200" rtl="0">
              <a:buFont typeface="+mj-lt"/>
              <a:buAutoNum type="arabicPeriod"/>
            </a:pPr>
            <a:r>
              <a:rPr lang="zh-TW" altLang="en-US" dirty="0"/>
              <a:t>動機與目的</a:t>
            </a:r>
            <a:endParaRPr lang="en-US" altLang="zh-TW" dirty="0"/>
          </a:p>
          <a:p>
            <a:pPr marL="457200" indent="-457200" rtl="0">
              <a:buFont typeface="+mj-lt"/>
              <a:buAutoNum type="arabicPeriod"/>
            </a:pPr>
            <a:r>
              <a:rPr lang="zh-TW" altLang="en-US" dirty="0">
                <a:latin typeface="Microsoft JhengHei UI" panose="020B0604030504040204" pitchFamily="34" charset="-120"/>
                <a:ea typeface="Microsoft JhengHei UI" panose="020B0604030504040204" pitchFamily="34" charset="-120"/>
              </a:rPr>
              <a:t>開發工具</a:t>
            </a:r>
            <a:endParaRPr lang="en-US" altLang="zh-TW" dirty="0">
              <a:latin typeface="Microsoft JhengHei UI" panose="020B0604030504040204" pitchFamily="34" charset="-120"/>
              <a:ea typeface="Microsoft JhengHei UI" panose="020B0604030504040204" pitchFamily="34" charset="-120"/>
            </a:endParaRPr>
          </a:p>
          <a:p>
            <a:pPr marL="457200" indent="-457200" rtl="0">
              <a:buFont typeface="+mj-lt"/>
              <a:buAutoNum type="arabicPeriod"/>
            </a:pPr>
            <a:r>
              <a:rPr lang="zh-TW" altLang="en-US" dirty="0"/>
              <a:t>系統架構</a:t>
            </a:r>
            <a:endParaRPr lang="en-US" altLang="zh-TW" dirty="0"/>
          </a:p>
          <a:p>
            <a:pPr marL="457200" indent="-457200">
              <a:buFont typeface="+mj-lt"/>
              <a:buAutoNum type="arabicPeriod"/>
            </a:pPr>
            <a:r>
              <a:rPr lang="zh-TW" altLang="en-US" dirty="0"/>
              <a:t>成果</a:t>
            </a:r>
            <a:endParaRPr lang="en-US" altLang="zh-TW" dirty="0"/>
          </a:p>
          <a:p>
            <a:pPr marL="457200" indent="-457200" rtl="0">
              <a:buFont typeface="+mj-lt"/>
              <a:buAutoNum type="arabicPeriod"/>
            </a:pPr>
            <a:r>
              <a:rPr lang="zh-TW" altLang="en-US" dirty="0"/>
              <a:t>未來發展</a:t>
            </a:r>
            <a:endParaRPr lang="en-US" altLang="zh-TW" dirty="0"/>
          </a:p>
          <a:p>
            <a:pPr marL="457200" indent="-457200" rtl="0">
              <a:buFont typeface="+mj-lt"/>
              <a:buAutoNum type="arabicPeriod"/>
            </a:pPr>
            <a:r>
              <a:rPr lang="zh-TW" altLang="en-US" dirty="0"/>
              <a:t>參考文獻</a:t>
            </a:r>
            <a:endParaRPr lang="en-US" altLang="zh-TW" dirty="0"/>
          </a:p>
        </p:txBody>
      </p:sp>
      <p:pic>
        <p:nvPicPr>
          <p:cNvPr id="8" name="圖片版面配置區 7" descr="黎明前夜空下的群山">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3"/>
          <a:srcRect l="71" r="71"/>
          <a:stretch/>
        </p:blipFill>
        <p:spPr/>
      </p:pic>
      <p:sp>
        <p:nvSpPr>
          <p:cNvPr id="9" name="日期版面配置區 8">
            <a:extLst>
              <a:ext uri="{FF2B5EF4-FFF2-40B4-BE49-F238E27FC236}">
                <a16:creationId xmlns:a16="http://schemas.microsoft.com/office/drawing/2014/main" id="{D45C472E-4078-40A0-83A2-652E8356EDCB}"/>
              </a:ext>
            </a:extLst>
          </p:cNvPr>
          <p:cNvSpPr>
            <a:spLocks noGrp="1"/>
          </p:cNvSpPr>
          <p:nvPr>
            <p:ph type="dt" sz="half" idx="10"/>
          </p:nvPr>
        </p:nvSpPr>
        <p:spPr/>
        <p:txBody>
          <a:bodyPr rtlCol="0"/>
          <a:lstStyle/>
          <a:p>
            <a:pPr rtl="0"/>
            <a:r>
              <a:rPr lang="en-US" altLang="zh-TW" dirty="0">
                <a:latin typeface="Microsoft JhengHei UI" panose="020B0604030504040204" pitchFamily="34" charset="-120"/>
                <a:ea typeface="Microsoft JhengHei UI" panose="020B0604030504040204" pitchFamily="34" charset="-120"/>
              </a:rPr>
              <a:t>2022/10/07</a:t>
            </a:r>
          </a:p>
        </p:txBody>
      </p:sp>
      <p:sp>
        <p:nvSpPr>
          <p:cNvPr id="10" name="頁尾版面配置區 9">
            <a:extLst>
              <a:ext uri="{FF2B5EF4-FFF2-40B4-BE49-F238E27FC236}">
                <a16:creationId xmlns:a16="http://schemas.microsoft.com/office/drawing/2014/main" id="{A8C7C3A0-5E78-49C8-B8D4-F3DF62B2BC93}"/>
              </a:ext>
            </a:extLst>
          </p:cNvPr>
          <p:cNvSpPr>
            <a:spLocks noGrp="1"/>
          </p:cNvSpPr>
          <p:nvPr>
            <p:ph type="ftr" sz="quarter" idx="11"/>
          </p:nvPr>
        </p:nvSpPr>
        <p:spPr/>
        <p:txBody>
          <a:bodyPr rtlCol="0"/>
          <a:lstStyle/>
          <a:p>
            <a:pPr rtl="0"/>
            <a:r>
              <a:rPr lang="zh-TW" altLang="en-US" dirty="0">
                <a:latin typeface="Microsoft JhengHei UI" panose="020B0604030504040204" pitchFamily="34" charset="-120"/>
                <a:ea typeface="Microsoft JhengHei UI" panose="020B0604030504040204" pitchFamily="34" charset="-120"/>
              </a:rPr>
              <a:t>購物網站</a:t>
            </a:r>
          </a:p>
        </p:txBody>
      </p:sp>
      <p:sp>
        <p:nvSpPr>
          <p:cNvPr id="11" name="投影片編號版面配置區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en-US" altLang="zh-TW" smtClean="0">
                <a:latin typeface="Microsoft JhengHei UI" panose="020B0604030504040204" pitchFamily="34" charset="-120"/>
                <a:ea typeface="Microsoft JhengHei UI" panose="020B0604030504040204" pitchFamily="34" charset="-120"/>
              </a:rPr>
              <a:pPr rtl="0"/>
              <a:t>2</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653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F2FB0B-15EC-453B-BC9B-69AD35DDCEA3}"/>
              </a:ext>
            </a:extLst>
          </p:cNvPr>
          <p:cNvSpPr>
            <a:spLocks noGrp="1"/>
          </p:cNvSpPr>
          <p:nvPr>
            <p:ph type="ctrTitle"/>
          </p:nvPr>
        </p:nvSpPr>
        <p:spPr>
          <a:xfrm>
            <a:off x="1524000" y="71021"/>
            <a:ext cx="9144000" cy="1109709"/>
          </a:xfrm>
        </p:spPr>
        <p:txBody>
          <a:bodyPr rtlCol="0">
            <a:normAutofit/>
          </a:bodyPr>
          <a:lstStyle/>
          <a:p>
            <a:pPr rtl="0"/>
            <a:r>
              <a:rPr lang="zh-TW" altLang="en-US" sz="5400" dirty="0">
                <a:latin typeface="Microsoft JhengHei UI" panose="020B0604030504040204" pitchFamily="34" charset="-120"/>
                <a:ea typeface="Microsoft JhengHei UI" panose="020B0604030504040204" pitchFamily="34" charset="-120"/>
              </a:rPr>
              <a:t>動機與目的</a:t>
            </a:r>
          </a:p>
        </p:txBody>
      </p:sp>
      <p:sp>
        <p:nvSpPr>
          <p:cNvPr id="3" name="副標題 2">
            <a:extLst>
              <a:ext uri="{FF2B5EF4-FFF2-40B4-BE49-F238E27FC236}">
                <a16:creationId xmlns:a16="http://schemas.microsoft.com/office/drawing/2014/main" id="{05408798-0DB3-46BF-880E-7BB904D700F6}"/>
              </a:ext>
            </a:extLst>
          </p:cNvPr>
          <p:cNvSpPr>
            <a:spLocks noGrp="1"/>
          </p:cNvSpPr>
          <p:nvPr>
            <p:ph type="subTitle" idx="1"/>
          </p:nvPr>
        </p:nvSpPr>
        <p:spPr>
          <a:xfrm>
            <a:off x="1884460" y="1242874"/>
            <a:ext cx="8611262" cy="4882718"/>
          </a:xfrm>
        </p:spPr>
        <p:txBody>
          <a:bodyPr rtlCol="0"/>
          <a:lstStyle/>
          <a:p>
            <a:pPr algn="l" rtl="0"/>
            <a:endParaRPr lang="en-US" altLang="zh-TW" dirty="0">
              <a:latin typeface="Microsoft JhengHei UI" panose="020B0604030504040204" pitchFamily="34" charset="-120"/>
              <a:ea typeface="Microsoft JhengHei UI" panose="020B0604030504040204" pitchFamily="34" charset="-120"/>
            </a:endParaRPr>
          </a:p>
          <a:p>
            <a:pPr algn="l" rtl="0"/>
            <a:r>
              <a:rPr lang="zh-TW" altLang="en-US" sz="2800" dirty="0">
                <a:latin typeface="Microsoft JhengHei UI" panose="020B0604030504040204" pitchFamily="34" charset="-120"/>
                <a:ea typeface="Microsoft JhengHei UI" panose="020B0604030504040204" pitchFamily="34" charset="-120"/>
              </a:rPr>
              <a:t>動機</a:t>
            </a:r>
            <a:r>
              <a:rPr lang="en-US" altLang="zh-TW" sz="2800" dirty="0">
                <a:latin typeface="Microsoft JhengHei UI" panose="020B0604030504040204" pitchFamily="34" charset="-120"/>
                <a:ea typeface="Microsoft JhengHei UI" panose="020B0604030504040204" pitchFamily="34" charset="-120"/>
              </a:rPr>
              <a:t>:</a:t>
            </a:r>
          </a:p>
          <a:p>
            <a:pPr algn="just"/>
            <a:r>
              <a:rPr lang="zh-TW" altLang="en-US" sz="1800" kern="100" dirty="0">
                <a:effectLst/>
                <a:latin typeface="Times New Roman" panose="02020603050405020304" pitchFamily="18" charset="0"/>
                <a:ea typeface="標楷體" panose="03000509000000000000" pitchFamily="65" charset="-120"/>
              </a:rPr>
              <a:t>    </a:t>
            </a:r>
            <a:r>
              <a:rPr lang="zh-TW" altLang="zh-TW" sz="1800" kern="100" dirty="0">
                <a:effectLst/>
                <a:latin typeface="Times New Roman" panose="02020603050405020304" pitchFamily="18" charset="0"/>
                <a:ea typeface="標楷體" panose="03000509000000000000" pitchFamily="65" charset="-120"/>
              </a:rPr>
              <a:t>自疫情爆發以來人們的生活與工作習慣已大幅改變，</a:t>
            </a:r>
            <a:r>
              <a:rPr lang="en-US" altLang="zh-TW" sz="1800" kern="100" dirty="0">
                <a:effectLst/>
                <a:latin typeface="Times New Roman" panose="02020603050405020304" pitchFamily="18" charset="0"/>
                <a:ea typeface="標楷體" panose="03000509000000000000" pitchFamily="65" charset="-120"/>
              </a:rPr>
              <a:t>work from home</a:t>
            </a:r>
            <a:r>
              <a:rPr lang="zh-TW" altLang="zh-TW" sz="1800" kern="100" dirty="0">
                <a:effectLst/>
                <a:latin typeface="Times New Roman" panose="02020603050405020304" pitchFamily="18" charset="0"/>
                <a:ea typeface="標楷體" panose="03000509000000000000" pitchFamily="65" charset="-120"/>
              </a:rPr>
              <a:t>的工作型態讓線上生活成為常態，人們網路購物的需求大增，有鑑於此，我們便以開發一款線上購物商城平台作為專題內容，以因應趨勢所需。本專題以情境式的主題設計建構購物網站，增添趣味性與開發樂趣。</a:t>
            </a:r>
            <a:endParaRPr lang="zh-TW" altLang="zh-TW" sz="1800" kern="100" dirty="0">
              <a:effectLst/>
              <a:latin typeface="Times New Roman" panose="02020603050405020304" pitchFamily="18" charset="0"/>
              <a:ea typeface="新細明體" panose="02020500000000000000" pitchFamily="18" charset="-120"/>
            </a:endParaRPr>
          </a:p>
          <a:p>
            <a:pPr algn="l" rtl="0"/>
            <a:endParaRPr lang="en-US" altLang="zh-TW" dirty="0"/>
          </a:p>
          <a:p>
            <a:pPr algn="l" rtl="0"/>
            <a:endParaRPr lang="en-US" altLang="zh-TW" dirty="0"/>
          </a:p>
          <a:p>
            <a:pPr algn="l" rtl="0"/>
            <a:r>
              <a:rPr lang="zh-TW" altLang="en-US" sz="2800" dirty="0"/>
              <a:t>目的</a:t>
            </a:r>
            <a:r>
              <a:rPr lang="en-US" altLang="zh-TW" sz="2800" dirty="0"/>
              <a:t>:</a:t>
            </a:r>
          </a:p>
          <a:p>
            <a:pPr algn="l"/>
            <a:r>
              <a:rPr lang="zh-TW" altLang="zh-TW" sz="1800" kern="100" dirty="0">
                <a:effectLst/>
                <a:latin typeface="Times New Roman" panose="02020603050405020304" pitchFamily="18" charset="0"/>
                <a:ea typeface="標楷體" panose="03000509000000000000" pitchFamily="65" charset="-120"/>
                <a:cs typeface="新細明體" panose="02020500000000000000" pitchFamily="18" charset="-120"/>
              </a:rPr>
              <a:t> </a:t>
            </a:r>
            <a:r>
              <a:rPr lang="zh-TW" altLang="en-US" sz="1800" kern="100" dirty="0">
                <a:effectLst/>
                <a:latin typeface="Times New Roman" panose="02020603050405020304" pitchFamily="18" charset="0"/>
                <a:ea typeface="標楷體" panose="03000509000000000000" pitchFamily="65" charset="-120"/>
                <a:cs typeface="新細明體" panose="02020500000000000000" pitchFamily="18" charset="-120"/>
              </a:rPr>
              <a:t>   </a:t>
            </a:r>
            <a:r>
              <a:rPr lang="zh-TW" altLang="zh-TW" sz="1800" kern="100" dirty="0">
                <a:effectLst/>
                <a:latin typeface="Times New Roman" panose="02020603050405020304" pitchFamily="18" charset="0"/>
                <a:ea typeface="標楷體" panose="03000509000000000000" pitchFamily="65" charset="-120"/>
                <a:cs typeface="新細明體" panose="02020500000000000000" pitchFamily="18" charset="-120"/>
              </a:rPr>
              <a:t>本專題開發目的在實作購物網站流程，主頁面設置商品圖像輪播吸引買家目光，並於下方列出所有商品以共挑選，進入商品頁面可以查看商品的詳細介紹並選擇購買數量後加入購物車，待買家確認購買商品無誤即可下單，買家輸入個資無誤後完成結單會發送購買成功的通知信件給買家，完成整個購買程序。</a:t>
            </a:r>
            <a:endParaRPr lang="zh-TW" altLang="zh-TW" sz="1800" kern="100" dirty="0">
              <a:effectLst/>
              <a:latin typeface="Times New Roman" panose="02020603050405020304" pitchFamily="18" charset="0"/>
              <a:ea typeface="新細明體" panose="02020500000000000000" pitchFamily="18" charset="-120"/>
            </a:endParaRPr>
          </a:p>
        </p:txBody>
      </p:sp>
    </p:spTree>
    <p:extLst>
      <p:ext uri="{BB962C8B-B14F-4D97-AF65-F5344CB8AC3E}">
        <p14:creationId xmlns:p14="http://schemas.microsoft.com/office/powerpoint/2010/main" val="222788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877749"/>
          </a:xfrm>
        </p:spPr>
        <p:txBody>
          <a:bodyPr rtlCol="0">
            <a:normAutofit/>
          </a:bodyPr>
          <a:lstStyle/>
          <a:p>
            <a:pPr rtl="0"/>
            <a:r>
              <a:rPr lang="zh-TW" altLang="en-US" dirty="0">
                <a:latin typeface="Microsoft JhengHei UI" panose="020B0604030504040204" pitchFamily="34" charset="-120"/>
                <a:ea typeface="Microsoft JhengHei UI" panose="020B0604030504040204" pitchFamily="34" charset="-120"/>
              </a:rPr>
              <a:t>開發工具</a:t>
            </a:r>
          </a:p>
        </p:txBody>
      </p:sp>
      <p:sp>
        <p:nvSpPr>
          <p:cNvPr id="9" name="投影片編號版面配置區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en-US" altLang="zh-TW" b="1" cap="all" spc="100" smtClean="0">
                <a:solidFill>
                  <a:schemeClr val="accent2"/>
                </a:solidFill>
                <a:latin typeface="Microsoft JhengHei UI" panose="020B0604030504040204" pitchFamily="34" charset="-120"/>
                <a:ea typeface="Microsoft JhengHei UI" panose="020B0604030504040204" pitchFamily="34" charset="-120"/>
              </a:rPr>
              <a:t>4</a:t>
            </a:fld>
            <a:endParaRPr lang="zh-TW" altLang="en-US" b="1" cap="all" spc="100" dirty="0">
              <a:solidFill>
                <a:schemeClr val="accent2"/>
              </a:solidFill>
              <a:latin typeface="Microsoft JhengHei UI" panose="020B0604030504040204" pitchFamily="34" charset="-120"/>
              <a:ea typeface="Microsoft JhengHei UI" panose="020B0604030504040204" pitchFamily="34" charset="-120"/>
            </a:endParaRPr>
          </a:p>
        </p:txBody>
      </p:sp>
      <p:sp>
        <p:nvSpPr>
          <p:cNvPr id="3" name="內容版面配置區 2">
            <a:extLst>
              <a:ext uri="{FF2B5EF4-FFF2-40B4-BE49-F238E27FC236}">
                <a16:creationId xmlns:a16="http://schemas.microsoft.com/office/drawing/2014/main" id="{488366BB-BF97-C029-4EAA-204753B2BD7F}"/>
              </a:ext>
            </a:extLst>
          </p:cNvPr>
          <p:cNvSpPr>
            <a:spLocks noGrp="1"/>
          </p:cNvSpPr>
          <p:nvPr>
            <p:ph idx="1"/>
          </p:nvPr>
        </p:nvSpPr>
        <p:spPr>
          <a:xfrm>
            <a:off x="838200" y="1376038"/>
            <a:ext cx="10515600" cy="5481962"/>
          </a:xfrm>
        </p:spPr>
        <p:txBody>
          <a:bodyPr>
            <a:normAutofit fontScale="77500" lnSpcReduction="20000"/>
          </a:bodyPr>
          <a:lstStyle/>
          <a:p>
            <a:pPr marL="0" indent="0">
              <a:buNone/>
            </a:pPr>
            <a:r>
              <a:rPr lang="zh-TW" altLang="en-US" sz="2000" b="1" dirty="0"/>
              <a:t>前端</a:t>
            </a:r>
            <a:endParaRPr lang="en-US" altLang="zh-TW" sz="2000" b="1" dirty="0"/>
          </a:p>
          <a:p>
            <a:r>
              <a:rPr lang="en-US" altLang="zh-TW" sz="1700" b="1" dirty="0">
                <a:solidFill>
                  <a:schemeClr val="accent5">
                    <a:lumMod val="75000"/>
                  </a:schemeClr>
                </a:solidFill>
              </a:rPr>
              <a:t>HTML</a:t>
            </a:r>
          </a:p>
          <a:p>
            <a:r>
              <a:rPr lang="en-US" altLang="zh-TW" sz="1700" b="1" dirty="0">
                <a:solidFill>
                  <a:schemeClr val="accent5">
                    <a:lumMod val="75000"/>
                  </a:schemeClr>
                </a:solidFill>
              </a:rPr>
              <a:t>CSS</a:t>
            </a:r>
          </a:p>
          <a:p>
            <a:r>
              <a:rPr lang="en-US" altLang="zh-TW" sz="1700" b="1" dirty="0">
                <a:solidFill>
                  <a:schemeClr val="accent5">
                    <a:lumMod val="75000"/>
                  </a:schemeClr>
                </a:solidFill>
              </a:rPr>
              <a:t>Bootstrap</a:t>
            </a:r>
          </a:p>
          <a:p>
            <a:r>
              <a:rPr lang="en-US" altLang="zh-TW" sz="1700" b="1" dirty="0">
                <a:solidFill>
                  <a:schemeClr val="accent5">
                    <a:lumMod val="75000"/>
                  </a:schemeClr>
                </a:solidFill>
              </a:rPr>
              <a:t>JavaScript</a:t>
            </a:r>
          </a:p>
          <a:p>
            <a:pPr marL="0" indent="0">
              <a:buNone/>
            </a:pPr>
            <a:r>
              <a:rPr lang="zh-TW" altLang="en-US" sz="2000" b="1" dirty="0"/>
              <a:t>開發軟體</a:t>
            </a:r>
            <a:endParaRPr lang="en-US" altLang="zh-TW" sz="2000" b="1" dirty="0"/>
          </a:p>
          <a:p>
            <a:r>
              <a:rPr lang="en-US" altLang="zh-TW" sz="1700" b="1" dirty="0" err="1">
                <a:solidFill>
                  <a:schemeClr val="accent5">
                    <a:lumMod val="75000"/>
                  </a:schemeClr>
                </a:solidFill>
              </a:rPr>
              <a:t>VScode</a:t>
            </a:r>
            <a:endParaRPr lang="en-US" altLang="zh-TW" sz="1700" b="1" dirty="0">
              <a:solidFill>
                <a:schemeClr val="accent5">
                  <a:lumMod val="75000"/>
                </a:schemeClr>
              </a:solidFill>
            </a:endParaRPr>
          </a:p>
          <a:p>
            <a:pPr marL="0" indent="0">
              <a:buNone/>
            </a:pPr>
            <a:r>
              <a:rPr lang="zh-TW" altLang="en-US" sz="2000" b="1" dirty="0"/>
              <a:t>版本控制</a:t>
            </a:r>
            <a:endParaRPr lang="en-US" altLang="zh-TW" sz="2000" b="1" dirty="0"/>
          </a:p>
          <a:p>
            <a:r>
              <a:rPr lang="en-US" altLang="zh-TW" sz="2000" b="1" dirty="0">
                <a:solidFill>
                  <a:schemeClr val="accent5">
                    <a:lumMod val="75000"/>
                  </a:schemeClr>
                </a:solidFill>
              </a:rPr>
              <a:t>Git</a:t>
            </a:r>
          </a:p>
          <a:p>
            <a:r>
              <a:rPr lang="en-US" altLang="zh-TW" sz="2000" b="1" dirty="0">
                <a:solidFill>
                  <a:schemeClr val="accent5">
                    <a:lumMod val="75000"/>
                  </a:schemeClr>
                </a:solidFill>
              </a:rPr>
              <a:t>GitHub</a:t>
            </a:r>
          </a:p>
          <a:p>
            <a:pPr marL="0" indent="0">
              <a:buNone/>
            </a:pPr>
            <a:r>
              <a:rPr lang="zh-TW" altLang="en-US" sz="2000" b="1" dirty="0"/>
              <a:t>資料庫</a:t>
            </a:r>
            <a:endParaRPr lang="en-US" altLang="zh-TW" sz="2000" b="1" dirty="0"/>
          </a:p>
          <a:p>
            <a:r>
              <a:rPr lang="en-US" altLang="zh-TW" sz="2000" b="1" dirty="0">
                <a:solidFill>
                  <a:schemeClr val="accent5">
                    <a:lumMod val="75000"/>
                  </a:schemeClr>
                </a:solidFill>
              </a:rPr>
              <a:t>MariaDB</a:t>
            </a:r>
          </a:p>
          <a:p>
            <a:r>
              <a:rPr lang="en-US" altLang="zh-TW" sz="2000" b="1" dirty="0">
                <a:solidFill>
                  <a:schemeClr val="accent5">
                    <a:lumMod val="75000"/>
                  </a:schemeClr>
                </a:solidFill>
              </a:rPr>
              <a:t>ORM</a:t>
            </a:r>
          </a:p>
          <a:p>
            <a:pPr marL="0" indent="0">
              <a:buNone/>
            </a:pPr>
            <a:r>
              <a:rPr lang="en-US" altLang="zh-TW" sz="2000" b="1" dirty="0"/>
              <a:t>Web</a:t>
            </a:r>
            <a:r>
              <a:rPr lang="zh-TW" altLang="en-US" sz="2000" b="1" dirty="0"/>
              <a:t>應用框架</a:t>
            </a:r>
            <a:endParaRPr lang="en-US" altLang="zh-TW" sz="2000" b="1" dirty="0"/>
          </a:p>
          <a:p>
            <a:r>
              <a:rPr lang="en-US" altLang="zh-TW" sz="2000" b="1" dirty="0">
                <a:solidFill>
                  <a:schemeClr val="accent5">
                    <a:lumMod val="75000"/>
                  </a:schemeClr>
                </a:solidFill>
              </a:rPr>
              <a:t>Django</a:t>
            </a:r>
          </a:p>
          <a:p>
            <a:pPr marL="0" indent="0">
              <a:buNone/>
            </a:pPr>
            <a:r>
              <a:rPr lang="zh-TW" altLang="en-US" sz="2000" b="1" dirty="0"/>
              <a:t>程式語言</a:t>
            </a:r>
            <a:endParaRPr lang="en-US" altLang="zh-TW" sz="2000" b="1" dirty="0"/>
          </a:p>
          <a:p>
            <a:pPr marL="0" indent="0">
              <a:buNone/>
            </a:pPr>
            <a:r>
              <a:rPr lang="en-US" altLang="zh-TW" sz="2000" b="1" dirty="0">
                <a:solidFill>
                  <a:schemeClr val="accent5">
                    <a:lumMod val="75000"/>
                  </a:schemeClr>
                </a:solidFill>
              </a:rPr>
              <a:t>Python</a:t>
            </a:r>
          </a:p>
          <a:p>
            <a:pPr marL="0" indent="0">
              <a:buNone/>
            </a:pPr>
            <a:r>
              <a:rPr lang="en-US" altLang="zh-TW" sz="2000" b="1" dirty="0">
                <a:solidFill>
                  <a:schemeClr val="accent5">
                    <a:lumMod val="75000"/>
                  </a:schemeClr>
                </a:solidFill>
              </a:rPr>
              <a:t>Java</a:t>
            </a:r>
          </a:p>
          <a:p>
            <a:pPr marL="180000" indent="0">
              <a:lnSpc>
                <a:spcPct val="50000"/>
              </a:lnSpc>
              <a:buNone/>
            </a:pPr>
            <a:r>
              <a:rPr lang="zh-TW" altLang="en-US" dirty="0"/>
              <a:t>  </a:t>
            </a:r>
            <a:endParaRPr lang="zh-TW" altLang="en-US" sz="1600" dirty="0"/>
          </a:p>
        </p:txBody>
      </p:sp>
    </p:spTree>
    <p:extLst>
      <p:ext uri="{BB962C8B-B14F-4D97-AF65-F5344CB8AC3E}">
        <p14:creationId xmlns:p14="http://schemas.microsoft.com/office/powerpoint/2010/main" val="783914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F2FB0B-15EC-453B-BC9B-69AD35DDCEA3}"/>
              </a:ext>
            </a:extLst>
          </p:cNvPr>
          <p:cNvSpPr>
            <a:spLocks noGrp="1"/>
          </p:cNvSpPr>
          <p:nvPr>
            <p:ph type="ctrTitle"/>
          </p:nvPr>
        </p:nvSpPr>
        <p:spPr>
          <a:xfrm>
            <a:off x="1524000" y="71021"/>
            <a:ext cx="9144000" cy="1109709"/>
          </a:xfrm>
        </p:spPr>
        <p:txBody>
          <a:bodyPr rtlCol="0">
            <a:normAutofit/>
          </a:bodyPr>
          <a:lstStyle/>
          <a:p>
            <a:pPr rtl="0"/>
            <a:r>
              <a:rPr lang="zh-TW" altLang="en-US" sz="5400" dirty="0"/>
              <a:t>系統架構</a:t>
            </a:r>
            <a:endParaRPr lang="zh-TW" altLang="en-US" sz="5400" dirty="0">
              <a:latin typeface="Microsoft JhengHei UI" panose="020B0604030504040204" pitchFamily="34" charset="-120"/>
              <a:ea typeface="Microsoft JhengHei UI" panose="020B0604030504040204" pitchFamily="34" charset="-120"/>
            </a:endParaRPr>
          </a:p>
        </p:txBody>
      </p:sp>
      <p:sp>
        <p:nvSpPr>
          <p:cNvPr id="3" name="副標題 2">
            <a:extLst>
              <a:ext uri="{FF2B5EF4-FFF2-40B4-BE49-F238E27FC236}">
                <a16:creationId xmlns:a16="http://schemas.microsoft.com/office/drawing/2014/main" id="{05408798-0DB3-46BF-880E-7BB904D700F6}"/>
              </a:ext>
            </a:extLst>
          </p:cNvPr>
          <p:cNvSpPr>
            <a:spLocks noGrp="1"/>
          </p:cNvSpPr>
          <p:nvPr>
            <p:ph type="subTitle" idx="1"/>
          </p:nvPr>
        </p:nvSpPr>
        <p:spPr>
          <a:xfrm>
            <a:off x="1527048" y="1012054"/>
            <a:ext cx="9144000" cy="5699464"/>
          </a:xfrm>
        </p:spPr>
        <p:txBody>
          <a:bodyPr rtlCol="0"/>
          <a:lstStyle/>
          <a:p>
            <a:pPr algn="l" rtl="0"/>
            <a:endParaRPr lang="en-US" altLang="zh-TW" dirty="0">
              <a:latin typeface="Microsoft JhengHei UI" panose="020B0604030504040204" pitchFamily="34" charset="-120"/>
              <a:ea typeface="Microsoft JhengHei UI" panose="020B0604030504040204" pitchFamily="34" charset="-120"/>
            </a:endParaRPr>
          </a:p>
          <a:p>
            <a:pPr algn="l" rtl="0"/>
            <a:endParaRPr lang="en-US" altLang="zh-TW" dirty="0"/>
          </a:p>
          <a:p>
            <a:pPr algn="l" rtl="0"/>
            <a:endParaRPr lang="en-US" altLang="zh-TW" dirty="0"/>
          </a:p>
        </p:txBody>
      </p:sp>
      <p:sp>
        <p:nvSpPr>
          <p:cNvPr id="4" name="矩形 3">
            <a:extLst>
              <a:ext uri="{FF2B5EF4-FFF2-40B4-BE49-F238E27FC236}">
                <a16:creationId xmlns:a16="http://schemas.microsoft.com/office/drawing/2014/main" id="{5F65DB15-9782-9485-9FC4-675E70EF202D}"/>
              </a:ext>
            </a:extLst>
          </p:cNvPr>
          <p:cNvSpPr/>
          <p:nvPr/>
        </p:nvSpPr>
        <p:spPr>
          <a:xfrm>
            <a:off x="5004046" y="1361147"/>
            <a:ext cx="2183907" cy="5380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dirty="0"/>
              <a:t>木葉商城</a:t>
            </a:r>
          </a:p>
        </p:txBody>
      </p:sp>
      <p:cxnSp>
        <p:nvCxnSpPr>
          <p:cNvPr id="6" name="直線接點 5">
            <a:extLst>
              <a:ext uri="{FF2B5EF4-FFF2-40B4-BE49-F238E27FC236}">
                <a16:creationId xmlns:a16="http://schemas.microsoft.com/office/drawing/2014/main" id="{62F4F78A-DF4E-97C6-53B6-CBF04347D28C}"/>
              </a:ext>
            </a:extLst>
          </p:cNvPr>
          <p:cNvCxnSpPr>
            <a:cxnSpLocks/>
            <a:stCxn id="4" idx="2"/>
          </p:cNvCxnSpPr>
          <p:nvPr/>
        </p:nvCxnSpPr>
        <p:spPr>
          <a:xfrm flipH="1">
            <a:off x="6095999" y="1899240"/>
            <a:ext cx="1" cy="833507"/>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D07BD0BF-671C-7C62-9899-2D99909EB4E8}"/>
              </a:ext>
            </a:extLst>
          </p:cNvPr>
          <p:cNvSpPr/>
          <p:nvPr/>
        </p:nvSpPr>
        <p:spPr>
          <a:xfrm>
            <a:off x="5004046" y="2464797"/>
            <a:ext cx="2183907" cy="5119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dirty="0"/>
              <a:t>首頁</a:t>
            </a:r>
          </a:p>
        </p:txBody>
      </p:sp>
      <p:sp>
        <p:nvSpPr>
          <p:cNvPr id="15" name="矩形 14">
            <a:extLst>
              <a:ext uri="{FF2B5EF4-FFF2-40B4-BE49-F238E27FC236}">
                <a16:creationId xmlns:a16="http://schemas.microsoft.com/office/drawing/2014/main" id="{90DC4452-729C-96F5-E573-758236D23CAF}"/>
              </a:ext>
            </a:extLst>
          </p:cNvPr>
          <p:cNvSpPr/>
          <p:nvPr/>
        </p:nvSpPr>
        <p:spPr>
          <a:xfrm>
            <a:off x="7736060" y="4589062"/>
            <a:ext cx="2183907" cy="5758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dirty="0"/>
              <a:t>結帳送出</a:t>
            </a:r>
            <a:r>
              <a:rPr lang="en-US" altLang="zh-TW" dirty="0"/>
              <a:t>(</a:t>
            </a:r>
            <a:r>
              <a:rPr lang="zh-TW" altLang="en-US" dirty="0"/>
              <a:t>會寄送</a:t>
            </a:r>
            <a:r>
              <a:rPr lang="en-US" altLang="zh-TW" dirty="0"/>
              <a:t>Emil</a:t>
            </a:r>
            <a:r>
              <a:rPr lang="zh-TW" altLang="en-US" dirty="0"/>
              <a:t>到買家</a:t>
            </a:r>
            <a:r>
              <a:rPr lang="en-US" altLang="zh-TW" dirty="0"/>
              <a:t>)</a:t>
            </a:r>
            <a:endParaRPr lang="zh-TW" altLang="en-US" dirty="0"/>
          </a:p>
        </p:txBody>
      </p:sp>
      <p:sp>
        <p:nvSpPr>
          <p:cNvPr id="20" name="矩形 19">
            <a:extLst>
              <a:ext uri="{FF2B5EF4-FFF2-40B4-BE49-F238E27FC236}">
                <a16:creationId xmlns:a16="http://schemas.microsoft.com/office/drawing/2014/main" id="{A5C3DED1-63B9-21AB-B1ED-1C2CC2A26BDB}"/>
              </a:ext>
            </a:extLst>
          </p:cNvPr>
          <p:cNvSpPr/>
          <p:nvPr/>
        </p:nvSpPr>
        <p:spPr>
          <a:xfrm>
            <a:off x="5004046" y="3512875"/>
            <a:ext cx="2183907" cy="5380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dirty="0"/>
              <a:t>商品資料</a:t>
            </a:r>
          </a:p>
        </p:txBody>
      </p:sp>
      <p:sp>
        <p:nvSpPr>
          <p:cNvPr id="23" name="矩形 22">
            <a:extLst>
              <a:ext uri="{FF2B5EF4-FFF2-40B4-BE49-F238E27FC236}">
                <a16:creationId xmlns:a16="http://schemas.microsoft.com/office/drawing/2014/main" id="{09673A1B-8239-98B3-E64A-B5D55C4C07FE}"/>
              </a:ext>
            </a:extLst>
          </p:cNvPr>
          <p:cNvSpPr/>
          <p:nvPr/>
        </p:nvSpPr>
        <p:spPr>
          <a:xfrm>
            <a:off x="5001084" y="4610222"/>
            <a:ext cx="2183907" cy="5119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dirty="0"/>
              <a:t>購物車</a:t>
            </a:r>
          </a:p>
        </p:txBody>
      </p:sp>
      <p:sp>
        <p:nvSpPr>
          <p:cNvPr id="26" name="矩形 25">
            <a:extLst>
              <a:ext uri="{FF2B5EF4-FFF2-40B4-BE49-F238E27FC236}">
                <a16:creationId xmlns:a16="http://schemas.microsoft.com/office/drawing/2014/main" id="{EF215C18-DD21-FAF2-8414-0BC615E4DB5E}"/>
              </a:ext>
            </a:extLst>
          </p:cNvPr>
          <p:cNvSpPr/>
          <p:nvPr/>
        </p:nvSpPr>
        <p:spPr>
          <a:xfrm>
            <a:off x="1607028" y="2414784"/>
            <a:ext cx="2183907" cy="5380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dirty="0"/>
              <a:t>會員登入</a:t>
            </a:r>
          </a:p>
        </p:txBody>
      </p:sp>
      <p:sp>
        <p:nvSpPr>
          <p:cNvPr id="27" name="箭號: 向下 26">
            <a:extLst>
              <a:ext uri="{FF2B5EF4-FFF2-40B4-BE49-F238E27FC236}">
                <a16:creationId xmlns:a16="http://schemas.microsoft.com/office/drawing/2014/main" id="{19D3BE9B-AC06-835A-82B9-7662EEF553F3}"/>
              </a:ext>
            </a:extLst>
          </p:cNvPr>
          <p:cNvSpPr/>
          <p:nvPr/>
        </p:nvSpPr>
        <p:spPr>
          <a:xfrm>
            <a:off x="5853683" y="5131530"/>
            <a:ext cx="484632" cy="538094"/>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8" name="矩形 27">
            <a:extLst>
              <a:ext uri="{FF2B5EF4-FFF2-40B4-BE49-F238E27FC236}">
                <a16:creationId xmlns:a16="http://schemas.microsoft.com/office/drawing/2014/main" id="{E3C02B9C-1D21-AFCA-44CA-F3EAD08B7CAF}"/>
              </a:ext>
            </a:extLst>
          </p:cNvPr>
          <p:cNvSpPr/>
          <p:nvPr/>
        </p:nvSpPr>
        <p:spPr>
          <a:xfrm>
            <a:off x="5001083" y="5702396"/>
            <a:ext cx="2183907" cy="5119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dirty="0"/>
              <a:t>查看訂單</a:t>
            </a:r>
          </a:p>
        </p:txBody>
      </p:sp>
      <p:sp>
        <p:nvSpPr>
          <p:cNvPr id="29" name="箭號: 向下 28">
            <a:extLst>
              <a:ext uri="{FF2B5EF4-FFF2-40B4-BE49-F238E27FC236}">
                <a16:creationId xmlns:a16="http://schemas.microsoft.com/office/drawing/2014/main" id="{57FB0803-18A0-6B44-4BB8-699B81A67EFD}"/>
              </a:ext>
            </a:extLst>
          </p:cNvPr>
          <p:cNvSpPr/>
          <p:nvPr/>
        </p:nvSpPr>
        <p:spPr>
          <a:xfrm>
            <a:off x="5853683" y="4050968"/>
            <a:ext cx="484632" cy="538094"/>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30" name="箭號: 向下 29">
            <a:extLst>
              <a:ext uri="{FF2B5EF4-FFF2-40B4-BE49-F238E27FC236}">
                <a16:creationId xmlns:a16="http://schemas.microsoft.com/office/drawing/2014/main" id="{B56744AA-4372-1BC3-5048-1AA2062DFBD8}"/>
              </a:ext>
            </a:extLst>
          </p:cNvPr>
          <p:cNvSpPr/>
          <p:nvPr/>
        </p:nvSpPr>
        <p:spPr>
          <a:xfrm>
            <a:off x="5853683" y="2979801"/>
            <a:ext cx="484632" cy="538094"/>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31" name="箭號: 向下 30">
            <a:extLst>
              <a:ext uri="{FF2B5EF4-FFF2-40B4-BE49-F238E27FC236}">
                <a16:creationId xmlns:a16="http://schemas.microsoft.com/office/drawing/2014/main" id="{12CDB5D6-F7A3-87D6-B59E-7E2A516A6057}"/>
              </a:ext>
            </a:extLst>
          </p:cNvPr>
          <p:cNvSpPr/>
          <p:nvPr/>
        </p:nvSpPr>
        <p:spPr>
          <a:xfrm rot="5400000">
            <a:off x="4171070" y="2134546"/>
            <a:ext cx="451316" cy="1211587"/>
          </a:xfrm>
          <a:prstGeom prst="downArrow">
            <a:avLst>
              <a:gd name="adj1" fmla="val 50000"/>
              <a:gd name="adj2" fmla="val 8105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32" name="箭號: 向下 31">
            <a:extLst>
              <a:ext uri="{FF2B5EF4-FFF2-40B4-BE49-F238E27FC236}">
                <a16:creationId xmlns:a16="http://schemas.microsoft.com/office/drawing/2014/main" id="{5871360C-98D8-A0A4-3960-3308AA4E85B9}"/>
              </a:ext>
            </a:extLst>
          </p:cNvPr>
          <p:cNvSpPr/>
          <p:nvPr/>
        </p:nvSpPr>
        <p:spPr>
          <a:xfrm>
            <a:off x="5853683" y="1906106"/>
            <a:ext cx="484632" cy="538094"/>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34" name="箭號: 向下 33">
            <a:extLst>
              <a:ext uri="{FF2B5EF4-FFF2-40B4-BE49-F238E27FC236}">
                <a16:creationId xmlns:a16="http://schemas.microsoft.com/office/drawing/2014/main" id="{EA60F158-442D-94CF-063F-C4A25A8A1CC0}"/>
              </a:ext>
            </a:extLst>
          </p:cNvPr>
          <p:cNvSpPr/>
          <p:nvPr/>
        </p:nvSpPr>
        <p:spPr>
          <a:xfrm rot="16200000">
            <a:off x="7218210" y="4597131"/>
            <a:ext cx="484632" cy="538094"/>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36" name="箭號: 向下 35">
            <a:extLst>
              <a:ext uri="{FF2B5EF4-FFF2-40B4-BE49-F238E27FC236}">
                <a16:creationId xmlns:a16="http://schemas.microsoft.com/office/drawing/2014/main" id="{D5044759-AB07-DAB0-ADB8-32506A47BDAA}"/>
              </a:ext>
            </a:extLst>
          </p:cNvPr>
          <p:cNvSpPr/>
          <p:nvPr/>
        </p:nvSpPr>
        <p:spPr>
          <a:xfrm>
            <a:off x="2406788" y="2974780"/>
            <a:ext cx="484632" cy="793347"/>
          </a:xfrm>
          <a:prstGeom prst="downArrow">
            <a:avLst>
              <a:gd name="adj1" fmla="val 50000"/>
              <a:gd name="adj2" fmla="val 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39" name="箭號: 向下 38">
            <a:extLst>
              <a:ext uri="{FF2B5EF4-FFF2-40B4-BE49-F238E27FC236}">
                <a16:creationId xmlns:a16="http://schemas.microsoft.com/office/drawing/2014/main" id="{1DB32743-F213-4401-8724-916E042035DC}"/>
              </a:ext>
            </a:extLst>
          </p:cNvPr>
          <p:cNvSpPr/>
          <p:nvPr/>
        </p:nvSpPr>
        <p:spPr>
          <a:xfrm>
            <a:off x="3358208" y="3477264"/>
            <a:ext cx="579740" cy="79334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45" name="箭號: 向下 44">
            <a:extLst>
              <a:ext uri="{FF2B5EF4-FFF2-40B4-BE49-F238E27FC236}">
                <a16:creationId xmlns:a16="http://schemas.microsoft.com/office/drawing/2014/main" id="{4B4AD740-EB29-66B8-7F6B-71A7205C602A}"/>
              </a:ext>
            </a:extLst>
          </p:cNvPr>
          <p:cNvSpPr/>
          <p:nvPr/>
        </p:nvSpPr>
        <p:spPr>
          <a:xfrm>
            <a:off x="1355915" y="3472381"/>
            <a:ext cx="579740" cy="79334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46" name="箭號: 向下 45">
            <a:extLst>
              <a:ext uri="{FF2B5EF4-FFF2-40B4-BE49-F238E27FC236}">
                <a16:creationId xmlns:a16="http://schemas.microsoft.com/office/drawing/2014/main" id="{0D0FE963-5D38-0913-431D-BC19E6A8731A}"/>
              </a:ext>
            </a:extLst>
          </p:cNvPr>
          <p:cNvSpPr/>
          <p:nvPr/>
        </p:nvSpPr>
        <p:spPr>
          <a:xfrm rot="5400000">
            <a:off x="2019329" y="3255705"/>
            <a:ext cx="285980" cy="729099"/>
          </a:xfrm>
          <a:prstGeom prst="downArrow">
            <a:avLst>
              <a:gd name="adj1" fmla="val 100000"/>
              <a:gd name="adj2" fmla="val 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47" name="矩形 46">
            <a:extLst>
              <a:ext uri="{FF2B5EF4-FFF2-40B4-BE49-F238E27FC236}">
                <a16:creationId xmlns:a16="http://schemas.microsoft.com/office/drawing/2014/main" id="{F3290A97-235E-1FB0-A086-840448858005}"/>
              </a:ext>
            </a:extLst>
          </p:cNvPr>
          <p:cNvSpPr/>
          <p:nvPr/>
        </p:nvSpPr>
        <p:spPr>
          <a:xfrm>
            <a:off x="2991775" y="4298053"/>
            <a:ext cx="1478461" cy="5380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dirty="0"/>
              <a:t>註冊</a:t>
            </a:r>
          </a:p>
        </p:txBody>
      </p:sp>
      <p:sp>
        <p:nvSpPr>
          <p:cNvPr id="48" name="矩形 47">
            <a:extLst>
              <a:ext uri="{FF2B5EF4-FFF2-40B4-BE49-F238E27FC236}">
                <a16:creationId xmlns:a16="http://schemas.microsoft.com/office/drawing/2014/main" id="{0B98D0DB-2CD2-3D68-A13E-425F842C6EC9}"/>
              </a:ext>
            </a:extLst>
          </p:cNvPr>
          <p:cNvSpPr/>
          <p:nvPr/>
        </p:nvSpPr>
        <p:spPr>
          <a:xfrm>
            <a:off x="982466" y="4295180"/>
            <a:ext cx="1478461" cy="5380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dirty="0"/>
              <a:t>登入</a:t>
            </a:r>
          </a:p>
        </p:txBody>
      </p:sp>
      <p:sp>
        <p:nvSpPr>
          <p:cNvPr id="49" name="箭號: 向下 48">
            <a:extLst>
              <a:ext uri="{FF2B5EF4-FFF2-40B4-BE49-F238E27FC236}">
                <a16:creationId xmlns:a16="http://schemas.microsoft.com/office/drawing/2014/main" id="{09C2065F-D927-AC62-3856-EEAA6916DC4D}"/>
              </a:ext>
            </a:extLst>
          </p:cNvPr>
          <p:cNvSpPr/>
          <p:nvPr/>
        </p:nvSpPr>
        <p:spPr>
          <a:xfrm rot="5400000">
            <a:off x="2983189" y="3255705"/>
            <a:ext cx="285980" cy="729099"/>
          </a:xfrm>
          <a:prstGeom prst="downArrow">
            <a:avLst>
              <a:gd name="adj1" fmla="val 100000"/>
              <a:gd name="adj2" fmla="val 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077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877749"/>
          </a:xfrm>
        </p:spPr>
        <p:txBody>
          <a:bodyPr rtlCol="0">
            <a:normAutofit/>
          </a:bodyPr>
          <a:lstStyle/>
          <a:p>
            <a:pPr rtl="0"/>
            <a:r>
              <a:rPr lang="zh-TW" altLang="en-US" dirty="0">
                <a:latin typeface="Microsoft JhengHei UI" panose="020B0604030504040204" pitchFamily="34" charset="-120"/>
                <a:ea typeface="Microsoft JhengHei UI" panose="020B0604030504040204" pitchFamily="34" charset="-120"/>
              </a:rPr>
              <a:t>成果</a:t>
            </a:r>
          </a:p>
        </p:txBody>
      </p:sp>
      <p:sp>
        <p:nvSpPr>
          <p:cNvPr id="9" name="投影片編號版面配置區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en-US" altLang="zh-TW" b="1" cap="all" spc="100" smtClean="0">
                <a:solidFill>
                  <a:schemeClr val="accent2"/>
                </a:solidFill>
                <a:latin typeface="Microsoft JhengHei UI" panose="020B0604030504040204" pitchFamily="34" charset="-120"/>
                <a:ea typeface="Microsoft JhengHei UI" panose="020B0604030504040204" pitchFamily="34" charset="-120"/>
              </a:rPr>
              <a:t>6</a:t>
            </a:fld>
            <a:endParaRPr lang="zh-TW" altLang="en-US" b="1" cap="all" spc="100" dirty="0">
              <a:solidFill>
                <a:schemeClr val="accent2"/>
              </a:solidFill>
              <a:latin typeface="Microsoft JhengHei UI" panose="020B0604030504040204" pitchFamily="34" charset="-120"/>
              <a:ea typeface="Microsoft JhengHei UI" panose="020B0604030504040204" pitchFamily="34" charset="-120"/>
            </a:endParaRPr>
          </a:p>
        </p:txBody>
      </p:sp>
      <p:sp>
        <p:nvSpPr>
          <p:cNvPr id="3" name="內容版面配置區 2">
            <a:extLst>
              <a:ext uri="{FF2B5EF4-FFF2-40B4-BE49-F238E27FC236}">
                <a16:creationId xmlns:a16="http://schemas.microsoft.com/office/drawing/2014/main" id="{488366BB-BF97-C029-4EAA-204753B2BD7F}"/>
              </a:ext>
            </a:extLst>
          </p:cNvPr>
          <p:cNvSpPr>
            <a:spLocks noGrp="1"/>
          </p:cNvSpPr>
          <p:nvPr>
            <p:ph idx="1"/>
          </p:nvPr>
        </p:nvSpPr>
        <p:spPr>
          <a:xfrm>
            <a:off x="838200" y="1376038"/>
            <a:ext cx="10515600" cy="5481962"/>
          </a:xfrm>
        </p:spPr>
        <p:txBody>
          <a:bodyPr>
            <a:normAutofit/>
          </a:bodyPr>
          <a:lstStyle/>
          <a:p>
            <a:pPr marL="180000" indent="0">
              <a:lnSpc>
                <a:spcPct val="50000"/>
              </a:lnSpc>
              <a:buNone/>
            </a:pPr>
            <a:r>
              <a:rPr lang="zh-TW" altLang="en-US" dirty="0"/>
              <a:t>  </a:t>
            </a:r>
            <a:endParaRPr lang="zh-TW" altLang="en-US" sz="1600" dirty="0"/>
          </a:p>
        </p:txBody>
      </p:sp>
      <p:pic>
        <p:nvPicPr>
          <p:cNvPr id="5" name="圖片 4">
            <a:extLst>
              <a:ext uri="{FF2B5EF4-FFF2-40B4-BE49-F238E27FC236}">
                <a16:creationId xmlns:a16="http://schemas.microsoft.com/office/drawing/2014/main" id="{EB69DEA1-F84A-B7FD-2F42-CAE2739D3B01}"/>
              </a:ext>
            </a:extLst>
          </p:cNvPr>
          <p:cNvPicPr>
            <a:picLocks noChangeAspect="1"/>
          </p:cNvPicPr>
          <p:nvPr/>
        </p:nvPicPr>
        <p:blipFill>
          <a:blip r:embed="rId3"/>
          <a:stretch>
            <a:fillRect/>
          </a:stretch>
        </p:blipFill>
        <p:spPr>
          <a:xfrm>
            <a:off x="838200" y="1526705"/>
            <a:ext cx="10767611" cy="4966170"/>
          </a:xfrm>
          <a:prstGeom prst="rect">
            <a:avLst/>
          </a:prstGeom>
        </p:spPr>
      </p:pic>
    </p:spTree>
    <p:extLst>
      <p:ext uri="{BB962C8B-B14F-4D97-AF65-F5344CB8AC3E}">
        <p14:creationId xmlns:p14="http://schemas.microsoft.com/office/powerpoint/2010/main" val="2590861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877749"/>
          </a:xfrm>
        </p:spPr>
        <p:txBody>
          <a:bodyPr rtlCol="0">
            <a:normAutofit/>
          </a:bodyPr>
          <a:lstStyle/>
          <a:p>
            <a:pPr rtl="0"/>
            <a:r>
              <a:rPr lang="zh-TW" altLang="en-US" dirty="0"/>
              <a:t>未來發展</a:t>
            </a:r>
            <a:endParaRPr lang="zh-TW" altLang="en-US" dirty="0">
              <a:latin typeface="Microsoft JhengHei UI" panose="020B0604030504040204" pitchFamily="34" charset="-120"/>
              <a:ea typeface="Microsoft JhengHei UI" panose="020B0604030504040204" pitchFamily="34" charset="-120"/>
            </a:endParaRPr>
          </a:p>
        </p:txBody>
      </p:sp>
      <p:sp>
        <p:nvSpPr>
          <p:cNvPr id="9" name="投影片編號版面配置區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en-US" altLang="zh-TW" b="1" cap="all" spc="100" smtClean="0">
                <a:solidFill>
                  <a:schemeClr val="accent2"/>
                </a:solidFill>
                <a:latin typeface="Microsoft JhengHei UI" panose="020B0604030504040204" pitchFamily="34" charset="-120"/>
                <a:ea typeface="Microsoft JhengHei UI" panose="020B0604030504040204" pitchFamily="34" charset="-120"/>
              </a:rPr>
              <a:t>7</a:t>
            </a:fld>
            <a:endParaRPr lang="zh-TW" altLang="en-US" b="1" cap="all" spc="100" dirty="0">
              <a:solidFill>
                <a:schemeClr val="accent2"/>
              </a:solidFill>
              <a:latin typeface="Microsoft JhengHei UI" panose="020B0604030504040204" pitchFamily="34" charset="-120"/>
              <a:ea typeface="Microsoft JhengHei UI" panose="020B0604030504040204" pitchFamily="34" charset="-120"/>
            </a:endParaRPr>
          </a:p>
        </p:txBody>
      </p:sp>
      <p:sp>
        <p:nvSpPr>
          <p:cNvPr id="3" name="內容版面配置區 2">
            <a:extLst>
              <a:ext uri="{FF2B5EF4-FFF2-40B4-BE49-F238E27FC236}">
                <a16:creationId xmlns:a16="http://schemas.microsoft.com/office/drawing/2014/main" id="{488366BB-BF97-C029-4EAA-204753B2BD7F}"/>
              </a:ext>
            </a:extLst>
          </p:cNvPr>
          <p:cNvSpPr>
            <a:spLocks noGrp="1"/>
          </p:cNvSpPr>
          <p:nvPr>
            <p:ph idx="1"/>
          </p:nvPr>
        </p:nvSpPr>
        <p:spPr>
          <a:xfrm>
            <a:off x="838200" y="1812898"/>
            <a:ext cx="10524214" cy="5530132"/>
          </a:xfrm>
        </p:spPr>
        <p:txBody>
          <a:bodyPr>
            <a:normAutofit/>
          </a:bodyPr>
          <a:lstStyle/>
          <a:p>
            <a:pPr marL="0" indent="0">
              <a:buNone/>
            </a:pPr>
            <a:r>
              <a:rPr lang="en-US" altLang="zh-TW" sz="1800" b="0" kern="100" dirty="0">
                <a:solidFill>
                  <a:srgbClr val="000000"/>
                </a:solidFill>
                <a:effectLst/>
                <a:latin typeface="標楷體" panose="03000509000000000000" pitchFamily="65" charset="-120"/>
                <a:ea typeface="微軟正黑體" panose="020B0604030504040204" pitchFamily="34" charset="-120"/>
                <a:cs typeface="新細明體" panose="02020500000000000000" pitchFamily="18" charset="-120"/>
              </a:rPr>
              <a:t>1.</a:t>
            </a:r>
            <a:r>
              <a:rPr lang="zh-TW" altLang="zh-TW" sz="1800" b="0" kern="100" dirty="0">
                <a:solidFill>
                  <a:srgbClr val="000000"/>
                </a:solidFill>
                <a:effectLst/>
                <a:latin typeface="Times New Roman" panose="02020603050405020304" pitchFamily="18" charset="0"/>
                <a:ea typeface="標楷體" panose="03000509000000000000" pitchFamily="65" charset="-120"/>
                <a:cs typeface="新細明體" panose="02020500000000000000" pitchFamily="18" charset="-120"/>
              </a:rPr>
              <a:t>完善</a:t>
            </a:r>
            <a:r>
              <a:rPr lang="en-US" altLang="zh-TW" sz="1800" b="0" kern="100" dirty="0">
                <a:solidFill>
                  <a:srgbClr val="000000"/>
                </a:solidFill>
                <a:effectLst/>
                <a:latin typeface="Times New Roman" panose="02020603050405020304" pitchFamily="18" charset="0"/>
                <a:ea typeface="標楷體" panose="03000509000000000000" pitchFamily="65" charset="-120"/>
                <a:cs typeface="新細明體" panose="02020500000000000000" pitchFamily="18" charset="-120"/>
              </a:rPr>
              <a:t>RWD</a:t>
            </a:r>
            <a:r>
              <a:rPr lang="zh-TW" altLang="zh-TW" sz="1800" b="0" kern="100" dirty="0">
                <a:solidFill>
                  <a:srgbClr val="000000"/>
                </a:solidFill>
                <a:effectLst/>
                <a:latin typeface="Times New Roman" panose="02020603050405020304" pitchFamily="18" charset="0"/>
                <a:ea typeface="標楷體" panose="03000509000000000000" pitchFamily="65" charset="-120"/>
                <a:cs typeface="新細明體" panose="02020500000000000000" pitchFamily="18" charset="-120"/>
              </a:rPr>
              <a:t>功能</a:t>
            </a:r>
            <a:r>
              <a:rPr lang="en-US" altLang="zh-TW" sz="1800" b="0" kern="100" dirty="0">
                <a:solidFill>
                  <a:srgbClr val="000000"/>
                </a:solidFill>
                <a:effectLst/>
                <a:latin typeface="Times New Roman" panose="02020603050405020304" pitchFamily="18" charset="0"/>
                <a:ea typeface="標楷體" panose="03000509000000000000" pitchFamily="65" charset="-120"/>
                <a:cs typeface="新細明體" panose="02020500000000000000" pitchFamily="18" charset="-120"/>
              </a:rPr>
              <a:t>:</a:t>
            </a:r>
            <a:endParaRPr lang="en-US" altLang="zh-TW" sz="1800" b="1" kern="100" dirty="0">
              <a:latin typeface="Times New Roman" panose="02020603050405020304" pitchFamily="18" charset="0"/>
              <a:ea typeface="微軟正黑體" panose="020B0604030504040204" pitchFamily="34" charset="-120"/>
            </a:endParaRPr>
          </a:p>
          <a:p>
            <a:r>
              <a:rPr lang="zh-TW" altLang="zh-TW" sz="1800" kern="100" dirty="0">
                <a:solidFill>
                  <a:srgbClr val="000000"/>
                </a:solidFill>
                <a:effectLst/>
                <a:latin typeface="Times New Roman" panose="02020603050405020304" pitchFamily="18" charset="0"/>
                <a:ea typeface="標楷體" panose="03000509000000000000" pitchFamily="65" charset="-120"/>
                <a:cs typeface="新細明體" panose="02020500000000000000" pitchFamily="18" charset="-120"/>
              </a:rPr>
              <a:t>雖然網頁有使用</a:t>
            </a:r>
            <a:r>
              <a:rPr lang="en-US" altLang="zh-TW" sz="1800" kern="100" dirty="0">
                <a:solidFill>
                  <a:srgbClr val="000000"/>
                </a:solidFill>
                <a:effectLst/>
                <a:latin typeface="Times New Roman" panose="02020603050405020304" pitchFamily="18" charset="0"/>
                <a:ea typeface="標楷體" panose="03000509000000000000" pitchFamily="65" charset="-120"/>
                <a:cs typeface="新細明體" panose="02020500000000000000" pitchFamily="18" charset="-120"/>
              </a:rPr>
              <a:t>RWD</a:t>
            </a:r>
            <a:r>
              <a:rPr lang="zh-TW" altLang="zh-TW" sz="1800" kern="100" dirty="0">
                <a:solidFill>
                  <a:srgbClr val="000000"/>
                </a:solidFill>
                <a:effectLst/>
                <a:latin typeface="Times New Roman" panose="02020603050405020304" pitchFamily="18" charset="0"/>
                <a:ea typeface="標楷體" panose="03000509000000000000" pitchFamily="65" charset="-120"/>
                <a:cs typeface="新細明體" panose="02020500000000000000" pitchFamily="18" charset="-120"/>
              </a:rPr>
              <a:t>設計，但目前還不完善，需要進一步修飾。</a:t>
            </a:r>
            <a:endParaRPr lang="en-US" altLang="zh-TW" sz="1800" kern="100" dirty="0">
              <a:solidFill>
                <a:srgbClr val="000000"/>
              </a:solidFill>
              <a:latin typeface="Times New Roman" panose="02020603050405020304" pitchFamily="18" charset="0"/>
              <a:ea typeface="新細明體" panose="02020500000000000000" pitchFamily="18" charset="-120"/>
              <a:cs typeface="新細明體" panose="02020500000000000000" pitchFamily="18" charset="-120"/>
            </a:endParaRPr>
          </a:p>
          <a:p>
            <a:pPr indent="0">
              <a:buNone/>
            </a:pPr>
            <a:endParaRPr lang="zh-TW" altLang="zh-TW" sz="1800" kern="100" dirty="0">
              <a:effectLst/>
              <a:latin typeface="Times New Roman" panose="02020603050405020304" pitchFamily="18" charset="0"/>
              <a:ea typeface="新細明體" panose="02020500000000000000" pitchFamily="18" charset="-120"/>
            </a:endParaRPr>
          </a:p>
          <a:p>
            <a:pPr marL="342900" lvl="0" indent="-342900" algn="just">
              <a:buFont typeface="+mj-lt"/>
              <a:buAutoNum type="arabicPeriod" startAt="2"/>
            </a:pPr>
            <a:r>
              <a:rPr lang="zh-TW" altLang="zh-TW" sz="1800" kern="100" dirty="0">
                <a:solidFill>
                  <a:srgbClr val="000000"/>
                </a:solidFill>
                <a:effectLst/>
                <a:latin typeface="Times New Roman" panose="02020603050405020304" pitchFamily="18" charset="0"/>
                <a:ea typeface="標楷體" panose="03000509000000000000" pitchFamily="65" charset="-120"/>
                <a:cs typeface="新細明體" panose="02020500000000000000" pitchFamily="18" charset="-120"/>
              </a:rPr>
              <a:t>開發</a:t>
            </a:r>
            <a:r>
              <a:rPr lang="en-US" altLang="zh-TW" sz="1800" kern="100" dirty="0">
                <a:solidFill>
                  <a:srgbClr val="000000"/>
                </a:solidFill>
                <a:effectLst/>
                <a:latin typeface="Times New Roman" panose="02020603050405020304" pitchFamily="18" charset="0"/>
                <a:ea typeface="標楷體" panose="03000509000000000000" pitchFamily="65" charset="-120"/>
                <a:cs typeface="新細明體" panose="02020500000000000000" pitchFamily="18" charset="-120"/>
              </a:rPr>
              <a:t>APP</a:t>
            </a:r>
            <a:r>
              <a:rPr lang="zh-TW" altLang="zh-TW" sz="1800" kern="100" dirty="0">
                <a:solidFill>
                  <a:srgbClr val="000000"/>
                </a:solidFill>
                <a:effectLst/>
                <a:latin typeface="Times New Roman" panose="02020603050405020304" pitchFamily="18" charset="0"/>
                <a:ea typeface="標楷體" panose="03000509000000000000" pitchFamily="65" charset="-120"/>
                <a:cs typeface="新細明體" panose="02020500000000000000" pitchFamily="18" charset="-120"/>
              </a:rPr>
              <a:t>版本</a:t>
            </a:r>
            <a:r>
              <a:rPr lang="en-US" altLang="zh-TW" sz="1800" kern="100" dirty="0">
                <a:solidFill>
                  <a:srgbClr val="000000"/>
                </a:solidFill>
                <a:effectLst/>
                <a:latin typeface="Times New Roman" panose="02020603050405020304" pitchFamily="18" charset="0"/>
                <a:ea typeface="標楷體" panose="03000509000000000000" pitchFamily="65" charset="-120"/>
                <a:cs typeface="新細明體" panose="02020500000000000000" pitchFamily="18" charset="-120"/>
              </a:rPr>
              <a:t>:</a:t>
            </a:r>
            <a:endParaRPr lang="en-US" altLang="zh-TW" sz="1800" kern="100" dirty="0">
              <a:latin typeface="Times New Roman" panose="02020603050405020304" pitchFamily="18" charset="0"/>
              <a:ea typeface="新細明體" panose="02020500000000000000" pitchFamily="18" charset="-120"/>
            </a:endParaRPr>
          </a:p>
          <a:p>
            <a:pPr algn="just"/>
            <a:r>
              <a:rPr lang="zh-TW" altLang="zh-TW" sz="1800" kern="100" dirty="0">
                <a:solidFill>
                  <a:srgbClr val="000000"/>
                </a:solidFill>
                <a:effectLst/>
                <a:latin typeface="Times New Roman" panose="02020603050405020304" pitchFamily="18" charset="0"/>
                <a:ea typeface="標楷體" panose="03000509000000000000" pitchFamily="65" charset="-120"/>
                <a:cs typeface="新細明體" panose="02020500000000000000" pitchFamily="18" charset="-120"/>
              </a:rPr>
              <a:t>開發手機版本的平台並且連結資料庫，使消費者可以透過手機平板等通訊設備完成購物。</a:t>
            </a:r>
            <a:endParaRPr lang="zh-TW" altLang="zh-TW" sz="1800" kern="100" dirty="0">
              <a:effectLst/>
              <a:latin typeface="Times New Roman" panose="02020603050405020304" pitchFamily="18" charset="0"/>
              <a:ea typeface="新細明體" panose="02020500000000000000" pitchFamily="18" charset="-120"/>
            </a:endParaRPr>
          </a:p>
          <a:p>
            <a:pPr marL="0" indent="0" algn="just">
              <a:buNone/>
            </a:pPr>
            <a:endParaRPr lang="zh-TW" altLang="zh-TW" sz="1800" kern="100" dirty="0">
              <a:effectLst/>
              <a:latin typeface="Times New Roman" panose="02020603050405020304" pitchFamily="18" charset="0"/>
              <a:ea typeface="新細明體" panose="02020500000000000000" pitchFamily="18" charset="-120"/>
            </a:endParaRPr>
          </a:p>
          <a:p>
            <a:pPr marL="0" lvl="0" indent="0" algn="just">
              <a:buNone/>
            </a:pPr>
            <a:r>
              <a:rPr lang="en-US" altLang="zh-TW" sz="1800" kern="100" dirty="0">
                <a:solidFill>
                  <a:srgbClr val="000000"/>
                </a:solidFill>
                <a:effectLst/>
                <a:latin typeface="Times New Roman" panose="02020603050405020304" pitchFamily="18" charset="0"/>
                <a:ea typeface="標楷體" panose="03000509000000000000" pitchFamily="65" charset="-120"/>
                <a:cs typeface="新細明體" panose="02020500000000000000" pitchFamily="18" charset="-120"/>
              </a:rPr>
              <a:t>3.</a:t>
            </a:r>
            <a:r>
              <a:rPr lang="zh-TW" altLang="zh-TW" sz="1800" kern="100" dirty="0">
                <a:solidFill>
                  <a:srgbClr val="000000"/>
                </a:solidFill>
                <a:effectLst/>
                <a:latin typeface="Times New Roman" panose="02020603050405020304" pitchFamily="18" charset="0"/>
                <a:ea typeface="標楷體" panose="03000509000000000000" pitchFamily="65" charset="-120"/>
                <a:cs typeface="新細明體" panose="02020500000000000000" pitchFamily="18" charset="-120"/>
              </a:rPr>
              <a:t>完善會員登入系統：</a:t>
            </a:r>
            <a:endParaRPr lang="en-US" altLang="zh-TW" sz="1800" kern="100" dirty="0">
              <a:latin typeface="Times New Roman" panose="02020603050405020304" pitchFamily="18" charset="0"/>
              <a:ea typeface="新細明體" panose="02020500000000000000" pitchFamily="18" charset="-120"/>
            </a:endParaRPr>
          </a:p>
          <a:p>
            <a:pPr algn="just"/>
            <a:r>
              <a:rPr lang="zh-TW" altLang="zh-TW" sz="1800" kern="100" dirty="0">
                <a:solidFill>
                  <a:srgbClr val="000000"/>
                </a:solidFill>
                <a:effectLst/>
                <a:latin typeface="Times New Roman" panose="02020603050405020304" pitchFamily="18" charset="0"/>
                <a:ea typeface="標楷體" panose="03000509000000000000" pitchFamily="65" charset="-120"/>
                <a:cs typeface="新細明體" panose="02020500000000000000" pitchFamily="18" charset="-120"/>
              </a:rPr>
              <a:t>讓消費者可以登入查詢已經加入購物車或是曾消費過的商品資訊。</a:t>
            </a:r>
            <a:endParaRPr lang="en-US" altLang="zh-TW" sz="1800" kern="100" dirty="0">
              <a:solidFill>
                <a:srgbClr val="000000"/>
              </a:solidFill>
              <a:latin typeface="Times New Roman" panose="02020603050405020304" pitchFamily="18" charset="0"/>
              <a:ea typeface="新細明體" panose="02020500000000000000" pitchFamily="18" charset="-120"/>
              <a:cs typeface="新細明體" panose="02020500000000000000" pitchFamily="18" charset="-120"/>
            </a:endParaRPr>
          </a:p>
          <a:p>
            <a:pPr marL="0" lvl="0" indent="0" algn="just">
              <a:buNone/>
            </a:pPr>
            <a:endParaRPr lang="en-US" altLang="zh-TW" sz="1800" kern="100" dirty="0">
              <a:latin typeface="Times New Roman" panose="02020603050405020304" pitchFamily="18" charset="0"/>
              <a:ea typeface="新細明體" panose="02020500000000000000" pitchFamily="18" charset="-120"/>
            </a:endParaRPr>
          </a:p>
          <a:p>
            <a:pPr marL="0" lvl="0" indent="0" algn="just">
              <a:buNone/>
            </a:pPr>
            <a:r>
              <a:rPr lang="en-US" altLang="zh-TW" sz="1800" kern="100" dirty="0">
                <a:solidFill>
                  <a:srgbClr val="000000"/>
                </a:solidFill>
                <a:effectLst/>
                <a:latin typeface="Times New Roman" panose="02020603050405020304" pitchFamily="18" charset="0"/>
                <a:ea typeface="標楷體" panose="03000509000000000000" pitchFamily="65" charset="-120"/>
                <a:cs typeface="新細明體" panose="02020500000000000000" pitchFamily="18" charset="-120"/>
              </a:rPr>
              <a:t>4.</a:t>
            </a:r>
            <a:r>
              <a:rPr lang="zh-TW" altLang="zh-TW" sz="1800" kern="100" dirty="0">
                <a:solidFill>
                  <a:srgbClr val="000000"/>
                </a:solidFill>
                <a:effectLst/>
                <a:latin typeface="Times New Roman" panose="02020603050405020304" pitchFamily="18" charset="0"/>
                <a:ea typeface="標楷體" panose="03000509000000000000" pitchFamily="65" charset="-120"/>
                <a:cs typeface="新細明體" panose="02020500000000000000" pitchFamily="18" charset="-120"/>
              </a:rPr>
              <a:t>新增搜索功能</a:t>
            </a:r>
            <a:r>
              <a:rPr lang="en-US" altLang="zh-TW" sz="1800" kern="100" dirty="0">
                <a:solidFill>
                  <a:srgbClr val="000000"/>
                </a:solidFill>
                <a:effectLst/>
                <a:latin typeface="Times New Roman" panose="02020603050405020304" pitchFamily="18" charset="0"/>
                <a:ea typeface="標楷體" panose="03000509000000000000" pitchFamily="65" charset="-120"/>
                <a:cs typeface="新細明體" panose="02020500000000000000" pitchFamily="18" charset="-120"/>
              </a:rPr>
              <a:t>:</a:t>
            </a:r>
            <a:endParaRPr lang="en-US" altLang="zh-TW" sz="1800" kern="100" dirty="0">
              <a:latin typeface="Times New Roman" panose="02020603050405020304" pitchFamily="18" charset="0"/>
              <a:ea typeface="新細明體" panose="02020500000000000000" pitchFamily="18" charset="-120"/>
            </a:endParaRPr>
          </a:p>
          <a:p>
            <a:pPr algn="just"/>
            <a:r>
              <a:rPr lang="zh-TW" altLang="zh-TW" sz="1800" kern="100" dirty="0">
                <a:solidFill>
                  <a:srgbClr val="000000"/>
                </a:solidFill>
                <a:effectLst/>
                <a:latin typeface="Times New Roman" panose="02020603050405020304" pitchFamily="18" charset="0"/>
                <a:ea typeface="標楷體" panose="03000509000000000000" pitchFamily="65" charset="-120"/>
                <a:cs typeface="新細明體" panose="02020500000000000000" pitchFamily="18" charset="-120"/>
              </a:rPr>
              <a:t>利用關鍵字搜尋並只列出特定商品。</a:t>
            </a:r>
            <a:endParaRPr lang="zh-TW" altLang="zh-TW" sz="1800" kern="100" dirty="0">
              <a:effectLst/>
              <a:latin typeface="Times New Roman" panose="02020603050405020304" pitchFamily="18" charset="0"/>
              <a:ea typeface="新細明體" panose="02020500000000000000" pitchFamily="18" charset="-120"/>
            </a:endParaRPr>
          </a:p>
          <a:p>
            <a:pPr marL="180000" indent="0">
              <a:lnSpc>
                <a:spcPct val="50000"/>
              </a:lnSpc>
              <a:buNone/>
            </a:pPr>
            <a:endParaRPr lang="zh-TW" altLang="en-US" sz="1600" dirty="0"/>
          </a:p>
        </p:txBody>
      </p:sp>
    </p:spTree>
    <p:extLst>
      <p:ext uri="{BB962C8B-B14F-4D97-AF65-F5344CB8AC3E}">
        <p14:creationId xmlns:p14="http://schemas.microsoft.com/office/powerpoint/2010/main" val="1583273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F287FE-1EFA-4C15-BFDD-1EE3F2D37BF1}"/>
              </a:ext>
            </a:extLst>
          </p:cNvPr>
          <p:cNvSpPr>
            <a:spLocks noGrp="1"/>
          </p:cNvSpPr>
          <p:nvPr>
            <p:ph type="title"/>
          </p:nvPr>
        </p:nvSpPr>
        <p:spPr/>
        <p:txBody>
          <a:bodyPr rtlCol="0"/>
          <a:lstStyle/>
          <a:p>
            <a:pPr rtl="0"/>
            <a:r>
              <a:rPr lang="zh-TW" altLang="en-US" dirty="0">
                <a:latin typeface="Microsoft JhengHei UI" panose="020B0604030504040204" pitchFamily="34" charset="-120"/>
                <a:ea typeface="Microsoft JhengHei UI" panose="020B0604030504040204" pitchFamily="34" charset="-120"/>
              </a:rPr>
              <a:t>團隊</a:t>
            </a:r>
          </a:p>
        </p:txBody>
      </p:sp>
      <p:sp>
        <p:nvSpPr>
          <p:cNvPr id="5" name="頁尾版面配置區 4">
            <a:extLst>
              <a:ext uri="{FF2B5EF4-FFF2-40B4-BE49-F238E27FC236}">
                <a16:creationId xmlns:a16="http://schemas.microsoft.com/office/drawing/2014/main" id="{63B7C214-9C4B-410D-816A-6B3C8059C7BA}"/>
              </a:ext>
            </a:extLst>
          </p:cNvPr>
          <p:cNvSpPr>
            <a:spLocks noGrp="1"/>
          </p:cNvSpPr>
          <p:nvPr>
            <p:ph type="ftr" sz="quarter" idx="11"/>
          </p:nvPr>
        </p:nvSpPr>
        <p:spPr/>
        <p:txBody>
          <a:bodyPr rtlCol="0"/>
          <a:lstStyle/>
          <a:p>
            <a:pPr rtl="0"/>
            <a:r>
              <a:rPr lang="zh-TW" altLang="en-US" sz="1200" spc="400" dirty="0">
                <a:solidFill>
                  <a:schemeClr val="bg1"/>
                </a:solidFill>
                <a:latin typeface="Microsoft JhengHei UI" panose="020B0604030504040204" pitchFamily="34" charset="-120"/>
                <a:ea typeface="Microsoft JhengHei UI" panose="020B0604030504040204" pitchFamily="34" charset="-120"/>
              </a:rPr>
              <a:t>木葉商店</a:t>
            </a:r>
            <a:endParaRPr lang="zh-TW" altLang="en-US" dirty="0">
              <a:latin typeface="Microsoft JhengHei UI" panose="020B0604030504040204" pitchFamily="34" charset="-120"/>
              <a:ea typeface="Microsoft JhengHei UI" panose="020B0604030504040204" pitchFamily="34" charset="-120"/>
            </a:endParaRPr>
          </a:p>
        </p:txBody>
      </p:sp>
      <p:graphicFrame>
        <p:nvGraphicFramePr>
          <p:cNvPr id="7" name="內容版面配置區 2" descr="團隊 SmartArt 圖形">
            <a:extLst>
              <a:ext uri="{FF2B5EF4-FFF2-40B4-BE49-F238E27FC236}">
                <a16:creationId xmlns:a16="http://schemas.microsoft.com/office/drawing/2014/main" id="{03C6056F-38E4-47B4-87B7-F1F7D129B648}"/>
              </a:ext>
            </a:extLst>
          </p:cNvPr>
          <p:cNvGraphicFramePr>
            <a:graphicFrameLocks noGrp="1"/>
          </p:cNvGraphicFramePr>
          <p:nvPr>
            <p:ph idx="1"/>
            <p:extLst>
              <p:ext uri="{D42A27DB-BD31-4B8C-83A1-F6EECF244321}">
                <p14:modId xmlns:p14="http://schemas.microsoft.com/office/powerpoint/2010/main" val="2939150483"/>
              </p:ext>
            </p:extLst>
          </p:nvPr>
        </p:nvGraphicFramePr>
        <p:xfrm>
          <a:off x="576263" y="1825625"/>
          <a:ext cx="107711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日期版面配置區 3">
            <a:extLst>
              <a:ext uri="{FF2B5EF4-FFF2-40B4-BE49-F238E27FC236}">
                <a16:creationId xmlns:a16="http://schemas.microsoft.com/office/drawing/2014/main" id="{2F8D5D16-EDC5-46DE-A0B9-0765F4F59BB7}"/>
              </a:ext>
            </a:extLst>
          </p:cNvPr>
          <p:cNvSpPr>
            <a:spLocks noGrp="1"/>
          </p:cNvSpPr>
          <p:nvPr>
            <p:ph type="dt" sz="half" idx="10"/>
          </p:nvPr>
        </p:nvSpPr>
        <p:spPr/>
        <p:txBody>
          <a:bodyPr rtlCol="0"/>
          <a:lstStyle/>
          <a:p>
            <a:pPr rtl="0"/>
            <a:r>
              <a:rPr lang="en-US" altLang="zh-TW" dirty="0">
                <a:latin typeface="Microsoft JhengHei UI" panose="020B0604030504040204" pitchFamily="34" charset="-120"/>
                <a:ea typeface="Microsoft JhengHei UI" panose="020B0604030504040204" pitchFamily="34" charset="-120"/>
              </a:rPr>
              <a:t>2022/10/07</a:t>
            </a:r>
          </a:p>
        </p:txBody>
      </p:sp>
      <p:sp>
        <p:nvSpPr>
          <p:cNvPr id="6" name="投影片編號版面配置區 5">
            <a:extLst>
              <a:ext uri="{FF2B5EF4-FFF2-40B4-BE49-F238E27FC236}">
                <a16:creationId xmlns:a16="http://schemas.microsoft.com/office/drawing/2014/main" id="{8DE31DF2-0419-4016-924C-21929AC1EBFC}"/>
              </a:ext>
            </a:extLst>
          </p:cNvPr>
          <p:cNvSpPr>
            <a:spLocks noGrp="1"/>
          </p:cNvSpPr>
          <p:nvPr>
            <p:ph type="sldNum" sz="quarter" idx="12"/>
          </p:nvPr>
        </p:nvSpPr>
        <p:spPr/>
        <p:txBody>
          <a:bodyPr rtlCol="0"/>
          <a:lstStyle/>
          <a:p>
            <a:pPr rtl="0"/>
            <a:fld id="{D8DA9DAA-006C-4F4B-980E-E3DF019B24E2}" type="slidenum">
              <a:rPr lang="en-US" altLang="zh-TW" smtClean="0">
                <a:latin typeface="Microsoft JhengHei UI" panose="020B0604030504040204" pitchFamily="34" charset="-120"/>
                <a:ea typeface="Microsoft JhengHei UI" panose="020B0604030504040204" pitchFamily="34" charset="-120"/>
              </a:rPr>
              <a:pPr rtl="0"/>
              <a:t>8</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270028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877749"/>
          </a:xfrm>
        </p:spPr>
        <p:txBody>
          <a:bodyPr rtlCol="0">
            <a:normAutofit/>
          </a:bodyPr>
          <a:lstStyle/>
          <a:p>
            <a:pPr rtl="0"/>
            <a:r>
              <a:rPr lang="zh-TW" altLang="en-US" dirty="0"/>
              <a:t>參考文獻</a:t>
            </a:r>
            <a:endParaRPr lang="zh-TW" altLang="en-US" dirty="0">
              <a:latin typeface="Microsoft JhengHei UI" panose="020B0604030504040204" pitchFamily="34" charset="-120"/>
              <a:ea typeface="Microsoft JhengHei UI" panose="020B0604030504040204" pitchFamily="34" charset="-120"/>
            </a:endParaRPr>
          </a:p>
        </p:txBody>
      </p:sp>
      <p:sp>
        <p:nvSpPr>
          <p:cNvPr id="9" name="投影片編號版面配置區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en-US" altLang="zh-TW" b="1" cap="all" spc="100" smtClean="0">
                <a:solidFill>
                  <a:schemeClr val="accent2"/>
                </a:solidFill>
                <a:latin typeface="Microsoft JhengHei UI" panose="020B0604030504040204" pitchFamily="34" charset="-120"/>
                <a:ea typeface="Microsoft JhengHei UI" panose="020B0604030504040204" pitchFamily="34" charset="-120"/>
              </a:rPr>
              <a:t>9</a:t>
            </a:fld>
            <a:endParaRPr lang="zh-TW" altLang="en-US" b="1" cap="all" spc="100" dirty="0">
              <a:solidFill>
                <a:schemeClr val="accent2"/>
              </a:solidFill>
              <a:latin typeface="Microsoft JhengHei UI" panose="020B0604030504040204" pitchFamily="34" charset="-120"/>
              <a:ea typeface="Microsoft JhengHei UI" panose="020B0604030504040204" pitchFamily="34" charset="-120"/>
            </a:endParaRPr>
          </a:p>
        </p:txBody>
      </p:sp>
      <p:sp>
        <p:nvSpPr>
          <p:cNvPr id="3" name="內容版面配置區 2">
            <a:extLst>
              <a:ext uri="{FF2B5EF4-FFF2-40B4-BE49-F238E27FC236}">
                <a16:creationId xmlns:a16="http://schemas.microsoft.com/office/drawing/2014/main" id="{488366BB-BF97-C029-4EAA-204753B2BD7F}"/>
              </a:ext>
            </a:extLst>
          </p:cNvPr>
          <p:cNvSpPr>
            <a:spLocks noGrp="1"/>
          </p:cNvSpPr>
          <p:nvPr>
            <p:ph idx="1"/>
          </p:nvPr>
        </p:nvSpPr>
        <p:spPr>
          <a:xfrm>
            <a:off x="838200" y="1376038"/>
            <a:ext cx="10515600" cy="5481962"/>
          </a:xfrm>
        </p:spPr>
        <p:txBody>
          <a:bodyPr>
            <a:normAutofit/>
          </a:bodyPr>
          <a:lstStyle/>
          <a:p>
            <a:pPr marL="0" lvl="0" indent="0">
              <a:spcBef>
                <a:spcPts val="200"/>
              </a:spcBef>
              <a:spcAft>
                <a:spcPts val="200"/>
              </a:spcAft>
              <a:buNone/>
            </a:pPr>
            <a:r>
              <a:rPr lang="en-US" altLang="zh-TW" sz="1800" dirty="0"/>
              <a:t>1.</a:t>
            </a:r>
            <a:r>
              <a:rPr lang="zh-TW" altLang="en-US" sz="1800" dirty="0"/>
              <a:t> </a:t>
            </a:r>
            <a:r>
              <a:rPr lang="en-US" altLang="zh-TW" sz="1800" kern="1200" dirty="0">
                <a:solidFill>
                  <a:srgbClr val="000000"/>
                </a:solidFill>
                <a:effectLst/>
                <a:latin typeface="標楷體" panose="03000509000000000000" pitchFamily="65" charset="-120"/>
                <a:ea typeface="SimSun" panose="02010600030101010101" pitchFamily="2" charset="-122"/>
                <a:cs typeface="新細明體" panose="02020500000000000000" pitchFamily="18" charset="-120"/>
              </a:rPr>
              <a:t>Python </a:t>
            </a:r>
            <a:r>
              <a:rPr lang="zh-TW" altLang="zh-TW" sz="1800" kern="120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架站特訓班</a:t>
            </a:r>
            <a:r>
              <a:rPr lang="en-US" altLang="zh-TW" sz="1800" kern="120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--Django</a:t>
            </a:r>
            <a:r>
              <a:rPr lang="zh-TW" altLang="zh-TW" sz="1800" kern="120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最強實戰</a:t>
            </a:r>
            <a:endParaRPr lang="zh-TW" altLang="zh-TW" sz="18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spcBef>
                <a:spcPts val="200"/>
              </a:spcBef>
              <a:spcAft>
                <a:spcPts val="200"/>
              </a:spcAft>
              <a:buNone/>
            </a:pPr>
            <a:r>
              <a:rPr lang="zh-TW" altLang="en-US" sz="1800" kern="120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    </a:t>
            </a:r>
            <a:r>
              <a:rPr lang="zh-TW" altLang="zh-TW" sz="1800" kern="120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作者</a:t>
            </a:r>
            <a:r>
              <a:rPr lang="en-US" altLang="zh-TW" sz="1800" kern="120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a:t>
            </a:r>
            <a:r>
              <a:rPr lang="zh-TW" altLang="zh-TW" sz="1800" kern="120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文淵閣工作室 編著</a:t>
            </a:r>
            <a:r>
              <a:rPr lang="en-US" altLang="zh-TW" sz="1800" kern="120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a:t>
            </a:r>
            <a:r>
              <a:rPr lang="zh-TW" altLang="zh-TW" sz="1800" kern="120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鄧文淵 總監制</a:t>
            </a:r>
            <a:endParaRPr lang="zh-TW" altLang="zh-TW" sz="18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spcBef>
                <a:spcPts val="200"/>
              </a:spcBef>
              <a:spcAft>
                <a:spcPts val="200"/>
              </a:spcAft>
              <a:buNone/>
            </a:pPr>
            <a:r>
              <a:rPr lang="zh-TW" altLang="en-US" sz="1800" kern="120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    </a:t>
            </a:r>
            <a:r>
              <a:rPr lang="zh-TW" altLang="zh-TW" sz="1800" kern="120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出版商</a:t>
            </a:r>
            <a:r>
              <a:rPr lang="en-US" altLang="zh-TW" sz="1800" kern="120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a:t>
            </a:r>
            <a:r>
              <a:rPr lang="zh-TW" altLang="zh-TW" sz="1800" kern="120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碁峰資訊股份有限公司</a:t>
            </a:r>
            <a:endParaRPr lang="zh-TW" altLang="zh-TW" sz="18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spcBef>
                <a:spcPts val="200"/>
              </a:spcBef>
              <a:spcAft>
                <a:spcPts val="200"/>
              </a:spcAft>
              <a:buNone/>
            </a:pPr>
            <a:r>
              <a:rPr lang="zh-TW" altLang="en-US" sz="1800" kern="120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    </a:t>
            </a:r>
            <a:r>
              <a:rPr lang="zh-TW" altLang="zh-TW" sz="1800" kern="120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出版日期</a:t>
            </a:r>
            <a:r>
              <a:rPr lang="en-US" altLang="zh-TW" sz="1800" kern="120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:2017</a:t>
            </a:r>
            <a:r>
              <a:rPr lang="zh-TW" altLang="zh-TW" sz="1800" kern="120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年</a:t>
            </a:r>
            <a:r>
              <a:rPr lang="en-US" altLang="zh-TW" sz="1800" kern="120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8</a:t>
            </a:r>
            <a:r>
              <a:rPr lang="zh-TW" altLang="zh-TW" sz="1800" kern="120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月</a:t>
            </a:r>
            <a:endParaRPr lang="en-US" altLang="zh-TW" sz="1800" kern="1200" dirty="0">
              <a:solidFill>
                <a:srgbClr val="000000"/>
              </a:solidFill>
              <a:latin typeface="Calibri" panose="020F0502020204030204" pitchFamily="34" charset="0"/>
              <a:ea typeface="SimSun" panose="02010600030101010101" pitchFamily="2" charset="-122"/>
              <a:cs typeface="Times New Roman" panose="02020603050405020304" pitchFamily="18" charset="0"/>
            </a:endParaRPr>
          </a:p>
          <a:p>
            <a:pPr marL="0" indent="0">
              <a:spcBef>
                <a:spcPts val="200"/>
              </a:spcBef>
              <a:spcAft>
                <a:spcPts val="200"/>
              </a:spcAft>
              <a:buNone/>
            </a:pPr>
            <a:endParaRPr lang="zh-TW" altLang="zh-TW" sz="1800" dirty="0">
              <a:effectLst/>
              <a:latin typeface="Calibri" panose="020F0502020204030204" pitchFamily="34" charset="0"/>
              <a:ea typeface="SimSun" panose="02010600030101010101" pitchFamily="2" charset="-122"/>
              <a:cs typeface="Times New Roman" panose="02020603050405020304" pitchFamily="18" charset="0"/>
            </a:endParaRPr>
          </a:p>
          <a:p>
            <a:pPr marL="0" lvl="0" indent="0">
              <a:buNone/>
            </a:pPr>
            <a:r>
              <a:rPr lang="en-US" altLang="zh-TW" sz="1800" kern="100" dirty="0">
                <a:solidFill>
                  <a:srgbClr val="000000"/>
                </a:solidFill>
                <a:latin typeface="標楷體" panose="03000509000000000000" pitchFamily="65" charset="-120"/>
                <a:ea typeface="新細明體" panose="02020500000000000000" pitchFamily="18" charset="-120"/>
                <a:cs typeface="新細明體" panose="02020500000000000000" pitchFamily="18" charset="-120"/>
              </a:rPr>
              <a:t>2</a:t>
            </a:r>
            <a:r>
              <a:rPr lang="en-US" altLang="zh-TW" sz="1800" u="none" strike="noStrike" kern="100" dirty="0">
                <a:solidFill>
                  <a:srgbClr val="000000"/>
                </a:solidFill>
                <a:effectLst/>
                <a:latin typeface="標楷體" panose="03000509000000000000" pitchFamily="65" charset="-120"/>
                <a:ea typeface="新細明體" panose="02020500000000000000" pitchFamily="18" charset="-120"/>
                <a:cs typeface="新細明體" panose="02020500000000000000" pitchFamily="18" charset="-120"/>
              </a:rPr>
              <a:t>.W3Schools Online Web Tutorials</a:t>
            </a:r>
            <a:endParaRPr lang="zh-TW" altLang="zh-TW" sz="1800" kern="100" dirty="0">
              <a:effectLst/>
              <a:latin typeface="Times New Roman" panose="02020603050405020304" pitchFamily="18" charset="0"/>
              <a:ea typeface="新細明體" panose="02020500000000000000" pitchFamily="18" charset="-120"/>
            </a:endParaRPr>
          </a:p>
          <a:p>
            <a:r>
              <a:rPr lang="en-US" altLang="zh-TW" sz="1800" u="sng" kern="1200" dirty="0">
                <a:solidFill>
                  <a:srgbClr val="0000FF"/>
                </a:solidFill>
                <a:effectLst/>
                <a:latin typeface="標楷體" panose="03000509000000000000" pitchFamily="65" charset="-120"/>
                <a:ea typeface="新細明體" panose="02020500000000000000" pitchFamily="18" charset="-120"/>
                <a:cs typeface="新細明體" panose="02020500000000000000" pitchFamily="18" charset="-120"/>
                <a:hlinkClick r:id="rId3"/>
              </a:rPr>
              <a:t>https://www.w3schools.com/</a:t>
            </a:r>
            <a:endParaRPr lang="en-US" altLang="zh-TW" sz="1800" u="sng" kern="1200" dirty="0">
              <a:solidFill>
                <a:srgbClr val="0000FF"/>
              </a:solidFill>
              <a:effectLst/>
              <a:latin typeface="標楷體" panose="03000509000000000000" pitchFamily="65" charset="-120"/>
              <a:ea typeface="新細明體" panose="02020500000000000000" pitchFamily="18" charset="-120"/>
              <a:cs typeface="新細明體" panose="02020500000000000000" pitchFamily="18" charset="-120"/>
            </a:endParaRPr>
          </a:p>
          <a:p>
            <a:endParaRPr lang="zh-TW" altLang="zh-TW" sz="1800" kern="100" dirty="0">
              <a:effectLst/>
              <a:latin typeface="Times New Roman" panose="02020603050405020304" pitchFamily="18" charset="0"/>
              <a:ea typeface="新細明體" panose="02020500000000000000" pitchFamily="18" charset="-120"/>
            </a:endParaRPr>
          </a:p>
          <a:p>
            <a:pPr marL="0" lvl="0" indent="0">
              <a:buNone/>
            </a:pPr>
            <a:r>
              <a:rPr lang="en-US" altLang="zh-TW" sz="1800" dirty="0">
                <a:solidFill>
                  <a:srgbClr val="000000"/>
                </a:solidFill>
                <a:latin typeface="標楷體" panose="03000509000000000000" pitchFamily="65" charset="-120"/>
                <a:ea typeface="新細明體" panose="02020500000000000000" pitchFamily="18" charset="-120"/>
                <a:cs typeface="新細明體" panose="02020500000000000000" pitchFamily="18" charset="-120"/>
              </a:rPr>
              <a:t>3</a:t>
            </a:r>
            <a:r>
              <a:rPr lang="en-US" altLang="zh-TW" sz="1800" kern="1200" dirty="0">
                <a:solidFill>
                  <a:srgbClr val="000000"/>
                </a:solidFill>
                <a:effectLst/>
                <a:latin typeface="標楷體" panose="03000509000000000000" pitchFamily="65" charset="-120"/>
                <a:ea typeface="新細明體" panose="02020500000000000000" pitchFamily="18" charset="-120"/>
                <a:cs typeface="新細明體" panose="02020500000000000000" pitchFamily="18" charset="-120"/>
              </a:rPr>
              <a:t>.Brootstrap</a:t>
            </a:r>
            <a:endParaRPr lang="zh-TW" altLang="zh-TW" sz="1800" kern="100" dirty="0">
              <a:effectLst/>
              <a:latin typeface="Times New Roman" panose="02020603050405020304" pitchFamily="18" charset="0"/>
              <a:ea typeface="新細明體" panose="02020500000000000000" pitchFamily="18" charset="-120"/>
            </a:endParaRPr>
          </a:p>
          <a:p>
            <a:r>
              <a:rPr lang="en-US" altLang="zh-TW" sz="1800" u="sng" kern="1200" dirty="0">
                <a:solidFill>
                  <a:srgbClr val="0000FF"/>
                </a:solidFill>
                <a:effectLst/>
                <a:latin typeface="標楷體" panose="03000509000000000000" pitchFamily="65" charset="-120"/>
                <a:ea typeface="新細明體" panose="02020500000000000000" pitchFamily="18" charset="-120"/>
                <a:cs typeface="新細明體" panose="02020500000000000000" pitchFamily="18" charset="-120"/>
                <a:hlinkClick r:id="rId4"/>
              </a:rPr>
              <a:t>https://getbootstrap.com/docs/5.2/getting-started/introduction/</a:t>
            </a:r>
            <a:endParaRPr lang="en-US" altLang="zh-TW" sz="1800" u="sng" kern="1200" dirty="0">
              <a:solidFill>
                <a:srgbClr val="0000FF"/>
              </a:solidFill>
              <a:effectLst/>
              <a:latin typeface="標楷體" panose="03000509000000000000" pitchFamily="65" charset="-120"/>
              <a:ea typeface="新細明體" panose="02020500000000000000" pitchFamily="18" charset="-120"/>
              <a:cs typeface="新細明體" panose="02020500000000000000" pitchFamily="18" charset="-120"/>
            </a:endParaRPr>
          </a:p>
          <a:p>
            <a:pPr marL="0" indent="0">
              <a:buNone/>
            </a:pPr>
            <a:endParaRPr lang="zh-TW" altLang="zh-TW" sz="1800" kern="100" dirty="0">
              <a:effectLst/>
              <a:latin typeface="Times New Roman" panose="02020603050405020304" pitchFamily="18" charset="0"/>
              <a:ea typeface="新細明體" panose="02020500000000000000" pitchFamily="18" charset="-120"/>
            </a:endParaRPr>
          </a:p>
          <a:p>
            <a:pPr marL="0" lvl="0" indent="0">
              <a:buNone/>
            </a:pPr>
            <a:r>
              <a:rPr lang="en-US" altLang="zh-TW" sz="1800" dirty="0">
                <a:solidFill>
                  <a:srgbClr val="000000"/>
                </a:solidFill>
                <a:latin typeface="標楷體" panose="03000509000000000000" pitchFamily="65" charset="-120"/>
                <a:ea typeface="新細明體" panose="02020500000000000000" pitchFamily="18" charset="-120"/>
                <a:cs typeface="新細明體" panose="02020500000000000000" pitchFamily="18" charset="-120"/>
              </a:rPr>
              <a:t>4</a:t>
            </a:r>
            <a:r>
              <a:rPr lang="en-US" altLang="zh-TW" sz="1800" kern="1200" dirty="0">
                <a:solidFill>
                  <a:srgbClr val="000000"/>
                </a:solidFill>
                <a:effectLst/>
                <a:latin typeface="標楷體" panose="03000509000000000000" pitchFamily="65" charset="-120"/>
                <a:ea typeface="新細明體" panose="02020500000000000000" pitchFamily="18" charset="-120"/>
                <a:cs typeface="新細明體" panose="02020500000000000000" pitchFamily="18" charset="-120"/>
              </a:rPr>
              <a:t>.Django</a:t>
            </a:r>
            <a:endParaRPr lang="zh-TW" altLang="zh-TW" sz="1800" kern="100" dirty="0">
              <a:effectLst/>
              <a:latin typeface="Times New Roman" panose="02020603050405020304" pitchFamily="18" charset="0"/>
              <a:ea typeface="新細明體" panose="02020500000000000000" pitchFamily="18" charset="-120"/>
            </a:endParaRPr>
          </a:p>
          <a:p>
            <a:r>
              <a:rPr lang="en-US" altLang="zh-TW" sz="1800" u="sng" kern="100" dirty="0">
                <a:solidFill>
                  <a:srgbClr val="0000FF"/>
                </a:solidFill>
                <a:effectLst/>
                <a:latin typeface="標楷體" panose="03000509000000000000" pitchFamily="65" charset="-120"/>
                <a:ea typeface="新細明體" panose="02020500000000000000" pitchFamily="18" charset="-120"/>
                <a:hlinkClick r:id="rId5"/>
              </a:rPr>
              <a:t>https://docs.djangoproject.com/en/4.1/</a:t>
            </a:r>
            <a:r>
              <a:rPr lang="en-US" altLang="zh-TW" sz="1800" kern="100" dirty="0">
                <a:effectLst/>
                <a:latin typeface="標楷體" panose="03000509000000000000" pitchFamily="65" charset="-120"/>
                <a:ea typeface="新細明體" panose="02020500000000000000" pitchFamily="18" charset="-120"/>
              </a:rPr>
              <a:t>  </a:t>
            </a:r>
            <a:endParaRPr lang="zh-TW" altLang="zh-TW" sz="1800" kern="100" dirty="0">
              <a:effectLst/>
              <a:latin typeface="Times New Roman" panose="02020603050405020304" pitchFamily="18" charset="0"/>
              <a:ea typeface="新細明體" panose="02020500000000000000" pitchFamily="18" charset="-120"/>
            </a:endParaRPr>
          </a:p>
        </p:txBody>
      </p:sp>
    </p:spTree>
    <p:extLst>
      <p:ext uri="{BB962C8B-B14F-4D97-AF65-F5344CB8AC3E}">
        <p14:creationId xmlns:p14="http://schemas.microsoft.com/office/powerpoint/2010/main" val="3868278680"/>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021_TF89338750_Win32" id="{5E9B3395-FFAC-414A-B6B7-CD36791E5293}" vid="{68A61A5A-8CF9-4042-8E4C-8CB5B3ADE9C7}"/>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Slice</Template>
  <TotalTime>760</TotalTime>
  <Words>512</Words>
  <Application>Microsoft Office PowerPoint</Application>
  <PresentationFormat>寬螢幕</PresentationFormat>
  <Paragraphs>106</Paragraphs>
  <Slides>10</Slides>
  <Notes>10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10</vt:i4>
      </vt:variant>
    </vt:vector>
  </HeadingPairs>
  <TitlesOfParts>
    <vt:vector size="18" baseType="lpstr">
      <vt:lpstr>Microsoft JhengHei UI</vt:lpstr>
      <vt:lpstr>museo-sans-rounded</vt:lpstr>
      <vt:lpstr>標楷體</vt:lpstr>
      <vt:lpstr>Arial</vt:lpstr>
      <vt:lpstr>Calibri</vt:lpstr>
      <vt:lpstr>Times New Roman</vt:lpstr>
      <vt:lpstr>Univers</vt:lpstr>
      <vt:lpstr>GradientUnivers</vt:lpstr>
      <vt:lpstr>木葉商店</vt:lpstr>
      <vt:lpstr>目錄</vt:lpstr>
      <vt:lpstr>動機與目的</vt:lpstr>
      <vt:lpstr>開發工具</vt:lpstr>
      <vt:lpstr>系統架構</vt:lpstr>
      <vt:lpstr>成果</vt:lpstr>
      <vt:lpstr>未來發展</vt:lpstr>
      <vt:lpstr>團隊</vt:lpstr>
      <vt:lpstr>參考文獻</vt:lpstr>
      <vt:lpstr>感謝你們的聆聽!!</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木葉商店</dc:title>
  <dc:creator>孟軒 蔡</dc:creator>
  <cp:lastModifiedBy>孟軒 蔡</cp:lastModifiedBy>
  <cp:revision>2</cp:revision>
  <dcterms:created xsi:type="dcterms:W3CDTF">2022-10-04T11:58:58Z</dcterms:created>
  <dcterms:modified xsi:type="dcterms:W3CDTF">2022-10-05T12:42:53Z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