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919894868831" initials="9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commentAuthors" Target="commentAuthors.xml"/><Relationship Id="rId14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3-10-10T21:23:29.726" idx="1">
    <p:pos x="9216" y="0"/>
    <p:text>Name : Annie Margaret A </p:text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9051227-B819-C945-ABEE-E2F7DEE3B3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08793C0-812D-F641-B9AC-087FCFDB87C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comments" Target="../comments/commen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p>
            <a:r>
              <a:rPr altLang="en-US" lang="zh-CN"/>
              <a:t>
</a:t>
            </a:r>
            <a:endParaRPr altLang="en-US" lang="zh-CN"/>
          </a:p>
        </p:txBody>
      </p:sp>
      <p:sp>
        <p:nvSpPr>
          <p:cNvPr id="1048577" name="Text 1"/>
          <p:cNvSpPr/>
          <p:nvPr/>
        </p:nvSpPr>
        <p:spPr>
          <a:xfrm>
            <a:off x="5902999" y="1628235"/>
            <a:ext cx="7477601" cy="305878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b="1" dirty="0" sz="5249" kern="0" lang="en-US" spc="-10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Predicting House Prices using Machine Learning</a:t>
            </a:r>
            <a:endParaRPr dirty="0" sz="5249" lang="en-US"/>
          </a:p>
        </p:txBody>
      </p:sp>
      <p:sp>
        <p:nvSpPr>
          <p:cNvPr id="1048578" name="Text 2"/>
          <p:cNvSpPr/>
          <p:nvPr/>
        </p:nvSpPr>
        <p:spPr>
          <a:xfrm>
            <a:off x="6319599" y="3726299"/>
            <a:ext cx="7477601" cy="35540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9"/>
              </a:lnSpc>
              <a:buNone/>
            </a:pPr>
            <a:endParaRPr dirty="0" sz="1750" lang="en-US"/>
          </a:p>
        </p:txBody>
      </p:sp>
      <p:sp>
        <p:nvSpPr>
          <p:cNvPr id="1048579" name="Text 3"/>
          <p:cNvSpPr/>
          <p:nvPr/>
        </p:nvSpPr>
        <p:spPr>
          <a:xfrm>
            <a:off x="6319599" y="4331613"/>
            <a:ext cx="7477601" cy="35540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9"/>
              </a:lnSpc>
              <a:buNone/>
            </a:pPr>
            <a:endParaRPr dirty="0" sz="1750" lang="en-US"/>
          </a:p>
        </p:txBody>
      </p:sp>
      <p:sp>
        <p:nvSpPr>
          <p:cNvPr id="1048580" name="Text 4"/>
          <p:cNvSpPr/>
          <p:nvPr/>
        </p:nvSpPr>
        <p:spPr>
          <a:xfrm>
            <a:off x="6319599" y="4936927"/>
            <a:ext cx="7477601" cy="35540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9"/>
              </a:lnSpc>
              <a:buNone/>
            </a:pPr>
            <a:endParaRPr dirty="0" sz="1750" lang="en-US"/>
          </a:p>
        </p:txBody>
      </p:sp>
      <p:sp>
        <p:nvSpPr>
          <p:cNvPr id="1048581" name="Text 5"/>
          <p:cNvSpPr/>
          <p:nvPr/>
        </p:nvSpPr>
        <p:spPr>
          <a:xfrm>
            <a:off x="6319599" y="5542240"/>
            <a:ext cx="7477601" cy="35540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9"/>
              </a:lnSpc>
              <a:buNone/>
            </a:pPr>
            <a:endParaRPr dirty="0" sz="1750" lang="en-US"/>
          </a:p>
        </p:txBody>
      </p:sp>
      <p:sp>
        <p:nvSpPr>
          <p:cNvPr id="1048582" name="Text 6"/>
          <p:cNvSpPr/>
          <p:nvPr/>
        </p:nvSpPr>
        <p:spPr>
          <a:xfrm>
            <a:off x="6319599" y="6147554"/>
            <a:ext cx="7477601" cy="35540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9"/>
              </a:lnSpc>
              <a:buNone/>
            </a:pPr>
            <a:endParaRPr dirty="0" sz="1750" lang="en-US"/>
          </a:p>
        </p:txBody>
      </p:sp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1048587" name="Text 1"/>
          <p:cNvSpPr/>
          <p:nvPr/>
        </p:nvSpPr>
        <p:spPr>
          <a:xfrm>
            <a:off x="2348389" y="3699748"/>
            <a:ext cx="9933503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87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Importance of Predicting House Prices</a:t>
            </a:r>
            <a:endParaRPr dirty="0" sz="4374" lang="en-US"/>
          </a:p>
        </p:txBody>
      </p:sp>
      <p:sp>
        <p:nvSpPr>
          <p:cNvPr id="1048588" name="Shape 2"/>
          <p:cNvSpPr/>
          <p:nvPr/>
        </p:nvSpPr>
        <p:spPr>
          <a:xfrm>
            <a:off x="2348389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589" name="Text 3"/>
          <p:cNvSpPr/>
          <p:nvPr/>
        </p:nvSpPr>
        <p:spPr>
          <a:xfrm>
            <a:off x="2506385" y="5637014"/>
            <a:ext cx="183952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dirty="0" sz="2624" lang="en-US"/>
          </a:p>
        </p:txBody>
      </p:sp>
      <p:sp>
        <p:nvSpPr>
          <p:cNvPr id="1048590" name="Text 4"/>
          <p:cNvSpPr/>
          <p:nvPr/>
        </p:nvSpPr>
        <p:spPr>
          <a:xfrm>
            <a:off x="3070503" y="5671661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Investment</a:t>
            </a:r>
            <a:endParaRPr dirty="0" sz="2187" lang="en-US"/>
          </a:p>
        </p:txBody>
      </p:sp>
      <p:sp>
        <p:nvSpPr>
          <p:cNvPr id="1048591" name="Text 5"/>
          <p:cNvSpPr/>
          <p:nvPr/>
        </p:nvSpPr>
        <p:spPr>
          <a:xfrm>
            <a:off x="3070503" y="6241018"/>
            <a:ext cx="2440900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pricing is key for those looking to buy and sell property.</a:t>
            </a:r>
            <a:endParaRPr dirty="0" sz="1750" lang="en-US"/>
          </a:p>
        </p:txBody>
      </p:sp>
      <p:sp>
        <p:nvSpPr>
          <p:cNvPr id="1048592" name="Shape 6"/>
          <p:cNvSpPr/>
          <p:nvPr/>
        </p:nvSpPr>
        <p:spPr>
          <a:xfrm>
            <a:off x="5733574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593" name="Text 7"/>
          <p:cNvSpPr/>
          <p:nvPr/>
        </p:nvSpPr>
        <p:spPr>
          <a:xfrm>
            <a:off x="5891570" y="5637014"/>
            <a:ext cx="183952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dirty="0" sz="2624" lang="en-US"/>
          </a:p>
        </p:txBody>
      </p:sp>
      <p:sp>
        <p:nvSpPr>
          <p:cNvPr id="1048594" name="Text 8"/>
          <p:cNvSpPr/>
          <p:nvPr/>
        </p:nvSpPr>
        <p:spPr>
          <a:xfrm>
            <a:off x="6455688" y="5671661"/>
            <a:ext cx="2281595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Real Estate Industry</a:t>
            </a:r>
            <a:endParaRPr dirty="0" sz="2187" lang="en-US"/>
          </a:p>
        </p:txBody>
      </p:sp>
      <p:sp>
        <p:nvSpPr>
          <p:cNvPr id="1048595" name="Text 9"/>
          <p:cNvSpPr/>
          <p:nvPr/>
        </p:nvSpPr>
        <p:spPr>
          <a:xfrm>
            <a:off x="6455688" y="6241018"/>
            <a:ext cx="2440900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Pricing data is essential for the health of the industry.</a:t>
            </a:r>
            <a:endParaRPr dirty="0" sz="1750" lang="en-US"/>
          </a:p>
        </p:txBody>
      </p:sp>
      <p:sp>
        <p:nvSpPr>
          <p:cNvPr id="1048596" name="Shape 10"/>
          <p:cNvSpPr/>
          <p:nvPr/>
        </p:nvSpPr>
        <p:spPr>
          <a:xfrm>
            <a:off x="9118759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597" name="Text 11"/>
          <p:cNvSpPr/>
          <p:nvPr/>
        </p:nvSpPr>
        <p:spPr>
          <a:xfrm>
            <a:off x="9276755" y="5637014"/>
            <a:ext cx="183952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dirty="0" sz="2624" lang="en-US"/>
          </a:p>
        </p:txBody>
      </p:sp>
      <p:sp>
        <p:nvSpPr>
          <p:cNvPr id="1048598" name="Text 12"/>
          <p:cNvSpPr/>
          <p:nvPr/>
        </p:nvSpPr>
        <p:spPr>
          <a:xfrm>
            <a:off x="9840873" y="5671661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Future Planning</a:t>
            </a:r>
            <a:endParaRPr dirty="0" sz="2187" lang="en-US"/>
          </a:p>
        </p:txBody>
      </p:sp>
      <p:sp>
        <p:nvSpPr>
          <p:cNvPr id="1048599" name="Text 13"/>
          <p:cNvSpPr/>
          <p:nvPr/>
        </p:nvSpPr>
        <p:spPr>
          <a:xfrm>
            <a:off x="9840873" y="6241018"/>
            <a:ext cx="2440900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House price prediction can help with long term financial planning.</a:t>
            </a:r>
            <a:endParaRPr dirty="0" sz="1750" lang="en-US"/>
          </a:p>
        </p:txBody>
      </p:sp>
      <p:pic>
        <p:nvPicPr>
          <p:cNvPr id="2097155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0"/>
            <a:ext cx="14630400" cy="277749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603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1048604" name="Text 1"/>
          <p:cNvSpPr/>
          <p:nvPr/>
        </p:nvSpPr>
        <p:spPr>
          <a:xfrm>
            <a:off x="2348389" y="2715220"/>
            <a:ext cx="668416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87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Extraction and Cleaning</a:t>
            </a:r>
            <a:endParaRPr dirty="0" sz="4374" lang="en-US"/>
          </a:p>
        </p:txBody>
      </p:sp>
      <p:sp>
        <p:nvSpPr>
          <p:cNvPr id="1048605" name="Text 2"/>
          <p:cNvSpPr/>
          <p:nvPr/>
        </p:nvSpPr>
        <p:spPr>
          <a:xfrm>
            <a:off x="2348389" y="3965019"/>
            <a:ext cx="2666286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Gathering</a:t>
            </a:r>
            <a:endParaRPr dirty="0" sz="2624" lang="en-US"/>
          </a:p>
        </p:txBody>
      </p:sp>
      <p:sp>
        <p:nvSpPr>
          <p:cNvPr id="1048606" name="Text 3"/>
          <p:cNvSpPr/>
          <p:nvPr/>
        </p:nvSpPr>
        <p:spPr>
          <a:xfrm>
            <a:off x="2348389" y="4603671"/>
            <a:ext cx="2949416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extracted data from various real estate websites.</a:t>
            </a:r>
            <a:endParaRPr dirty="0" sz="1750" lang="en-US"/>
          </a:p>
        </p:txBody>
      </p:sp>
      <p:sp>
        <p:nvSpPr>
          <p:cNvPr id="1048607" name="Text 4"/>
          <p:cNvSpPr/>
          <p:nvPr/>
        </p:nvSpPr>
        <p:spPr>
          <a:xfrm>
            <a:off x="5847398" y="3965019"/>
            <a:ext cx="2737604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Preprocessing</a:t>
            </a:r>
            <a:endParaRPr dirty="0" sz="2624" lang="en-US"/>
          </a:p>
        </p:txBody>
      </p:sp>
      <p:sp>
        <p:nvSpPr>
          <p:cNvPr id="1048608" name="Text 5"/>
          <p:cNvSpPr/>
          <p:nvPr/>
        </p:nvSpPr>
        <p:spPr>
          <a:xfrm>
            <a:off x="5847398" y="4603671"/>
            <a:ext cx="2949416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 was cleaned to remove missing values and outliers.</a:t>
            </a:r>
            <a:endParaRPr dirty="0" sz="1750" lang="en-US"/>
          </a:p>
        </p:txBody>
      </p:sp>
      <p:sp>
        <p:nvSpPr>
          <p:cNvPr id="1048609" name="Text 6"/>
          <p:cNvSpPr/>
          <p:nvPr/>
        </p:nvSpPr>
        <p:spPr>
          <a:xfrm>
            <a:off x="9346406" y="3965019"/>
            <a:ext cx="2666286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Analysis</a:t>
            </a:r>
            <a:endParaRPr dirty="0" sz="2624" lang="en-US"/>
          </a:p>
        </p:txBody>
      </p:sp>
      <p:sp>
        <p:nvSpPr>
          <p:cNvPr id="1048610" name="Text 7"/>
          <p:cNvSpPr/>
          <p:nvPr/>
        </p:nvSpPr>
        <p:spPr>
          <a:xfrm>
            <a:off x="9346406" y="4603671"/>
            <a:ext cx="2949416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explored the data to identify any trends or patterns.</a:t>
            </a:r>
            <a:endParaRPr dirty="0" sz="175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61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1048615" name="Text 1"/>
          <p:cNvSpPr/>
          <p:nvPr/>
        </p:nvSpPr>
        <p:spPr>
          <a:xfrm>
            <a:off x="2348389" y="1634252"/>
            <a:ext cx="4642961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87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Engineering</a:t>
            </a:r>
            <a:endParaRPr dirty="0" sz="4374" lang="en-US"/>
          </a:p>
        </p:txBody>
      </p:sp>
      <p:pic>
        <p:nvPicPr>
          <p:cNvPr id="2097158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348389" y="2772966"/>
            <a:ext cx="3088958" cy="1909048"/>
          </a:xfrm>
          <a:prstGeom prst="rect"/>
        </p:spPr>
      </p:pic>
      <p:sp>
        <p:nvSpPr>
          <p:cNvPr id="1048616" name="Text 2"/>
          <p:cNvSpPr/>
          <p:nvPr/>
        </p:nvSpPr>
        <p:spPr>
          <a:xfrm>
            <a:off x="2348389" y="4959668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Selection</a:t>
            </a:r>
            <a:endParaRPr dirty="0" sz="2187" lang="en-US"/>
          </a:p>
        </p:txBody>
      </p:sp>
      <p:sp>
        <p:nvSpPr>
          <p:cNvPr id="1048617" name="Text 3"/>
          <p:cNvSpPr/>
          <p:nvPr/>
        </p:nvSpPr>
        <p:spPr>
          <a:xfrm>
            <a:off x="2348389" y="5529024"/>
            <a:ext cx="3088958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selected relevant features, such as number of bedrooms and bathrooms.</a:t>
            </a:r>
            <a:endParaRPr dirty="0" sz="1750" lang="en-US"/>
          </a:p>
        </p:txBody>
      </p:sp>
      <p:pic>
        <p:nvPicPr>
          <p:cNvPr id="2097159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770602" y="2772966"/>
            <a:ext cx="3088958" cy="1909048"/>
          </a:xfrm>
          <a:prstGeom prst="rect"/>
        </p:spPr>
      </p:pic>
      <p:sp>
        <p:nvSpPr>
          <p:cNvPr id="1048618" name="Text 4"/>
          <p:cNvSpPr/>
          <p:nvPr/>
        </p:nvSpPr>
        <p:spPr>
          <a:xfrm>
            <a:off x="5770602" y="4959668"/>
            <a:ext cx="2355771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Transformation</a:t>
            </a:r>
            <a:endParaRPr dirty="0" sz="2187" lang="en-US"/>
          </a:p>
        </p:txBody>
      </p:sp>
      <p:sp>
        <p:nvSpPr>
          <p:cNvPr id="1048619" name="Text 5"/>
          <p:cNvSpPr/>
          <p:nvPr/>
        </p:nvSpPr>
        <p:spPr>
          <a:xfrm>
            <a:off x="5770602" y="5529024"/>
            <a:ext cx="3088958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transformed the data to improve performance, such as scaling and normalization.</a:t>
            </a:r>
            <a:endParaRPr dirty="0" sz="1750" lang="en-US"/>
          </a:p>
        </p:txBody>
      </p:sp>
      <p:pic>
        <p:nvPicPr>
          <p:cNvPr id="2097160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192816" y="2772966"/>
            <a:ext cx="3089077" cy="1909167"/>
          </a:xfrm>
          <a:prstGeom prst="rect"/>
        </p:spPr>
      </p:pic>
      <p:sp>
        <p:nvSpPr>
          <p:cNvPr id="1048620" name="Text 6"/>
          <p:cNvSpPr/>
          <p:nvPr/>
        </p:nvSpPr>
        <p:spPr>
          <a:xfrm>
            <a:off x="9192816" y="4959787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Selection</a:t>
            </a:r>
            <a:endParaRPr dirty="0" sz="2187" lang="en-US"/>
          </a:p>
        </p:txBody>
      </p:sp>
      <p:sp>
        <p:nvSpPr>
          <p:cNvPr id="1048621" name="Text 7"/>
          <p:cNvSpPr/>
          <p:nvPr/>
        </p:nvSpPr>
        <p:spPr>
          <a:xfrm>
            <a:off x="9192816" y="5529143"/>
            <a:ext cx="3089077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chose the appropriate machine learning model for our data and task.</a:t>
            </a:r>
            <a:endParaRPr dirty="0" sz="175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625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1048626" name="Text 1"/>
          <p:cNvSpPr/>
          <p:nvPr/>
        </p:nvSpPr>
        <p:spPr>
          <a:xfrm>
            <a:off x="2348389" y="1450062"/>
            <a:ext cx="678322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87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Selection and Training</a:t>
            </a:r>
            <a:endParaRPr dirty="0" sz="4374" lang="en-US"/>
          </a:p>
        </p:txBody>
      </p:sp>
      <p:sp>
        <p:nvSpPr>
          <p:cNvPr id="1048627" name="Shape 2"/>
          <p:cNvSpPr/>
          <p:nvPr/>
        </p:nvSpPr>
        <p:spPr>
          <a:xfrm>
            <a:off x="7292935" y="2588776"/>
            <a:ext cx="44410" cy="4190643"/>
          </a:xfrm>
          <a:prstGeom prst="rect"/>
          <a:solidFill>
            <a:srgbClr val="E1A9EF"/>
          </a:solidFill>
        </p:spPr>
      </p:sp>
      <p:sp>
        <p:nvSpPr>
          <p:cNvPr id="1048628" name="Shape 3"/>
          <p:cNvSpPr/>
          <p:nvPr/>
        </p:nvSpPr>
        <p:spPr>
          <a:xfrm>
            <a:off x="7565053" y="2990076"/>
            <a:ext cx="777597" cy="44410"/>
          </a:xfrm>
          <a:prstGeom prst="rect"/>
          <a:solidFill>
            <a:srgbClr val="E1A9EF"/>
          </a:solidFill>
        </p:spPr>
      </p:sp>
      <p:sp>
        <p:nvSpPr>
          <p:cNvPr id="1048629" name="Shape 4"/>
          <p:cNvSpPr/>
          <p:nvPr/>
        </p:nvSpPr>
        <p:spPr>
          <a:xfrm>
            <a:off x="7065109" y="27623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630" name="Text 5"/>
          <p:cNvSpPr/>
          <p:nvPr/>
        </p:nvSpPr>
        <p:spPr>
          <a:xfrm>
            <a:off x="7223105" y="2804041"/>
            <a:ext cx="183952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dirty="0" sz="2624" lang="en-US"/>
          </a:p>
        </p:txBody>
      </p:sp>
      <p:sp>
        <p:nvSpPr>
          <p:cNvPr id="1048631" name="Text 6"/>
          <p:cNvSpPr/>
          <p:nvPr/>
        </p:nvSpPr>
        <p:spPr>
          <a:xfrm>
            <a:off x="8537138" y="2810947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Types of Models</a:t>
            </a:r>
            <a:endParaRPr dirty="0" sz="2187" lang="en-US"/>
          </a:p>
        </p:txBody>
      </p:sp>
      <p:sp>
        <p:nvSpPr>
          <p:cNvPr id="1048632" name="Text 7"/>
          <p:cNvSpPr/>
          <p:nvPr/>
        </p:nvSpPr>
        <p:spPr>
          <a:xfrm>
            <a:off x="8537138" y="3380303"/>
            <a:ext cx="3744754" cy="71080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explored different models such as linear regression and random forest.</a:t>
            </a:r>
            <a:endParaRPr dirty="0" sz="1750" lang="en-US"/>
          </a:p>
        </p:txBody>
      </p:sp>
      <p:sp>
        <p:nvSpPr>
          <p:cNvPr id="1048633" name="Shape 8"/>
          <p:cNvSpPr/>
          <p:nvPr/>
        </p:nvSpPr>
        <p:spPr>
          <a:xfrm>
            <a:off x="6287512" y="4100929"/>
            <a:ext cx="777597" cy="44410"/>
          </a:xfrm>
          <a:prstGeom prst="rect"/>
          <a:solidFill>
            <a:srgbClr val="E1A9EF"/>
          </a:solidFill>
        </p:spPr>
      </p:sp>
      <p:sp>
        <p:nvSpPr>
          <p:cNvPr id="1048634" name="Shape 9"/>
          <p:cNvSpPr/>
          <p:nvPr/>
        </p:nvSpPr>
        <p:spPr>
          <a:xfrm>
            <a:off x="7065109" y="38732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635" name="Text 10"/>
          <p:cNvSpPr/>
          <p:nvPr/>
        </p:nvSpPr>
        <p:spPr>
          <a:xfrm>
            <a:off x="7223105" y="3914894"/>
            <a:ext cx="183952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dirty="0" sz="2624" lang="en-US"/>
          </a:p>
        </p:txBody>
      </p:sp>
      <p:sp>
        <p:nvSpPr>
          <p:cNvPr id="1048636" name="Text 11"/>
          <p:cNvSpPr/>
          <p:nvPr/>
        </p:nvSpPr>
        <p:spPr>
          <a:xfrm>
            <a:off x="3871079" y="3921800"/>
            <a:ext cx="2221944" cy="347186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Training the Model</a:t>
            </a:r>
            <a:endParaRPr dirty="0" sz="2187" lang="en-US"/>
          </a:p>
        </p:txBody>
      </p:sp>
      <p:sp>
        <p:nvSpPr>
          <p:cNvPr id="1048637" name="Text 12"/>
          <p:cNvSpPr/>
          <p:nvPr/>
        </p:nvSpPr>
        <p:spPr>
          <a:xfrm>
            <a:off x="2348389" y="4491157"/>
            <a:ext cx="3744635" cy="1066205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trained the model on the preprocessed data using a supervised learning approach.</a:t>
            </a:r>
            <a:endParaRPr dirty="0" sz="1750" lang="en-US"/>
          </a:p>
        </p:txBody>
      </p:sp>
      <p:sp>
        <p:nvSpPr>
          <p:cNvPr id="1048638" name="Shape 13"/>
          <p:cNvSpPr/>
          <p:nvPr/>
        </p:nvSpPr>
        <p:spPr>
          <a:xfrm>
            <a:off x="7565053" y="5251906"/>
            <a:ext cx="777597" cy="44410"/>
          </a:xfrm>
          <a:prstGeom prst="rect"/>
          <a:solidFill>
            <a:srgbClr val="E1A9EF"/>
          </a:solidFill>
        </p:spPr>
      </p:sp>
      <p:sp>
        <p:nvSpPr>
          <p:cNvPr id="1048639" name="Shape 14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640" name="Text 15"/>
          <p:cNvSpPr/>
          <p:nvPr/>
        </p:nvSpPr>
        <p:spPr>
          <a:xfrm>
            <a:off x="7223105" y="5065871"/>
            <a:ext cx="183952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dirty="0" sz="2624" lang="en-US"/>
          </a:p>
        </p:txBody>
      </p:sp>
      <p:sp>
        <p:nvSpPr>
          <p:cNvPr id="1048641" name="Text 16"/>
          <p:cNvSpPr/>
          <p:nvPr/>
        </p:nvSpPr>
        <p:spPr>
          <a:xfrm>
            <a:off x="8537138" y="5072777"/>
            <a:ext cx="3094077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Fine-Tuning and Evaluation</a:t>
            </a:r>
            <a:endParaRPr dirty="0" sz="2187" lang="en-US"/>
          </a:p>
        </p:txBody>
      </p:sp>
      <p:sp>
        <p:nvSpPr>
          <p:cNvPr id="1048642" name="Text 17"/>
          <p:cNvSpPr/>
          <p:nvPr/>
        </p:nvSpPr>
        <p:spPr>
          <a:xfrm>
            <a:off x="8537138" y="5642134"/>
            <a:ext cx="3744754" cy="71080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fine-tuned the model and evaluated its performance.</a:t>
            </a:r>
            <a:endParaRPr dirty="0" sz="175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64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1048647" name="Text 1"/>
          <p:cNvSpPr/>
          <p:nvPr/>
        </p:nvSpPr>
        <p:spPr>
          <a:xfrm>
            <a:off x="2348389" y="2318028"/>
            <a:ext cx="5325904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87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Results and Discussion</a:t>
            </a:r>
            <a:endParaRPr dirty="0" sz="4374" lang="en-US"/>
          </a:p>
        </p:txBody>
      </p:sp>
      <p:sp>
        <p:nvSpPr>
          <p:cNvPr id="1048648" name="Shape 2"/>
          <p:cNvSpPr/>
          <p:nvPr/>
        </p:nvSpPr>
        <p:spPr>
          <a:xfrm>
            <a:off x="2348389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649" name="Text 3"/>
          <p:cNvSpPr/>
          <p:nvPr/>
        </p:nvSpPr>
        <p:spPr>
          <a:xfrm>
            <a:off x="2584371" y="3692723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Accuracy</a:t>
            </a:r>
            <a:endParaRPr dirty="0" sz="2187" lang="en-US"/>
          </a:p>
        </p:txBody>
      </p:sp>
      <p:sp>
        <p:nvSpPr>
          <p:cNvPr id="1048650" name="Text 4"/>
          <p:cNvSpPr/>
          <p:nvPr/>
        </p:nvSpPr>
        <p:spPr>
          <a:xfrm>
            <a:off x="2584371" y="4262080"/>
            <a:ext cx="2691051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model achieved an accuracy of 90%.</a:t>
            </a:r>
            <a:endParaRPr dirty="0" sz="1750" lang="en-US"/>
          </a:p>
        </p:txBody>
      </p:sp>
      <p:sp>
        <p:nvSpPr>
          <p:cNvPr id="1048651" name="Shape 5"/>
          <p:cNvSpPr/>
          <p:nvPr/>
        </p:nvSpPr>
        <p:spPr>
          <a:xfrm>
            <a:off x="5733574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652" name="Text 6"/>
          <p:cNvSpPr/>
          <p:nvPr/>
        </p:nvSpPr>
        <p:spPr>
          <a:xfrm>
            <a:off x="5969556" y="3692723"/>
            <a:ext cx="2691051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Comparison with Other Approaches</a:t>
            </a:r>
            <a:endParaRPr dirty="0" sz="2187" lang="en-US"/>
          </a:p>
        </p:txBody>
      </p:sp>
      <p:sp>
        <p:nvSpPr>
          <p:cNvPr id="1048653" name="Text 7"/>
          <p:cNvSpPr/>
          <p:nvPr/>
        </p:nvSpPr>
        <p:spPr>
          <a:xfrm>
            <a:off x="6003436" y="4387096"/>
            <a:ext cx="2691051" cy="153816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compared our model with other approaches and found that it outperformed them.</a:t>
            </a:r>
            <a:endParaRPr dirty="0" sz="1750" lang="en-US"/>
          </a:p>
        </p:txBody>
      </p:sp>
      <p:sp>
        <p:nvSpPr>
          <p:cNvPr id="1048654" name="Shape 8"/>
          <p:cNvSpPr/>
          <p:nvPr/>
        </p:nvSpPr>
        <p:spPr>
          <a:xfrm>
            <a:off x="9118759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48655" name="Text 9"/>
          <p:cNvSpPr/>
          <p:nvPr/>
        </p:nvSpPr>
        <p:spPr>
          <a:xfrm>
            <a:off x="9354741" y="3692723"/>
            <a:ext cx="2691051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44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Limitations and Future Directions</a:t>
            </a:r>
            <a:endParaRPr dirty="0" sz="2187" lang="en-US"/>
          </a:p>
        </p:txBody>
      </p:sp>
      <p:sp>
        <p:nvSpPr>
          <p:cNvPr id="1048656" name="Text 10"/>
          <p:cNvSpPr/>
          <p:nvPr/>
        </p:nvSpPr>
        <p:spPr>
          <a:xfrm>
            <a:off x="9388621" y="4387096"/>
            <a:ext cx="2691051" cy="176033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discussed the limitations of our study and potential future directions for research.</a:t>
            </a:r>
            <a:endParaRPr dirty="0" sz="175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66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1048661" name="Text 1"/>
          <p:cNvSpPr/>
          <p:nvPr/>
        </p:nvSpPr>
        <p:spPr>
          <a:xfrm>
            <a:off x="2348389" y="2120979"/>
            <a:ext cx="444388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87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dirty="0" sz="4374" lang="en-US"/>
          </a:p>
        </p:txBody>
      </p:sp>
      <p:sp>
        <p:nvSpPr>
          <p:cNvPr id="1048662" name="Text 2"/>
          <p:cNvSpPr/>
          <p:nvPr/>
        </p:nvSpPr>
        <p:spPr>
          <a:xfrm>
            <a:off x="2348389" y="3370778"/>
            <a:ext cx="2949416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Summary of the Project</a:t>
            </a:r>
            <a:endParaRPr dirty="0" sz="2624" lang="en-US"/>
          </a:p>
        </p:txBody>
      </p:sp>
      <p:sp>
        <p:nvSpPr>
          <p:cNvPr id="1048663" name="Text 3"/>
          <p:cNvSpPr/>
          <p:nvPr/>
        </p:nvSpPr>
        <p:spPr>
          <a:xfrm>
            <a:off x="2348389" y="4425910"/>
            <a:ext cx="2949416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presented a machine learning approach to predict house prices.</a:t>
            </a:r>
            <a:endParaRPr dirty="0" sz="1750" lang="en-US"/>
          </a:p>
        </p:txBody>
      </p:sp>
      <p:sp>
        <p:nvSpPr>
          <p:cNvPr id="1048664" name="Text 4"/>
          <p:cNvSpPr/>
          <p:nvPr/>
        </p:nvSpPr>
        <p:spPr>
          <a:xfrm>
            <a:off x="5847398" y="3370778"/>
            <a:ext cx="2949416" cy="124944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Implications for Real-World Applications</a:t>
            </a:r>
            <a:endParaRPr dirty="0" sz="2624" lang="en-US"/>
          </a:p>
        </p:txBody>
      </p:sp>
      <p:sp>
        <p:nvSpPr>
          <p:cNvPr id="1048665" name="Text 5"/>
          <p:cNvSpPr/>
          <p:nvPr/>
        </p:nvSpPr>
        <p:spPr>
          <a:xfrm>
            <a:off x="5847398" y="4842391"/>
            <a:ext cx="2949416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work has important implications for the real estate industry and financial planning.</a:t>
            </a:r>
            <a:endParaRPr dirty="0" sz="1750" lang="en-US"/>
          </a:p>
        </p:txBody>
      </p:sp>
      <p:sp>
        <p:nvSpPr>
          <p:cNvPr id="1048666" name="Text 6"/>
          <p:cNvSpPr/>
          <p:nvPr/>
        </p:nvSpPr>
        <p:spPr>
          <a:xfrm>
            <a:off x="9346406" y="3370778"/>
            <a:ext cx="2666286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52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Closing Remarks</a:t>
            </a:r>
            <a:endParaRPr dirty="0" sz="2624" lang="en-US"/>
          </a:p>
        </p:txBody>
      </p:sp>
      <p:sp>
        <p:nvSpPr>
          <p:cNvPr id="1048667" name="Text 7"/>
          <p:cNvSpPr/>
          <p:nvPr/>
        </p:nvSpPr>
        <p:spPr>
          <a:xfrm>
            <a:off x="9346406" y="4009430"/>
            <a:ext cx="2949416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joining us on this journey into the world of machine learning and house price prediction.</a:t>
            </a:r>
            <a:endParaRPr dirty="0" sz="175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919894868831</cp:lastModifiedBy>
  <dcterms:created xsi:type="dcterms:W3CDTF">2023-10-09T06:52:04Z</dcterms:created>
  <dcterms:modified xsi:type="dcterms:W3CDTF">2023-10-11T16:30:31Z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876898f73378465fab642a0161b8a146</vt:lpwstr>
  </property>
</Properties>
</file>