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2" r:id="rId3"/>
    <p:sldId id="263" r:id="rId4"/>
    <p:sldId id="264" r:id="rId5"/>
    <p:sldId id="265" r:id="rId6"/>
    <p:sldId id="266" r:id="rId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6764-3C48-954D-8C97-E163C1234AC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B3B1-C74D-4643-B344-5ED06F52803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5000"/>
          </a:bodyPr>
          <a:p>
            <a:r>
              <a:rPr b="1" dirty="0" lang="en-IN"/>
              <a:t>House price prediction using machine learning phase 4</a:t>
            </a:r>
            <a:endParaRPr b="1"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Predicting house prices using machine learning is a common application of regression techniques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9286" lnSpcReduction="20000"/>
          </a:bodyPr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r>
              <a:rPr b="1" dirty="0" lang="en-IN"/>
              <a:t>Code:</a:t>
            </a:r>
          </a:p>
          <a:p>
            <a:pPr indent="0" marL="0">
              <a:buNone/>
            </a:pPr>
            <a:endParaRPr b="1" dirty="0" lang="en-IN"/>
          </a:p>
          <a:p>
            <a:pPr indent="0" marL="0">
              <a:buNone/>
            </a:pPr>
            <a:r>
              <a:rPr dirty="0" lang="en-IN"/>
              <a:t>Import </a:t>
            </a:r>
            <a:r>
              <a:rPr dirty="0" lang="en-IN" err="1"/>
              <a:t>numpy</a:t>
            </a:r>
            <a:r>
              <a:rPr dirty="0" lang="en-IN"/>
              <a:t> as np
import pandas as </a:t>
            </a:r>
            <a:r>
              <a:rPr dirty="0" lang="en-IN" err="1"/>
              <a:t>pd</a:t>
            </a:r>
            <a:r>
              <a:rPr dirty="0" lang="en-IN"/>
              <a:t>
from </a:t>
            </a:r>
            <a:r>
              <a:rPr dirty="0" lang="en-IN" err="1"/>
              <a:t>sklearn.model_selection</a:t>
            </a:r>
            <a:r>
              <a:rPr dirty="0" lang="en-IN"/>
              <a:t> import </a:t>
            </a:r>
            <a:r>
              <a:rPr dirty="0" lang="en-IN" err="1"/>
              <a:t>train_test_split</a:t>
            </a:r>
            <a:r>
              <a:rPr dirty="0" lang="en-IN"/>
              <a:t>
from </a:t>
            </a:r>
            <a:r>
              <a:rPr dirty="0" lang="en-IN" err="1"/>
              <a:t>sklearn.linear_model</a:t>
            </a:r>
            <a:r>
              <a:rPr dirty="0" lang="en-IN"/>
              <a:t> import </a:t>
            </a:r>
            <a:r>
              <a:rPr dirty="0" lang="en-IN" err="1"/>
              <a:t>LinearRegression</a:t>
            </a:r>
            <a:r>
              <a:rPr dirty="0" lang="en-IN"/>
              <a:t>
from </a:t>
            </a:r>
            <a:r>
              <a:rPr dirty="0" lang="en-IN" err="1"/>
              <a:t>sklearn.metrics</a:t>
            </a:r>
            <a:r>
              <a:rPr dirty="0" lang="en-IN"/>
              <a:t> import </a:t>
            </a:r>
            <a:r>
              <a:rPr dirty="0" lang="en-IN" err="1"/>
              <a:t>mean_squared_error</a:t>
            </a:r>
            <a:r>
              <a:rPr dirty="0" lang="en-IN"/>
              <a:t>, r2_score
# Load your dataset (replace ‘</a:t>
            </a:r>
            <a:r>
              <a:rPr dirty="0" lang="en-IN" err="1"/>
              <a:t>data.csv</a:t>
            </a:r>
            <a:r>
              <a:rPr dirty="0" lang="en-IN"/>
              <a:t>’ with your dataset file)
data = </a:t>
            </a:r>
            <a:r>
              <a:rPr dirty="0" lang="en-IN" err="1"/>
              <a:t>pd.read_csv</a:t>
            </a:r>
            <a:r>
              <a:rPr dirty="0" lang="en-IN"/>
              <a:t>(‘</a:t>
            </a:r>
            <a:r>
              <a:rPr dirty="0" lang="en-IN" err="1"/>
              <a:t>data.csv</a:t>
            </a:r>
            <a:r>
              <a:rPr dirty="0" lang="en-IN"/>
              <a:t>’)
# Split the data into features (X) and target (y)
X = </a:t>
            </a:r>
            <a:r>
              <a:rPr dirty="0" lang="en-IN" err="1"/>
              <a:t>data.drop</a:t>
            </a:r>
            <a:r>
              <a:rPr dirty="0" lang="en-IN"/>
              <a:t>(‘Price’, axis=1)
y = data[‘Price’]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8571" lnSpcReduction="20000"/>
          </a:bodyPr>
          <a:p>
            <a:r>
              <a:rPr dirty="0" lang="en-IN" err="1"/>
              <a:t>X_train</a:t>
            </a:r>
            <a:r>
              <a:rPr dirty="0" lang="en-IN"/>
              <a:t>, </a:t>
            </a:r>
            <a:r>
              <a:rPr dirty="0" lang="en-IN" err="1"/>
              <a:t>X_test</a:t>
            </a:r>
            <a:r>
              <a:rPr dirty="0" lang="en-IN"/>
              <a:t>, </a:t>
            </a:r>
            <a:r>
              <a:rPr dirty="0" lang="en-IN" err="1"/>
              <a:t>y_train</a:t>
            </a:r>
            <a:r>
              <a:rPr dirty="0" lang="en-IN"/>
              <a:t>, </a:t>
            </a:r>
            <a:r>
              <a:rPr dirty="0" lang="en-IN" err="1"/>
              <a:t>y_test</a:t>
            </a:r>
            <a:r>
              <a:rPr dirty="0" lang="en-IN"/>
              <a:t> = </a:t>
            </a:r>
            <a:r>
              <a:rPr dirty="0" lang="en-IN" err="1"/>
              <a:t>train_test_split</a:t>
            </a:r>
            <a:r>
              <a:rPr dirty="0" lang="en-IN"/>
              <a:t>(X, y, </a:t>
            </a:r>
            <a:r>
              <a:rPr dirty="0" lang="en-IN" err="1"/>
              <a:t>test_size</a:t>
            </a:r>
            <a:r>
              <a:rPr dirty="0" lang="en-IN"/>
              <a:t>=0.2, </a:t>
            </a:r>
            <a:r>
              <a:rPr dirty="0" lang="en-IN" err="1"/>
              <a:t>random_state</a:t>
            </a:r>
            <a:r>
              <a:rPr dirty="0" lang="en-IN"/>
              <a:t>=42)
# Create a linear regression model
model = </a:t>
            </a:r>
            <a:r>
              <a:rPr dirty="0" lang="en-IN" err="1"/>
              <a:t>LinearRegression</a:t>
            </a:r>
            <a:r>
              <a:rPr dirty="0" lang="en-IN"/>
              <a:t>()
# Train the model
</a:t>
            </a:r>
            <a:r>
              <a:rPr dirty="0" lang="en-IN" err="1"/>
              <a:t>model.fit</a:t>
            </a:r>
            <a:r>
              <a:rPr dirty="0" lang="en-IN"/>
              <a:t>(</a:t>
            </a:r>
            <a:r>
              <a:rPr dirty="0" lang="en-IN" err="1"/>
              <a:t>X_train</a:t>
            </a:r>
            <a:r>
              <a:rPr dirty="0" lang="en-IN"/>
              <a:t>, </a:t>
            </a:r>
            <a:r>
              <a:rPr dirty="0" lang="en-IN" err="1"/>
              <a:t>y_train</a:t>
            </a:r>
            <a:r>
              <a:rPr dirty="0" lang="en-IN"/>
              <a:t>)
# Make predictions
</a:t>
            </a:r>
            <a:r>
              <a:rPr dirty="0" lang="en-IN" err="1"/>
              <a:t>y_pred</a:t>
            </a:r>
            <a:r>
              <a:rPr dirty="0" lang="en-IN"/>
              <a:t> = </a:t>
            </a:r>
            <a:r>
              <a:rPr dirty="0" lang="en-IN" err="1"/>
              <a:t>model.predict</a:t>
            </a:r>
            <a:r>
              <a:rPr dirty="0" lang="en-IN"/>
              <a:t>(</a:t>
            </a:r>
            <a:r>
              <a:rPr dirty="0" lang="en-IN" err="1"/>
              <a:t>X_test</a:t>
            </a:r>
            <a:r>
              <a:rPr dirty="0" lang="en-IN"/>
              <a:t>)
# Evaluate the model
</a:t>
            </a:r>
            <a:r>
              <a:rPr dirty="0" lang="en-IN" err="1"/>
              <a:t>mse</a:t>
            </a:r>
            <a:r>
              <a:rPr dirty="0" lang="en-IN"/>
              <a:t> = </a:t>
            </a:r>
            <a:r>
              <a:rPr dirty="0" lang="en-IN" err="1"/>
              <a:t>mean_squared_error</a:t>
            </a:r>
            <a:r>
              <a:rPr dirty="0" lang="en-IN"/>
              <a:t>(</a:t>
            </a:r>
            <a:r>
              <a:rPr dirty="0" lang="en-IN" err="1"/>
              <a:t>y_test</a:t>
            </a:r>
            <a:r>
              <a:rPr dirty="0" lang="en-IN"/>
              <a:t>, </a:t>
            </a:r>
            <a:r>
              <a:rPr dirty="0" lang="en-IN" err="1"/>
              <a:t>y_pred</a:t>
            </a:r>
            <a:r>
              <a:rPr dirty="0" lang="en-IN"/>
              <a:t>)
r2 = r2_score(</a:t>
            </a:r>
            <a:r>
              <a:rPr dirty="0" lang="en-IN" err="1"/>
              <a:t>y_test</a:t>
            </a:r>
            <a:r>
              <a:rPr dirty="0" lang="en-IN"/>
              <a:t>, </a:t>
            </a:r>
            <a:r>
              <a:rPr dirty="0" lang="en-IN" err="1"/>
              <a:t>y_pred</a:t>
            </a:r>
            <a:r>
              <a:rPr dirty="0" lang="en-IN"/>
              <a:t>)
print(</a:t>
            </a:r>
            <a:r>
              <a:rPr dirty="0" lang="en-IN" err="1"/>
              <a:t>f”Mean</a:t>
            </a:r>
            <a:r>
              <a:rPr dirty="0" lang="en-IN"/>
              <a:t> Squared Error: {</a:t>
            </a:r>
            <a:r>
              <a:rPr dirty="0" lang="en-IN" err="1"/>
              <a:t>mse</a:t>
            </a:r>
            <a:r>
              <a:rPr dirty="0" lang="en-IN"/>
              <a:t>}”</a:t>
            </a:r>
          </a:p>
          <a:p>
            <a:pPr indent="0" marL="0">
              <a:buNone/>
            </a:pPr>
            <a:r>
              <a:rPr dirty="0" lang="en-IN"/>
              <a:t>.       print(</a:t>
            </a:r>
            <a:r>
              <a:rPr dirty="0" lang="en-IN" err="1"/>
              <a:t>f”R</a:t>
            </a:r>
            <a:r>
              <a:rPr dirty="0" lang="en-IN"/>
              <a:t>-squared: {r2}”)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This code loads the data, splits it into features  (X) and target (y), creates a linear regression model, trains the model on the training data, and evaluates the model’s performance on the testing data.</a:t>
            </a:r>
          </a:p>
          <a:p>
            <a:endParaRPr dirty="0" lang="en-IN"/>
          </a:p>
          <a:p>
            <a:r>
              <a:rPr dirty="0" lang="en-IN"/>
              <a:t>Conclusion:</a:t>
            </a:r>
          </a:p>
          <a:p>
            <a:r>
              <a:rPr dirty="0" lang="en-IN"/>
              <a:t> To use various machine learning algorithms out of these random forest predict better than other accuracy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House price prediction using machine learning phase 4</dc:title>
  <dc:creator>dharshinichellappan@gmail.com</dc:creator>
  <cp:lastModifiedBy>dharshinichellappan@gmail.com</cp:lastModifiedBy>
  <dcterms:created xsi:type="dcterms:W3CDTF">2023-11-01T04:52:35Z</dcterms:created>
  <dcterms:modified xsi:type="dcterms:W3CDTF">2023-11-01T16:41:31Z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2eac196e3e934eb1b08a395bfb8d46cd</vt:lpwstr>
  </property>
</Properties>
</file>