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1476" y="-4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4/3/2024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4/3/2024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err="1" smtClean="0">
                <a:solidFill>
                  <a:schemeClr val="accent1"/>
                </a:solidFill>
                <a:latin typeface="Arial" panose="020B0604020202020204" pitchFamily="34" charset="0"/>
                <a:cs typeface="Arial" panose="020B0604020202020204" pitchFamily="34" charset="0"/>
              </a:rPr>
              <a:t>Keylogger</a:t>
            </a:r>
            <a:r>
              <a:rPr lang="en-US" b="1" smtClean="0">
                <a:solidFill>
                  <a:schemeClr val="accent1"/>
                </a:solidFill>
                <a:latin typeface="Arial" panose="020B0604020202020204" pitchFamily="34" charset="0"/>
                <a:cs typeface="Arial" panose="020B0604020202020204" pitchFamily="34" charset="0"/>
              </a:rPr>
              <a:t> security</a:t>
            </a:r>
            <a:endParaRPr lang="en-US" b="1">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Devadharshini</a:t>
            </a:r>
            <a:r>
              <a:rPr lang="en-US" sz="2000" b="1" dirty="0" smtClean="0">
                <a:solidFill>
                  <a:schemeClr val="accent1">
                    <a:lumMod val="75000"/>
                  </a:schemeClr>
                </a:solidFill>
                <a:latin typeface="Arial"/>
                <a:cs typeface="Arial"/>
              </a:rPr>
              <a:t> C</a:t>
            </a:r>
            <a:endParaRPr lang="en-US" sz="2000" b="1" dirty="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St.Joseph</a:t>
            </a:r>
            <a:r>
              <a:rPr lang="en-US" sz="2000" b="1" dirty="0" smtClean="0">
                <a:solidFill>
                  <a:schemeClr val="accent1">
                    <a:lumMod val="75000"/>
                  </a:schemeClr>
                </a:solidFill>
                <a:latin typeface="Arial"/>
                <a:cs typeface="Arial"/>
              </a:rPr>
              <a:t> College </a:t>
            </a:r>
            <a:r>
              <a:rPr lang="en-US" sz="2000" b="1" dirty="0">
                <a:solidFill>
                  <a:schemeClr val="accent1">
                    <a:lumMod val="75000"/>
                  </a:schemeClr>
                </a:solidFill>
                <a:latin typeface="Arial"/>
                <a:cs typeface="Arial"/>
              </a:rPr>
              <a:t>O</a:t>
            </a:r>
            <a:r>
              <a:rPr lang="en-US" sz="2000" b="1" dirty="0" smtClean="0">
                <a:solidFill>
                  <a:schemeClr val="accent1">
                    <a:lumMod val="75000"/>
                  </a:schemeClr>
                </a:solidFill>
                <a:latin typeface="Arial"/>
                <a:cs typeface="Arial"/>
              </a:rPr>
              <a:t>f </a:t>
            </a:r>
            <a:r>
              <a:rPr lang="en-US" sz="2000" b="1" dirty="0">
                <a:solidFill>
                  <a:schemeClr val="accent1">
                    <a:lumMod val="75000"/>
                  </a:schemeClr>
                </a:solidFill>
                <a:latin typeface="Arial"/>
                <a:cs typeface="Arial"/>
              </a:rPr>
              <a:t>E</a:t>
            </a:r>
            <a:r>
              <a:rPr lang="en-US" sz="2000" b="1" dirty="0" smtClean="0">
                <a:solidFill>
                  <a:schemeClr val="accent1">
                    <a:lumMod val="75000"/>
                  </a:schemeClr>
                </a:solidFill>
                <a:latin typeface="Arial"/>
                <a:cs typeface="Arial"/>
              </a:rPr>
              <a:t>ngineering</a:t>
            </a:r>
          </a:p>
          <a:p>
            <a:r>
              <a:rPr lang="en-US" sz="2000" b="1" dirty="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              Computer Science and Engineering      </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664</Words>
  <Application>Microsoft Office PowerPoint</Application>
  <PresentationFormat>Custom</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user</cp:lastModifiedBy>
  <cp:revision>23</cp:revision>
  <dcterms:created xsi:type="dcterms:W3CDTF">2021-05-26T16:50:10Z</dcterms:created>
  <dcterms:modified xsi:type="dcterms:W3CDTF">2024-04-03T08:17:50Z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