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2" r:id="rId2"/>
    <p:sldId id="315" r:id="rId3"/>
    <p:sldId id="262" r:id="rId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61D015-00B1-4CE4-9213-80AC7B5F07A6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3C4884A-3D53-48DC-B676-0904D1A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76" indent="-495376">
              <a:buFontTx/>
              <a:buChar char="-"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95376">
              <a:defRPr/>
            </a:pPr>
            <a:fld id="{BFE10EC3-8531-4D38-B977-0FB4F6ED8ED3}" type="slidenum">
              <a:rPr lang="en-US">
                <a:solidFill>
                  <a:srgbClr val="000000"/>
                </a:solidFill>
                <a:latin typeface="Calibri" panose="020F0502020204030204"/>
              </a:rPr>
              <a:pPr defTabSz="495376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13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1B4-1071-0819-22A2-01A05CC8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B29D-90C6-5872-E93A-441A8698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1F60-8D3A-13E4-0F2D-C7E75C5B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B61D-F835-771F-9C03-FDADBA96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FF11-5896-A799-7A47-2A23B5F4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019B-CACF-B14B-54F2-C6EC60BF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3969-1C8F-E2E1-ED71-966624F64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F778-EDF5-8D6D-ADA0-1E089E6C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3326-A0D9-7275-9627-07913BED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44C2-29F1-7231-C4B5-D8DDF792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EE43-69F2-5E58-A215-5352C2774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AEABC-5CB7-C688-2634-02C25F01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6862-1685-68F6-3C4C-8367AAEF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849B-0E71-6B8E-9223-4584B75A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9625-7CA3-4A5B-A3F8-4FD93CB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EE4F-AE61-0587-3910-F1ECE1D3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03AB-95B9-31E6-4581-2BB0543C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94D3-AC7C-B17C-4CD0-87135E22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42CD-6BB4-97C3-A71A-EF4DE07D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1AA9-D088-BC3E-AD79-334FDD75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2C07-2F49-6C2B-00D0-951E341D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DDEB-A7CD-223C-B65C-3FEC6BA7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4021-8371-3176-4E74-7012CFD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FC4B-2932-93AB-3E40-6DBE3B11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7706-AC84-DE22-2255-075AD9E3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9713-71C9-0F16-7020-3BCB5881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4837-938F-27C5-46C2-A653C59B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1F576-5EE0-2F65-EF95-0E473665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2102-2524-D620-BB5A-C4787120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BCE8E-0FA6-76E3-2368-336EEFA8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4A66-7CE0-AD8F-0B59-D3741A99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E0BD-1691-E41D-405D-CD035F12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B61B-E441-D394-426E-EC768D36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04347-ECE4-AB47-B646-AD3B5B8E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83663-5EE8-7642-D743-B7F818A0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F5CAE-6A5B-DF06-DE03-0225E2FB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94514-135C-DABF-E911-B3ED3805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4C744-BD79-5E30-1D1B-EC720271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F489-2C0A-D159-511C-E2428B17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14FB-745D-A0E3-D065-5448693A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0349A-2C6B-ED9C-3FB9-59EE5DAB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0D5BC-D5A0-CA72-0A13-5AFCC8B5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BEF66-E8EA-8E41-A7A5-B0F0731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BC5E0-CF23-02D5-A3DE-05C5473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95D73-0B47-A8C7-C940-3ACB2FA4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A34D-0C14-928F-AA65-1C9A9D20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84D-4200-F7BE-4084-BE58D3C6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5B86-EFEB-5A87-FFB1-526D9163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0F224-8079-EB53-C4FD-22E17B72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85C5-4ACD-A1E6-277C-12A2BAF8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38357-AEE0-7921-52A9-3C36EEF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AFE41-F4CF-238E-8B7E-A516D726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4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33BB-8E9C-6FAB-0C69-74245DFE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B45C2-1F02-1E9E-824F-4AFA3142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F5D3-7355-8EE7-5031-EF5B6D6D6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D3D0E-7AC9-09CF-96AE-ED1BF86A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3FEB0-B35C-0D83-242C-C1BF32B9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3B5E-EF0D-801F-5DF4-46A3845D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C5B29-0241-DAED-974F-ACFECE5F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05D9-C226-0341-C2AF-F46280F8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3E833-7046-C44B-3B90-5A4A7FB4D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DA98-C510-49BF-B2F0-D5E643E225E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E955-7861-C13A-F292-69226077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AFE6-FCFD-248D-882E-60AE250A4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69609-D503-4186-AADC-73CCDF2A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680488" y="2634675"/>
            <a:ext cx="640437" cy="31298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85538" y="2647281"/>
            <a:ext cx="430887" cy="326900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75995" y="2651119"/>
            <a:ext cx="2331014" cy="312982"/>
          </a:xfrm>
          <a:prstGeom prst="rect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85539" y="2651119"/>
            <a:ext cx="4721470" cy="31298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9547" y="2628325"/>
            <a:ext cx="7415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16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</a:rPr>
              <a:t>number_of_rows</a:t>
            </a:r>
            <a:r>
              <a:rPr lang="en-US" sz="1600" b="1" dirty="0">
                <a:latin typeface="Courier New" panose="02070309020205020404" pitchFamily="49" charset="0"/>
              </a:rPr>
              <a:t>]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number_of_columns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7976" y="4179425"/>
            <a:ext cx="6175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[][]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[3][2];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nb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b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b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b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b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matrix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nb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nb-NO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nb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nb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        matrix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][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2*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arrays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519" y="1641140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definition below, think of </a:t>
            </a:r>
            <a:r>
              <a:rPr lang="en-US" sz="2400" b="1" i="1" dirty="0">
                <a:latin typeface="Courier New" panose="02070309020205020404" pitchFamily="49" charset="0"/>
              </a:rPr>
              <a:t>Type</a:t>
            </a:r>
            <a:r>
              <a:rPr lang="en-US" sz="2400" dirty="0"/>
              <a:t> as 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[]</a:t>
            </a:r>
            <a:r>
              <a:rPr lang="en-US" sz="2400" dirty="0"/>
              <a:t>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19547" y="2159234"/>
            <a:ext cx="7415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1" dirty="0">
                <a:latin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number_of_elements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518" y="3068122"/>
            <a:ext cx="1059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is the memory representation of such an array of arrays?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93923" y="4184700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72462" y="4515091"/>
            <a:ext cx="391665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75508" y="48803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75508" y="52456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795263" y="4610125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00595" y="4970466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95262" y="5343702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4194" y="4260461"/>
            <a:ext cx="804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/>
              <a:t>matrix</a:t>
            </a:r>
          </a:p>
        </p:txBody>
      </p:sp>
      <p:cxnSp>
        <p:nvCxnSpPr>
          <p:cNvPr id="40" name="Elbow Connector 39"/>
          <p:cNvCxnSpPr>
            <a:endCxn id="33" idx="0"/>
          </p:cNvCxnSpPr>
          <p:nvPr/>
        </p:nvCxnSpPr>
        <p:spPr>
          <a:xfrm>
            <a:off x="8482320" y="4367350"/>
            <a:ext cx="685975" cy="147741"/>
          </a:xfrm>
          <a:prstGeom prst="bentConnector2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104349" y="45150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92969" y="4515091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231939" y="4345814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601297" y="4345813"/>
            <a:ext cx="1533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53620" y="4583563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0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10630095" y="4583563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1</a:t>
            </a:r>
            <a:endParaRPr lang="en-US" sz="1400" dirty="0"/>
          </a:p>
        </p:txBody>
      </p:sp>
      <p:cxnSp>
        <p:nvCxnSpPr>
          <p:cNvPr id="56" name="Straight Arrow Connector 55"/>
          <p:cNvCxnSpPr>
            <a:endCxn id="45" idx="1"/>
          </p:cNvCxnSpPr>
          <p:nvPr/>
        </p:nvCxnSpPr>
        <p:spPr>
          <a:xfrm>
            <a:off x="9189881" y="4691285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104349" y="48870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492969" y="48870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259838" y="4955549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0619869" y="4955549"/>
            <a:ext cx="913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104349" y="52523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0492969" y="5252377"/>
            <a:ext cx="388620" cy="365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247806" y="5320849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4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0599615" y="5320849"/>
            <a:ext cx="10740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5</a:t>
            </a:r>
            <a:endParaRPr lang="en-US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9189881" y="5063774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199601" y="5434524"/>
            <a:ext cx="914468" cy="6456"/>
          </a:xfrm>
          <a:prstGeom prst="straightConnector1">
            <a:avLst/>
          </a:prstGeom>
          <a:ln w="25400">
            <a:solidFill>
              <a:srgbClr val="41719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87798" y="3993959"/>
            <a:ext cx="3327" cy="2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6070" y="3574527"/>
            <a:ext cx="10134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Number of rows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48250" y="3830808"/>
            <a:ext cx="13411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Number of columns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8004004" y="3946059"/>
            <a:ext cx="7857" cy="29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61298" y="3553809"/>
            <a:ext cx="29687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matrix is an array of 3 (arrays of integers).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Each of these is an array of 2 integers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38871" y="3748392"/>
            <a:ext cx="0" cy="51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430796" y="4955077"/>
            <a:ext cx="368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rows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771453" y="4583563"/>
            <a:ext cx="5331" cy="10274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101029" y="4336030"/>
            <a:ext cx="812716" cy="97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08887" y="4099424"/>
            <a:ext cx="5905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1025" y="3607385"/>
            <a:ext cx="220591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type of the rows is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The type in the columns is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000706" y="3987487"/>
            <a:ext cx="0" cy="277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853918" y="5896092"/>
          <a:ext cx="8725057" cy="77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Multidimensional Array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array of arrays, the elements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which are </a:t>
                      </a:r>
                      <a:r>
                        <a:rPr lang="en-US" sz="20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accesed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multiple integer values.</a:t>
                      </a:r>
                      <a:endParaRPr lang="en-US" sz="20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6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8" grpId="0" animBg="1"/>
      <p:bldP spid="99" grpId="0" animBg="1"/>
      <p:bldP spid="100" grpId="0" animBg="1"/>
      <p:bldP spid="29" grpId="0"/>
      <p:bldP spid="4" grpId="0"/>
      <p:bldP spid="30" grpId="0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5" grpId="0" animBg="1"/>
      <p:bldP spid="46" grpId="0" animBg="1"/>
      <p:bldP spid="48" grpId="0"/>
      <p:bldP spid="49" grpId="0"/>
      <p:bldP spid="51" grpId="0"/>
      <p:bldP spid="52" grpId="0"/>
      <p:bldP spid="57" grpId="0" animBg="1"/>
      <p:bldP spid="65" grpId="0" animBg="1"/>
      <p:bldP spid="70" grpId="0"/>
      <p:bldP spid="73" grpId="0"/>
      <p:bldP spid="74" grpId="0" animBg="1"/>
      <p:bldP spid="76" grpId="0" animBg="1"/>
      <p:bldP spid="79" grpId="0"/>
      <p:bldP spid="80" grpId="0"/>
      <p:bldP spid="11" grpId="0"/>
      <p:bldP spid="85" grpId="0"/>
      <p:bldP spid="87" grpId="0"/>
      <p:bldP spid="90" grpId="0"/>
      <p:bldP spid="97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757" y="1610859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Reading from a file is very similar to how we read from the console: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" y="2400976"/>
            <a:ext cx="44913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.equalsIgnoreCase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"quit"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64300" y="2185076"/>
            <a:ext cx="4889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/Unit4Work.java"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200" y="4696959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Reading from the console depends on the line being entered: we need a fence-post algorithm to stop.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136919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Reading from a file is typically stopped when we reach the end of the file. The scanner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hasNext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 helps us determining the stopping condition.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" y="5853878"/>
            <a:ext cx="107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Closing the scanner is good practice but has side effects: files can be "reopened". The input console cannot! </a:t>
            </a:r>
          </a:p>
        </p:txBody>
      </p:sp>
    </p:spTree>
    <p:extLst>
      <p:ext uri="{BB962C8B-B14F-4D97-AF65-F5344CB8AC3E}">
        <p14:creationId xmlns:p14="http://schemas.microsoft.com/office/powerpoint/2010/main" val="37229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7050" cy="1325563"/>
          </a:xfrm>
        </p:spPr>
        <p:txBody>
          <a:bodyPr/>
          <a:lstStyle/>
          <a:p>
            <a:r>
              <a:rPr lang="en-US" dirty="0"/>
              <a:t>Line-Based Processing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200" y="1907461"/>
            <a:ext cx="351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this program doing?</a:t>
            </a:r>
          </a:p>
        </p:txBody>
      </p:sp>
      <p:sp>
        <p:nvSpPr>
          <p:cNvPr id="53" name="Flowchart: Document 52"/>
          <p:cNvSpPr/>
          <p:nvPr/>
        </p:nvSpPr>
        <p:spPr>
          <a:xfrm>
            <a:off x="901255" y="2615348"/>
            <a:ext cx="2756246" cy="1341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This file contains a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bunch of words, but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but no meaning 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1751" y="2307571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words.txt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3924291" y="2639185"/>
            <a:ext cx="1684029" cy="33855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[3] contains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691" y="1992596"/>
            <a:ext cx="6059635" cy="440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doSomething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Scanner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"words.txt"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word = "";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.hasNextLine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line++;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Scanner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while(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parser.hasNext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      String w =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parser.next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            if 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w.length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() &gt;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word.length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                word = w;</a:t>
            </a:r>
          </a:p>
          <a:p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            }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parser.close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"[%d] %s\n", line, word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1751" y="4313517"/>
          <a:ext cx="4855817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Line-Based Processing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practice of processing input line by line (i.e.,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reading in entire lines of input at a time.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1751" y="5538700"/>
            <a:ext cx="545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use a 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Scanner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combination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a </a:t>
            </a:r>
            <a:r>
              <a:rPr lang="en-U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Scanner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process each line.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6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66DCBC4584F46997B7279051710B3" ma:contentTypeVersion="11" ma:contentTypeDescription="Create a new document." ma:contentTypeScope="" ma:versionID="b4e2f31517703de0619e2270e4ba10e6">
  <xsd:schema xmlns:xsd="http://www.w3.org/2001/XMLSchema" xmlns:xs="http://www.w3.org/2001/XMLSchema" xmlns:p="http://schemas.microsoft.com/office/2006/metadata/properties" xmlns:ns2="3c03b7c6-a07e-4c89-93c3-0940eb7372a2" xmlns:ns3="1ef88ef3-b4ce-4877-a0a5-4f2dcaca9ca7" targetNamespace="http://schemas.microsoft.com/office/2006/metadata/properties" ma:root="true" ma:fieldsID="bf2750b0ec5cb393400b10a065bc1213" ns2:_="" ns3:_="">
    <xsd:import namespace="3c03b7c6-a07e-4c89-93c3-0940eb7372a2"/>
    <xsd:import namespace="1ef88ef3-b4ce-4877-a0a5-4f2dcaca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3b7c6-a07e-4c89-93c3-0940eb737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8ef3-b4ce-4877-a0a5-4f2dcaca9ca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7a08849-f425-42c3-956f-99162a9c7847}" ma:internalName="TaxCatchAll" ma:showField="CatchAllData" ma:web="1ef88ef3-b4ce-4877-a0a5-4f2dcaca9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C51CDA-E7A0-47F8-9059-2197136E49D0}"/>
</file>

<file path=customXml/itemProps2.xml><?xml version="1.0" encoding="utf-8"?>
<ds:datastoreItem xmlns:ds="http://schemas.openxmlformats.org/officeDocument/2006/customXml" ds:itemID="{DBDF8259-836F-46AD-ADEA-15229B5C2759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578</Words>
  <Application>Microsoft Office PowerPoint</Application>
  <PresentationFormat>Widescreen</PresentationFormat>
  <Paragraphs>85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Office Theme</vt:lpstr>
      <vt:lpstr>Arrays of arrays …</vt:lpstr>
      <vt:lpstr>Reading from a text file</vt:lpstr>
      <vt:lpstr>Line-Based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of arrays …</dc:title>
  <dc:creator>Florin Teodorescu</dc:creator>
  <cp:lastModifiedBy>Florin Teodorescu</cp:lastModifiedBy>
  <cp:revision>1</cp:revision>
  <cp:lastPrinted>2023-07-26T03:51:44Z</cp:lastPrinted>
  <dcterms:created xsi:type="dcterms:W3CDTF">2023-07-26T03:28:39Z</dcterms:created>
  <dcterms:modified xsi:type="dcterms:W3CDTF">2023-07-26T03:56:03Z</dcterms:modified>
</cp:coreProperties>
</file>