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5"/>
  </p:notesMasterIdLst>
  <p:sldIdLst>
    <p:sldId id="256" r:id="rId4"/>
    <p:sldId id="257" r:id="rId5"/>
    <p:sldId id="258" r:id="rId6"/>
    <p:sldId id="273" r:id="rId7"/>
    <p:sldId id="265" r:id="rId8"/>
    <p:sldId id="267" r:id="rId9"/>
    <p:sldId id="266" r:id="rId10"/>
    <p:sldId id="268" r:id="rId11"/>
    <p:sldId id="274" r:id="rId12"/>
    <p:sldId id="269" r:id="rId13"/>
    <p:sldId id="272" r:id="rId14"/>
    <p:sldId id="275" r:id="rId15"/>
    <p:sldId id="276" r:id="rId16"/>
    <p:sldId id="277" r:id="rId17"/>
    <p:sldId id="271" r:id="rId18"/>
    <p:sldId id="278" r:id="rId19"/>
    <p:sldId id="281" r:id="rId20"/>
    <p:sldId id="282" r:id="rId21"/>
    <p:sldId id="283" r:id="rId22"/>
    <p:sldId id="280" r:id="rId23"/>
    <p:sldId id="284" r:id="rId24"/>
    <p:sldId id="270" r:id="rId25"/>
    <p:sldId id="260" r:id="rId26"/>
    <p:sldId id="261" r:id="rId27"/>
    <p:sldId id="26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32D553-E461-4A33-BF57-179643766521}">
          <p14:sldIdLst>
            <p14:sldId id="256"/>
          </p14:sldIdLst>
        </p14:section>
        <p14:section name="VSCode IDE" id="{FE8895B8-DCE9-42C4-9036-08E997C5392C}">
          <p14:sldIdLst>
            <p14:sldId id="257"/>
            <p14:sldId id="258"/>
            <p14:sldId id="273"/>
          </p14:sldIdLst>
        </p14:section>
        <p14:section name="String, print, identifiers, keywords" id="{9B11DDCB-1107-4CB8-9618-2E68D81A63C0}">
          <p14:sldIdLst>
            <p14:sldId id="265"/>
            <p14:sldId id="267"/>
            <p14:sldId id="266"/>
            <p14:sldId id="268"/>
            <p14:sldId id="274"/>
            <p14:sldId id="269"/>
            <p14:sldId id="272"/>
            <p14:sldId id="275"/>
            <p14:sldId id="276"/>
          </p14:sldIdLst>
        </p14:section>
        <p14:section name="Variables &amp; Expressions" id="{A44AD9FC-9122-468D-821B-52AFCE5AD0DD}">
          <p14:sldIdLst>
            <p14:sldId id="277"/>
            <p14:sldId id="271"/>
            <p14:sldId id="278"/>
            <p14:sldId id="281"/>
            <p14:sldId id="282"/>
            <p14:sldId id="283"/>
            <p14:sldId id="280"/>
            <p14:sldId id="284"/>
          </p14:sldIdLst>
        </p14:section>
        <p14:section name="Scanners" id="{C959540E-AD96-459C-809E-DCCB23F0F776}">
          <p14:sldIdLst>
            <p14:sldId id="270"/>
            <p14:sldId id="260"/>
            <p14:sldId id="261"/>
            <p14:sldId id="26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82824-8C72-4260-91AB-B1DCCAB0FE98}" v="12" dt="2019-09-06T03:12:5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Teodorescu" userId="5a9a629557a7747a" providerId="LiveId" clId="{3ED82824-8C72-4260-91AB-B1DCCAB0FE98}"/>
    <pc:docChg chg="undo custSel modSld">
      <pc:chgData name="Florin Teodorescu" userId="5a9a629557a7747a" providerId="LiveId" clId="{3ED82824-8C72-4260-91AB-B1DCCAB0FE98}" dt="2019-09-06T03:15:44.960" v="269" actId="14100"/>
      <pc:docMkLst>
        <pc:docMk/>
      </pc:docMkLst>
      <pc:sldChg chg="modSp">
        <pc:chgData name="Florin Teodorescu" userId="5a9a629557a7747a" providerId="LiveId" clId="{3ED82824-8C72-4260-91AB-B1DCCAB0FE98}" dt="2019-09-06T03:14:48.191" v="266" actId="692"/>
        <pc:sldMkLst>
          <pc:docMk/>
          <pc:sldMk cId="943186230" sldId="257"/>
        </pc:sldMkLst>
        <pc:spChg chg="mod ord">
          <ac:chgData name="Florin Teodorescu" userId="5a9a629557a7747a" providerId="LiveId" clId="{3ED82824-8C72-4260-91AB-B1DCCAB0FE98}" dt="2019-09-06T03:14:32.658" v="265" actId="692"/>
          <ac:spMkLst>
            <pc:docMk/>
            <pc:sldMk cId="943186230" sldId="257"/>
            <ac:spMk id="22" creationId="{210A77DA-2571-43FB-B08F-FB4046929CA2}"/>
          </ac:spMkLst>
        </pc:spChg>
        <pc:spChg chg="mod">
          <ac:chgData name="Florin Teodorescu" userId="5a9a629557a7747a" providerId="LiveId" clId="{3ED82824-8C72-4260-91AB-B1DCCAB0FE98}" dt="2019-09-06T03:14:32.658" v="265" actId="692"/>
          <ac:spMkLst>
            <pc:docMk/>
            <pc:sldMk cId="943186230" sldId="257"/>
            <ac:spMk id="23" creationId="{CA7F2DE5-095F-416A-8667-140A4DA326E4}"/>
          </ac:spMkLst>
        </pc:spChg>
        <pc:spChg chg="mod">
          <ac:chgData name="Florin Teodorescu" userId="5a9a629557a7747a" providerId="LiveId" clId="{3ED82824-8C72-4260-91AB-B1DCCAB0FE98}" dt="2019-09-06T03:14:32.658" v="265" actId="692"/>
          <ac:spMkLst>
            <pc:docMk/>
            <pc:sldMk cId="943186230" sldId="257"/>
            <ac:spMk id="24" creationId="{E26F9F41-97F4-414E-98A0-5DBDEB89587D}"/>
          </ac:spMkLst>
        </pc:spChg>
        <pc:spChg chg="mod">
          <ac:chgData name="Florin Teodorescu" userId="5a9a629557a7747a" providerId="LiveId" clId="{3ED82824-8C72-4260-91AB-B1DCCAB0FE98}" dt="2019-09-06T03:14:32.658" v="265" actId="692"/>
          <ac:spMkLst>
            <pc:docMk/>
            <pc:sldMk cId="943186230" sldId="257"/>
            <ac:spMk id="29" creationId="{D5CED5A5-EB61-4356-A2A2-5D01F313A1F2}"/>
          </ac:spMkLst>
        </pc:spChg>
        <pc:spChg chg="mod">
          <ac:chgData name="Florin Teodorescu" userId="5a9a629557a7747a" providerId="LiveId" clId="{3ED82824-8C72-4260-91AB-B1DCCAB0FE98}" dt="2019-09-06T03:14:32.658" v="265" actId="692"/>
          <ac:spMkLst>
            <pc:docMk/>
            <pc:sldMk cId="943186230" sldId="257"/>
            <ac:spMk id="30" creationId="{81CAE4F5-75DB-4843-B028-64B69FB9B19D}"/>
          </ac:spMkLst>
        </pc:spChg>
        <pc:spChg chg="mod">
          <ac:chgData name="Florin Teodorescu" userId="5a9a629557a7747a" providerId="LiveId" clId="{3ED82824-8C72-4260-91AB-B1DCCAB0FE98}" dt="2019-09-06T03:11:39.904" v="252" actId="207"/>
          <ac:spMkLst>
            <pc:docMk/>
            <pc:sldMk cId="943186230" sldId="257"/>
            <ac:spMk id="40" creationId="{EBF7AD4D-4B5B-45C7-8B4C-F673355D3183}"/>
          </ac:spMkLst>
        </pc:spChg>
        <pc:spChg chg="mod">
          <ac:chgData name="Florin Teodorescu" userId="5a9a629557a7747a" providerId="LiveId" clId="{3ED82824-8C72-4260-91AB-B1DCCAB0FE98}" dt="2019-09-06T03:11:35.325" v="251" actId="207"/>
          <ac:spMkLst>
            <pc:docMk/>
            <pc:sldMk cId="943186230" sldId="257"/>
            <ac:spMk id="41" creationId="{07C6160A-1983-440F-B07B-403FC34F64F7}"/>
          </ac:spMkLst>
        </pc:spChg>
        <pc:spChg chg="mod">
          <ac:chgData name="Florin Teodorescu" userId="5a9a629557a7747a" providerId="LiveId" clId="{3ED82824-8C72-4260-91AB-B1DCCAB0FE98}" dt="2019-09-06T03:14:48.191" v="266" actId="692"/>
          <ac:spMkLst>
            <pc:docMk/>
            <pc:sldMk cId="943186230" sldId="257"/>
            <ac:spMk id="43" creationId="{EAE120E2-410E-4882-AC12-969C38722E13}"/>
          </ac:spMkLst>
        </pc:spChg>
        <pc:spChg chg="mod">
          <ac:chgData name="Florin Teodorescu" userId="5a9a629557a7747a" providerId="LiveId" clId="{3ED82824-8C72-4260-91AB-B1DCCAB0FE98}" dt="2019-09-06T03:14:48.191" v="266" actId="692"/>
          <ac:spMkLst>
            <pc:docMk/>
            <pc:sldMk cId="943186230" sldId="257"/>
            <ac:spMk id="44" creationId="{5313F5D1-DCA4-4983-84EF-F1B763EF068B}"/>
          </ac:spMkLst>
        </pc:spChg>
        <pc:spChg chg="mod">
          <ac:chgData name="Florin Teodorescu" userId="5a9a629557a7747a" providerId="LiveId" clId="{3ED82824-8C72-4260-91AB-B1DCCAB0FE98}" dt="2019-09-06T03:14:48.191" v="266" actId="692"/>
          <ac:spMkLst>
            <pc:docMk/>
            <pc:sldMk cId="943186230" sldId="257"/>
            <ac:spMk id="45" creationId="{BF058F82-0C20-4515-976C-F032E8E406AD}"/>
          </ac:spMkLst>
        </pc:spChg>
        <pc:spChg chg="mod">
          <ac:chgData name="Florin Teodorescu" userId="5a9a629557a7747a" providerId="LiveId" clId="{3ED82824-8C72-4260-91AB-B1DCCAB0FE98}" dt="2019-09-06T03:14:48.191" v="266" actId="692"/>
          <ac:spMkLst>
            <pc:docMk/>
            <pc:sldMk cId="943186230" sldId="257"/>
            <ac:spMk id="46" creationId="{6884517F-7E2A-459C-AFFD-E5C5BF971236}"/>
          </ac:spMkLst>
        </pc:spChg>
        <pc:spChg chg="mod">
          <ac:chgData name="Florin Teodorescu" userId="5a9a629557a7747a" providerId="LiveId" clId="{3ED82824-8C72-4260-91AB-B1DCCAB0FE98}" dt="2019-09-06T03:11:48.026" v="253" actId="207"/>
          <ac:spMkLst>
            <pc:docMk/>
            <pc:sldMk cId="943186230" sldId="257"/>
            <ac:spMk id="47" creationId="{4D07BB44-8727-47D7-8AD1-2043749359D1}"/>
          </ac:spMkLst>
        </pc:spChg>
        <pc:spChg chg="mod">
          <ac:chgData name="Florin Teodorescu" userId="5a9a629557a7747a" providerId="LiveId" clId="{3ED82824-8C72-4260-91AB-B1DCCAB0FE98}" dt="2019-09-06T03:11:54.272" v="254" actId="207"/>
          <ac:spMkLst>
            <pc:docMk/>
            <pc:sldMk cId="943186230" sldId="257"/>
            <ac:spMk id="48" creationId="{9D935E70-9610-4B9C-A1AC-B4405B8E645B}"/>
          </ac:spMkLst>
        </pc:spChg>
        <pc:picChg chg="mod">
          <ac:chgData name="Florin Teodorescu" userId="5a9a629557a7747a" providerId="LiveId" clId="{3ED82824-8C72-4260-91AB-B1DCCAB0FE98}" dt="2019-09-06T03:11:14.939" v="249" actId="1035"/>
          <ac:picMkLst>
            <pc:docMk/>
            <pc:sldMk cId="943186230" sldId="257"/>
            <ac:picMk id="12" creationId="{012EDD36-2F6E-43E0-8239-C9ADF47E2ED2}"/>
          </ac:picMkLst>
        </pc:picChg>
        <pc:picChg chg="mod">
          <ac:chgData name="Florin Teodorescu" userId="5a9a629557a7747a" providerId="LiveId" clId="{3ED82824-8C72-4260-91AB-B1DCCAB0FE98}" dt="2019-09-06T03:05:59.710" v="154" actId="108"/>
          <ac:picMkLst>
            <pc:docMk/>
            <pc:sldMk cId="943186230" sldId="257"/>
            <ac:picMk id="17" creationId="{92EA7E0C-5C34-4AE0-9948-D3110389C98D}"/>
          </ac:picMkLst>
        </pc:picChg>
        <pc:picChg chg="mod ord">
          <ac:chgData name="Florin Teodorescu" userId="5a9a629557a7747a" providerId="LiveId" clId="{3ED82824-8C72-4260-91AB-B1DCCAB0FE98}" dt="2019-09-06T03:07:07.842" v="203" actId="167"/>
          <ac:picMkLst>
            <pc:docMk/>
            <pc:sldMk cId="943186230" sldId="257"/>
            <ac:picMk id="18" creationId="{0419266B-2533-47CA-9228-0B732E387529}"/>
          </ac:picMkLst>
        </pc:picChg>
        <pc:picChg chg="mod">
          <ac:chgData name="Florin Teodorescu" userId="5a9a629557a7747a" providerId="LiveId" clId="{3ED82824-8C72-4260-91AB-B1DCCAB0FE98}" dt="2019-09-06T03:06:04.349" v="156" actId="108"/>
          <ac:picMkLst>
            <pc:docMk/>
            <pc:sldMk cId="943186230" sldId="257"/>
            <ac:picMk id="21" creationId="{DBA44DF3-C26F-4280-AC3C-EBE5931DE2A7}"/>
          </ac:picMkLst>
        </pc:picChg>
        <pc:picChg chg="mod">
          <ac:chgData name="Florin Teodorescu" userId="5a9a629557a7747a" providerId="LiveId" clId="{3ED82824-8C72-4260-91AB-B1DCCAB0FE98}" dt="2019-09-06T03:05:57.358" v="153" actId="108"/>
          <ac:picMkLst>
            <pc:docMk/>
            <pc:sldMk cId="943186230" sldId="257"/>
            <ac:picMk id="67" creationId="{74124C24-3593-463E-BE90-96CBCB22A85A}"/>
          </ac:picMkLst>
        </pc:picChg>
      </pc:sldChg>
      <pc:sldChg chg="modSp">
        <pc:chgData name="Florin Teodorescu" userId="5a9a629557a7747a" providerId="LiveId" clId="{3ED82824-8C72-4260-91AB-B1DCCAB0FE98}" dt="2019-09-06T03:15:44.960" v="269" actId="14100"/>
        <pc:sldMkLst>
          <pc:docMk/>
          <pc:sldMk cId="1622832964" sldId="258"/>
        </pc:sldMkLst>
        <pc:spChg chg="mod">
          <ac:chgData name="Florin Teodorescu" userId="5a9a629557a7747a" providerId="LiveId" clId="{3ED82824-8C72-4260-91AB-B1DCCAB0FE98}" dt="2019-09-06T03:15:44.960" v="269" actId="14100"/>
          <ac:spMkLst>
            <pc:docMk/>
            <pc:sldMk cId="1622832964" sldId="258"/>
            <ac:spMk id="8" creationId="{4D86B613-9592-4D7D-B3E8-5AEE4FF7A97B}"/>
          </ac:spMkLst>
        </pc:spChg>
        <pc:spChg chg="mod">
          <ac:chgData name="Florin Teodorescu" userId="5a9a629557a7747a" providerId="LiveId" clId="{3ED82824-8C72-4260-91AB-B1DCCAB0FE98}" dt="2019-09-06T03:15:17.893" v="267" actId="692"/>
          <ac:spMkLst>
            <pc:docMk/>
            <pc:sldMk cId="1622832964" sldId="258"/>
            <ac:spMk id="9" creationId="{F7338059-04F2-459A-9B4B-96239F9FCBEC}"/>
          </ac:spMkLst>
        </pc:spChg>
        <pc:spChg chg="mod">
          <ac:chgData name="Florin Teodorescu" userId="5a9a629557a7747a" providerId="LiveId" clId="{3ED82824-8C72-4260-91AB-B1DCCAB0FE98}" dt="2019-09-06T03:15:17.893" v="267" actId="692"/>
          <ac:spMkLst>
            <pc:docMk/>
            <pc:sldMk cId="1622832964" sldId="258"/>
            <ac:spMk id="15" creationId="{FE1A397B-D7A2-4250-A288-B40F9F27B330}"/>
          </ac:spMkLst>
        </pc:spChg>
        <pc:spChg chg="mod">
          <ac:chgData name="Florin Teodorescu" userId="5a9a629557a7747a" providerId="LiveId" clId="{3ED82824-8C72-4260-91AB-B1DCCAB0FE98}" dt="2019-09-06T03:15:17.893" v="267" actId="692"/>
          <ac:spMkLst>
            <pc:docMk/>
            <pc:sldMk cId="1622832964" sldId="258"/>
            <ac:spMk id="20" creationId="{3E21A36A-E66A-410A-90E1-407C010CB071}"/>
          </ac:spMkLst>
        </pc:spChg>
        <pc:spChg chg="mod">
          <ac:chgData name="Florin Teodorescu" userId="5a9a629557a7747a" providerId="LiveId" clId="{3ED82824-8C72-4260-91AB-B1DCCAB0FE98}" dt="2019-09-06T03:15:17.893" v="267" actId="692"/>
          <ac:spMkLst>
            <pc:docMk/>
            <pc:sldMk cId="1622832964" sldId="258"/>
            <ac:spMk id="21" creationId="{ABB2F854-9FF2-4287-8B30-CE62E5A1DFA7}"/>
          </ac:spMkLst>
        </pc:spChg>
        <pc:spChg chg="mod">
          <ac:chgData name="Florin Teodorescu" userId="5a9a629557a7747a" providerId="LiveId" clId="{3ED82824-8C72-4260-91AB-B1DCCAB0FE98}" dt="2019-09-06T03:15:17.893" v="267" actId="692"/>
          <ac:spMkLst>
            <pc:docMk/>
            <pc:sldMk cId="1622832964" sldId="258"/>
            <ac:spMk id="22" creationId="{E4752183-12C2-4889-8A60-824E4E0DD137}"/>
          </ac:spMkLst>
        </pc:spChg>
        <pc:spChg chg="mod">
          <ac:chgData name="Florin Teodorescu" userId="5a9a629557a7747a" providerId="LiveId" clId="{3ED82824-8C72-4260-91AB-B1DCCAB0FE98}" dt="2019-09-06T03:12:01.342" v="255" actId="207"/>
          <ac:spMkLst>
            <pc:docMk/>
            <pc:sldMk cId="1622832964" sldId="258"/>
            <ac:spMk id="23" creationId="{9E4780E5-7706-4CDF-A875-DD7041B6B833}"/>
          </ac:spMkLst>
        </pc:spChg>
        <pc:spChg chg="mod">
          <ac:chgData name="Florin Teodorescu" userId="5a9a629557a7747a" providerId="LiveId" clId="{3ED82824-8C72-4260-91AB-B1DCCAB0FE98}" dt="2019-09-06T03:12:19.242" v="258" actId="207"/>
          <ac:spMkLst>
            <pc:docMk/>
            <pc:sldMk cId="1622832964" sldId="258"/>
            <ac:spMk id="29" creationId="{92DD9733-9362-4F93-9941-71B942D3523E}"/>
          </ac:spMkLst>
        </pc:spChg>
        <pc:spChg chg="mod">
          <ac:chgData name="Florin Teodorescu" userId="5a9a629557a7747a" providerId="LiveId" clId="{3ED82824-8C72-4260-91AB-B1DCCAB0FE98}" dt="2019-09-06T03:12:55.911" v="260" actId="207"/>
          <ac:spMkLst>
            <pc:docMk/>
            <pc:sldMk cId="1622832964" sldId="258"/>
            <ac:spMk id="43" creationId="{25106FD9-3C88-4CD8-8176-6CF3DA26BA5C}"/>
          </ac:spMkLst>
        </pc:spChg>
        <pc:spChg chg="mod">
          <ac:chgData name="Florin Teodorescu" userId="5a9a629557a7747a" providerId="LiveId" clId="{3ED82824-8C72-4260-91AB-B1DCCAB0FE98}" dt="2019-09-06T03:12:12.741" v="257" actId="207"/>
          <ac:spMkLst>
            <pc:docMk/>
            <pc:sldMk cId="1622832964" sldId="258"/>
            <ac:spMk id="45" creationId="{6467F16C-DBCC-485C-91EA-500F5B0A9385}"/>
          </ac:spMkLst>
        </pc:spChg>
        <pc:spChg chg="mod">
          <ac:chgData name="Florin Teodorescu" userId="5a9a629557a7747a" providerId="LiveId" clId="{3ED82824-8C72-4260-91AB-B1DCCAB0FE98}" dt="2019-09-06T03:12:05.470" v="256" actId="207"/>
          <ac:spMkLst>
            <pc:docMk/>
            <pc:sldMk cId="1622832964" sldId="258"/>
            <ac:spMk id="46" creationId="{7017B3F7-C4C6-4A77-B5C8-A08C0C0EB960}"/>
          </ac:spMkLst>
        </pc:spChg>
        <pc:spChg chg="mod">
          <ac:chgData name="Florin Teodorescu" userId="5a9a629557a7747a" providerId="LiveId" clId="{3ED82824-8C72-4260-91AB-B1DCCAB0FE98}" dt="2019-09-06T03:12:55.911" v="260" actId="207"/>
          <ac:spMkLst>
            <pc:docMk/>
            <pc:sldMk cId="1622832964" sldId="258"/>
            <ac:spMk id="69" creationId="{FFC7F9AA-B293-419D-9E6C-777662F2B94C}"/>
          </ac:spMkLst>
        </pc:spChg>
        <pc:spChg chg="mod">
          <ac:chgData name="Florin Teodorescu" userId="5a9a629557a7747a" providerId="LiveId" clId="{3ED82824-8C72-4260-91AB-B1DCCAB0FE98}" dt="2019-09-06T03:12:55.911" v="260" actId="207"/>
          <ac:spMkLst>
            <pc:docMk/>
            <pc:sldMk cId="1622832964" sldId="258"/>
            <ac:spMk id="70" creationId="{7CC9829A-E2F9-4BC1-9FA5-D1F1B3F0E7AE}"/>
          </ac:spMkLst>
        </pc:spChg>
        <pc:spChg chg="mod">
          <ac:chgData name="Florin Teodorescu" userId="5a9a629557a7747a" providerId="LiveId" clId="{3ED82824-8C72-4260-91AB-B1DCCAB0FE98}" dt="2019-09-06T03:13:09.508" v="264" actId="1038"/>
          <ac:spMkLst>
            <pc:docMk/>
            <pc:sldMk cId="1622832964" sldId="258"/>
            <ac:spMk id="71" creationId="{897EB1DE-8083-4379-BA91-4D7B9E2898CF}"/>
          </ac:spMkLst>
        </pc:spChg>
        <pc:spChg chg="mod">
          <ac:chgData name="Florin Teodorescu" userId="5a9a629557a7747a" providerId="LiveId" clId="{3ED82824-8C72-4260-91AB-B1DCCAB0FE98}" dt="2019-09-06T03:12:55.911" v="260" actId="207"/>
          <ac:spMkLst>
            <pc:docMk/>
            <pc:sldMk cId="1622832964" sldId="258"/>
            <ac:spMk id="72" creationId="{C762B22B-0938-41EE-B081-8716E2EEE9C5}"/>
          </ac:spMkLst>
        </pc:spChg>
        <pc:spChg chg="mod">
          <ac:chgData name="Florin Teodorescu" userId="5a9a629557a7747a" providerId="LiveId" clId="{3ED82824-8C72-4260-91AB-B1DCCAB0FE98}" dt="2019-09-06T03:12:55.911" v="260" actId="207"/>
          <ac:spMkLst>
            <pc:docMk/>
            <pc:sldMk cId="1622832964" sldId="258"/>
            <ac:spMk id="73" creationId="{90C46B82-A3FC-4162-B663-43D84DA97CD0}"/>
          </ac:spMkLst>
        </pc:spChg>
        <pc:picChg chg="mod">
          <ac:chgData name="Florin Teodorescu" userId="5a9a629557a7747a" providerId="LiveId" clId="{3ED82824-8C72-4260-91AB-B1DCCAB0FE98}" dt="2019-09-06T03:06:11.632" v="157" actId="108"/>
          <ac:picMkLst>
            <pc:docMk/>
            <pc:sldMk cId="1622832964" sldId="258"/>
            <ac:picMk id="2" creationId="{97F85610-78D8-46E1-91FA-8223A8343248}"/>
          </ac:picMkLst>
        </pc:picChg>
        <pc:cxnChg chg="mod">
          <ac:chgData name="Florin Teodorescu" userId="5a9a629557a7747a" providerId="LiveId" clId="{3ED82824-8C72-4260-91AB-B1DCCAB0FE98}" dt="2019-09-06T03:13:09.508" v="264" actId="1038"/>
          <ac:cxnSpMkLst>
            <pc:docMk/>
            <pc:sldMk cId="1622832964" sldId="258"/>
            <ac:cxnSpMk id="87" creationId="{623BFBB3-0765-47C2-B0E5-DB1EA3FF9847}"/>
          </ac:cxnSpMkLst>
        </pc:cxnChg>
      </pc:sldChg>
    </pc:docChg>
  </pc:docChgLst>
  <pc:docChgLst>
    <pc:chgData name="Florin Teodorescu" userId="5a9a629557a7747a" providerId="LiveId" clId="{03CE0B85-7A80-4740-9778-85B648E30D52}"/>
    <pc:docChg chg="undo custSel addSld modSld">
      <pc:chgData name="Florin Teodorescu" userId="5a9a629557a7747a" providerId="LiveId" clId="{03CE0B85-7A80-4740-9778-85B648E30D52}" dt="2019-09-06T03:01:47.584" v="5349" actId="14100"/>
      <pc:docMkLst>
        <pc:docMk/>
      </pc:docMkLst>
      <pc:sldChg chg="modSp">
        <pc:chgData name="Florin Teodorescu" userId="5a9a629557a7747a" providerId="LiveId" clId="{03CE0B85-7A80-4740-9778-85B648E30D52}" dt="2019-09-06T02:23:03.468" v="3681" actId="20577"/>
        <pc:sldMkLst>
          <pc:docMk/>
          <pc:sldMk cId="943186230" sldId="257"/>
        </pc:sldMkLst>
        <pc:spChg chg="mod">
          <ac:chgData name="Florin Teodorescu" userId="5a9a629557a7747a" providerId="LiveId" clId="{03CE0B85-7A80-4740-9778-85B648E30D52}" dt="2019-09-06T01:36:32.920" v="44" actId="1035"/>
          <ac:spMkLst>
            <pc:docMk/>
            <pc:sldMk cId="943186230" sldId="257"/>
            <ac:spMk id="2" creationId="{6CB5734D-C791-4C47-A3FA-4E0012CE123E}"/>
          </ac:spMkLst>
        </pc:spChg>
        <pc:spChg chg="mod">
          <ac:chgData name="Florin Teodorescu" userId="5a9a629557a7747a" providerId="LiveId" clId="{03CE0B85-7A80-4740-9778-85B648E30D52}" dt="2019-09-06T02:20:01.994" v="3586" actId="20577"/>
          <ac:spMkLst>
            <pc:docMk/>
            <pc:sldMk cId="943186230" sldId="257"/>
            <ac:spMk id="5" creationId="{BE45AA79-6256-41DA-9F8C-22C8FC43AD20}"/>
          </ac:spMkLst>
        </pc:spChg>
        <pc:spChg chg="mod">
          <ac:chgData name="Florin Teodorescu" userId="5a9a629557a7747a" providerId="LiveId" clId="{03CE0B85-7A80-4740-9778-85B648E30D52}" dt="2019-09-06T02:23:03.468" v="3681" actId="20577"/>
          <ac:spMkLst>
            <pc:docMk/>
            <pc:sldMk cId="943186230" sldId="257"/>
            <ac:spMk id="19" creationId="{8FD6D886-AFC4-412C-AF9B-694E6DBDED69}"/>
          </ac:spMkLst>
        </pc:spChg>
        <pc:spChg chg="mod">
          <ac:chgData name="Florin Teodorescu" userId="5a9a629557a7747a" providerId="LiveId" clId="{03CE0B85-7A80-4740-9778-85B648E30D52}" dt="2019-09-06T02:19:13.229" v="3466" actId="1035"/>
          <ac:spMkLst>
            <pc:docMk/>
            <pc:sldMk cId="943186230" sldId="257"/>
            <ac:spMk id="31" creationId="{4B6556E3-7877-4DC2-8A6F-6CFE94282047}"/>
          </ac:spMkLst>
        </pc:spChg>
        <pc:cxnChg chg="mod">
          <ac:chgData name="Florin Teodorescu" userId="5a9a629557a7747a" providerId="LiveId" clId="{03CE0B85-7A80-4740-9778-85B648E30D52}" dt="2019-09-06T02:19:17.686" v="3467" actId="14100"/>
          <ac:cxnSpMkLst>
            <pc:docMk/>
            <pc:sldMk cId="943186230" sldId="257"/>
            <ac:cxnSpMk id="50" creationId="{D5E5C3F1-24D9-4C55-9EC6-1E871564FFA9}"/>
          </ac:cxnSpMkLst>
        </pc:cxnChg>
      </pc:sldChg>
      <pc:sldChg chg="addSp delSp modSp add">
        <pc:chgData name="Florin Teodorescu" userId="5a9a629557a7747a" providerId="LiveId" clId="{03CE0B85-7A80-4740-9778-85B648E30D52}" dt="2019-09-06T03:01:47.584" v="5349" actId="14100"/>
        <pc:sldMkLst>
          <pc:docMk/>
          <pc:sldMk cId="1622832964" sldId="258"/>
        </pc:sldMkLst>
        <pc:spChg chg="del">
          <ac:chgData name="Florin Teodorescu" userId="5a9a629557a7747a" providerId="LiveId" clId="{03CE0B85-7A80-4740-9778-85B648E30D52}" dt="2019-09-06T01:25:20.268" v="1" actId="478"/>
          <ac:spMkLst>
            <pc:docMk/>
            <pc:sldMk cId="1622832964" sldId="258"/>
            <ac:spMk id="2" creationId="{09677B32-E8FC-46C3-A149-68A08D158352}"/>
          </ac:spMkLst>
        </pc:spChg>
        <pc:spChg chg="del">
          <ac:chgData name="Florin Teodorescu" userId="5a9a629557a7747a" providerId="LiveId" clId="{03CE0B85-7A80-4740-9778-85B648E30D52}" dt="2019-09-06T01:25:20.268" v="1" actId="478"/>
          <ac:spMkLst>
            <pc:docMk/>
            <pc:sldMk cId="1622832964" sldId="258"/>
            <ac:spMk id="3" creationId="{ECC681CB-AEDB-40B4-9D17-34F6FC8DD63A}"/>
          </ac:spMkLst>
        </pc:spChg>
        <pc:spChg chg="add mod">
          <ac:chgData name="Florin Teodorescu" userId="5a9a629557a7747a" providerId="LiveId" clId="{03CE0B85-7A80-4740-9778-85B648E30D52}" dt="2019-09-06T01:25:37.352" v="31" actId="20577"/>
          <ac:spMkLst>
            <pc:docMk/>
            <pc:sldMk cId="1622832964" sldId="258"/>
            <ac:spMk id="4" creationId="{59F7B080-F049-460E-A84D-8D2D9914A6EF}"/>
          </ac:spMkLst>
        </pc:spChg>
        <pc:spChg chg="add mod">
          <ac:chgData name="Florin Teodorescu" userId="5a9a629557a7747a" providerId="LiveId" clId="{03CE0B85-7A80-4740-9778-85B648E30D52}" dt="2019-09-06T02:45:37.194" v="4563" actId="20577"/>
          <ac:spMkLst>
            <pc:docMk/>
            <pc:sldMk cId="1622832964" sldId="258"/>
            <ac:spMk id="7" creationId="{C998579D-FE43-44A4-993C-E606F5F89189}"/>
          </ac:spMkLst>
        </pc:spChg>
        <pc:spChg chg="add mod">
          <ac:chgData name="Florin Teodorescu" userId="5a9a629557a7747a" providerId="LiveId" clId="{03CE0B85-7A80-4740-9778-85B648E30D52}" dt="2019-09-06T02:27:16.324" v="3831" actId="14100"/>
          <ac:spMkLst>
            <pc:docMk/>
            <pc:sldMk cId="1622832964" sldId="258"/>
            <ac:spMk id="8" creationId="{4D86B613-9592-4D7D-B3E8-5AEE4FF7A97B}"/>
          </ac:spMkLst>
        </pc:spChg>
        <pc:spChg chg="add mod">
          <ac:chgData name="Florin Teodorescu" userId="5a9a629557a7747a" providerId="LiveId" clId="{03CE0B85-7A80-4740-9778-85B648E30D52}" dt="2019-09-06T02:33:31.241" v="4313" actId="692"/>
          <ac:spMkLst>
            <pc:docMk/>
            <pc:sldMk cId="1622832964" sldId="258"/>
            <ac:spMk id="9" creationId="{F7338059-04F2-459A-9B4B-96239F9FCBEC}"/>
          </ac:spMkLst>
        </pc:spChg>
        <pc:spChg chg="add del mod">
          <ac:chgData name="Florin Teodorescu" userId="5a9a629557a7747a" providerId="LiveId" clId="{03CE0B85-7A80-4740-9778-85B648E30D52}" dt="2019-09-06T02:26:22.221" v="3820" actId="478"/>
          <ac:spMkLst>
            <pc:docMk/>
            <pc:sldMk cId="1622832964" sldId="258"/>
            <ac:spMk id="10" creationId="{4FD8467C-798F-4027-B1B6-EFEFD1DCA697}"/>
          </ac:spMkLst>
        </pc:spChg>
        <pc:spChg chg="add mod">
          <ac:chgData name="Florin Teodorescu" userId="5a9a629557a7747a" providerId="LiveId" clId="{03CE0B85-7A80-4740-9778-85B648E30D52}" dt="2019-09-06T02:24:53.557" v="3696" actId="571"/>
          <ac:spMkLst>
            <pc:docMk/>
            <pc:sldMk cId="1622832964" sldId="258"/>
            <ac:spMk id="12" creationId="{4FB5B629-1AD0-434F-851C-522F54CD3938}"/>
          </ac:spMkLst>
        </pc:spChg>
        <pc:spChg chg="add mod">
          <ac:chgData name="Florin Teodorescu" userId="5a9a629557a7747a" providerId="LiveId" clId="{03CE0B85-7A80-4740-9778-85B648E30D52}" dt="2019-09-06T02:26:07.003" v="3818" actId="571"/>
          <ac:spMkLst>
            <pc:docMk/>
            <pc:sldMk cId="1622832964" sldId="258"/>
            <ac:spMk id="14" creationId="{39A91B4E-A982-4F99-9396-37C33BE29352}"/>
          </ac:spMkLst>
        </pc:spChg>
        <pc:spChg chg="add mod">
          <ac:chgData name="Florin Teodorescu" userId="5a9a629557a7747a" providerId="LiveId" clId="{03CE0B85-7A80-4740-9778-85B648E30D52}" dt="2019-09-06T02:33:31.241" v="4313" actId="692"/>
          <ac:spMkLst>
            <pc:docMk/>
            <pc:sldMk cId="1622832964" sldId="258"/>
            <ac:spMk id="15" creationId="{FE1A397B-D7A2-4250-A288-B40F9F27B330}"/>
          </ac:spMkLst>
        </pc:spChg>
        <pc:spChg chg="add del mod">
          <ac:chgData name="Florin Teodorescu" userId="5a9a629557a7747a" providerId="LiveId" clId="{03CE0B85-7A80-4740-9778-85B648E30D52}" dt="2019-09-06T02:27:43.829" v="3834" actId="478"/>
          <ac:spMkLst>
            <pc:docMk/>
            <pc:sldMk cId="1622832964" sldId="258"/>
            <ac:spMk id="16" creationId="{88FEE782-1238-44EF-B670-DEC860B4B759}"/>
          </ac:spMkLst>
        </pc:spChg>
        <pc:spChg chg="add mod">
          <ac:chgData name="Florin Teodorescu" userId="5a9a629557a7747a" providerId="LiveId" clId="{03CE0B85-7A80-4740-9778-85B648E30D52}" dt="2019-09-06T02:26:39.207" v="3824" actId="571"/>
          <ac:spMkLst>
            <pc:docMk/>
            <pc:sldMk cId="1622832964" sldId="258"/>
            <ac:spMk id="18" creationId="{A2DEEC1F-4969-4A54-8B32-5673331696E9}"/>
          </ac:spMkLst>
        </pc:spChg>
        <pc:spChg chg="add del mod">
          <ac:chgData name="Florin Teodorescu" userId="5a9a629557a7747a" providerId="LiveId" clId="{03CE0B85-7A80-4740-9778-85B648E30D52}" dt="2019-09-06T02:27:53.336" v="3836" actId="478"/>
          <ac:spMkLst>
            <pc:docMk/>
            <pc:sldMk cId="1622832964" sldId="258"/>
            <ac:spMk id="19" creationId="{DFD60CFE-8476-4A94-96D0-3B87CB6B7FFF}"/>
          </ac:spMkLst>
        </pc:spChg>
        <pc:spChg chg="add mod">
          <ac:chgData name="Florin Teodorescu" userId="5a9a629557a7747a" providerId="LiveId" clId="{03CE0B85-7A80-4740-9778-85B648E30D52}" dt="2019-09-06T02:33:31.241" v="4313" actId="692"/>
          <ac:spMkLst>
            <pc:docMk/>
            <pc:sldMk cId="1622832964" sldId="258"/>
            <ac:spMk id="20" creationId="{3E21A36A-E66A-410A-90E1-407C010CB071}"/>
          </ac:spMkLst>
        </pc:spChg>
        <pc:spChg chg="add mod">
          <ac:chgData name="Florin Teodorescu" userId="5a9a629557a7747a" providerId="LiveId" clId="{03CE0B85-7A80-4740-9778-85B648E30D52}" dt="2019-09-06T02:28:10.092" v="3839" actId="14100"/>
          <ac:spMkLst>
            <pc:docMk/>
            <pc:sldMk cId="1622832964" sldId="258"/>
            <ac:spMk id="21" creationId="{ABB2F854-9FF2-4287-8B30-CE62E5A1DFA7}"/>
          </ac:spMkLst>
        </pc:spChg>
        <pc:spChg chg="add mod">
          <ac:chgData name="Florin Teodorescu" userId="5a9a629557a7747a" providerId="LiveId" clId="{03CE0B85-7A80-4740-9778-85B648E30D52}" dt="2019-09-06T02:33:31.241" v="4313" actId="692"/>
          <ac:spMkLst>
            <pc:docMk/>
            <pc:sldMk cId="1622832964" sldId="258"/>
            <ac:spMk id="22" creationId="{E4752183-12C2-4889-8A60-824E4E0DD137}"/>
          </ac:spMkLst>
        </pc:spChg>
        <pc:spChg chg="add mod">
          <ac:chgData name="Florin Teodorescu" userId="5a9a629557a7747a" providerId="LiveId" clId="{03CE0B85-7A80-4740-9778-85B648E30D52}" dt="2019-09-06T03:00:21.950" v="5277" actId="1037"/>
          <ac:spMkLst>
            <pc:docMk/>
            <pc:sldMk cId="1622832964" sldId="258"/>
            <ac:spMk id="23" creationId="{9E4780E5-7706-4CDF-A875-DD7041B6B833}"/>
          </ac:spMkLst>
        </pc:spChg>
        <pc:spChg chg="add del mod">
          <ac:chgData name="Florin Teodorescu" userId="5a9a629557a7747a" providerId="LiveId" clId="{03CE0B85-7A80-4740-9778-85B648E30D52}" dt="2019-09-06T02:30:19.304" v="3938" actId="478"/>
          <ac:spMkLst>
            <pc:docMk/>
            <pc:sldMk cId="1622832964" sldId="258"/>
            <ac:spMk id="24" creationId="{7B0DF82C-8BC0-4BD1-A73A-B24E1102BBCA}"/>
          </ac:spMkLst>
        </pc:spChg>
        <pc:spChg chg="add mod">
          <ac:chgData name="Florin Teodorescu" userId="5a9a629557a7747a" providerId="LiveId" clId="{03CE0B85-7A80-4740-9778-85B648E30D52}" dt="2019-09-06T02:30:24.444" v="3940" actId="571"/>
          <ac:spMkLst>
            <pc:docMk/>
            <pc:sldMk cId="1622832964" sldId="258"/>
            <ac:spMk id="26" creationId="{546C7D6F-FB7C-4D54-8EAE-A12B095FD198}"/>
          </ac:spMkLst>
        </pc:spChg>
        <pc:spChg chg="add del mod">
          <ac:chgData name="Florin Teodorescu" userId="5a9a629557a7747a" providerId="LiveId" clId="{03CE0B85-7A80-4740-9778-85B648E30D52}" dt="2019-09-06T02:52:06.612" v="4787" actId="478"/>
          <ac:spMkLst>
            <pc:docMk/>
            <pc:sldMk cId="1622832964" sldId="258"/>
            <ac:spMk id="27" creationId="{5158A9E6-B763-4BE9-873E-641C06ACBA42}"/>
          </ac:spMkLst>
        </pc:spChg>
        <pc:spChg chg="add del mod">
          <ac:chgData name="Florin Teodorescu" userId="5a9a629557a7747a" providerId="LiveId" clId="{03CE0B85-7A80-4740-9778-85B648E30D52}" dt="2019-09-06T02:52:09.740" v="4788" actId="478"/>
          <ac:spMkLst>
            <pc:docMk/>
            <pc:sldMk cId="1622832964" sldId="258"/>
            <ac:spMk id="28" creationId="{FB7BDAE9-0C55-44B7-8C91-E311B02A6D04}"/>
          </ac:spMkLst>
        </pc:spChg>
        <pc:spChg chg="add mod">
          <ac:chgData name="Florin Teodorescu" userId="5a9a629557a7747a" providerId="LiveId" clId="{03CE0B85-7A80-4740-9778-85B648E30D52}" dt="2019-09-06T03:01:21.742" v="5348" actId="552"/>
          <ac:spMkLst>
            <pc:docMk/>
            <pc:sldMk cId="1622832964" sldId="258"/>
            <ac:spMk id="29" creationId="{92DD9733-9362-4F93-9941-71B942D3523E}"/>
          </ac:spMkLst>
        </pc:spChg>
        <pc:spChg chg="add del mod">
          <ac:chgData name="Florin Teodorescu" userId="5a9a629557a7747a" providerId="LiveId" clId="{03CE0B85-7A80-4740-9778-85B648E30D52}" dt="2019-09-06T02:52:17.335" v="4791" actId="478"/>
          <ac:spMkLst>
            <pc:docMk/>
            <pc:sldMk cId="1622832964" sldId="258"/>
            <ac:spMk id="30" creationId="{FF9C966A-F91F-4334-880B-563E48640CFE}"/>
          </ac:spMkLst>
        </pc:spChg>
        <pc:spChg chg="add mod">
          <ac:chgData name="Florin Teodorescu" userId="5a9a629557a7747a" providerId="LiveId" clId="{03CE0B85-7A80-4740-9778-85B648E30D52}" dt="2019-09-06T03:01:21.742" v="5348" actId="552"/>
          <ac:spMkLst>
            <pc:docMk/>
            <pc:sldMk cId="1622832964" sldId="258"/>
            <ac:spMk id="31" creationId="{420BF214-223E-48E0-994F-4559209DEF1A}"/>
          </ac:spMkLst>
        </pc:spChg>
        <pc:spChg chg="add mod">
          <ac:chgData name="Florin Teodorescu" userId="5a9a629557a7747a" providerId="LiveId" clId="{03CE0B85-7A80-4740-9778-85B648E30D52}" dt="2019-09-06T02:34:56.956" v="4328" actId="692"/>
          <ac:spMkLst>
            <pc:docMk/>
            <pc:sldMk cId="1622832964" sldId="258"/>
            <ac:spMk id="32" creationId="{F9775F54-4532-42BD-B583-498F8190AC83}"/>
          </ac:spMkLst>
        </pc:spChg>
        <pc:spChg chg="add mod">
          <ac:chgData name="Florin Teodorescu" userId="5a9a629557a7747a" providerId="LiveId" clId="{03CE0B85-7A80-4740-9778-85B648E30D52}" dt="2019-09-06T02:33:56.120" v="4317" actId="571"/>
          <ac:spMkLst>
            <pc:docMk/>
            <pc:sldMk cId="1622832964" sldId="258"/>
            <ac:spMk id="33" creationId="{97CA9DCE-4B55-40E8-B356-051FABE4DB54}"/>
          </ac:spMkLst>
        </pc:spChg>
        <pc:spChg chg="add mod">
          <ac:chgData name="Florin Teodorescu" userId="5a9a629557a7747a" providerId="LiveId" clId="{03CE0B85-7A80-4740-9778-85B648E30D52}" dt="2019-09-06T02:33:58.630" v="4319" actId="571"/>
          <ac:spMkLst>
            <pc:docMk/>
            <pc:sldMk cId="1622832964" sldId="258"/>
            <ac:spMk id="35" creationId="{B6AE04C8-357B-4930-8358-084CD4B0E3F5}"/>
          </ac:spMkLst>
        </pc:spChg>
        <pc:spChg chg="add mod">
          <ac:chgData name="Florin Teodorescu" userId="5a9a629557a7747a" providerId="LiveId" clId="{03CE0B85-7A80-4740-9778-85B648E30D52}" dt="2019-09-06T02:57:11.649" v="4969" actId="20577"/>
          <ac:spMkLst>
            <pc:docMk/>
            <pc:sldMk cId="1622832964" sldId="258"/>
            <ac:spMk id="36" creationId="{46076F2B-80B6-45AE-9B46-9F95EB67890B}"/>
          </ac:spMkLst>
        </pc:spChg>
        <pc:spChg chg="add mod">
          <ac:chgData name="Florin Teodorescu" userId="5a9a629557a7747a" providerId="LiveId" clId="{03CE0B85-7A80-4740-9778-85B648E30D52}" dt="2019-09-06T02:57:27.669" v="5001" actId="1037"/>
          <ac:spMkLst>
            <pc:docMk/>
            <pc:sldMk cId="1622832964" sldId="258"/>
            <ac:spMk id="37" creationId="{6BE67E10-AC01-4A5F-8FD0-149763C63569}"/>
          </ac:spMkLst>
        </pc:spChg>
        <pc:spChg chg="add mod">
          <ac:chgData name="Florin Teodorescu" userId="5a9a629557a7747a" providerId="LiveId" clId="{03CE0B85-7A80-4740-9778-85B648E30D52}" dt="2019-09-06T02:34:09.689" v="4321" actId="571"/>
          <ac:spMkLst>
            <pc:docMk/>
            <pc:sldMk cId="1622832964" sldId="258"/>
            <ac:spMk id="37" creationId="{F0F5B849-2BDC-4010-B743-73A571C3BFBA}"/>
          </ac:spMkLst>
        </pc:spChg>
        <pc:spChg chg="add mod">
          <ac:chgData name="Florin Teodorescu" userId="5a9a629557a7747a" providerId="LiveId" clId="{03CE0B85-7A80-4740-9778-85B648E30D52}" dt="2019-09-06T02:34:14.654" v="4323" actId="571"/>
          <ac:spMkLst>
            <pc:docMk/>
            <pc:sldMk cId="1622832964" sldId="258"/>
            <ac:spMk id="39" creationId="{C415ED98-01F8-4DA6-8406-0398827C9D67}"/>
          </ac:spMkLst>
        </pc:spChg>
        <pc:spChg chg="add mod">
          <ac:chgData name="Florin Teodorescu" userId="5a9a629557a7747a" providerId="LiveId" clId="{03CE0B85-7A80-4740-9778-85B648E30D52}" dt="2019-09-06T02:34:19.597" v="4325" actId="571"/>
          <ac:spMkLst>
            <pc:docMk/>
            <pc:sldMk cId="1622832964" sldId="258"/>
            <ac:spMk id="41" creationId="{DCA30AC4-A1D2-4041-AABC-825303A1F166}"/>
          </ac:spMkLst>
        </pc:spChg>
        <pc:spChg chg="add mod">
          <ac:chgData name="Florin Teodorescu" userId="5a9a629557a7747a" providerId="LiveId" clId="{03CE0B85-7A80-4740-9778-85B648E30D52}" dt="2019-09-06T02:34:56.956" v="4328" actId="692"/>
          <ac:spMkLst>
            <pc:docMk/>
            <pc:sldMk cId="1622832964" sldId="258"/>
            <ac:spMk id="42" creationId="{A475F9B7-E155-484B-A69F-5217E3D124C8}"/>
          </ac:spMkLst>
        </pc:spChg>
        <pc:spChg chg="add del mod">
          <ac:chgData name="Florin Teodorescu" userId="5a9a629557a7747a" providerId="LiveId" clId="{03CE0B85-7A80-4740-9778-85B648E30D52}" dt="2019-09-06T02:52:12.186" v="4789" actId="478"/>
          <ac:spMkLst>
            <pc:docMk/>
            <pc:sldMk cId="1622832964" sldId="258"/>
            <ac:spMk id="43" creationId="{1F289EB7-0DD8-42D8-A062-5493CB91588F}"/>
          </ac:spMkLst>
        </pc:spChg>
        <pc:spChg chg="add mod">
          <ac:chgData name="Florin Teodorescu" userId="5a9a629557a7747a" providerId="LiveId" clId="{03CE0B85-7A80-4740-9778-85B648E30D52}" dt="2019-09-06T02:58:45.508" v="5130" actId="207"/>
          <ac:spMkLst>
            <pc:docMk/>
            <pc:sldMk cId="1622832964" sldId="258"/>
            <ac:spMk id="43" creationId="{25106FD9-3C88-4CD8-8176-6CF3DA26BA5C}"/>
          </ac:spMkLst>
        </pc:spChg>
        <pc:spChg chg="add mod">
          <ac:chgData name="Florin Teodorescu" userId="5a9a629557a7747a" providerId="LiveId" clId="{03CE0B85-7A80-4740-9778-85B648E30D52}" dt="2019-09-06T02:35:38.096" v="4365" actId="1036"/>
          <ac:spMkLst>
            <pc:docMk/>
            <pc:sldMk cId="1622832964" sldId="258"/>
            <ac:spMk id="44" creationId="{E57B3953-A2F3-4343-8A8B-DC5028977BF1}"/>
          </ac:spMkLst>
        </pc:spChg>
        <pc:spChg chg="add del mod">
          <ac:chgData name="Florin Teodorescu" userId="5a9a629557a7747a" providerId="LiveId" clId="{03CE0B85-7A80-4740-9778-85B648E30D52}" dt="2019-09-06T02:52:14.109" v="4790" actId="478"/>
          <ac:spMkLst>
            <pc:docMk/>
            <pc:sldMk cId="1622832964" sldId="258"/>
            <ac:spMk id="45" creationId="{1085A7E8-E0E9-4246-8A74-DAD7DAA88119}"/>
          </ac:spMkLst>
        </pc:spChg>
        <pc:spChg chg="add mod">
          <ac:chgData name="Florin Teodorescu" userId="5a9a629557a7747a" providerId="LiveId" clId="{03CE0B85-7A80-4740-9778-85B648E30D52}" dt="2019-09-06T03:01:21.742" v="5348" actId="552"/>
          <ac:spMkLst>
            <pc:docMk/>
            <pc:sldMk cId="1622832964" sldId="258"/>
            <ac:spMk id="45" creationId="{6467F16C-DBCC-485C-91EA-500F5B0A9385}"/>
          </ac:spMkLst>
        </pc:spChg>
        <pc:spChg chg="add mod">
          <ac:chgData name="Florin Teodorescu" userId="5a9a629557a7747a" providerId="LiveId" clId="{03CE0B85-7A80-4740-9778-85B648E30D52}" dt="2019-09-06T03:01:21.742" v="5348" actId="552"/>
          <ac:spMkLst>
            <pc:docMk/>
            <pc:sldMk cId="1622832964" sldId="258"/>
            <ac:spMk id="46" creationId="{7017B3F7-C4C6-4A77-B5C8-A08C0C0EB960}"/>
          </ac:spMkLst>
        </pc:spChg>
        <pc:spChg chg="add del mod">
          <ac:chgData name="Florin Teodorescu" userId="5a9a629557a7747a" providerId="LiveId" clId="{03CE0B85-7A80-4740-9778-85B648E30D52}" dt="2019-09-06T02:37:28.817" v="4383" actId="478"/>
          <ac:spMkLst>
            <pc:docMk/>
            <pc:sldMk cId="1622832964" sldId="258"/>
            <ac:spMk id="48" creationId="{71C715FC-1C67-4661-8A59-B9A956FBDC4D}"/>
          </ac:spMkLst>
        </pc:spChg>
        <pc:spChg chg="add del mod">
          <ac:chgData name="Florin Teodorescu" userId="5a9a629557a7747a" providerId="LiveId" clId="{03CE0B85-7A80-4740-9778-85B648E30D52}" dt="2019-09-06T02:39:01.508" v="4394" actId="478"/>
          <ac:spMkLst>
            <pc:docMk/>
            <pc:sldMk cId="1622832964" sldId="258"/>
            <ac:spMk id="66" creationId="{47BF3521-0C44-4B56-BDD4-8734F5D60F78}"/>
          </ac:spMkLst>
        </pc:spChg>
        <pc:spChg chg="add del mod">
          <ac:chgData name="Florin Teodorescu" userId="5a9a629557a7747a" providerId="LiveId" clId="{03CE0B85-7A80-4740-9778-85B648E30D52}" dt="2019-09-06T02:39:15.426" v="4396" actId="478"/>
          <ac:spMkLst>
            <pc:docMk/>
            <pc:sldMk cId="1622832964" sldId="258"/>
            <ac:spMk id="67" creationId="{53F5CDB1-32A9-42EE-B963-4873A29EBC36}"/>
          </ac:spMkLst>
        </pc:spChg>
        <pc:spChg chg="add del mod">
          <ac:chgData name="Florin Teodorescu" userId="5a9a629557a7747a" providerId="LiveId" clId="{03CE0B85-7A80-4740-9778-85B648E30D52}" dt="2019-09-06T02:39:58.250" v="4398" actId="478"/>
          <ac:spMkLst>
            <pc:docMk/>
            <pc:sldMk cId="1622832964" sldId="258"/>
            <ac:spMk id="68" creationId="{C25815F7-3432-4051-997E-C838DB94489C}"/>
          </ac:spMkLst>
        </pc:spChg>
        <pc:spChg chg="add mod">
          <ac:chgData name="Florin Teodorescu" userId="5a9a629557a7747a" providerId="LiveId" clId="{03CE0B85-7A80-4740-9778-85B648E30D52}" dt="2019-09-06T02:58:59.339" v="5134" actId="108"/>
          <ac:spMkLst>
            <pc:docMk/>
            <pc:sldMk cId="1622832964" sldId="258"/>
            <ac:spMk id="69" creationId="{FFC7F9AA-B293-419D-9E6C-777662F2B94C}"/>
          </ac:spMkLst>
        </pc:spChg>
        <pc:spChg chg="add mod">
          <ac:chgData name="Florin Teodorescu" userId="5a9a629557a7747a" providerId="LiveId" clId="{03CE0B85-7A80-4740-9778-85B648E30D52}" dt="2019-09-06T02:58:56.992" v="5133" actId="108"/>
          <ac:spMkLst>
            <pc:docMk/>
            <pc:sldMk cId="1622832964" sldId="258"/>
            <ac:spMk id="70" creationId="{7CC9829A-E2F9-4BC1-9FA5-D1F1B3F0E7AE}"/>
          </ac:spMkLst>
        </pc:spChg>
        <pc:spChg chg="add mod">
          <ac:chgData name="Florin Teodorescu" userId="5a9a629557a7747a" providerId="LiveId" clId="{03CE0B85-7A80-4740-9778-85B648E30D52}" dt="2019-09-06T02:58:54.352" v="5132" actId="108"/>
          <ac:spMkLst>
            <pc:docMk/>
            <pc:sldMk cId="1622832964" sldId="258"/>
            <ac:spMk id="71" creationId="{897EB1DE-8083-4379-BA91-4D7B9E2898CF}"/>
          </ac:spMkLst>
        </pc:spChg>
        <pc:spChg chg="add mod">
          <ac:chgData name="Florin Teodorescu" userId="5a9a629557a7747a" providerId="LiveId" clId="{03CE0B85-7A80-4740-9778-85B648E30D52}" dt="2019-09-06T02:58:51.430" v="5131" actId="108"/>
          <ac:spMkLst>
            <pc:docMk/>
            <pc:sldMk cId="1622832964" sldId="258"/>
            <ac:spMk id="72" creationId="{C762B22B-0938-41EE-B081-8716E2EEE9C5}"/>
          </ac:spMkLst>
        </pc:spChg>
        <pc:spChg chg="add mod">
          <ac:chgData name="Florin Teodorescu" userId="5a9a629557a7747a" providerId="LiveId" clId="{03CE0B85-7A80-4740-9778-85B648E30D52}" dt="2019-09-06T02:59:05.463" v="5140" actId="1035"/>
          <ac:spMkLst>
            <pc:docMk/>
            <pc:sldMk cId="1622832964" sldId="258"/>
            <ac:spMk id="73" creationId="{90C46B82-A3FC-4162-B663-43D84DA97CD0}"/>
          </ac:spMkLst>
        </pc:spChg>
        <pc:spChg chg="add del mod">
          <ac:chgData name="Florin Teodorescu" userId="5a9a629557a7747a" providerId="LiveId" clId="{03CE0B85-7A80-4740-9778-85B648E30D52}" dt="2019-09-06T02:47:43.981" v="4591" actId="478"/>
          <ac:spMkLst>
            <pc:docMk/>
            <pc:sldMk cId="1622832964" sldId="258"/>
            <ac:spMk id="74" creationId="{D9F29F81-DE24-4669-A565-575C4F4585ED}"/>
          </ac:spMkLst>
        </pc:spChg>
        <pc:spChg chg="add del mod">
          <ac:chgData name="Florin Teodorescu" userId="5a9a629557a7747a" providerId="LiveId" clId="{03CE0B85-7A80-4740-9778-85B648E30D52}" dt="2019-09-06T02:47:35.784" v="4589" actId="478"/>
          <ac:spMkLst>
            <pc:docMk/>
            <pc:sldMk cId="1622832964" sldId="258"/>
            <ac:spMk id="75" creationId="{B1B6AAC8-7FBF-417C-88AD-EEF9CD0B5B60}"/>
          </ac:spMkLst>
        </pc:spChg>
        <pc:spChg chg="add mod">
          <ac:chgData name="Florin Teodorescu" userId="5a9a629557a7747a" providerId="LiveId" clId="{03CE0B85-7A80-4740-9778-85B648E30D52}" dt="2019-09-06T02:56:23.285" v="4938" actId="1076"/>
          <ac:spMkLst>
            <pc:docMk/>
            <pc:sldMk cId="1622832964" sldId="258"/>
            <ac:spMk id="82" creationId="{43F547BA-B24A-4E30-99B7-A2D65C140C78}"/>
          </ac:spMkLst>
        </pc:spChg>
        <pc:spChg chg="add mod">
          <ac:chgData name="Florin Teodorescu" userId="5a9a629557a7747a" providerId="LiveId" clId="{03CE0B85-7A80-4740-9778-85B648E30D52}" dt="2019-09-06T02:56:15.853" v="4937" actId="1076"/>
          <ac:spMkLst>
            <pc:docMk/>
            <pc:sldMk cId="1622832964" sldId="258"/>
            <ac:spMk id="83" creationId="{F0F3C081-5128-4438-A8E3-064B88B3756A}"/>
          </ac:spMkLst>
        </pc:spChg>
        <pc:spChg chg="add mod">
          <ac:chgData name="Florin Teodorescu" userId="5a9a629557a7747a" providerId="LiveId" clId="{03CE0B85-7A80-4740-9778-85B648E30D52}" dt="2019-09-06T02:49:35.221" v="4738" actId="1037"/>
          <ac:spMkLst>
            <pc:docMk/>
            <pc:sldMk cId="1622832964" sldId="258"/>
            <ac:spMk id="86" creationId="{D2536F04-347D-4DD6-A028-3CEDAC875561}"/>
          </ac:spMkLst>
        </pc:spChg>
        <pc:spChg chg="add mod">
          <ac:chgData name="Florin Teodorescu" userId="5a9a629557a7747a" providerId="LiveId" clId="{03CE0B85-7A80-4740-9778-85B648E30D52}" dt="2019-09-06T02:49:53.510" v="4740" actId="571"/>
          <ac:spMkLst>
            <pc:docMk/>
            <pc:sldMk cId="1622832964" sldId="258"/>
            <ac:spMk id="92" creationId="{19ABE316-4BB6-4CD4-80FD-70E62DA6AF5B}"/>
          </ac:spMkLst>
        </pc:spChg>
        <pc:spChg chg="add mod">
          <ac:chgData name="Florin Teodorescu" userId="5a9a629557a7747a" providerId="LiveId" clId="{03CE0B85-7A80-4740-9778-85B648E30D52}" dt="2019-09-06T02:50:34.252" v="4772" actId="1038"/>
          <ac:spMkLst>
            <pc:docMk/>
            <pc:sldMk cId="1622832964" sldId="258"/>
            <ac:spMk id="94" creationId="{DF971BFB-946B-4F9A-BA10-11A60E2FC7DE}"/>
          </ac:spMkLst>
        </pc:spChg>
        <pc:spChg chg="add mod">
          <ac:chgData name="Florin Teodorescu" userId="5a9a629557a7747a" providerId="LiveId" clId="{03CE0B85-7A80-4740-9778-85B648E30D52}" dt="2019-09-06T02:50:57.320" v="4784" actId="14100"/>
          <ac:spMkLst>
            <pc:docMk/>
            <pc:sldMk cId="1622832964" sldId="258"/>
            <ac:spMk id="99" creationId="{99E7C9A5-D277-4C34-8643-65B337EFDE44}"/>
          </ac:spMkLst>
        </pc:spChg>
        <pc:picChg chg="add mod ord">
          <ac:chgData name="Florin Teodorescu" userId="5a9a629557a7747a" providerId="LiveId" clId="{03CE0B85-7A80-4740-9778-85B648E30D52}" dt="2019-09-06T02:56:02.196" v="4935" actId="14100"/>
          <ac:picMkLst>
            <pc:docMk/>
            <pc:sldMk cId="1622832964" sldId="258"/>
            <ac:picMk id="2" creationId="{97F85610-78D8-46E1-91FA-8223A8343248}"/>
          </ac:picMkLst>
        </pc:picChg>
        <pc:picChg chg="add del">
          <ac:chgData name="Florin Teodorescu" userId="5a9a629557a7747a" providerId="LiveId" clId="{03CE0B85-7A80-4740-9778-85B648E30D52}" dt="2019-09-06T01:35:19.486" v="33" actId="478"/>
          <ac:picMkLst>
            <pc:docMk/>
            <pc:sldMk cId="1622832964" sldId="258"/>
            <ac:picMk id="5" creationId="{55440871-6F76-4207-97B5-7DBD6DFE41EC}"/>
          </ac:picMkLst>
        </pc:picChg>
        <pc:picChg chg="add del mod ord">
          <ac:chgData name="Florin Teodorescu" userId="5a9a629557a7747a" providerId="LiveId" clId="{03CE0B85-7A80-4740-9778-85B648E30D52}" dt="2019-09-06T02:54:57.192" v="4827" actId="478"/>
          <ac:picMkLst>
            <pc:docMk/>
            <pc:sldMk cId="1622832964" sldId="258"/>
            <ac:picMk id="6" creationId="{F8AAD201-6D74-42F0-A2BA-88312752F917}"/>
          </ac:picMkLst>
        </pc:picChg>
        <pc:picChg chg="add mod">
          <ac:chgData name="Florin Teodorescu" userId="5a9a629557a7747a" providerId="LiveId" clId="{03CE0B85-7A80-4740-9778-85B648E30D52}" dt="2019-09-06T02:24:53.557" v="3696" actId="571"/>
          <ac:picMkLst>
            <pc:docMk/>
            <pc:sldMk cId="1622832964" sldId="258"/>
            <ac:picMk id="11" creationId="{9F13514E-34FD-41A5-BCF3-E671522C3600}"/>
          </ac:picMkLst>
        </pc:picChg>
        <pc:picChg chg="add mod">
          <ac:chgData name="Florin Teodorescu" userId="5a9a629557a7747a" providerId="LiveId" clId="{03CE0B85-7A80-4740-9778-85B648E30D52}" dt="2019-09-06T02:26:07.003" v="3818" actId="571"/>
          <ac:picMkLst>
            <pc:docMk/>
            <pc:sldMk cId="1622832964" sldId="258"/>
            <ac:picMk id="13" creationId="{630F1A3F-B27C-4BA7-B178-BC7CBAFB3784}"/>
          </ac:picMkLst>
        </pc:picChg>
        <pc:picChg chg="add mod">
          <ac:chgData name="Florin Teodorescu" userId="5a9a629557a7747a" providerId="LiveId" clId="{03CE0B85-7A80-4740-9778-85B648E30D52}" dt="2019-09-06T02:26:39.207" v="3824" actId="571"/>
          <ac:picMkLst>
            <pc:docMk/>
            <pc:sldMk cId="1622832964" sldId="258"/>
            <ac:picMk id="17" creationId="{70E30C40-236D-4A20-8D1B-B61825458FFA}"/>
          </ac:picMkLst>
        </pc:picChg>
        <pc:picChg chg="add mod">
          <ac:chgData name="Florin Teodorescu" userId="5a9a629557a7747a" providerId="LiveId" clId="{03CE0B85-7A80-4740-9778-85B648E30D52}" dt="2019-09-06T02:30:24.444" v="3940" actId="571"/>
          <ac:picMkLst>
            <pc:docMk/>
            <pc:sldMk cId="1622832964" sldId="258"/>
            <ac:picMk id="25" creationId="{E54E4DBE-2BA8-4752-8611-ACDA2C328533}"/>
          </ac:picMkLst>
        </pc:picChg>
        <pc:picChg chg="add mod">
          <ac:chgData name="Florin Teodorescu" userId="5a9a629557a7747a" providerId="LiveId" clId="{03CE0B85-7A80-4740-9778-85B648E30D52}" dt="2019-09-06T02:33:58.630" v="4319" actId="571"/>
          <ac:picMkLst>
            <pc:docMk/>
            <pc:sldMk cId="1622832964" sldId="258"/>
            <ac:picMk id="34" creationId="{5C26D4A2-1CD4-45D8-A22A-DBE881FAF13F}"/>
          </ac:picMkLst>
        </pc:picChg>
        <pc:picChg chg="add mod">
          <ac:chgData name="Florin Teodorescu" userId="5a9a629557a7747a" providerId="LiveId" clId="{03CE0B85-7A80-4740-9778-85B648E30D52}" dt="2019-09-06T02:34:09.689" v="4321" actId="571"/>
          <ac:picMkLst>
            <pc:docMk/>
            <pc:sldMk cId="1622832964" sldId="258"/>
            <ac:picMk id="36" creationId="{B0A4FBFA-BE33-4A46-902D-805A71889B6A}"/>
          </ac:picMkLst>
        </pc:picChg>
        <pc:picChg chg="add mod">
          <ac:chgData name="Florin Teodorescu" userId="5a9a629557a7747a" providerId="LiveId" clId="{03CE0B85-7A80-4740-9778-85B648E30D52}" dt="2019-09-06T02:34:14.654" v="4323" actId="571"/>
          <ac:picMkLst>
            <pc:docMk/>
            <pc:sldMk cId="1622832964" sldId="258"/>
            <ac:picMk id="38" creationId="{FB986087-CB0A-4277-8F14-07B101A72452}"/>
          </ac:picMkLst>
        </pc:picChg>
        <pc:picChg chg="add mod">
          <ac:chgData name="Florin Teodorescu" userId="5a9a629557a7747a" providerId="LiveId" clId="{03CE0B85-7A80-4740-9778-85B648E30D52}" dt="2019-09-06T02:34:19.597" v="4325" actId="571"/>
          <ac:picMkLst>
            <pc:docMk/>
            <pc:sldMk cId="1622832964" sldId="258"/>
            <ac:picMk id="40" creationId="{6136268C-FECB-4AC0-8169-5DD4992E9ACD}"/>
          </ac:picMkLst>
        </pc:picChg>
        <pc:picChg chg="add mod">
          <ac:chgData name="Florin Teodorescu" userId="5a9a629557a7747a" providerId="LiveId" clId="{03CE0B85-7A80-4740-9778-85B648E30D52}" dt="2019-09-06T02:49:53.510" v="4740" actId="571"/>
          <ac:picMkLst>
            <pc:docMk/>
            <pc:sldMk cId="1622832964" sldId="258"/>
            <ac:picMk id="91" creationId="{2E0112AC-9FEB-426C-BD4B-7EECA71E9032}"/>
          </ac:picMkLst>
        </pc:picChg>
        <pc:cxnChg chg="add mod">
          <ac:chgData name="Florin Teodorescu" userId="5a9a629557a7747a" providerId="LiveId" clId="{03CE0B85-7A80-4740-9778-85B648E30D52}" dt="2019-09-06T02:57:37.036" v="5003" actId="14100"/>
          <ac:cxnSpMkLst>
            <pc:docMk/>
            <pc:sldMk cId="1622832964" sldId="258"/>
            <ac:cxnSpMk id="38" creationId="{DC9A900B-74BB-4DAF-BDBE-A64256772D47}"/>
          </ac:cxnSpMkLst>
        </pc:cxnChg>
        <pc:cxnChg chg="add mod">
          <ac:chgData name="Florin Teodorescu" userId="5a9a629557a7747a" providerId="LiveId" clId="{03CE0B85-7A80-4740-9778-85B648E30D52}" dt="2019-09-06T02:57:45.485" v="5006" actId="14100"/>
          <ac:cxnSpMkLst>
            <pc:docMk/>
            <pc:sldMk cId="1622832964" sldId="258"/>
            <ac:cxnSpMk id="40" creationId="{804F9300-B493-446F-B3A2-E52D2EF041DD}"/>
          </ac:cxnSpMkLst>
        </pc:cxnChg>
        <pc:cxnChg chg="add del mod">
          <ac:chgData name="Florin Teodorescu" userId="5a9a629557a7747a" providerId="LiveId" clId="{03CE0B85-7A80-4740-9778-85B648E30D52}" dt="2019-09-06T02:36:33.189" v="4367" actId="478"/>
          <ac:cxnSpMkLst>
            <pc:docMk/>
            <pc:sldMk cId="1622832964" sldId="258"/>
            <ac:cxnSpMk id="47" creationId="{E2ECC755-D8BB-4643-B61C-C6BBD91F4A8B}"/>
          </ac:cxnSpMkLst>
        </pc:cxnChg>
        <pc:cxnChg chg="add del mod">
          <ac:chgData name="Florin Teodorescu" userId="5a9a629557a7747a" providerId="LiveId" clId="{03CE0B85-7A80-4740-9778-85B648E30D52}" dt="2019-09-06T02:40:46.787" v="4405" actId="478"/>
          <ac:cxnSpMkLst>
            <pc:docMk/>
            <pc:sldMk cId="1622832964" sldId="258"/>
            <ac:cxnSpMk id="50" creationId="{2714E524-A7AD-4544-B302-F961285E9862}"/>
          </ac:cxnSpMkLst>
        </pc:cxnChg>
        <pc:cxnChg chg="add del mod">
          <ac:chgData name="Florin Teodorescu" userId="5a9a629557a7747a" providerId="LiveId" clId="{03CE0B85-7A80-4740-9778-85B648E30D52}" dt="2019-09-06T02:40:39.748" v="4401" actId="478"/>
          <ac:cxnSpMkLst>
            <pc:docMk/>
            <pc:sldMk cId="1622832964" sldId="258"/>
            <ac:cxnSpMk id="52" creationId="{266CEC01-2EEB-49A5-9DE5-F93D6B7F1CE5}"/>
          </ac:cxnSpMkLst>
        </pc:cxnChg>
        <pc:cxnChg chg="add del mod">
          <ac:chgData name="Florin Teodorescu" userId="5a9a629557a7747a" providerId="LiveId" clId="{03CE0B85-7A80-4740-9778-85B648E30D52}" dt="2019-09-06T02:40:48.725" v="4406" actId="478"/>
          <ac:cxnSpMkLst>
            <pc:docMk/>
            <pc:sldMk cId="1622832964" sldId="258"/>
            <ac:cxnSpMk id="54" creationId="{479F5177-0D9D-46E4-8499-267D49B02D76}"/>
          </ac:cxnSpMkLst>
        </pc:cxnChg>
        <pc:cxnChg chg="add del mod">
          <ac:chgData name="Florin Teodorescu" userId="5a9a629557a7747a" providerId="LiveId" clId="{03CE0B85-7A80-4740-9778-85B648E30D52}" dt="2019-09-06T02:40:50.731" v="4408" actId="478"/>
          <ac:cxnSpMkLst>
            <pc:docMk/>
            <pc:sldMk cId="1622832964" sldId="258"/>
            <ac:cxnSpMk id="56" creationId="{3ABED7B3-4DED-400C-8ACC-83297E6DBBE9}"/>
          </ac:cxnSpMkLst>
        </pc:cxnChg>
        <pc:cxnChg chg="add del mod">
          <ac:chgData name="Florin Teodorescu" userId="5a9a629557a7747a" providerId="LiveId" clId="{03CE0B85-7A80-4740-9778-85B648E30D52}" dt="2019-09-06T02:40:49.612" v="4407" actId="478"/>
          <ac:cxnSpMkLst>
            <pc:docMk/>
            <pc:sldMk cId="1622832964" sldId="258"/>
            <ac:cxnSpMk id="58" creationId="{5BD3CCEF-8C38-4087-897E-25C0C481AD97}"/>
          </ac:cxnSpMkLst>
        </pc:cxnChg>
        <pc:cxnChg chg="add del mod">
          <ac:chgData name="Florin Teodorescu" userId="5a9a629557a7747a" providerId="LiveId" clId="{03CE0B85-7A80-4740-9778-85B648E30D52}" dt="2019-09-06T02:40:42.895" v="4402" actId="478"/>
          <ac:cxnSpMkLst>
            <pc:docMk/>
            <pc:sldMk cId="1622832964" sldId="258"/>
            <ac:cxnSpMk id="60" creationId="{828B1B00-8B60-463D-AEFF-169CA2F567EE}"/>
          </ac:cxnSpMkLst>
        </pc:cxnChg>
        <pc:cxnChg chg="add del mod">
          <ac:chgData name="Florin Teodorescu" userId="5a9a629557a7747a" providerId="LiveId" clId="{03CE0B85-7A80-4740-9778-85B648E30D52}" dt="2019-09-06T02:40:45.812" v="4404" actId="478"/>
          <ac:cxnSpMkLst>
            <pc:docMk/>
            <pc:sldMk cId="1622832964" sldId="258"/>
            <ac:cxnSpMk id="62" creationId="{18EFA13E-CE2E-4F0D-BC13-BD03C8B3EC84}"/>
          </ac:cxnSpMkLst>
        </pc:cxnChg>
        <pc:cxnChg chg="add del mod">
          <ac:chgData name="Florin Teodorescu" userId="5a9a629557a7747a" providerId="LiveId" clId="{03CE0B85-7A80-4740-9778-85B648E30D52}" dt="2019-09-06T02:40:44.670" v="4403" actId="478"/>
          <ac:cxnSpMkLst>
            <pc:docMk/>
            <pc:sldMk cId="1622832964" sldId="258"/>
            <ac:cxnSpMk id="64" creationId="{42AD7DA0-620A-4014-83B8-1248509FA739}"/>
          </ac:cxnSpMkLst>
        </pc:cxnChg>
        <pc:cxnChg chg="add del mod">
          <ac:chgData name="Florin Teodorescu" userId="5a9a629557a7747a" providerId="LiveId" clId="{03CE0B85-7A80-4740-9778-85B648E30D52}" dt="2019-09-06T02:48:03.724" v="4594" actId="478"/>
          <ac:cxnSpMkLst>
            <pc:docMk/>
            <pc:sldMk cId="1622832964" sldId="258"/>
            <ac:cxnSpMk id="76" creationId="{4C3BE6FF-C598-4306-8BFC-9A15F1C7C8D9}"/>
          </ac:cxnSpMkLst>
        </pc:cxnChg>
        <pc:cxnChg chg="add mod">
          <ac:chgData name="Florin Teodorescu" userId="5a9a629557a7747a" providerId="LiveId" clId="{03CE0B85-7A80-4740-9778-85B648E30D52}" dt="2019-09-06T02:56:28.740" v="4939" actId="14100"/>
          <ac:cxnSpMkLst>
            <pc:docMk/>
            <pc:sldMk cId="1622832964" sldId="258"/>
            <ac:cxnSpMk id="79" creationId="{EF5B60A1-294D-4DB6-A9D5-8AA0D7FA5511}"/>
          </ac:cxnSpMkLst>
        </pc:cxnChg>
        <pc:cxnChg chg="add mod">
          <ac:chgData name="Florin Teodorescu" userId="5a9a629557a7747a" providerId="LiveId" clId="{03CE0B85-7A80-4740-9778-85B648E30D52}" dt="2019-09-06T03:01:47.584" v="5349" actId="14100"/>
          <ac:cxnSpMkLst>
            <pc:docMk/>
            <pc:sldMk cId="1622832964" sldId="258"/>
            <ac:cxnSpMk id="84" creationId="{132C23C3-8191-45E3-B543-6D5A3ED9330E}"/>
          </ac:cxnSpMkLst>
        </pc:cxnChg>
        <pc:cxnChg chg="add mod">
          <ac:chgData name="Florin Teodorescu" userId="5a9a629557a7747a" providerId="LiveId" clId="{03CE0B85-7A80-4740-9778-85B648E30D52}" dt="2019-09-06T02:49:35.221" v="4738" actId="1037"/>
          <ac:cxnSpMkLst>
            <pc:docMk/>
            <pc:sldMk cId="1622832964" sldId="258"/>
            <ac:cxnSpMk id="87" creationId="{623BFBB3-0765-47C2-B0E5-DB1EA3FF9847}"/>
          </ac:cxnSpMkLst>
        </pc:cxnChg>
        <pc:cxnChg chg="add mod">
          <ac:chgData name="Florin Teodorescu" userId="5a9a629557a7747a" providerId="LiveId" clId="{03CE0B85-7A80-4740-9778-85B648E30D52}" dt="2019-09-06T02:50:38.701" v="4773" actId="14100"/>
          <ac:cxnSpMkLst>
            <pc:docMk/>
            <pc:sldMk cId="1622832964" sldId="258"/>
            <ac:cxnSpMk id="95" creationId="{D9D9C5D5-0B6B-479C-8952-3E7D7FAFB181}"/>
          </ac:cxnSpMkLst>
        </pc:cxnChg>
        <pc:cxnChg chg="add mod">
          <ac:chgData name="Florin Teodorescu" userId="5a9a629557a7747a" providerId="LiveId" clId="{03CE0B85-7A80-4740-9778-85B648E30D52}" dt="2019-09-06T02:51:06.219" v="4786" actId="14100"/>
          <ac:cxnSpMkLst>
            <pc:docMk/>
            <pc:sldMk cId="1622832964" sldId="258"/>
            <ac:cxnSpMk id="100" creationId="{E1C6FC2F-D6F7-440D-BF91-98F7FEB5A65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A5D3-5477-4ACA-BCCC-0DB928946DF1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09ED-5886-4D1E-B4AD-50B3D01F2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Deliberately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repeated from previous slide set (do this warmup exercise without looking at notes from the previous class).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baseline="0"/>
              <a:t>Orange:  “</a:t>
            </a:r>
            <a:r>
              <a:rPr lang="en-US" b="1" baseline="0"/>
              <a:t>class</a:t>
            </a:r>
            <a:r>
              <a:rPr lang="en-US" baseline="0"/>
              <a:t>”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Green:  “</a:t>
            </a:r>
            <a:r>
              <a:rPr lang="en-US" b="1" baseline="0"/>
              <a:t>method</a:t>
            </a:r>
            <a:r>
              <a:rPr lang="en-US" baseline="0"/>
              <a:t>”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Blue:  “</a:t>
            </a:r>
            <a:r>
              <a:rPr lang="en-US" b="1" baseline="0"/>
              <a:t>main</a:t>
            </a:r>
            <a:r>
              <a:rPr lang="en-US" baseline="0"/>
              <a:t>”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Brown:  “</a:t>
            </a:r>
            <a:r>
              <a:rPr lang="en-US" b="1" baseline="0"/>
              <a:t>statement</a:t>
            </a:r>
            <a:r>
              <a:rPr lang="en-US" baseline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2-1.Variables</a:t>
            </a:r>
            <a:r>
              <a:rPr lang="ro-RO"/>
              <a:t> @ 4</a:t>
            </a:r>
          </a:p>
          <a:p>
            <a:br>
              <a:rPr lang="ro-RO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93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2-1.Variables</a:t>
            </a:r>
            <a:r>
              <a:rPr lang="ro-RO"/>
              <a:t> @ 6</a:t>
            </a:r>
          </a:p>
          <a:p>
            <a:r>
              <a:rPr lang="en-US"/>
              <a:t>Explain</a:t>
            </a:r>
            <a:r>
              <a:rPr lang="en-US" baseline="0"/>
              <a:t> implicit casting: char c = (byte) 65.32;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2-1.Variables</a:t>
            </a:r>
            <a:r>
              <a:rPr lang="ro-RO"/>
              <a:t> @ 7</a:t>
            </a:r>
          </a:p>
          <a:p>
            <a:r>
              <a:rPr lang="en-US"/>
              <a:t>Emphasize</a:t>
            </a:r>
            <a:r>
              <a:rPr lang="en-US" baseline="0"/>
              <a:t> how assignment operator is different than the algebraic equality statement they must have seen in math.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2-2.Variables in Expressions</a:t>
            </a:r>
            <a:r>
              <a:rPr lang="ro-RO"/>
              <a:t> @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2-2.Variables in Expressions</a:t>
            </a:r>
            <a:r>
              <a:rPr lang="ro-RO"/>
              <a:t> @ 6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2-3.Typecasting</a:t>
            </a:r>
            <a:r>
              <a:rPr lang="ro-RO"/>
              <a:t> @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2-3.Typecasting</a:t>
            </a:r>
            <a:r>
              <a:rPr lang="ro-RO"/>
              <a:t> @ 6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Decode: 1)+(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)(x%2B.5)%0A2)+PI+%3D+3.141593%0A3)+(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)((104348%2F33215.)*1000000)%2F1000000.%0A4)+-40%2B%E2%80%9DF+%3D+%E2%80%9C%2B(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)((-40-32)*5.0%2F9)+%2B+%E2%80%9CC%E2%80%9D%0A5)+1-a%2Fb*b%2Fa%0A6)+(0+-+a%25b%2Fa)%0A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0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3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 are the primitive types that we have learnt?</a:t>
            </a:r>
            <a:r>
              <a:rPr lang="en-US" baseline="0"/>
              <a:t> </a:t>
            </a:r>
            <a:r>
              <a:rPr lang="en-US" err="1"/>
              <a:t>int</a:t>
            </a:r>
            <a:r>
              <a:rPr lang="en-US"/>
              <a:t>, char, double, Boolean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What</a:t>
            </a:r>
            <a:r>
              <a:rPr lang="en-US" baseline="0"/>
              <a:t> is a “variable”? A memory location with a name and a type that stores a value.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What is “expression evaluation”? The process of obtaining the value of an expression.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7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4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8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609ED-5886-4D1E-B4AD-50B3D01F27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0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6</a:t>
            </a:r>
          </a:p>
          <a:p>
            <a:r>
              <a:rPr lang="en-US"/>
              <a:t>Strings are special and don’t need an explicit call to the constructor;</a:t>
            </a:r>
            <a:r>
              <a:rPr lang="en-US" baseline="0"/>
              <a:t> we’ll learn about them next lesson.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1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7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609ED-5886-4D1E-B4AD-50B3D01F27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17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8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609ED-5886-4D1E-B4AD-50B3D01F27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4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9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609ED-5886-4D1E-B4AD-50B3D01F27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10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7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11</a:t>
            </a:r>
          </a:p>
          <a:p>
            <a:r>
              <a:rPr lang="en-US"/>
              <a:t>Mention that you can enter a specific class name instead of an asterisk; we’ll typically use the asterisk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5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/>
              <a:t>3-1.Objects and Scanner @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people who finish early:  SC3.22, SC3.23, SC3.24, SC3.25,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SC3.26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Java documentation for the Scanner class, read it.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2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through this on the whiteboard showing the</a:t>
            </a:r>
            <a:r>
              <a:rPr lang="en-US" baseline="0"/>
              <a:t> location of the cursor as a caret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1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through this on the whiteboard showing the</a:t>
            </a:r>
            <a:r>
              <a:rPr lang="en-US" baseline="0"/>
              <a:t> location of the cursor as a caret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1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copy of the “main” method and change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its name.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6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9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Teachers</a:t>
            </a:r>
            <a:r>
              <a:rPr lang="en-US" baseline="0"/>
              <a:t> and TAs like comments when grading projects, or more complicated homework/test questions!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73458-26B3-4A62-B0B0-F4D3FDA41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464-E45F-4EF9-AAC5-887E3B2BD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D997-119E-4BCA-9F61-E8319B2F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2240-8AF7-4EEC-BBF0-0745B10C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0432-5B89-42B4-8A8E-0292BC17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B2B6-6826-4C7F-A8A0-1FEEB454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7251-9739-472D-B997-A57324FE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871F3-86C9-4E16-9711-C1B0D85C5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7369-5D4D-40AB-AFFF-7121FE67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EE56-65E1-48C7-9264-1038E4F8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883C-82D3-4D84-B78F-1FFCBF30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9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60702-F4F8-42A7-B747-11BEE302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E9B6C-153C-4939-9C61-93A3DB839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78604-5AB6-4121-BDD2-7906CEAC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E8C-5867-426A-96C5-1B1620AB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F7D6-DEDF-4FCC-A4ED-54D9D344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9DC6-AB76-4F4E-B6E0-FB7526D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F92B-6C32-4F64-9450-9BBF9FD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22135-38EA-4CC1-BB96-15848ED7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4381-D3C9-4AB7-B47B-58CFA412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4B0F-0C1B-416D-8A9C-4F90AF1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5DC0-9424-49FB-82E6-CB0E920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3CC29-298A-4A37-8B9F-0DBF370D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0C03-4EA7-4A62-939D-8DC4E3B6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1650-4899-41A3-B3A3-F6ED5A7D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D823-89AD-401C-8A12-7079BB5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239D-2376-4D05-9B80-2CE3E485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B91-1DF7-4448-93CA-05675CA5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6D5E1-F1E2-4BC9-A2A7-409B3654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E09D-C708-46EC-AE8E-05686EF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DFCD6-36DB-46C2-B3B0-BA91AADB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11FC-308A-4943-B00B-8ED18DC7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0945-1A4E-4C4F-A436-85CC79C5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504EB-86A9-4B33-B0EB-62736E5C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ECF6C-3ED0-4D0C-B984-CBC8484B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58551-FCBF-4ABB-9625-EFA3363ED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FBF4C-FFD8-46BA-8CBB-1E154EAB6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205E-359C-4B3A-A1AC-C83A7FB3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E32EA-9B5C-438A-9682-DFC1C444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16F5D-F120-4560-8E0E-E4BB8FB7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0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A76C-A031-4483-B872-D4F2EA6A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3B3B-6E09-4B6A-A71F-D47AE436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02509-C1DA-4681-A15F-C59A8BA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D2967-9700-43E1-B140-172DA87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DDC8-5F47-4767-B42B-A68F9265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47D88-EDB3-4A26-B00A-4A5F7953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556A-5B28-4310-B94A-07BA0D9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2190-E390-42F0-BDCC-DAB14284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BD25-193C-4399-98C3-23C1CF5B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9D201-5262-41F4-B94E-FDC17ACDF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A4A89-1A2B-448B-8C64-32F247E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7493-C0A4-45A2-97CC-1CD7C8C9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3C9C-FCEC-48A6-972D-F4CF472F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8570-8564-4A86-B0DD-DD069942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D8E20-ECFF-48F3-B489-A821D6F16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32552-F0D8-4C1D-AF4D-3708EE7A9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31BB-BEDA-4F0A-8CC3-5A3EB7BD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0D098-B7CE-4DF4-94B5-CE8476AC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0E1FE-C23B-4823-B6BD-F7430AEC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7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DF972-05B6-4D7E-9372-96FF71DD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4E429-B865-4A70-9604-EF33744C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FD1A-EF83-4289-9C07-B056CCD6A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893B-38C7-4D65-A303-D0781D5A04FE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9C19F-86E1-4A11-B255-0A032CEF8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6862-B3D2-4072-A89D-797F3C896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2A91-0529-404A-8979-98F9D3422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_keyword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Scanner.html#next--" TargetMode="External"/><Relationship Id="rId3" Type="http://schemas.openxmlformats.org/officeDocument/2006/relationships/hyperlink" Target="http://docs.oracle.com/javase/8/docs/api/java/util/package-summary.html" TargetMode="External"/><Relationship Id="rId7" Type="http://schemas.openxmlformats.org/officeDocument/2006/relationships/hyperlink" Target="http://docs.oracle.com/javase/8/docs/api/java/util/Scanner.html#nextLine--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util/Scanner.html#nextInt--" TargetMode="External"/><Relationship Id="rId5" Type="http://schemas.openxmlformats.org/officeDocument/2006/relationships/hyperlink" Target="http://docs.oracle.com/javase/8/docs/api/java/util/Scanner.html#nextDouble--" TargetMode="External"/><Relationship Id="rId4" Type="http://schemas.openxmlformats.org/officeDocument/2006/relationships/hyperlink" Target="http://docs.oracle.com/javase/8/docs/api/java/util/Scanner.html" TargetMode="External"/><Relationship Id="rId9" Type="http://schemas.openxmlformats.org/officeDocument/2006/relationships/hyperlink" Target="http://docs.oracle.com/javase/8/docs/api/java/util/Scanner.html#close--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Development_Ki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orinTeo/CodeSinaia-2023.src/blob/JavaBasics/JavaBasics/Pi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orinTeo/CodeSinaia-2023.src/blob/JavaBasics/JavaBasics/Pi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data/character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9BFA-D91C-4C7D-AA8C-DFBA1DA5A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9" y="1098457"/>
            <a:ext cx="9962776" cy="2387600"/>
          </a:xfrm>
        </p:spPr>
        <p:txBody>
          <a:bodyPr/>
          <a:lstStyle/>
          <a:p>
            <a:r>
              <a:rPr lang="en-US"/>
              <a:t>Java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A8D2-85DA-475F-903F-A52D9750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11" y="3602038"/>
            <a:ext cx="8205694" cy="1655762"/>
          </a:xfrm>
        </p:spPr>
        <p:txBody>
          <a:bodyPr/>
          <a:lstStyle/>
          <a:p>
            <a:r>
              <a:rPr lang="en-US"/>
              <a:t>Fast-track review of the Core Concepts of</a:t>
            </a:r>
            <a:br>
              <a:rPr lang="en-US"/>
            </a:br>
            <a:r>
              <a:rPr lang="en-US"/>
              <a:t>Java programming language</a:t>
            </a:r>
          </a:p>
        </p:txBody>
      </p:sp>
      <p:pic>
        <p:nvPicPr>
          <p:cNvPr id="5" name="Picture 4" descr="A red circle with white dots&#10;&#10;Description automatically generated">
            <a:extLst>
              <a:ext uri="{FF2B5EF4-FFF2-40B4-BE49-F238E27FC236}">
                <a16:creationId xmlns:a16="http://schemas.microsoft.com/office/drawing/2014/main" id="{1E6F258B-D0E8-4C56-E132-0F5E528C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1" y="3255962"/>
            <a:ext cx="1905000" cy="2857500"/>
          </a:xfrm>
          <a:prstGeom prst="rect">
            <a:avLst/>
          </a:prstGeom>
        </p:spPr>
      </p:pic>
      <p:pic>
        <p:nvPicPr>
          <p:cNvPr id="9" name="Picture 8" descr="A logo of a coffee cup&#10;&#10;Description automatically generated">
            <a:extLst>
              <a:ext uri="{FF2B5EF4-FFF2-40B4-BE49-F238E27FC236}">
                <a16:creationId xmlns:a16="http://schemas.microsoft.com/office/drawing/2014/main" id="{6DCA7C5B-7B85-059F-160C-361EA10E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6416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9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and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Identifiers are the words used to name parts of a Java program</a:t>
            </a:r>
          </a:p>
          <a:p>
            <a:pPr lvl="1"/>
            <a:r>
              <a:rPr lang="en-US" sz="2000"/>
              <a:t>Must start with a letter, can be followed by any number of letters or digits</a:t>
            </a:r>
          </a:p>
          <a:p>
            <a:pPr lvl="1"/>
            <a:r>
              <a:rPr lang="en-US" sz="2000"/>
              <a:t>The dollar sign (‘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000"/>
              <a:t>’) and underscore (‘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/>
              <a:t>’) character are also letters, space character (‘ ‘) is not.</a:t>
            </a:r>
          </a:p>
          <a:p>
            <a:pPr lvl="1"/>
            <a:r>
              <a:rPr lang="en-US" sz="2000"/>
              <a:t>Remember, Java is case sensitive!</a:t>
            </a:r>
          </a:p>
          <a:p>
            <a:r>
              <a:rPr lang="en-US" sz="2400"/>
              <a:t>By </a:t>
            </a:r>
            <a:r>
              <a:rPr lang="en-US" sz="2400" i="1"/>
              <a:t>convention</a:t>
            </a:r>
            <a:r>
              <a:rPr lang="en-US" sz="2400"/>
              <a:t>, we use identifiers beginning with an uppercase character for classes, and identifiers beginning with a lowercase character for methods.</a:t>
            </a:r>
          </a:p>
          <a:p>
            <a:r>
              <a:rPr lang="en-US" sz="2400"/>
              <a:t>Keywords are a set of reserved pre-defined words having a special meaning within the language.</a:t>
            </a:r>
          </a:p>
          <a:p>
            <a:pPr lvl="1"/>
            <a:r>
              <a:rPr lang="en-US" sz="2000"/>
              <a:t>Full list </a:t>
            </a:r>
            <a:r>
              <a:rPr lang="ro-RO" sz="2000"/>
              <a:t>of the reserved keywords: </a:t>
            </a:r>
            <a:r>
              <a:rPr lang="en-US" sz="2000">
                <a:hlinkClick r:id="rId3"/>
              </a:rPr>
              <a:t>here</a:t>
            </a:r>
            <a:r>
              <a:rPr lang="en-US" sz="200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0429" y="5348426"/>
          <a:ext cx="10668000" cy="96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097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74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name given to an entity in a program, such as a class or method.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6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 </a:t>
            </a:r>
            <a:r>
              <a:rPr lang="en-US"/>
              <a:t>Legal or illegal? (2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0311"/>
          </a:xfrm>
        </p:spPr>
        <p:txBody>
          <a:bodyPr>
            <a:normAutofit/>
          </a:bodyPr>
          <a:lstStyle/>
          <a:p>
            <a:r>
              <a:rPr lang="en-US"/>
              <a:t>Sort the following into two groups:  “legal identifiers” and “illegal identifiers”. Use eclipse to check your answer.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41485" y="2836180"/>
          <a:ext cx="2046514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hiThere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numStudents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two+two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_count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2by4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MAX_COUNT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two_plus_two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there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hi%there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$2donuts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88001" y="2836180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88001" y="3140980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588001" y="3445780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98885" y="3750580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98885" y="4055380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602514" y="4358024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602514" y="4640572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98885" y="4945993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02514" y="5234744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602514" y="5540165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598885" y="5859659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602513" y="6203674"/>
          <a:ext cx="8273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0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Whitespace is not significant to the compiler</a:t>
            </a:r>
          </a:p>
          <a:p>
            <a:r>
              <a:rPr lang="en-US"/>
              <a:t>It is used to make programs easier to read for humans</a:t>
            </a:r>
          </a:p>
          <a:p>
            <a:r>
              <a:rPr lang="en-US"/>
              <a:t>Can you tell quickly what this program does?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How about now?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3513614"/>
          <a:ext cx="10207171" cy="608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07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4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</a:t>
                      </a:r>
                      <a:r>
                        <a:rPr lang="en-US" sz="16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Program{</a:t>
                      </a:r>
                      <a:r>
                        <a:rPr lang="en-US" sz="1600" b="1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void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main(String[]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"How short I am!\t"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"What do I do?"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);}}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80343" y="4926948"/>
          <a:ext cx="7431314" cy="147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</a:t>
                      </a:r>
                      <a:r>
                        <a:rPr lang="en-US" sz="16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>
                          <a:solidFill>
                            <a:srgbClr val="8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static void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main(String[]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){ 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"How short I am!\t"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"What do I do?"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33649" y="2372434"/>
            <a:ext cx="2152651" cy="298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33649" y="3025137"/>
            <a:ext cx="2038351" cy="298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3802742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Can be used to make your code even more readable</a:t>
            </a:r>
          </a:p>
          <a:p>
            <a:r>
              <a:rPr lang="en-US" sz="2400"/>
              <a:t>Two types of comments:</a:t>
            </a:r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r>
              <a:rPr lang="en-US" sz="2400"/>
              <a:t>Become more useful in larger, more complex programs</a:t>
            </a:r>
          </a:p>
          <a:p>
            <a:pPr lvl="1"/>
            <a:r>
              <a:rPr lang="en-US" sz="1800"/>
              <a:t>Add comments to your project code!</a:t>
            </a:r>
          </a:p>
          <a:p>
            <a:r>
              <a:rPr lang="en-US" sz="2400"/>
              <a:t>Add a comment to your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/>
              <a:t> project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72029" y="2372434"/>
          <a:ext cx="10033000" cy="1734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This is a single line</a:t>
                      </a:r>
                      <a:r>
                        <a:rPr lang="en-US" sz="1400" b="0" baseline="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comment. Text is ignored from the // marker till the end of the line</a:t>
                      </a:r>
                      <a:endParaRPr lang="en-US" sz="1400" b="0">
                        <a:solidFill>
                          <a:srgbClr val="33996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4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4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"This message will print!</a:t>
                      </a:r>
                      <a:r>
                        <a:rPr lang="en-US" sz="140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/* This is a multi-line comment. Text is ignored from the /* marker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till the first</a:t>
                      </a:r>
                      <a:r>
                        <a:rPr lang="en-US" sz="1400" b="0" kern="1200" baseline="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kern="120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 / marker that follows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400" b="0" kern="1200" err="1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400" b="0" kern="120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("This message never prints!“);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0" kern="1200">
                          <a:solidFill>
                            <a:srgbClr val="3399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*/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72011"/>
          <a:ext cx="106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097"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74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that programmers include in a program to explain their code. The compiler</a:t>
                      </a:r>
                      <a:r>
                        <a:rPr lang="en-US" sz="2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ignores comments</a:t>
                      </a:r>
                      <a:endParaRPr lang="en-US" sz="2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Java V</a:t>
            </a:r>
            <a:r>
              <a:rPr lang="en-US" err="1"/>
              <a:t>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304"/>
            <a:ext cx="11035553" cy="2690392"/>
          </a:xfrm>
        </p:spPr>
        <p:txBody>
          <a:bodyPr>
            <a:normAutofit/>
          </a:bodyPr>
          <a:lstStyle/>
          <a:p>
            <a:r>
              <a:rPr lang="en-US" sz="2200"/>
              <a:t>What if we could instruct Java:</a:t>
            </a:r>
          </a:p>
          <a:p>
            <a:pPr lvl="1"/>
            <a:r>
              <a:rPr lang="en-US" sz="1800"/>
              <a:t>Each time you see the </a:t>
            </a:r>
            <a:r>
              <a:rPr lang="en-US" sz="1800" u="sng"/>
              <a:t>name</a:t>
            </a:r>
            <a:r>
              <a:rPr lang="en-US" sz="1800"/>
              <a:t> </a:t>
            </a:r>
            <a:r>
              <a:rPr lang="en-US" sz="1800" b="1"/>
              <a:t>pi</a:t>
            </a:r>
            <a:r>
              <a:rPr lang="en-US" sz="1800"/>
              <a:t> in an expression, we mean the </a:t>
            </a:r>
            <a:r>
              <a:rPr lang="en-US" sz="1800" u="sng"/>
              <a:t>value</a:t>
            </a:r>
            <a:r>
              <a:rPr lang="en-US" sz="1800"/>
              <a:t> </a:t>
            </a:r>
            <a:r>
              <a:rPr lang="en-US" sz="1800" b="1"/>
              <a:t>3.1415926</a:t>
            </a:r>
            <a:r>
              <a:rPr lang="en-US" sz="1800"/>
              <a:t> of </a:t>
            </a:r>
            <a:r>
              <a:rPr lang="en-US" sz="1800" u="sng"/>
              <a:t>type</a:t>
            </a:r>
            <a:r>
              <a:rPr lang="en-US" sz="1800"/>
              <a:t> </a:t>
            </a:r>
            <a:r>
              <a:rPr lang="en-US" sz="1800" b="1"/>
              <a:t>double</a:t>
            </a:r>
            <a:r>
              <a:rPr lang="en-US" sz="1800"/>
              <a:t>.</a:t>
            </a:r>
          </a:p>
          <a:p>
            <a:pPr lvl="1"/>
            <a:r>
              <a:rPr lang="en-US" sz="1800"/>
              <a:t>Each time you see the </a:t>
            </a:r>
            <a:r>
              <a:rPr lang="en-US" sz="1800" u="sng"/>
              <a:t>name</a:t>
            </a:r>
            <a:r>
              <a:rPr lang="en-US" sz="1800"/>
              <a:t> </a:t>
            </a:r>
            <a:r>
              <a:rPr lang="en-US" sz="1800" b="1"/>
              <a:t>r</a:t>
            </a:r>
            <a:r>
              <a:rPr lang="en-US" sz="1800"/>
              <a:t> in an expression, we mean the </a:t>
            </a:r>
            <a:r>
              <a:rPr lang="en-US" sz="1800" u="sng"/>
              <a:t>value</a:t>
            </a:r>
            <a:r>
              <a:rPr lang="en-US" sz="1800"/>
              <a:t> </a:t>
            </a:r>
            <a:r>
              <a:rPr lang="en-US" sz="1800" b="1"/>
              <a:t>8.5213</a:t>
            </a:r>
            <a:r>
              <a:rPr lang="en-US" sz="1800"/>
              <a:t> of </a:t>
            </a:r>
            <a:r>
              <a:rPr lang="en-US" sz="1800" u="sng"/>
              <a:t>type</a:t>
            </a:r>
            <a:r>
              <a:rPr lang="en-US" sz="1800"/>
              <a:t> </a:t>
            </a:r>
            <a:r>
              <a:rPr lang="en-US" sz="1800" b="1"/>
              <a:t>double</a:t>
            </a:r>
            <a:r>
              <a:rPr lang="en-US" sz="1800"/>
              <a:t>.</a:t>
            </a:r>
          </a:p>
          <a:p>
            <a:r>
              <a:rPr lang="en-US" sz="2200"/>
              <a:t>Then, our code would look much cleaner: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86971" y="3231514"/>
          <a:ext cx="9674752" cy="98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L=" +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2*pi*r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L=53.54090604476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A=" +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pi*r*r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A=228.1190613396067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D=" +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2*r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D=17.0426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"4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A/L=" +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4*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pi*r*r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2*pi*r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4A/L=</a:t>
                      </a:r>
                      <a:r>
                        <a:rPr lang="en-US" sz="160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17.0426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19930"/>
              </p:ext>
            </p:extLst>
          </p:nvPr>
        </p:nvGraphicFramePr>
        <p:xfrm>
          <a:off x="838200" y="4613621"/>
          <a:ext cx="7803336" cy="959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05"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1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memory location with a </a:t>
                      </a:r>
                      <a:r>
                        <a:rPr lang="en-US" sz="2200" u="sng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a </a:t>
                      </a:r>
                      <a:r>
                        <a:rPr lang="en-US" sz="2200" u="sng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type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that stores a </a:t>
                      </a:r>
                      <a:r>
                        <a:rPr lang="en-US" sz="2200" u="sng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51" y="4353682"/>
            <a:ext cx="2342520" cy="2342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6553" y="5817837"/>
            <a:ext cx="7882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Imagine a big storage organizer with many drawers. The value </a:t>
            </a:r>
            <a:r>
              <a:rPr lang="en-US" sz="1400" b="1"/>
              <a:t>3.1415926</a:t>
            </a:r>
            <a:r>
              <a:rPr lang="en-US" sz="1400"/>
              <a:t> is stored in one of these drawers labeled </a:t>
            </a:r>
            <a:r>
              <a:rPr lang="en-US" sz="1400" b="1"/>
              <a:t>pi</a:t>
            </a:r>
            <a:r>
              <a:rPr lang="en-US" sz="1400"/>
              <a:t>. Each time we ask for </a:t>
            </a:r>
            <a:r>
              <a:rPr lang="en-US" sz="1400" b="1"/>
              <a:t>pi</a:t>
            </a:r>
            <a:r>
              <a:rPr lang="en-US" sz="1400"/>
              <a:t>, Java opens that drawer, peeks inside, and tells us the value. </a:t>
            </a:r>
          </a:p>
          <a:p>
            <a:r>
              <a:rPr lang="en-US" sz="1400"/>
              <a:t>The organizer is the </a:t>
            </a:r>
            <a:r>
              <a:rPr lang="en-US" sz="1400" u="sng"/>
              <a:t>computer memory</a:t>
            </a:r>
            <a:r>
              <a:rPr lang="en-US" sz="1400"/>
              <a:t>. The drawer is the </a:t>
            </a:r>
            <a:r>
              <a:rPr lang="en-US" sz="1400" i="1" u="sng"/>
              <a:t>variable</a:t>
            </a:r>
            <a:r>
              <a:rPr lang="en-US" sz="140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33823" y="5302176"/>
            <a:ext cx="264013" cy="18466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pi</a:t>
            </a: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18287" y="1690688"/>
            <a:ext cx="3651793" cy="50784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declaration and assignment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12471" y="1604442"/>
          <a:ext cx="770581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46">
                <a:tc>
                  <a:txBody>
                    <a:bodyPr/>
                    <a:lstStyle/>
                    <a:p>
                      <a:r>
                        <a:rPr lang="en-US" sz="22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32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request</a:t>
                      </a:r>
                      <a:r>
                        <a:rPr lang="en-US" sz="2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set aside a new variable with a given name and type</a:t>
                      </a:r>
                      <a:r>
                        <a:rPr lang="en-US" sz="2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57792"/>
              </p:ext>
            </p:extLst>
          </p:nvPr>
        </p:nvGraphicFramePr>
        <p:xfrm>
          <a:off x="712470" y="2612599"/>
          <a:ext cx="5905499" cy="151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Statement</a:t>
                      </a:r>
                      <a:r>
                        <a:rPr lang="en-US" sz="1400" b="1" baseline="0">
                          <a:latin typeface="+mn-lt"/>
                        </a:rPr>
                        <a:t> type</a:t>
                      </a:r>
                      <a:endParaRPr lang="en-US" sz="1400" b="1">
                        <a:latin typeface="+mn-lt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Syntax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Examples</a:t>
                      </a:r>
                      <a:endParaRPr lang="en-US" sz="1400" b="1" i="1">
                        <a:latin typeface="+mn-lt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  <a:cs typeface="Consolas" panose="020B0609020204030204" pitchFamily="49" charset="0"/>
                        </a:rPr>
                        <a:t>Declaration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&lt;type&gt; &lt;name&gt;;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studentId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5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050" b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tring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studentName</a:t>
                      </a:r>
                      <a:r>
                        <a:rPr lang="en-US" sz="1050" b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050" b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  <a:cs typeface="Consolas" panose="020B0609020204030204" pitchFamily="49" charset="0"/>
                        </a:rPr>
                        <a:t>Assignment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&lt;name&gt; = &lt;expression&gt;;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3.1415926;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studentId</a:t>
                      </a:r>
                      <a:r>
                        <a:rPr lang="en-US" sz="105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8122;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studentName</a:t>
                      </a:r>
                      <a:r>
                        <a:rPr lang="en-US" sz="1050" b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= "John</a:t>
                      </a:r>
                      <a:r>
                        <a:rPr lang="en-US" sz="1050" b="0" baseline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Doe";</a:t>
                      </a:r>
                      <a:endParaRPr lang="en-US" sz="1050" b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1029" y="4250690"/>
            <a:ext cx="7484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 names are </a:t>
            </a:r>
            <a:r>
              <a:rPr lang="en-US" i="1"/>
              <a:t>identifiers</a:t>
            </a:r>
            <a:r>
              <a:rPr lang="en-US"/>
              <a:t>. Same rules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all variable assignments or expressions are legal. The type of the expression has to evaluate to the type of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Compiler error:</a:t>
            </a:r>
            <a:r>
              <a:rPr lang="en-US"/>
              <a:t> Variables declared and not assigned are called </a:t>
            </a:r>
            <a:r>
              <a:rPr lang="en-US" i="1"/>
              <a:t>uninitialized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Compiler error:</a:t>
            </a:r>
            <a:r>
              <a:rPr lang="en-US"/>
              <a:t> Two variables cannot have the same name within the same method.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8658860" y="2508053"/>
          <a:ext cx="2741386" cy="4102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2i;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i2;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_$2;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0" kern="1200" baseline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600" b="0" kern="1200" baseline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600" b="0" kern="1200" baseline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 = 2.71828;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(</a:t>
                      </a:r>
                      <a:r>
                        <a:rPr lang="en-US" sz="1600" b="0" kern="120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byte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65.32;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 b="0" kern="1200" baseline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</a:t>
                      </a:r>
                      <a:r>
                        <a:rPr lang="en-US" sz="16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 + </a:t>
                      </a:r>
                      <a:r>
                        <a:rPr lang="en-US" sz="1600" b="0" kern="1200" baseline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600" b="0" kern="1200" baseline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600" b="0" kern="1200" baseline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i2 = 7 + (</a:t>
                      </a:r>
                      <a:r>
                        <a:rPr lang="en-US" sz="16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)d</a:t>
                      </a:r>
                      <a:r>
                        <a:rPr lang="en-US" sz="16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s;</a:t>
                      </a:r>
                      <a:endParaRPr 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52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_$2 = 3 /</a:t>
                      </a:r>
                      <a:r>
                        <a:rPr lang="en-US" sz="16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 + (</a:t>
                      </a:r>
                      <a:r>
                        <a:rPr lang="en-US" sz="1600" baseline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aseline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)c;</a:t>
                      </a:r>
                      <a:endParaRPr lang="en-US" sz="16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1527568" y="5227655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1527568" y="5513286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1527568" y="4942024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11527568" y="5798203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11527568" y="6063951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1527568" y="6335216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itle 1"/>
          <p:cNvSpPr>
            <a:spLocks noGrp="1"/>
          </p:cNvSpPr>
          <p:nvPr/>
        </p:nvSpPr>
        <p:spPr>
          <a:xfrm>
            <a:off x="8639311" y="1890192"/>
            <a:ext cx="2881630" cy="42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ym typeface="Wingdings" panose="05000000000000000000" pitchFamily="2" charset="2"/>
              </a:rPr>
              <a:t> Legal or illegal?</a:t>
            </a:r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527568" y="2558853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1527568" y="2800361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527568" y="3078493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527568" y="3344893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527568" y="3909283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1527568" y="4163491"/>
          <a:ext cx="3574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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1533918" y="3618787"/>
          <a:ext cx="3447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527568" y="4430227"/>
          <a:ext cx="34471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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5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878553" y="2616006"/>
            <a:ext cx="181828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746630" y="2611489"/>
            <a:ext cx="81129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25960" y="2788213"/>
            <a:ext cx="262693" cy="25123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3260" y="2294204"/>
            <a:ext cx="314325" cy="25123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13260" y="3033097"/>
            <a:ext cx="639763" cy="25123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13261" y="3293277"/>
            <a:ext cx="420688" cy="25123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113261" y="5778034"/>
            <a:ext cx="206828" cy="251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Variables declaration and assignment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78363" y="1819906"/>
            <a:ext cx="6477000" cy="407856"/>
          </a:xfrm>
        </p:spPr>
        <p:txBody>
          <a:bodyPr>
            <a:normAutofit/>
          </a:bodyPr>
          <a:lstStyle/>
          <a:p>
            <a:r>
              <a:rPr lang="en-US" sz="2200"/>
              <a:t>Let’s understand better the assignment statement: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68169" y="2554451"/>
            <a:ext cx="397060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&lt;name&gt; = &lt;expressions&gt;;</a:t>
            </a:r>
          </a:p>
        </p:txBody>
      </p:sp>
      <p:sp>
        <p:nvSpPr>
          <p:cNvPr id="46" name="TextBox 6"/>
          <p:cNvSpPr txBox="1"/>
          <p:nvPr/>
        </p:nvSpPr>
        <p:spPr>
          <a:xfrm>
            <a:off x="1746630" y="2165544"/>
            <a:ext cx="641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operand</a:t>
            </a:r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2067264" y="2396376"/>
            <a:ext cx="0" cy="2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4"/>
          <p:cNvSpPr txBox="1"/>
          <p:nvPr/>
        </p:nvSpPr>
        <p:spPr>
          <a:xfrm>
            <a:off x="3326421" y="2165544"/>
            <a:ext cx="641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operand</a:t>
            </a:r>
          </a:p>
        </p:txBody>
      </p:sp>
      <p:cxnSp>
        <p:nvCxnSpPr>
          <p:cNvPr id="51" name="Straight Arrow Connector 50"/>
          <p:cNvCxnSpPr>
            <a:stCxn id="50" idx="2"/>
          </p:cNvCxnSpPr>
          <p:nvPr/>
        </p:nvCxnSpPr>
        <p:spPr>
          <a:xfrm>
            <a:off x="3647055" y="2396376"/>
            <a:ext cx="0" cy="2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2"/>
          <p:cNvSpPr txBox="1"/>
          <p:nvPr/>
        </p:nvSpPr>
        <p:spPr>
          <a:xfrm>
            <a:off x="2375865" y="3146535"/>
            <a:ext cx="641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operator</a:t>
            </a:r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2696499" y="2919743"/>
            <a:ext cx="0" cy="22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/>
          <p:cNvSpPr txBox="1">
            <a:spLocks/>
          </p:cNvSpPr>
          <p:nvPr/>
        </p:nvSpPr>
        <p:spPr>
          <a:xfrm>
            <a:off x="678362" y="3434162"/>
            <a:ext cx="5598261" cy="285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Assignment is an </a:t>
            </a:r>
            <a:r>
              <a:rPr lang="en-US" sz="1800" i="1"/>
              <a:t>operator</a:t>
            </a:r>
            <a:r>
              <a:rPr lang="en-US" sz="1800"/>
              <a:t>, with two </a:t>
            </a:r>
            <a:r>
              <a:rPr lang="en-US" sz="1800" i="1"/>
              <a:t>operands</a:t>
            </a:r>
            <a:r>
              <a:rPr lang="en-US" sz="1800"/>
              <a:t>:</a:t>
            </a:r>
            <a:br>
              <a:rPr lang="en-US" sz="1800"/>
            </a:br>
            <a:r>
              <a:rPr lang="en-US" sz="1800"/>
              <a:t>a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left-hand-value </a:t>
            </a:r>
            <a:r>
              <a:rPr lang="en-US" sz="1800"/>
              <a:t>(</a:t>
            </a:r>
            <a:r>
              <a:rPr lang="en-US" sz="1800" i="1" err="1"/>
              <a:t>lhv</a:t>
            </a:r>
            <a:r>
              <a:rPr lang="en-US" sz="1800"/>
              <a:t>) and a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right-hand-value</a:t>
            </a:r>
            <a:r>
              <a:rPr lang="en-US" sz="1800"/>
              <a:t> (</a:t>
            </a:r>
            <a:r>
              <a:rPr lang="en-US" sz="1800" i="1" err="1"/>
              <a:t>rhv</a:t>
            </a:r>
            <a:r>
              <a:rPr lang="en-US" sz="1800"/>
              <a:t>).</a:t>
            </a:r>
          </a:p>
          <a:p>
            <a:r>
              <a:rPr lang="en-US" sz="1800"/>
              <a:t>It has the </a:t>
            </a:r>
            <a:r>
              <a:rPr lang="en-US" sz="1800" i="1"/>
              <a:t>lowest precedence</a:t>
            </a:r>
            <a:r>
              <a:rPr lang="en-US" sz="1800"/>
              <a:t> in the operator precedence table </a:t>
            </a:r>
            <a:r>
              <a:rPr lang="en-US" sz="1400"/>
              <a:t>(all other operators are evaluated first).</a:t>
            </a:r>
            <a:endParaRPr lang="en-US" sz="1800"/>
          </a:p>
          <a:p>
            <a:r>
              <a:rPr lang="en-US" sz="1800"/>
              <a:t>The </a:t>
            </a:r>
            <a:r>
              <a:rPr lang="en-US" sz="1800" i="1" err="1">
                <a:solidFill>
                  <a:schemeClr val="accent2">
                    <a:lumMod val="75000"/>
                  </a:schemeClr>
                </a:solidFill>
              </a:rPr>
              <a:t>rhv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/>
              <a:t>is stored in a memory location and the </a:t>
            </a:r>
            <a:r>
              <a:rPr lang="en-US" sz="1800" i="1" err="1">
                <a:solidFill>
                  <a:schemeClr val="accent6">
                    <a:lumMod val="75000"/>
                  </a:schemeClr>
                </a:solidFill>
              </a:rPr>
              <a:t>lhv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/>
              <a:t>name is the variable used to reference that location.</a:t>
            </a:r>
          </a:p>
          <a:p>
            <a:r>
              <a:rPr lang="en-US" sz="1800"/>
              <a:t>It is evaluated to the </a:t>
            </a:r>
            <a:r>
              <a:rPr lang="en-US" sz="1800" i="1" err="1">
                <a:solidFill>
                  <a:schemeClr val="accent2">
                    <a:lumMod val="75000"/>
                  </a:schemeClr>
                </a:solidFill>
              </a:rPr>
              <a:t>rhv</a:t>
            </a:r>
            <a:r>
              <a:rPr lang="en-US" sz="1800"/>
              <a:t>. Yes, assignments can be used in expressions also, but not a good practice </a:t>
            </a:r>
            <a:r>
              <a:rPr lang="en-US" sz="1400"/>
              <a:t>(code hard to read, good source of bugs)</a:t>
            </a:r>
            <a:r>
              <a:rPr lang="en-US" sz="1800"/>
              <a:t>.</a:t>
            </a:r>
            <a:endParaRPr lang="en-US" sz="2200"/>
          </a:p>
          <a:p>
            <a:endParaRPr lang="en-US" sz="22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76624" y="2291567"/>
          <a:ext cx="5601906" cy="3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err="1"/>
                        <a:t>accessors</a:t>
                      </a:r>
                      <a:r>
                        <a:rPr lang="en-US" sz="1200"/>
                        <a:t>, post-increment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[] . , ++ --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pre-increment, unary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 ++ -- ~ !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typecast, object creator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new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multiplicative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additive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shift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 &gt;&gt; &gt;&gt;&gt;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relational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&gt; &lt;= &gt;= </a:t>
                      </a: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equality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</a:t>
                      </a:r>
                      <a:r>
                        <a:rPr lang="en-US" sz="1200" baseline="0"/>
                        <a:t> AND</a:t>
                      </a:r>
                      <a:endParaRPr lang="en-US" sz="1200"/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exclusive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inclusive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AND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ternary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assignment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+= -= *= /= %= &amp;= ^= |= &lt;&lt;= &gt;&gt;= &gt;&gt;&gt;=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11681680" y="2291567"/>
            <a:ext cx="393700" cy="3753058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10986741" y="3060538"/>
            <a:ext cx="18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top-down precedence</a:t>
            </a:r>
          </a:p>
        </p:txBody>
      </p:sp>
    </p:spTree>
    <p:extLst>
      <p:ext uri="{BB962C8B-B14F-4D97-AF65-F5344CB8AC3E}">
        <p14:creationId xmlns:p14="http://schemas.microsoft.com/office/powerpoint/2010/main" val="8085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2" grpId="0" animBg="1"/>
      <p:bldP spid="9" grpId="0" animBg="1"/>
      <p:bldP spid="10" grpId="0" animBg="1"/>
      <p:bldP spid="11" grpId="0" animBg="1"/>
      <p:bldP spid="30" grpId="0" animBg="1"/>
      <p:bldP spid="46" grpId="0"/>
      <p:bldP spid="50" grpId="0"/>
      <p:bldP spid="56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80865" y="1271158"/>
            <a:ext cx="262693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68165" y="777149"/>
            <a:ext cx="314325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68165" y="1516042"/>
            <a:ext cx="639763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68166" y="1776222"/>
            <a:ext cx="420688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3089" y="1550341"/>
            <a:ext cx="549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Modifying the value of a variable can be done in a compact way, via special assignment operators: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+= -= *= /= %=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74994" y="4246690"/>
            <a:ext cx="1271171" cy="25123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78143" y="4242461"/>
            <a:ext cx="196851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30392" y="2694416"/>
          <a:ext cx="55260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7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1">
                <a:tc>
                  <a:txBody>
                    <a:bodyPr/>
                    <a:lstStyle/>
                    <a:p>
                      <a:r>
                        <a:rPr lang="en-US" sz="1400" b="1"/>
                        <a:t>The assignment…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… is</a:t>
                      </a:r>
                      <a:r>
                        <a:rPr lang="en-US" sz="1400" b="1" baseline="0"/>
                        <a:t> equivalent to</a:t>
                      </a:r>
                      <a:r>
                        <a:rPr lang="en-US" sz="1400" b="1"/>
                        <a:t>:</a:t>
                      </a:r>
                      <a:endParaRPr lang="en-US" sz="1400" b="1" i="1"/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 = x * y;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*= y;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x /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/=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x %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%=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x +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+=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 x –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-= y;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331529" y="766573"/>
          <a:ext cx="5601906" cy="3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err="1"/>
                        <a:t>accessors</a:t>
                      </a:r>
                      <a:r>
                        <a:rPr lang="en-US" sz="1200"/>
                        <a:t>, post-increment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[] . , ++ --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pre-increment, unary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 ++ -- ~ !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typecast, object creator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new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multiplicative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additive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shift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 &gt;&gt; &gt;&gt;&gt;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relational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&gt; &lt;= &gt;= </a:t>
                      </a: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equality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</a:t>
                      </a:r>
                      <a:r>
                        <a:rPr lang="en-US" sz="1200" baseline="0"/>
                        <a:t> AND</a:t>
                      </a:r>
                      <a:endParaRPr lang="en-US" sz="1200"/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exclusive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inclusive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AND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ternary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assignment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+= -= *= /= %= &amp;= ^= |= &lt;&lt;= &gt;&gt;= &gt;&gt;&gt;=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30392" y="4899047"/>
          <a:ext cx="779920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1">
                <a:tc>
                  <a:txBody>
                    <a:bodyPr/>
                    <a:lstStyle/>
                    <a:p>
                      <a:r>
                        <a:rPr lang="en-US" sz="1400" b="1"/>
                        <a:t>This code…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… is</a:t>
                      </a:r>
                      <a:r>
                        <a:rPr lang="en-US" sz="1400" b="1" baseline="0"/>
                        <a:t> equivalent to</a:t>
                      </a:r>
                      <a:r>
                        <a:rPr lang="en-US" sz="1400" b="1"/>
                        <a:t> this code</a:t>
                      </a:r>
                      <a:endParaRPr lang="en-US" sz="1400" b="1" i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60;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60;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kern="120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 24;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*= 24;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4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4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209828" y="5829300"/>
            <a:ext cx="1568672" cy="255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1736585" y="703073"/>
            <a:ext cx="393700" cy="3753058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1041646" y="1472044"/>
            <a:ext cx="18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top-down precedence</a:t>
            </a:r>
          </a:p>
        </p:txBody>
      </p:sp>
    </p:spTree>
    <p:extLst>
      <p:ext uri="{BB962C8B-B14F-4D97-AF65-F5344CB8AC3E}">
        <p14:creationId xmlns:p14="http://schemas.microsoft.com/office/powerpoint/2010/main" val="4600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Unary Operators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80865" y="1242130"/>
            <a:ext cx="262693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68165" y="748121"/>
            <a:ext cx="314325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68165" y="1487014"/>
            <a:ext cx="639763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68166" y="1747194"/>
            <a:ext cx="420688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85" y="1434229"/>
            <a:ext cx="579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value of a variable can be incremented or decremented before or after being evaluated via the </a:t>
            </a:r>
            <a:r>
              <a:rPr lang="en-US" i="1"/>
              <a:t>pre-increment</a:t>
            </a:r>
            <a:r>
              <a:rPr lang="en-US"/>
              <a:t> and </a:t>
            </a:r>
            <a:r>
              <a:rPr lang="en-US" i="1"/>
              <a:t>post-increment</a:t>
            </a:r>
            <a:r>
              <a:rPr lang="en-US"/>
              <a:t> unary operators: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++name –-name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 name--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47956" y="721425"/>
            <a:ext cx="524670" cy="25123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78143" y="4213433"/>
            <a:ext cx="1470682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88448" y="2883098"/>
          <a:ext cx="552602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4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1">
                <a:tc>
                  <a:txBody>
                    <a:bodyPr/>
                    <a:lstStyle/>
                    <a:p>
                      <a:r>
                        <a:rPr lang="en-US" sz="1400" b="1"/>
                        <a:t>These assignments…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… are</a:t>
                      </a:r>
                      <a:r>
                        <a:rPr lang="en-US" sz="1400" b="1" baseline="0"/>
                        <a:t> equivalent to</a:t>
                      </a:r>
                      <a:r>
                        <a:rPr lang="en-US" sz="1400" b="1"/>
                        <a:t>:</a:t>
                      </a:r>
                      <a:endParaRPr lang="en-US" sz="1400" b="1" i="1"/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+= 1; y = x;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++x;</a:t>
                      </a:r>
                    </a:p>
                  </a:txBody>
                  <a:tcP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-= 1; y = x;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 = --x;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x; x += 1; 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 = x++;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= x; x -= 1; 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baseline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 = x--;</a:t>
                      </a:r>
                    </a:p>
                  </a:txBody>
                  <a:tcPr>
                    <a:lnT w="12700" cap="flat" cmpd="sng" algn="ctr">
                      <a:solidFill>
                        <a:srgbClr val="F3F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88449" y="4700622"/>
          <a:ext cx="94102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51">
                <a:tc>
                  <a:txBody>
                    <a:bodyPr/>
                    <a:lstStyle/>
                    <a:p>
                      <a:r>
                        <a:rPr lang="en-US" sz="1400" b="1"/>
                        <a:t>This code…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… is</a:t>
                      </a:r>
                      <a:r>
                        <a:rPr lang="en-US" sz="1400" b="1" baseline="0"/>
                        <a:t> equivalent to</a:t>
                      </a:r>
                      <a:r>
                        <a:rPr lang="en-US" sz="1400" b="1"/>
                        <a:t> this code</a:t>
                      </a:r>
                      <a:endParaRPr lang="en-US" sz="1400" b="1" i="1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 = 41, seconds = 59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 = 41, seconds = 59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 kern="120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+ 1;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400" b="0" i="0" kern="120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seconds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/ 60;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+= ++</a:t>
                      </a:r>
                      <a:r>
                        <a:rPr lang="en-US" sz="1400" b="0" i="0" kern="1200">
                          <a:solidFill>
                            <a:srgbClr val="6A3E3E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seconds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/ 60;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seconds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% 60;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%= 60;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4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 + </a:t>
                      </a:r>
                      <a:r>
                        <a:rPr lang="en-US" sz="1400" b="0" i="0" kern="1200">
                          <a:solidFill>
                            <a:srgbClr val="0000C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+ seconds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4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4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minutes + </a:t>
                      </a:r>
                      <a:r>
                        <a:rPr lang="en-US" sz="1400" b="0" i="0" kern="1200">
                          <a:solidFill>
                            <a:srgbClr val="0000C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":"</a:t>
                      </a:r>
                      <a:r>
                        <a:rPr lang="en-US" sz="14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+ seconds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1400" b="0" i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111703" y="5615021"/>
            <a:ext cx="2687115" cy="6116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32811" y="987720"/>
            <a:ext cx="515145" cy="25440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331529" y="737545"/>
          <a:ext cx="5601906" cy="3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err="1"/>
                        <a:t>accessors</a:t>
                      </a:r>
                      <a:r>
                        <a:rPr lang="en-US" sz="1200"/>
                        <a:t>, post-increment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[] . , ++ --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pre-increment, unary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 ++ -- ~ !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typecast, object creator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new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multiplicative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additive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shift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 &gt;&gt; &gt;&gt;&gt;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relational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&gt; &lt;= &gt;= </a:t>
                      </a: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equality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</a:t>
                      </a:r>
                      <a:r>
                        <a:rPr lang="en-US" sz="1200" baseline="0"/>
                        <a:t> AND</a:t>
                      </a:r>
                      <a:endParaRPr lang="en-US" sz="1200"/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exclusive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inclusive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AND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ternary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assignment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+= -= *= /= %= &amp;= ^= |= &lt;&lt;= &gt;&gt;= &gt;&gt;&gt;=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" name="Down Arrow 18"/>
          <p:cNvSpPr/>
          <p:nvPr/>
        </p:nvSpPr>
        <p:spPr>
          <a:xfrm>
            <a:off x="11736585" y="674045"/>
            <a:ext cx="393700" cy="3753058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11041646" y="1443016"/>
            <a:ext cx="18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top-down precedence</a:t>
            </a:r>
          </a:p>
        </p:txBody>
      </p:sp>
    </p:spTree>
    <p:extLst>
      <p:ext uri="{BB962C8B-B14F-4D97-AF65-F5344CB8AC3E}">
        <p14:creationId xmlns:p14="http://schemas.microsoft.com/office/powerpoint/2010/main" val="205609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173219" y="6028233"/>
            <a:ext cx="1016000" cy="311809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802702" y="6044199"/>
            <a:ext cx="386517" cy="277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41469" y="4559967"/>
            <a:ext cx="295275" cy="277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5264" y="4506976"/>
            <a:ext cx="1547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48207" y="5546095"/>
            <a:ext cx="405961" cy="277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93558" y="5020158"/>
            <a:ext cx="1627436" cy="3118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25960" y="2036749"/>
            <a:ext cx="262693" cy="251234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3260" y="1542740"/>
            <a:ext cx="314325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13260" y="2281633"/>
            <a:ext cx="639763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13261" y="2541813"/>
            <a:ext cx="420688" cy="2512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76624" y="1540103"/>
          <a:ext cx="5601906" cy="3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err="1"/>
                        <a:t>accessors</a:t>
                      </a:r>
                      <a:r>
                        <a:rPr lang="en-US" sz="1200"/>
                        <a:t>, post-increment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[] . , ++ --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pre-increment, unary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 ++ -- ~ !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typecast, object creator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new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multiplicative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additive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shift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 &gt;&gt; &gt;&gt;&gt;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relational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&gt; &lt;= &gt;= </a:t>
                      </a: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equality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</a:t>
                      </a:r>
                      <a:r>
                        <a:rPr lang="en-US" sz="1200" baseline="0"/>
                        <a:t> AND</a:t>
                      </a:r>
                      <a:endParaRPr lang="en-US" sz="1200"/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exclusive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inclusive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AND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ternary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assignment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+= -= *= /= %= &amp;= ^= |= &lt;&lt;= &gt;&gt;= &gt;&gt;&gt;=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Typecasting operator</a:t>
            </a:r>
          </a:p>
        </p:txBody>
      </p:sp>
      <p:sp>
        <p:nvSpPr>
          <p:cNvPr id="6" name="Down Arrow 5"/>
          <p:cNvSpPr/>
          <p:nvPr/>
        </p:nvSpPr>
        <p:spPr>
          <a:xfrm>
            <a:off x="11681680" y="1540103"/>
            <a:ext cx="393700" cy="3753058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10986741" y="2309074"/>
            <a:ext cx="18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top-down precedence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98444" y="4287411"/>
            <a:ext cx="5241574" cy="71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>
              <a:sym typeface="Wingdings" panose="05000000000000000000" pitchFamily="2" charset="2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5531" y="1523182"/>
            <a:ext cx="5438424" cy="266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sym typeface="Wingdings" panose="05000000000000000000" pitchFamily="2" charset="2"/>
              </a:rPr>
              <a:t>Syntax</a:t>
            </a:r>
            <a:r>
              <a:rPr lang="en-US" sz="2400">
                <a:sym typeface="Wingdings" panose="05000000000000000000" pitchFamily="2" charset="2"/>
              </a:rPr>
              <a:t>: </a:t>
            </a:r>
            <a:r>
              <a:rPr lang="en-US" sz="2000">
                <a:sym typeface="Wingdings" panose="05000000000000000000" pitchFamily="2" charset="2"/>
              </a:rPr>
              <a:t>type surrounded by round parenthesis.</a:t>
            </a:r>
          </a:p>
          <a:p>
            <a:r>
              <a:rPr lang="en-US" sz="2400" i="1"/>
              <a:t>Operand</a:t>
            </a:r>
            <a:r>
              <a:rPr lang="en-US" sz="2400"/>
              <a:t>: </a:t>
            </a:r>
            <a:r>
              <a:rPr lang="en-US" sz="2000"/>
              <a:t>Applies to the value to its right.</a:t>
            </a:r>
            <a:endParaRPr lang="en-US" sz="2400">
              <a:sym typeface="Wingdings" panose="05000000000000000000" pitchFamily="2" charset="2"/>
            </a:endParaRPr>
          </a:p>
          <a:p>
            <a:r>
              <a:rPr lang="en-US" sz="2400" i="1">
                <a:sym typeface="Wingdings" panose="05000000000000000000" pitchFamily="2" charset="2"/>
              </a:rPr>
              <a:t>Precedence</a:t>
            </a:r>
            <a:r>
              <a:rPr lang="en-US" sz="2400">
                <a:sym typeface="Wingdings" panose="05000000000000000000" pitchFamily="2" charset="2"/>
              </a:rPr>
              <a:t>: </a:t>
            </a:r>
            <a:r>
              <a:rPr lang="en-US" sz="2000">
                <a:sym typeface="Wingdings" panose="05000000000000000000" pitchFamily="2" charset="2"/>
              </a:rPr>
              <a:t>Applies after parentheses and before additive and multiplicative operators</a:t>
            </a:r>
          </a:p>
          <a:p>
            <a:pPr marL="0" indent="0">
              <a:buNone/>
            </a:pPr>
            <a:r>
              <a:rPr lang="en-US" sz="1800">
                <a:sym typeface="Wingdings" panose="05000000000000000000" pitchFamily="2" charset="2"/>
              </a:rPr>
              <a:t>In the expressions below, which ones are the operands for the typecast operator? What’s the result of evaluation?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1971083" y="4076659"/>
            <a:ext cx="641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operand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2291717" y="4307491"/>
            <a:ext cx="0" cy="2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68855" y="4076659"/>
            <a:ext cx="641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operator</a:t>
            </a: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1589489" y="4307491"/>
            <a:ext cx="0" cy="2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75800" y="4993414"/>
            <a:ext cx="2631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(6.4/4 + 2.5)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0076" y="5500227"/>
            <a:ext cx="2657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6.4/4 + 2.5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82529" y="4502860"/>
            <a:ext cx="99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90.0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86161" y="4993414"/>
            <a:ext cx="99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786161" y="5500227"/>
            <a:ext cx="99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3.5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86184" y="5998182"/>
            <a:ext cx="3687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(double)(</a:t>
            </a:r>
            <a:r>
              <a:rPr lang="en-US" b="1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6.4/4 + 2.5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82529" y="5998182"/>
            <a:ext cx="99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4.0</a:t>
            </a:r>
          </a:p>
        </p:txBody>
      </p:sp>
    </p:spTree>
    <p:extLst>
      <p:ext uri="{BB962C8B-B14F-4D97-AF65-F5344CB8AC3E}">
        <p14:creationId xmlns:p14="http://schemas.microsoft.com/office/powerpoint/2010/main" val="26279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17" grpId="0" animBg="1"/>
      <p:bldP spid="32" grpId="0" animBg="1"/>
      <p:bldP spid="26" grpId="0" animBg="1"/>
      <p:bldP spid="21" grpId="0"/>
      <p:bldP spid="23" grpId="0"/>
      <p:bldP spid="38" grpId="0"/>
      <p:bldP spid="39" grpId="0"/>
      <p:bldP spid="40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B45818-093E-998B-995B-9F627215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0"/>
            <a:ext cx="6621517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F530FD-9E80-7E05-7486-67ABB95103C0}"/>
              </a:ext>
            </a:extLst>
          </p:cNvPr>
          <p:cNvSpPr/>
          <p:nvPr/>
        </p:nvSpPr>
        <p:spPr>
          <a:xfrm>
            <a:off x="4819650" y="1"/>
            <a:ext cx="2303638" cy="776840"/>
          </a:xfrm>
          <a:prstGeom prst="round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F9F60-330D-5446-ECE9-1DFC70A60F01}"/>
              </a:ext>
            </a:extLst>
          </p:cNvPr>
          <p:cNvSpPr txBox="1"/>
          <p:nvPr/>
        </p:nvSpPr>
        <p:spPr>
          <a:xfrm>
            <a:off x="5022375" y="123127"/>
            <a:ext cx="655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/>
              <a:t>VS Code : Integrated Dev Environment</a:t>
            </a:r>
            <a:endParaRPr lang="en-US" sz="3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A72824-EBF2-44BE-FD6D-8561F4980649}"/>
              </a:ext>
            </a:extLst>
          </p:cNvPr>
          <p:cNvSpPr txBox="1"/>
          <p:nvPr/>
        </p:nvSpPr>
        <p:spPr>
          <a:xfrm>
            <a:off x="6847192" y="1054543"/>
            <a:ext cx="4923322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VSCode works on folders and files in most generic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The folder loaded in VSCode is called the Project folder.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It supports source control systems such as Git.</a:t>
            </a:r>
          </a:p>
          <a:p>
            <a:endParaRPr lang="ro-RO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It can compile, run and debug programs from source code files </a:t>
            </a:r>
            <a:r>
              <a:rPr lang="ro-RO" sz="1100"/>
              <a:t>(depending on the installed extensions)</a:t>
            </a:r>
            <a:r>
              <a:rPr lang="ro-RO" sz="14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It has a marketplace of extensions for many programming languages.</a:t>
            </a:r>
            <a:br>
              <a:rPr lang="ro-RO" sz="1400"/>
            </a:br>
            <a:r>
              <a:rPr lang="ro-RO" sz="1100"/>
              <a:t>(Extensions Pack for Java is one of the many)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It allows editing files in the main editor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o-RO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o-RO" sz="1400"/>
              <a:t>It has a navigation panels showing the content in various ways:</a:t>
            </a:r>
          </a:p>
          <a:p>
            <a:endParaRPr lang="ro-RO" sz="1400"/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ro-RO" sz="1200"/>
              <a:t>EXPLORER: hierarchical view of </a:t>
            </a:r>
            <a:r>
              <a:rPr lang="ro-RO" sz="1200" b="1"/>
              <a:t>folders</a:t>
            </a:r>
            <a:r>
              <a:rPr lang="ro-RO" sz="1200"/>
              <a:t>, </a:t>
            </a:r>
            <a:r>
              <a:rPr lang="ro-RO" sz="1200" b="1"/>
              <a:t>subfolders</a:t>
            </a:r>
            <a:r>
              <a:rPr lang="ro-RO" sz="1200"/>
              <a:t>, </a:t>
            </a:r>
            <a:r>
              <a:rPr lang="ro-RO" sz="1200" b="1"/>
              <a:t>files</a:t>
            </a:r>
            <a:r>
              <a:rPr lang="ro-RO" sz="1200"/>
              <a:t>.</a:t>
            </a:r>
          </a:p>
          <a:p>
            <a:pPr marL="400050" indent="-227013">
              <a:buFont typeface="Courier New" panose="02070309020205020404" pitchFamily="49" charset="0"/>
              <a:buChar char="o"/>
            </a:pPr>
            <a:endParaRPr lang="ro-RO" sz="1200"/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ro-RO" sz="1200"/>
              <a:t>OUTLINE: </a:t>
            </a:r>
            <a:r>
              <a:rPr lang="ro-RO" sz="1200" b="1"/>
              <a:t>structure</a:t>
            </a:r>
            <a:r>
              <a:rPr lang="ro-RO" sz="1200"/>
              <a:t> of the file loaded in the editor,</a:t>
            </a:r>
          </a:p>
          <a:p>
            <a:pPr marL="400050" indent="-227013">
              <a:buFont typeface="Courier New" panose="02070309020205020404" pitchFamily="49" charset="0"/>
              <a:buChar char="o"/>
            </a:pPr>
            <a:endParaRPr lang="ro-RO" sz="1200"/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ro-RO" sz="1200"/>
              <a:t>JAVA PROJECTS: </a:t>
            </a:r>
            <a:r>
              <a:rPr lang="ro-RO" sz="1200" b="1"/>
              <a:t>packages</a:t>
            </a:r>
            <a:r>
              <a:rPr lang="ro-RO" sz="1200"/>
              <a:t> and </a:t>
            </a:r>
            <a:r>
              <a:rPr lang="ro-RO" sz="1200" b="1"/>
              <a:t>classes</a:t>
            </a:r>
            <a:r>
              <a:rPr lang="ro-RO" sz="1200"/>
              <a:t> for folders contains Java code.</a:t>
            </a:r>
            <a:br>
              <a:rPr lang="ro-RO" sz="1200"/>
            </a:br>
            <a:r>
              <a:rPr lang="ro-RO" sz="1100"/>
              <a:t>(each sub-folder in the Project folder is a Java project)</a:t>
            </a:r>
            <a:endParaRPr lang="en-US" sz="11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3D357A9-491A-0F39-99EE-1A3859ADBBD3}"/>
              </a:ext>
            </a:extLst>
          </p:cNvPr>
          <p:cNvSpPr/>
          <p:nvPr/>
        </p:nvSpPr>
        <p:spPr>
          <a:xfrm>
            <a:off x="4493" y="1378892"/>
            <a:ext cx="248848" cy="257996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D86940-5CB1-980C-4143-EC45FC9C182E}"/>
              </a:ext>
            </a:extLst>
          </p:cNvPr>
          <p:cNvSpPr/>
          <p:nvPr/>
        </p:nvSpPr>
        <p:spPr>
          <a:xfrm>
            <a:off x="4493" y="1083617"/>
            <a:ext cx="248848" cy="257996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CF29710-FAC2-052C-B5F9-F2D3C4F662EB}"/>
              </a:ext>
            </a:extLst>
          </p:cNvPr>
          <p:cNvSpPr/>
          <p:nvPr/>
        </p:nvSpPr>
        <p:spPr>
          <a:xfrm>
            <a:off x="0" y="788342"/>
            <a:ext cx="248848" cy="257996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72E7377-2F16-B498-4322-559E2B161503}"/>
              </a:ext>
            </a:extLst>
          </p:cNvPr>
          <p:cNvSpPr/>
          <p:nvPr/>
        </p:nvSpPr>
        <p:spPr>
          <a:xfrm>
            <a:off x="2194677" y="203200"/>
            <a:ext cx="4418373" cy="4691539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ECDD4E6-DED6-4035-A23B-54D4FE17D103}"/>
              </a:ext>
            </a:extLst>
          </p:cNvPr>
          <p:cNvSpPr/>
          <p:nvPr/>
        </p:nvSpPr>
        <p:spPr>
          <a:xfrm>
            <a:off x="295722" y="392059"/>
            <a:ext cx="1828353" cy="1951091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06FDAFB-C93C-6D76-4536-66B49AE65AC7}"/>
              </a:ext>
            </a:extLst>
          </p:cNvPr>
          <p:cNvSpPr/>
          <p:nvPr/>
        </p:nvSpPr>
        <p:spPr>
          <a:xfrm>
            <a:off x="295721" y="2577286"/>
            <a:ext cx="1218753" cy="932677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954716-C9D7-B2B1-FAA2-FE18E28B2952}"/>
              </a:ext>
            </a:extLst>
          </p:cNvPr>
          <p:cNvSpPr/>
          <p:nvPr/>
        </p:nvSpPr>
        <p:spPr>
          <a:xfrm>
            <a:off x="295721" y="4274484"/>
            <a:ext cx="1828353" cy="2316815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D941582-544B-4CFF-0271-D6B96313E155}"/>
              </a:ext>
            </a:extLst>
          </p:cNvPr>
          <p:cNvSpPr/>
          <p:nvPr/>
        </p:nvSpPr>
        <p:spPr>
          <a:xfrm>
            <a:off x="2219771" y="4975992"/>
            <a:ext cx="2263329" cy="1615308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782D04-A933-711C-2E24-309680F22BD7}"/>
              </a:ext>
            </a:extLst>
          </p:cNvPr>
          <p:cNvCxnSpPr>
            <a:cxnSpLocks/>
            <a:endCxn id="89" idx="3"/>
          </p:cNvCxnSpPr>
          <p:nvPr/>
        </p:nvCxnSpPr>
        <p:spPr>
          <a:xfrm flipH="1" flipV="1">
            <a:off x="248848" y="917340"/>
            <a:ext cx="6693516" cy="1132033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772AF3-34C5-A458-D420-D8D486430E24}"/>
              </a:ext>
            </a:extLst>
          </p:cNvPr>
          <p:cNvCxnSpPr>
            <a:cxnSpLocks/>
          </p:cNvCxnSpPr>
          <p:nvPr/>
        </p:nvCxnSpPr>
        <p:spPr>
          <a:xfrm flipH="1" flipV="1">
            <a:off x="194371" y="1197205"/>
            <a:ext cx="6725542" cy="126849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EF62B01-000D-A2AA-5AAD-A6AECA70294C}"/>
              </a:ext>
            </a:extLst>
          </p:cNvPr>
          <p:cNvSpPr/>
          <p:nvPr/>
        </p:nvSpPr>
        <p:spPr>
          <a:xfrm>
            <a:off x="4493" y="238773"/>
            <a:ext cx="248848" cy="257996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4FAE0E3-00C4-C0A3-B75C-0FB3C8BD0975}"/>
              </a:ext>
            </a:extLst>
          </p:cNvPr>
          <p:cNvSpPr/>
          <p:nvPr/>
        </p:nvSpPr>
        <p:spPr>
          <a:xfrm rot="11182878">
            <a:off x="205818" y="642300"/>
            <a:ext cx="6768756" cy="179304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7325" h="864250">
                <a:moveTo>
                  <a:pt x="0" y="0"/>
                </a:moveTo>
                <a:cubicBezTo>
                  <a:pt x="88547" y="7785"/>
                  <a:pt x="111843" y="74461"/>
                  <a:pt x="567152" y="196047"/>
                </a:cubicBezTo>
                <a:cubicBezTo>
                  <a:pt x="1022461" y="317633"/>
                  <a:pt x="1736824" y="623547"/>
                  <a:pt x="2731853" y="729514"/>
                </a:cubicBezTo>
                <a:cubicBezTo>
                  <a:pt x="3726882" y="835481"/>
                  <a:pt x="5553764" y="909936"/>
                  <a:pt x="6537325" y="831850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5BE3257-0E4D-19E6-4759-F05AC8861280}"/>
              </a:ext>
            </a:extLst>
          </p:cNvPr>
          <p:cNvCxnSpPr>
            <a:cxnSpLocks/>
          </p:cNvCxnSpPr>
          <p:nvPr/>
        </p:nvCxnSpPr>
        <p:spPr>
          <a:xfrm flipH="1" flipV="1">
            <a:off x="236751" y="1507890"/>
            <a:ext cx="6726819" cy="160780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3928390-8AB0-0294-9637-A8EC2CD7F21F}"/>
              </a:ext>
            </a:extLst>
          </p:cNvPr>
          <p:cNvCxnSpPr>
            <a:cxnSpLocks/>
          </p:cNvCxnSpPr>
          <p:nvPr/>
        </p:nvCxnSpPr>
        <p:spPr>
          <a:xfrm flipH="1" flipV="1">
            <a:off x="6152991" y="3802380"/>
            <a:ext cx="766922" cy="119928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3CA8CBE-01B0-D1E4-1EAB-68EBBA41DBBF}"/>
              </a:ext>
            </a:extLst>
          </p:cNvPr>
          <p:cNvSpPr/>
          <p:nvPr/>
        </p:nvSpPr>
        <p:spPr>
          <a:xfrm rot="11182878">
            <a:off x="1457933" y="3760840"/>
            <a:ext cx="5767089" cy="718418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5507014"/>
              <a:gd name="connsiteY0" fmla="*/ 657880 h 2916474"/>
              <a:gd name="connsiteX1" fmla="*/ 3066397 w 5507014"/>
              <a:gd name="connsiteY1" fmla="*/ 160385 h 2916474"/>
              <a:gd name="connsiteX2" fmla="*/ 5507014 w 5507014"/>
              <a:gd name="connsiteY2" fmla="*/ 2916474 h 2916474"/>
              <a:gd name="connsiteX0" fmla="*/ 0 w 5507014"/>
              <a:gd name="connsiteY0" fmla="*/ 137936 h 2396530"/>
              <a:gd name="connsiteX1" fmla="*/ 2598265 w 5507014"/>
              <a:gd name="connsiteY1" fmla="*/ 1162718 h 2396530"/>
              <a:gd name="connsiteX2" fmla="*/ 5507014 w 5507014"/>
              <a:gd name="connsiteY2" fmla="*/ 2396530 h 2396530"/>
              <a:gd name="connsiteX0" fmla="*/ 0 w 5507014"/>
              <a:gd name="connsiteY0" fmla="*/ 0 h 2258594"/>
              <a:gd name="connsiteX1" fmla="*/ 2598265 w 5507014"/>
              <a:gd name="connsiteY1" fmla="*/ 1024782 h 2258594"/>
              <a:gd name="connsiteX2" fmla="*/ 5507014 w 5507014"/>
              <a:gd name="connsiteY2" fmla="*/ 2258594 h 2258594"/>
              <a:gd name="connsiteX0" fmla="*/ 0 w 5507014"/>
              <a:gd name="connsiteY0" fmla="*/ 0 h 2258594"/>
              <a:gd name="connsiteX1" fmla="*/ 2598265 w 5507014"/>
              <a:gd name="connsiteY1" fmla="*/ 1024782 h 2258594"/>
              <a:gd name="connsiteX2" fmla="*/ 5507014 w 5507014"/>
              <a:gd name="connsiteY2" fmla="*/ 2258594 h 22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7014" h="2258594">
                <a:moveTo>
                  <a:pt x="0" y="0"/>
                </a:moveTo>
                <a:cubicBezTo>
                  <a:pt x="658246" y="225848"/>
                  <a:pt x="1680429" y="648350"/>
                  <a:pt x="2598265" y="1024782"/>
                </a:cubicBezTo>
                <a:cubicBezTo>
                  <a:pt x="3516101" y="1401214"/>
                  <a:pt x="4384760" y="1571963"/>
                  <a:pt x="5507014" y="2258594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ED3B286-9188-C681-2908-A5BDA2289BF8}"/>
              </a:ext>
            </a:extLst>
          </p:cNvPr>
          <p:cNvSpPr/>
          <p:nvPr/>
        </p:nvSpPr>
        <p:spPr>
          <a:xfrm rot="11182878" flipV="1">
            <a:off x="2106750" y="4725257"/>
            <a:ext cx="5039993" cy="141130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2030" h="1210964">
                <a:moveTo>
                  <a:pt x="0" y="1210964"/>
                </a:moveTo>
                <a:cubicBezTo>
                  <a:pt x="687823" y="1110781"/>
                  <a:pt x="1619503" y="947659"/>
                  <a:pt x="2421087" y="1046267"/>
                </a:cubicBezTo>
                <a:cubicBezTo>
                  <a:pt x="3222671" y="1144875"/>
                  <a:pt x="3907074" y="849905"/>
                  <a:pt x="4802030" y="0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D5385AB-A3E3-8D80-2C8D-6DB0AC8D1AFF}"/>
              </a:ext>
            </a:extLst>
          </p:cNvPr>
          <p:cNvSpPr/>
          <p:nvPr/>
        </p:nvSpPr>
        <p:spPr>
          <a:xfrm rot="11182878" flipV="1">
            <a:off x="4498447" y="5201688"/>
            <a:ext cx="2675132" cy="171495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205227 w 4802030"/>
              <a:gd name="connsiteY1" fmla="*/ 205425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205227 w 4802030"/>
              <a:gd name="connsiteY1" fmla="*/ 205425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205227 w 4802030"/>
              <a:gd name="connsiteY1" fmla="*/ 205425 h 1210964"/>
              <a:gd name="connsiteX2" fmla="*/ 4802030 w 4802030"/>
              <a:gd name="connsiteY2" fmla="*/ 0 h 1210964"/>
              <a:gd name="connsiteX0" fmla="*/ 1 w 4840160"/>
              <a:gd name="connsiteY0" fmla="*/ 1728041 h 1728041"/>
              <a:gd name="connsiteX1" fmla="*/ 2243357 w 4840160"/>
              <a:gd name="connsiteY1" fmla="*/ 205425 h 1728041"/>
              <a:gd name="connsiteX2" fmla="*/ 4840160 w 4840160"/>
              <a:gd name="connsiteY2" fmla="*/ 0 h 172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0160" h="1728041">
                <a:moveTo>
                  <a:pt x="1" y="1728041"/>
                </a:moveTo>
                <a:cubicBezTo>
                  <a:pt x="781583" y="1107911"/>
                  <a:pt x="1436664" y="493432"/>
                  <a:pt x="2243357" y="205425"/>
                </a:cubicBezTo>
                <a:cubicBezTo>
                  <a:pt x="3050050" y="-82582"/>
                  <a:pt x="3714315" y="150304"/>
                  <a:pt x="4840160" y="0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EDC9D09-F664-A9F6-A7C7-8AB3A5A2F3A7}"/>
              </a:ext>
            </a:extLst>
          </p:cNvPr>
          <p:cNvCxnSpPr>
            <a:cxnSpLocks/>
          </p:cNvCxnSpPr>
          <p:nvPr/>
        </p:nvCxnSpPr>
        <p:spPr>
          <a:xfrm flipH="1" flipV="1">
            <a:off x="1209897" y="510145"/>
            <a:ext cx="5720370" cy="1118864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F91AF17-422A-8F35-FBBA-6699A66293E4}"/>
              </a:ext>
            </a:extLst>
          </p:cNvPr>
          <p:cNvSpPr/>
          <p:nvPr/>
        </p:nvSpPr>
        <p:spPr>
          <a:xfrm>
            <a:off x="333716" y="419013"/>
            <a:ext cx="887469" cy="139477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2C5A1D1-6FD0-7A0D-8467-BB7D19513077}"/>
              </a:ext>
            </a:extLst>
          </p:cNvPr>
          <p:cNvSpPr/>
          <p:nvPr/>
        </p:nvSpPr>
        <p:spPr>
          <a:xfrm>
            <a:off x="6073229" y="3757682"/>
            <a:ext cx="75159" cy="761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in expressions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2929" y="4583074"/>
          <a:ext cx="11149031" cy="1977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Hello" + "World!"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HelloWorld!</a:t>
                      </a: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Hello" + ' ' + "World" + 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20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)33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World!</a:t>
                      </a: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"An </a:t>
                      </a:r>
                      <a:r>
                        <a:rPr lang="en-US" sz="1600" b="0" kern="1200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has " </a:t>
                      </a:r>
                      <a:r>
                        <a:rPr lang="en-US" sz="16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+ 1 + 6 + 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bits."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16 bits.</a:t>
                      </a: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((4 * 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quarters"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= one dollar"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Error: The operator</a:t>
                      </a:r>
                      <a:r>
                        <a:rPr lang="en-US" sz="105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is undefined for the argument type(s) </a:t>
                      </a:r>
                      <a:r>
                        <a:rPr lang="en-US" sz="1050" baseline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05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String</a:t>
                      </a:r>
                      <a:endParaRPr lang="en-US" sz="105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((920 + 2) * 1e-2 + 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"." 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(2000 + 45 / 3));</a:t>
                      </a:r>
                    </a:p>
                  </a:txBody>
                  <a:tcPr marL="0" marR="0" marT="0" marB="0" anchor="ctr"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9.22.2015</a:t>
                      </a:r>
                    </a:p>
                  </a:txBody>
                  <a:tcPr marL="182880" marR="0" marT="0" marB="0" anchor="ctr">
                    <a:lnL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4881" y="3077771"/>
          <a:ext cx="93116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96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Combining</a:t>
                      </a:r>
                      <a:r>
                        <a:rPr lang="en-US" sz="2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several strings into a single string, or combining a string with other data into a new, longer string.</a:t>
                      </a:r>
                      <a:endParaRPr 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4840" y="1421430"/>
            <a:ext cx="1120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/>
              <a:t> is the only operator accepting a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/>
              <a:t> value as operand. In this case it will do </a:t>
            </a:r>
            <a:r>
              <a:rPr lang="en-US" sz="2000" i="1"/>
              <a:t>string concatenation</a:t>
            </a:r>
            <a:r>
              <a:rPr lang="en-US" sz="2000"/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/>
              <a:t>If only one of the </a:t>
            </a:r>
            <a:r>
              <a:rPr lang="en-US" sz="2000">
                <a:solidFill>
                  <a:schemeClr val="dk1"/>
                </a:solidFill>
              </a:rPr>
              <a:t>operands of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>
                <a:solidFill>
                  <a:schemeClr val="dk1"/>
                </a:solidFill>
              </a:rPr>
              <a:t> is a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, the other operand is converted to a string literal.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</a:rPr>
              <a:t>The result of a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>
                <a:solidFill>
                  <a:schemeClr val="dk1"/>
                </a:solidFill>
              </a:rPr>
              <a:t> operation involving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 operand(s) is a value of type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dk1"/>
                </a:solidFill>
              </a:rPr>
              <a:t>Using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>
                <a:solidFill>
                  <a:schemeClr val="dk1"/>
                </a:solidFill>
              </a:rPr>
              <a:t> as an operand for any other operator results in a </a:t>
            </a:r>
            <a:r>
              <a:rPr lang="en-US" sz="2000">
                <a:solidFill>
                  <a:srgbClr val="FF0000"/>
                </a:solidFill>
              </a:rPr>
              <a:t>compiler error.</a:t>
            </a:r>
          </a:p>
        </p:txBody>
      </p:sp>
    </p:spTree>
    <p:extLst>
      <p:ext uri="{BB962C8B-B14F-4D97-AF65-F5344CB8AC3E}">
        <p14:creationId xmlns:p14="http://schemas.microsoft.com/office/powerpoint/2010/main" val="322068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 </a:t>
            </a:r>
            <a:r>
              <a:rPr lang="ro-RO">
                <a:sym typeface="Wingdings" panose="05000000000000000000" pitchFamily="2" charset="2"/>
              </a:rPr>
              <a:t>Brain Teasers Break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71200" cy="47355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1800"/>
                  <a:t>Code an expression to round the value of a positive double number to the closest integer. </a:t>
                </a:r>
                <a:br>
                  <a:rPr lang="en-US" sz="1800"/>
                </a:br>
                <a:r>
                  <a:rPr lang="en-US" sz="1800"/>
                  <a:t>Examples: 3.0 </a:t>
                </a:r>
                <a:r>
                  <a:rPr lang="en-US" sz="1800">
                    <a:sym typeface="Wingdings" panose="05000000000000000000" pitchFamily="2" charset="2"/>
                  </a:rPr>
                  <a:t> 3; 3.4  3;</a:t>
                </a:r>
                <a:r>
                  <a:rPr lang="en-US" sz="1800"/>
                  <a:t> 3.6 </a:t>
                </a:r>
                <a:r>
                  <a:rPr lang="en-US" sz="1800">
                    <a:sym typeface="Wingdings" panose="05000000000000000000" pitchFamily="2" charset="2"/>
                  </a:rPr>
                  <a:t> 4</a:t>
                </a:r>
                <a:endParaRPr lang="en-US" sz="18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/>
                  <a:t>Trace the evaluation of the following expression. Code it and verify the result.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180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/>
                  <a:t>A good approximation of the value of </a:t>
                </a:r>
                <a:r>
                  <a:rPr lang="en-US" sz="1800">
                    <a:sym typeface="Symbol" panose="05050102010706020507" pitchFamily="18" charset="2"/>
                  </a:rPr>
                  <a:t> is the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104348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33215</m:t>
                        </m:r>
                      </m:den>
                    </m:f>
                  </m:oMath>
                </a14:m>
                <a:r>
                  <a:rPr lang="en-US" sz="1800"/>
                  <a:t>. Using this fraction only, print the value of </a:t>
                </a:r>
                <a:r>
                  <a:rPr lang="en-US" sz="1800">
                    <a:sym typeface="Symbol" panose="05050102010706020507" pitchFamily="18" charset="2"/>
                  </a:rPr>
                  <a:t> truncated to the first 6 digits after the decimal point.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>
                    <a:sym typeface="Symbol" panose="05050102010706020507" pitchFamily="18" charset="2"/>
                  </a:rPr>
                  <a:t>The formula to convert Fahrenheit temperature to Celsius, is: </a:t>
                </a:r>
                <a14:m>
                  <m:oMath xmlns:m="http://schemas.openxmlformats.org/officeDocument/2006/math">
                    <m:r>
                      <a:rPr lang="en-US" sz="1800" b="0" i="1" baseline="5000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i="1" baseline="5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𝑜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−32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∗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9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br>
                  <a:rPr lang="en-US" sz="1800" b="0">
                    <a:sym typeface="Symbol" panose="05050102010706020507" pitchFamily="18" charset="2"/>
                  </a:rPr>
                </a:br>
                <a:r>
                  <a:rPr lang="en-US" sz="1800">
                    <a:sym typeface="Symbol" panose="05050102010706020507" pitchFamily="18" charset="2"/>
                  </a:rPr>
                  <a:t>Choose an integer number representing a temperature in Fahrenheit. Code an expression which evaluates to that temperature converted to Celsius, as a whole number. Example: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180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>
                    <a:sym typeface="Symbol" panose="05050102010706020507" pitchFamily="18" charset="2"/>
                  </a:rPr>
                  <a:t>Consider two positive numbers </a:t>
                </a:r>
                <a:r>
                  <a:rPr lang="en-US" sz="1800" i="1">
                    <a:sym typeface="Symbol" panose="05050102010706020507" pitchFamily="18" charset="2"/>
                  </a:rPr>
                  <a:t>a </a:t>
                </a:r>
                <a:r>
                  <a:rPr lang="en-US" sz="1800">
                    <a:sym typeface="Symbol" panose="05050102010706020507" pitchFamily="18" charset="2"/>
                  </a:rPr>
                  <a:t>and </a:t>
                </a:r>
                <a:r>
                  <a:rPr lang="en-US" sz="1800" i="1">
                    <a:sym typeface="Symbol" panose="05050102010706020507" pitchFamily="18" charset="2"/>
                  </a:rPr>
                  <a:t>b</a:t>
                </a:r>
                <a:r>
                  <a:rPr lang="en-US" sz="1800">
                    <a:sym typeface="Symbol" panose="05050102010706020507" pitchFamily="18" charset="2"/>
                  </a:rPr>
                  <a:t>. Code an expression containing only those two numbers and the number 1 as operands, which evaluates to 0 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sz="1800">
                    <a:sym typeface="Symbol" panose="05050102010706020507" pitchFamily="18" charset="2"/>
                  </a:rPr>
                  <a:t> and to 1 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sz="1800">
                    <a:sym typeface="Symbol" panose="05050102010706020507" pitchFamily="18" charset="2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>
                    <a:sym typeface="Symbol" panose="05050102010706020507" pitchFamily="18" charset="2"/>
                  </a:rPr>
                  <a:t>Consider two positive numbers </a:t>
                </a:r>
                <a:r>
                  <a:rPr lang="en-US" sz="1800" i="1">
                    <a:sym typeface="Symbol" panose="05050102010706020507" pitchFamily="18" charset="2"/>
                  </a:rPr>
                  <a:t>a </a:t>
                </a:r>
                <a:r>
                  <a:rPr lang="en-US" sz="1800">
                    <a:sym typeface="Symbol" panose="05050102010706020507" pitchFamily="18" charset="2"/>
                  </a:rPr>
                  <a:t>and </a:t>
                </a:r>
                <a:r>
                  <a:rPr lang="en-US" sz="1800" i="1">
                    <a:sym typeface="Symbol" panose="05050102010706020507" pitchFamily="18" charset="2"/>
                  </a:rPr>
                  <a:t>b</a:t>
                </a:r>
                <a:r>
                  <a:rPr lang="en-US" sz="1800">
                    <a:sym typeface="Symbol" panose="05050102010706020507" pitchFamily="18" charset="2"/>
                  </a:rPr>
                  <a:t>. Code an expression containing only those two numbers as operands which evaluates to -1 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sz="1800">
                    <a:sym typeface="Symbol" panose="05050102010706020507" pitchFamily="18" charset="2"/>
                  </a:rPr>
                  <a:t> and to 0 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sz="1800">
                    <a:sym typeface="Symbol" panose="05050102010706020507" pitchFamily="18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1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71200" cy="4735512"/>
              </a:xfrm>
              <a:blipFill>
                <a:blip r:embed="rId3"/>
                <a:stretch>
                  <a:fillRect l="-505" t="-1158" r="-56" b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32000" y="2670289"/>
            <a:ext cx="774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)80 + ( </a:t>
            </a:r>
            <a:r>
              <a:rPr lang="sv-SE">
                <a:solidFill>
                  <a:srgbClr val="2A00FF"/>
                </a:solidFill>
                <a:latin typeface="Consolas" panose="020B0609020204030204" pitchFamily="49" charset="0"/>
              </a:rPr>
              <a:t>"I = "</a:t>
            </a:r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 + 355 / (</a:t>
            </a:r>
            <a:r>
              <a:rPr lang="sv-SE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sv-SE">
                <a:solidFill>
                  <a:srgbClr val="000000"/>
                </a:solidFill>
                <a:latin typeface="Consolas" panose="020B0609020204030204" pitchFamily="49" charset="0"/>
              </a:rPr>
              <a:t>)( 2 * 55 + 3. ) 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700" y="4727245"/>
            <a:ext cx="6794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(60+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"F = 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sz="160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)((60-32)*5./9)+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02850" y="4727245"/>
            <a:ext cx="13081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60F = 15C</a:t>
            </a:r>
            <a:endParaRPr lang="en-US" sz="16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117871" y="4764182"/>
                <a:ext cx="3646909" cy="282987"/>
              </a:xfrm>
              <a:prstGeom prst="rect">
                <a:avLst/>
              </a:prstGeom>
              <a:pattFill prst="ltUp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accent6">
                        <a:lumMod val="50000"/>
                      </a:schemeClr>
                    </a:solidFill>
                  </a:rPr>
                  <a:t>60</a:t>
                </a:r>
                <a:r>
                  <a:rPr lang="en-US" baseline="50000">
                    <a:solidFill>
                      <a:schemeClr val="accent6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500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𝑜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871" y="4764182"/>
                <a:ext cx="3646909" cy="282987"/>
              </a:xfrm>
              <a:prstGeom prst="rect">
                <a:avLst/>
              </a:prstGeom>
              <a:blipFill>
                <a:blip r:embed="rId4"/>
                <a:stretch>
                  <a:fillRect t="-28261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99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4305" cy="4351338"/>
          </a:xfrm>
        </p:spPr>
        <p:txBody>
          <a:bodyPr/>
          <a:lstStyle/>
          <a:p>
            <a:r>
              <a:rPr lang="en-US"/>
              <a:t>We learned so far to manipulate:</a:t>
            </a:r>
          </a:p>
          <a:p>
            <a:pPr lvl="1"/>
            <a:r>
              <a:rPr lang="en-US"/>
              <a:t>Data - </a:t>
            </a:r>
            <a:r>
              <a:rPr lang="en-US" i="1"/>
              <a:t>evaluate</a:t>
            </a:r>
            <a:r>
              <a:rPr lang="en-US"/>
              <a:t> </a:t>
            </a:r>
            <a:r>
              <a:rPr lang="en-US" i="1"/>
              <a:t>expressions</a:t>
            </a:r>
            <a:r>
              <a:rPr lang="en-US"/>
              <a:t> and store the result in </a:t>
            </a:r>
            <a:r>
              <a:rPr lang="en-US" i="1"/>
              <a:t>variables</a:t>
            </a:r>
            <a:r>
              <a:rPr lang="en-US"/>
              <a:t>.</a:t>
            </a:r>
          </a:p>
          <a:p>
            <a:pPr lvl="1"/>
            <a:r>
              <a:rPr lang="en-US"/>
              <a:t>Code - write </a:t>
            </a:r>
            <a:r>
              <a:rPr lang="en-US" i="1"/>
              <a:t>methods</a:t>
            </a:r>
            <a:r>
              <a:rPr lang="en-US"/>
              <a:t> taking input </a:t>
            </a:r>
            <a:r>
              <a:rPr lang="en-US" i="1"/>
              <a:t>parameters</a:t>
            </a:r>
            <a:r>
              <a:rPr lang="en-US"/>
              <a:t> and producing a </a:t>
            </a:r>
            <a:r>
              <a:rPr lang="en-US" i="1"/>
              <a:t>return</a:t>
            </a:r>
            <a:r>
              <a:rPr lang="en-US"/>
              <a:t> </a:t>
            </a:r>
            <a:r>
              <a:rPr lang="en-US" i="1"/>
              <a:t>value</a:t>
            </a:r>
            <a:r>
              <a:rPr lang="en-US"/>
              <a:t>.</a:t>
            </a:r>
          </a:p>
          <a:p>
            <a:r>
              <a:rPr lang="en-US"/>
              <a:t>Whenever we start working with new kinds of data (integers, reals, text, etc.), we find ourselves writing methods that operate on that data</a:t>
            </a:r>
          </a:p>
          <a:p>
            <a:r>
              <a:rPr lang="en-US"/>
              <a:t>Let’s combine the data and the operations!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70235" y="5053794"/>
          <a:ext cx="9920231" cy="83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programming entity that contains state (data) and behavior (methods)</a:t>
                      </a: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6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511598"/>
          </a:xfrm>
        </p:spPr>
        <p:txBody>
          <a:bodyPr/>
          <a:lstStyle/>
          <a:p>
            <a:r>
              <a:rPr lang="en-US"/>
              <a:t>We met the concept of a “class” before: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21836" y="2365802"/>
          <a:ext cx="8320030" cy="64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175">
                <a:tc>
                  <a:txBody>
                    <a:bodyPr/>
                    <a:lstStyle/>
                    <a:p>
                      <a:r>
                        <a:rPr lang="en-US" sz="2000" b="1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R="18288" marT="9144" marB="9144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 marR="18288" marT="9144" marB="91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83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unit of code that is the basic building block of Java programs</a:t>
                      </a:r>
                    </a:p>
                  </a:txBody>
                  <a:tcPr marR="18288" marT="9144" marB="9144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209564"/>
            <a:ext cx="10312400" cy="58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more accurate definition: classes describe new types of objects.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21836" y="3939101"/>
          <a:ext cx="9920231" cy="83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category</a:t>
                      </a:r>
                      <a:r>
                        <a:rPr lang="en-US" sz="2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type of object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5064680"/>
            <a:ext cx="10906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class is like a “blueprint” of what an object looks like.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You give Java the blueprints and then ask it to create instances (objects) that conform to the blueprint.</a:t>
            </a:r>
          </a:p>
        </p:txBody>
      </p:sp>
    </p:spTree>
    <p:extLst>
      <p:ext uri="{BB962C8B-B14F-4D97-AF65-F5344CB8AC3E}">
        <p14:creationId xmlns:p14="http://schemas.microsoft.com/office/powerpoint/2010/main" val="955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2300" cy="60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So … a </a:t>
            </a:r>
            <a:r>
              <a:rPr lang="en-US" i="1"/>
              <a:t>class</a:t>
            </a:r>
            <a:r>
              <a:rPr lang="en-US"/>
              <a:t> is a “blueprint” which is used to create </a:t>
            </a:r>
            <a:r>
              <a:rPr lang="en-US" i="1"/>
              <a:t>instances </a:t>
            </a:r>
            <a:r>
              <a:rPr lang="en-US"/>
              <a:t>or </a:t>
            </a:r>
            <a:r>
              <a:rPr lang="en-US" i="1"/>
              <a:t>objects</a:t>
            </a:r>
            <a:r>
              <a:rPr lang="en-US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063" y="2721108"/>
            <a:ext cx="312891" cy="76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7163" y="4962731"/>
            <a:ext cx="312891" cy="761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68400" y="2708688"/>
            <a:ext cx="10782300" cy="469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Are there classes we can use already? How?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68400" y="4962731"/>
            <a:ext cx="10782300" cy="436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Can we define our own classes and use them?  How?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68400" y="3178631"/>
            <a:ext cx="10782300" cy="115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>
                <a:sym typeface="Wingdings" panose="05000000000000000000" pitchFamily="2" charset="2"/>
              </a:rPr>
              <a:t>Java comes with a large set of predefined classes. We’ll learn how to use one such class called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Scanner</a:t>
            </a:r>
            <a:r>
              <a:rPr lang="en-US">
                <a:sym typeface="Wingdings" panose="05000000000000000000" pitchFamily="2" charset="2"/>
              </a:rPr>
              <a:t>. It allows us to provide input to a running program.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We’ll learn of the class constructor operator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68400" y="5399314"/>
            <a:ext cx="10782300" cy="42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We’ll learn how to create, instantiate and use our own classes in a future unit.</a:t>
            </a:r>
          </a:p>
        </p:txBody>
      </p:sp>
    </p:spTree>
    <p:extLst>
      <p:ext uri="{BB962C8B-B14F-4D97-AF65-F5344CB8AC3E}">
        <p14:creationId xmlns:p14="http://schemas.microsoft.com/office/powerpoint/2010/main" val="41288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55439" y="1687273"/>
            <a:ext cx="262693" cy="25123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52265" y="1193264"/>
            <a:ext cx="314325" cy="25123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52265" y="1932157"/>
            <a:ext cx="639763" cy="25123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52266" y="2192337"/>
            <a:ext cx="420688" cy="25123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32056" y="1166568"/>
            <a:ext cx="524670" cy="25123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62243" y="4658576"/>
            <a:ext cx="1470682" cy="251234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16911" y="1432863"/>
            <a:ext cx="515145" cy="254409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21657" y="1686457"/>
            <a:ext cx="368465" cy="251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15629" y="1182688"/>
          <a:ext cx="5601906" cy="3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 err="1"/>
                        <a:t>accessors</a:t>
                      </a:r>
                      <a:r>
                        <a:rPr lang="en-US" sz="1200"/>
                        <a:t>, post-increment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[] . , ++ --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pre-increment, unary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 ++ -- ~ !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typecast, object creator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new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multiplicative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additive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shift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 &gt;&gt; &gt;&gt;&gt;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relational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&gt; &lt;= &gt;= </a:t>
                      </a:r>
                      <a:r>
                        <a:rPr lang="en-US" sz="120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instanceof</a:t>
                      </a:r>
                      <a:endParaRPr lang="en-US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equality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</a:t>
                      </a:r>
                      <a:r>
                        <a:rPr lang="en-US" sz="1200" baseline="0"/>
                        <a:t> AND</a:t>
                      </a:r>
                      <a:endParaRPr lang="en-US" sz="1200"/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exclusive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bitwise inclusive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AND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logical OR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ternary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?: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4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/>
                        <a:t>assignment</a:t>
                      </a:r>
                    </a:p>
                  </a:txBody>
                  <a:tcPr>
                    <a:lnL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en-US" sz="12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+= -= *= /= %= &amp;= ^= |= &lt;&lt;= &gt;&gt;= &gt;&gt;&gt;=</a:t>
                      </a:r>
                    </a:p>
                  </a:txBody>
                  <a:tcPr>
                    <a:lnR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7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82" y="1645744"/>
            <a:ext cx="5537932" cy="1222375"/>
          </a:xfrm>
        </p:spPr>
        <p:txBody>
          <a:bodyPr>
            <a:normAutofit/>
          </a:bodyPr>
          <a:lstStyle/>
          <a:p>
            <a:r>
              <a:rPr lang="en-US" sz="2400"/>
              <a:t>Most objects are created by calling a special method known as a </a:t>
            </a:r>
            <a:r>
              <a:rPr lang="en-US" sz="2400" i="1"/>
              <a:t>constructor. </a:t>
            </a:r>
            <a:r>
              <a:rPr lang="en-US" sz="2400"/>
              <a:t>This is done by using the </a:t>
            </a:r>
            <a:r>
              <a:rPr lang="en-US" sz="2400" b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/>
              <a:t> operator.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520685" y="1169988"/>
            <a:ext cx="393700" cy="3753058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0825746" y="1938959"/>
            <a:ext cx="18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top-down precedence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36551" y="3114883"/>
            <a:ext cx="5537932" cy="231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If a class is like a “blueprint” then calling a constructor is like sending an order to the factory:  It will follow the blueprint and create an actual object that you can use in your program.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61436" y="5236644"/>
          <a:ext cx="1105609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3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Constructor (Construct)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method that creates</a:t>
                      </a:r>
                      <a:r>
                        <a:rPr lang="en-US" sz="2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initializes an object. Objects in Java programs must be constructed before they can be used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5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3" grpId="0" animBg="1"/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971"/>
            <a:ext cx="10515600" cy="506218"/>
          </a:xfrm>
        </p:spPr>
        <p:txBody>
          <a:bodyPr>
            <a:noAutofit/>
          </a:bodyPr>
          <a:lstStyle/>
          <a:p>
            <a:r>
              <a:rPr lang="en-US"/>
              <a:t>Constructors are called using a special keyword called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Left Bracket 3"/>
          <p:cNvSpPr/>
          <p:nvPr/>
        </p:nvSpPr>
        <p:spPr>
          <a:xfrm rot="-5400000">
            <a:off x="3426412" y="1899120"/>
            <a:ext cx="243385" cy="2989893"/>
          </a:xfrm>
          <a:prstGeom prst="lef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3158" y="3526003"/>
            <a:ext cx="298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This is just a variable declaration.  Scanner is the type and console is the identifier name</a:t>
            </a:r>
          </a:p>
        </p:txBody>
      </p:sp>
      <p:sp>
        <p:nvSpPr>
          <p:cNvPr id="6" name="Left Bracket 5"/>
          <p:cNvSpPr/>
          <p:nvPr/>
        </p:nvSpPr>
        <p:spPr>
          <a:xfrm rot="-5400000">
            <a:off x="8039975" y="1691302"/>
            <a:ext cx="243385" cy="3405528"/>
          </a:xfrm>
          <a:prstGeom prst="lef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8703" y="3512149"/>
            <a:ext cx="4183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This is just like a method call, the method name is Scanner (which happens to be the same name as the class) and </a:t>
            </a: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>
                <a:solidFill>
                  <a:srgbClr val="00B050"/>
                </a:solidFill>
              </a:rPr>
              <a:t> is an </a:t>
            </a:r>
            <a:r>
              <a:rPr lang="en-US" i="1">
                <a:solidFill>
                  <a:srgbClr val="00B050"/>
                </a:solidFill>
              </a:rPr>
              <a:t>actual parameter</a:t>
            </a:r>
            <a:r>
              <a:rPr lang="en-US">
                <a:solidFill>
                  <a:srgbClr val="00B050"/>
                </a:solidFill>
              </a:rPr>
              <a:t> (argument)</a:t>
            </a:r>
          </a:p>
        </p:txBody>
      </p:sp>
      <p:sp>
        <p:nvSpPr>
          <p:cNvPr id="8" name="Left Bracket 7"/>
          <p:cNvSpPr/>
          <p:nvPr/>
        </p:nvSpPr>
        <p:spPr>
          <a:xfrm rot="5400000">
            <a:off x="7665555" y="504824"/>
            <a:ext cx="252662" cy="4444624"/>
          </a:xfrm>
          <a:prstGeom prst="lef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9574" y="2235085"/>
            <a:ext cx="4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This is an expression</a:t>
            </a:r>
          </a:p>
        </p:txBody>
      </p:sp>
      <p:cxnSp>
        <p:nvCxnSpPr>
          <p:cNvPr id="12" name="Straight Arrow Connector 11"/>
          <p:cNvCxnSpPr>
            <a:stCxn id="16" idx="0"/>
          </p:cNvCxnSpPr>
          <p:nvPr/>
        </p:nvCxnSpPr>
        <p:spPr>
          <a:xfrm flipV="1">
            <a:off x="5890859" y="3262848"/>
            <a:ext cx="1941" cy="15301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8547" y="4792967"/>
            <a:ext cx="4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</a:rPr>
              <a:t>The </a:t>
            </a:r>
            <a:r>
              <a:rPr lang="en-US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>
                <a:solidFill>
                  <a:srgbClr val="00B050"/>
                </a:solidFill>
              </a:rPr>
              <a:t> keyword tells Java that the method you are about to call is a constructor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0458" y="2801310"/>
            <a:ext cx="8335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800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80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50379" y="5751090"/>
            <a:ext cx="10515600" cy="838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 instantiated an object of type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/>
              <a:t>, which knows how to scan the input from the console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0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have the object, how can we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9518"/>
          </a:xfrm>
        </p:spPr>
        <p:txBody>
          <a:bodyPr>
            <a:normAutofit lnSpcReduction="10000"/>
          </a:bodyPr>
          <a:lstStyle/>
          <a:p>
            <a:r>
              <a:rPr lang="en-US"/>
              <a:t>We said that objects were a way of combining data and operations (methods) … well how do we call the methods?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2742" y="3017157"/>
            <a:ext cx="102906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construct a Scanner object for the console.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200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call the '</a:t>
            </a:r>
            <a:r>
              <a:rPr lang="en-US" sz="2000" err="1">
                <a:solidFill>
                  <a:srgbClr val="3F7F5F"/>
                </a:solidFill>
                <a:latin typeface="Consolas" panose="020B0609020204030204" pitchFamily="49" charset="0"/>
              </a:rPr>
              <a:t>nextInt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' method of the Scanner object stored</a:t>
            </a:r>
          </a:p>
          <a:p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in the variable 'console'. Assign the value returned</a:t>
            </a:r>
          </a:p>
          <a:p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// by the method to an </a:t>
            </a:r>
            <a:r>
              <a:rPr lang="en-US" sz="200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3F7F5F"/>
                </a:solidFill>
                <a:latin typeface="Consolas" panose="020B0609020204030204" pitchFamily="49" charset="0"/>
              </a:rPr>
              <a:t> variable named 'x'</a:t>
            </a:r>
          </a:p>
          <a:p>
            <a:r>
              <a:rPr lang="en-US" sz="200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err="1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2140854" y="5871493"/>
            <a:ext cx="965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>
                <a:latin typeface="Comic Sans MS" panose="030F0702030302020204" pitchFamily="66" charset="0"/>
              </a:rPr>
              <a:t>“Hey, </a:t>
            </a:r>
            <a:r>
              <a:rPr lang="en-US" sz="2400" i="1">
                <a:latin typeface="Comic Sans MS" panose="030F0702030302020204" pitchFamily="66" charset="0"/>
              </a:rPr>
              <a:t>console</a:t>
            </a:r>
            <a:r>
              <a:rPr lang="en-US" sz="2400">
                <a:latin typeface="Comic Sans MS" panose="030F0702030302020204" pitchFamily="66" charset="0"/>
              </a:rPr>
              <a:t>.  I’m talking to you.  What’s the next </a:t>
            </a:r>
            <a:r>
              <a:rPr lang="en-US" sz="2400" err="1">
                <a:latin typeface="Comic Sans MS" panose="030F0702030302020204" pitchFamily="66" charset="0"/>
              </a:rPr>
              <a:t>int</a:t>
            </a:r>
            <a:r>
              <a:rPr lang="en-US" sz="2400">
                <a:latin typeface="Comic Sans MS" panose="030F0702030302020204" pitchFamily="66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9549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/>
              <a:t> … What is it? What can it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/>
              <a:t> is one of the many classes in </a:t>
            </a:r>
            <a:r>
              <a:rPr lang="en-US" b="1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java.util</a:t>
            </a:r>
            <a:r>
              <a:rPr lang="en-US"/>
              <a:t> </a:t>
            </a:r>
            <a:r>
              <a:rPr lang="en-US" i="1"/>
              <a:t>package</a:t>
            </a:r>
            <a:r>
              <a:rPr lang="en-US"/>
              <a:t>.</a:t>
            </a:r>
          </a:p>
          <a:p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Scanner</a:t>
            </a:r>
            <a:r>
              <a:rPr lang="en-US">
                <a:hlinkClick r:id="rId4"/>
              </a:rPr>
              <a:t> </a:t>
            </a:r>
            <a:r>
              <a:rPr lang="en-US"/>
              <a:t>objects have various methods to read different types of input from the user:</a:t>
            </a:r>
          </a:p>
          <a:p>
            <a:pPr lvl="1"/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nextDouble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()</a:t>
            </a:r>
            <a:r>
              <a:rPr lang="en-US"/>
              <a:t>  – reads and returns a real number value</a:t>
            </a:r>
          </a:p>
          <a:p>
            <a:pPr lvl="1"/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nextInt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()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/>
              <a:t>– reads and returns an integer value</a:t>
            </a:r>
          </a:p>
          <a:p>
            <a:pPr lvl="1"/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nextLine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()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/>
              <a:t>– reads and returns a string containing an entire line of text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8"/>
              </a:rPr>
              <a:t>next()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/>
              <a:t>– reads and returns a string containing the next word</a:t>
            </a:r>
          </a:p>
          <a:p>
            <a:pPr lvl="1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hlinkClick r:id="rId9"/>
              </a:rPr>
              <a:t>close()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/>
              <a:t>– closes the scanner</a:t>
            </a:r>
          </a:p>
          <a:p>
            <a:r>
              <a:rPr lang="en-US"/>
              <a:t>We’ll use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/>
              <a:t> objects a lot in this class and learn more about them in later classes.</a:t>
            </a:r>
          </a:p>
        </p:txBody>
      </p:sp>
    </p:spTree>
    <p:extLst>
      <p:ext uri="{BB962C8B-B14F-4D97-AF65-F5344CB8AC3E}">
        <p14:creationId xmlns:p14="http://schemas.microsoft.com/office/powerpoint/2010/main" val="3305706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1061"/>
          </a:xfrm>
        </p:spPr>
        <p:txBody>
          <a:bodyPr>
            <a:normAutofit/>
          </a:bodyPr>
          <a:lstStyle/>
          <a:p>
            <a:r>
              <a:rPr lang="en-US" sz="2400"/>
              <a:t>Java platform comes with several libraries of classes called </a:t>
            </a:r>
            <a:r>
              <a:rPr lang="en-US" sz="2400">
                <a:hlinkClick r:id="rId3"/>
              </a:rPr>
              <a:t>JDK</a:t>
            </a:r>
            <a:r>
              <a:rPr lang="en-US" sz="2400"/>
              <a:t> (Java Development Kit). We are using </a:t>
            </a:r>
            <a:r>
              <a:rPr lang="en-US" sz="2400">
                <a:hlinkClick r:id="rId4"/>
              </a:rPr>
              <a:t>Java SE 8</a:t>
            </a:r>
            <a:r>
              <a:rPr lang="en-US" sz="2400"/>
              <a:t> (Standard Edition).</a:t>
            </a:r>
          </a:p>
          <a:p>
            <a:r>
              <a:rPr lang="en-US" sz="2400"/>
              <a:t>The JDK is divided in organizational units called </a:t>
            </a:r>
            <a:r>
              <a:rPr lang="en-US" sz="2400" i="1"/>
              <a:t>packages</a:t>
            </a:r>
            <a:r>
              <a:rPr lang="en-US" sz="240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72025"/>
            <a:ext cx="10515600" cy="17448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For example, the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2400"/>
              <a:t> package contains various utility classes:</a:t>
            </a:r>
          </a:p>
          <a:p>
            <a:pPr lvl="1"/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en-US" sz="2000"/>
              <a:t> – useful for reading input from the user</a:t>
            </a:r>
          </a:p>
          <a:p>
            <a:pPr lvl="1"/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000"/>
              <a:t> – for using dates in programs</a:t>
            </a:r>
          </a:p>
          <a:p>
            <a:pPr lvl="1"/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2000"/>
              <a:t> – for generating random numbers</a:t>
            </a:r>
          </a:p>
          <a:p>
            <a:pPr lvl="1"/>
            <a:r>
              <a:rPr lang="en-US" sz="2000"/>
              <a:t>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98464" y="3375932"/>
          <a:ext cx="9251821" cy="83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collection of related Java classes</a:t>
                      </a: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8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F7B080-F049-460E-A84D-8D2D9914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66" y="115415"/>
            <a:ext cx="6468533" cy="495487"/>
          </a:xfrm>
        </p:spPr>
        <p:txBody>
          <a:bodyPr>
            <a:noAutofit/>
          </a:bodyPr>
          <a:lstStyle/>
          <a:p>
            <a:r>
              <a:rPr lang="en-US" sz="3200"/>
              <a:t>Anatomy of a Java Source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8579D-FE43-44A4-993C-E606F5F89189}"/>
              </a:ext>
            </a:extLst>
          </p:cNvPr>
          <p:cNvSpPr txBox="1"/>
          <p:nvPr/>
        </p:nvSpPr>
        <p:spPr>
          <a:xfrm>
            <a:off x="5369604" y="779555"/>
            <a:ext cx="646853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A Java </a:t>
            </a:r>
            <a:r>
              <a:rPr lang="en-US" sz="1400" b="1"/>
              <a:t>Source File</a:t>
            </a:r>
            <a:r>
              <a:rPr lang="en-US" sz="1400"/>
              <a:t> is a text file with extension </a:t>
            </a:r>
            <a:r>
              <a:rPr lang="en-US" sz="1400">
                <a:latin typeface="Consolas" panose="020B0609020204030204" pitchFamily="49" charset="0"/>
              </a:rPr>
              <a:t>.java</a:t>
            </a:r>
            <a:endParaRPr lang="en-US" sz="1200"/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ro-RO" sz="1200"/>
              <a:t>The sub-folder containing </a:t>
            </a:r>
            <a:r>
              <a:rPr lang="en-US" sz="1200"/>
              <a:t>the file </a:t>
            </a:r>
            <a:r>
              <a:rPr lang="ro-RO" sz="1200"/>
              <a:t>is the Java </a:t>
            </a:r>
            <a:r>
              <a:rPr lang="en-US" sz="1200"/>
              <a:t>package </a:t>
            </a:r>
            <a:r>
              <a:rPr lang="ro-RO" sz="1200"/>
              <a:t>where the java file lives.</a:t>
            </a:r>
            <a:endParaRPr lang="en-US" sz="120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1400"/>
              <a:t>Java code is organized  in </a:t>
            </a:r>
            <a:r>
              <a:rPr lang="ro-RO" sz="1400" i="1"/>
              <a:t>classes</a:t>
            </a:r>
            <a:r>
              <a:rPr lang="ro-RO" sz="1400"/>
              <a:t>. A </a:t>
            </a:r>
            <a:r>
              <a:rPr lang="en-US" sz="1400"/>
              <a:t>Java Source File contains exactly one </a:t>
            </a:r>
            <a:r>
              <a:rPr lang="en-US" sz="1400" b="1"/>
              <a:t>Class.</a:t>
            </a:r>
            <a:endParaRPr lang="en-US" sz="1400"/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en-US" sz="1200"/>
              <a:t>The class has a </a:t>
            </a:r>
            <a:r>
              <a:rPr lang="en-US" sz="1200" b="1"/>
              <a:t>Class name</a:t>
            </a:r>
            <a:r>
              <a:rPr lang="en-US" sz="1200"/>
              <a:t> which match</a:t>
            </a:r>
            <a:r>
              <a:rPr lang="ro-RO" sz="1200"/>
              <a:t>es</a:t>
            </a:r>
            <a:r>
              <a:rPr lang="en-US" sz="1200"/>
              <a:t> the name of the Source File.</a:t>
            </a:r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en-US" sz="1200"/>
              <a:t>The text in between </a:t>
            </a:r>
            <a:r>
              <a:rPr lang="en-US" sz="1200" b="1">
                <a:latin typeface="Consolas" panose="020B0609020204030204" pitchFamily="49" charset="0"/>
              </a:rPr>
              <a:t>{</a:t>
            </a:r>
            <a:r>
              <a:rPr lang="en-US" sz="1200"/>
              <a:t> and </a:t>
            </a:r>
            <a:r>
              <a:rPr lang="en-US" sz="1200" b="1">
                <a:latin typeface="Consolas" panose="020B0609020204030204" pitchFamily="49" charset="0"/>
              </a:rPr>
              <a:t>}</a:t>
            </a:r>
            <a:r>
              <a:rPr lang="en-US" sz="1200"/>
              <a:t> immediately following the class name is the </a:t>
            </a:r>
            <a:r>
              <a:rPr lang="en-US" sz="1200" b="1"/>
              <a:t>Class body</a:t>
            </a:r>
            <a:r>
              <a:rPr lang="en-US" sz="1200"/>
              <a:t> or class definition.</a:t>
            </a:r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en-US" sz="1200" u="sng">
                <a:solidFill>
                  <a:schemeClr val="accent1">
                    <a:lumMod val="75000"/>
                  </a:schemeClr>
                </a:solidFill>
              </a:rPr>
              <a:t>Styling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: Class names typically start with a </a:t>
            </a:r>
            <a:r>
              <a:rPr lang="en-US" sz="1200" i="1">
                <a:solidFill>
                  <a:schemeClr val="accent1">
                    <a:lumMod val="75000"/>
                  </a:schemeClr>
                </a:solidFill>
              </a:rPr>
              <a:t>Capital letter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en-US" sz="1200" u="sng">
                <a:solidFill>
                  <a:schemeClr val="accent1">
                    <a:lumMod val="75000"/>
                  </a:schemeClr>
                </a:solidFill>
              </a:rPr>
              <a:t>Styling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: The text within the class body has to be indented one TAB to the right from the line containing the class name.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/>
              <a:t>A Java Class contains one or more </a:t>
            </a:r>
            <a:r>
              <a:rPr lang="en-US" sz="1400" b="1"/>
              <a:t>methods.</a:t>
            </a:r>
            <a:endParaRPr lang="en-US" sz="1400"/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en-US" sz="1200"/>
              <a:t>Each method has a </a:t>
            </a:r>
            <a:r>
              <a:rPr lang="en-US" sz="1200" b="1"/>
              <a:t>method name</a:t>
            </a:r>
            <a:r>
              <a:rPr lang="en-US" sz="1200"/>
              <a:t>, which is unique within the class.</a:t>
            </a:r>
          </a:p>
          <a:p>
            <a:pPr marL="400050" indent="-227013">
              <a:buFont typeface="Courier New" panose="02070309020205020404" pitchFamily="49" charset="0"/>
              <a:buChar char="o"/>
            </a:pPr>
            <a:r>
              <a:rPr lang="en-US" sz="1200"/>
              <a:t>Java is a case-sensitive language, capitalization matters: </a:t>
            </a:r>
            <a:br>
              <a:rPr lang="en-US" sz="1200"/>
            </a:b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"This"</a:t>
            </a:r>
            <a:r>
              <a:rPr lang="en-US" sz="1200"/>
              <a:t> is totally different than 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20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200"/>
              <a:t> or </a:t>
            </a:r>
            <a:r>
              <a:rPr lang="en-US" sz="12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"THIs"</a:t>
            </a:r>
            <a:r>
              <a:rPr lang="en-US" sz="1200"/>
              <a:t>.</a:t>
            </a:r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en-US" sz="1200"/>
              <a:t>The line containing the method name is called the </a:t>
            </a:r>
            <a:r>
              <a:rPr lang="en-US" sz="1200" b="1"/>
              <a:t>method signature</a:t>
            </a:r>
            <a:r>
              <a:rPr lang="en-US" sz="1200"/>
              <a:t>. </a:t>
            </a:r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en-US" sz="1200"/>
              <a:t>The text in between </a:t>
            </a:r>
            <a:r>
              <a:rPr lang="en-US" sz="1200" b="1">
                <a:latin typeface="Consolas" panose="020B0609020204030204" pitchFamily="49" charset="0"/>
              </a:rPr>
              <a:t>{</a:t>
            </a:r>
            <a:r>
              <a:rPr lang="en-US" sz="1200"/>
              <a:t> and </a:t>
            </a:r>
            <a:r>
              <a:rPr lang="en-US" sz="1200" b="1">
                <a:latin typeface="Consolas" panose="020B0609020204030204" pitchFamily="49" charset="0"/>
              </a:rPr>
              <a:t>}</a:t>
            </a:r>
            <a:r>
              <a:rPr lang="en-US" sz="1200"/>
              <a:t> immediately following the method signature is the </a:t>
            </a:r>
            <a:r>
              <a:rPr lang="en-US" sz="1200" b="1"/>
              <a:t>method body</a:t>
            </a:r>
            <a:r>
              <a:rPr lang="en-US" sz="1200"/>
              <a:t>.</a:t>
            </a:r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en-US" sz="1200" u="sng">
                <a:solidFill>
                  <a:schemeClr val="accent1">
                    <a:lumMod val="75000"/>
                  </a:schemeClr>
                </a:solidFill>
              </a:rPr>
              <a:t>Styling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: Method names typically start with </a:t>
            </a:r>
            <a:r>
              <a:rPr lang="en-US" sz="1200" i="1">
                <a:solidFill>
                  <a:schemeClr val="accent1">
                    <a:lumMod val="75000"/>
                  </a:schemeClr>
                </a:solidFill>
              </a:rPr>
              <a:t>lower-case letter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en-US" sz="1200" u="sng">
                <a:solidFill>
                  <a:schemeClr val="accent1">
                    <a:lumMod val="75000"/>
                  </a:schemeClr>
                </a:solidFill>
              </a:rPr>
              <a:t>Styling</a:t>
            </a:r>
            <a:r>
              <a:rPr lang="en-US" sz="1200">
                <a:solidFill>
                  <a:schemeClr val="accent1">
                    <a:lumMod val="75000"/>
                  </a:schemeClr>
                </a:solidFill>
              </a:rPr>
              <a:t>: The text within the method body has to be indented one TAB to the right from the method signature line.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/>
              <a:t>In order to run the code in a class</a:t>
            </a:r>
            <a:r>
              <a:rPr lang="ro-RO" sz="1400"/>
              <a:t>,</a:t>
            </a:r>
            <a:r>
              <a:rPr lang="en-US" sz="1400"/>
              <a:t> the class </a:t>
            </a:r>
            <a:r>
              <a:rPr lang="ro-RO" sz="1400"/>
              <a:t>should </a:t>
            </a:r>
            <a:r>
              <a:rPr lang="en-US" sz="1400"/>
              <a:t>contain a </a:t>
            </a:r>
            <a:r>
              <a:rPr lang="en-US" sz="1400" b="1">
                <a:latin typeface="Consolas" panose="020B0609020204030204" pitchFamily="49" charset="0"/>
              </a:rPr>
              <a:t>main</a:t>
            </a:r>
            <a:r>
              <a:rPr lang="en-US" sz="1400" b="1"/>
              <a:t> method</a:t>
            </a:r>
            <a:r>
              <a:rPr lang="en-US" sz="1400"/>
              <a:t> having a special signature.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/>
              <a:t>A Java method contains in its body one or more </a:t>
            </a:r>
            <a:r>
              <a:rPr lang="en-US" sz="1400" b="1"/>
              <a:t>statements</a:t>
            </a:r>
            <a:r>
              <a:rPr lang="en-US" sz="1400"/>
              <a:t>.</a:t>
            </a:r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ro-RO" sz="1200">
                <a:solidFill>
                  <a:prstClr val="black"/>
                </a:solidFill>
              </a:rPr>
              <a:t>Statments can be composite: made up of multiple other statements, like </a:t>
            </a:r>
            <a:r>
              <a:rPr lang="ro-RO" sz="1200" b="1">
                <a:latin typeface="Consolas" panose="020B0609020204030204" pitchFamily="49" charset="0"/>
              </a:rPr>
              <a:t>if()</a:t>
            </a:r>
            <a:r>
              <a:rPr lang="ro-RO" sz="1200">
                <a:solidFill>
                  <a:prstClr val="black"/>
                </a:solidFill>
              </a:rPr>
              <a:t>, </a:t>
            </a:r>
            <a:r>
              <a:rPr lang="ro-RO" sz="1200" b="1">
                <a:latin typeface="Consolas" panose="020B0609020204030204" pitchFamily="49" charset="0"/>
              </a:rPr>
              <a:t>for()</a:t>
            </a:r>
            <a:r>
              <a:rPr lang="ro-RO" sz="1200">
                <a:solidFill>
                  <a:prstClr val="black"/>
                </a:solidFill>
              </a:rPr>
              <a:t>, </a:t>
            </a:r>
            <a:r>
              <a:rPr lang="ro-RO" sz="1200" b="1">
                <a:latin typeface="Consolas" panose="020B0609020204030204" pitchFamily="49" charset="0"/>
              </a:rPr>
              <a:t>while()</a:t>
            </a:r>
            <a:r>
              <a:rPr lang="ro-RO" sz="1200">
                <a:solidFill>
                  <a:prstClr val="black"/>
                </a:solidFill>
              </a:rPr>
              <a:t>).</a:t>
            </a:r>
          </a:p>
          <a:p>
            <a:pPr marL="400050" lvl="0" indent="-227013">
              <a:buFont typeface="Courier New" panose="02070309020205020404" pitchFamily="49" charset="0"/>
              <a:buChar char="o"/>
            </a:pPr>
            <a:r>
              <a:rPr lang="en-US" sz="1200">
                <a:solidFill>
                  <a:prstClr val="black"/>
                </a:solidFill>
              </a:rPr>
              <a:t>A</a:t>
            </a:r>
            <a:r>
              <a:rPr lang="ro-RO" sz="1200">
                <a:solidFill>
                  <a:prstClr val="black"/>
                </a:solidFill>
              </a:rPr>
              <a:t> non-composite</a:t>
            </a:r>
            <a:r>
              <a:rPr lang="en-US" sz="1200">
                <a:solidFill>
                  <a:prstClr val="black"/>
                </a:solidFill>
              </a:rPr>
              <a:t> statement ends with a </a:t>
            </a:r>
            <a:r>
              <a:rPr lang="en-US" sz="1200" b="1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lang="ro-RO" sz="12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1400"/>
              <a:t>Like in most other programming languages, white space characters are ignored.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o-RO" sz="1400"/>
              <a:t>Single-line (</a:t>
            </a:r>
            <a:r>
              <a:rPr lang="ro-RO" sz="1200" b="1">
                <a:latin typeface="Consolas" panose="020B0609020204030204" pitchFamily="49" charset="0"/>
              </a:rPr>
              <a:t>//...</a:t>
            </a:r>
            <a:r>
              <a:rPr lang="ro-RO" sz="1400"/>
              <a:t>) or multi-line (</a:t>
            </a:r>
            <a:r>
              <a:rPr lang="ro-RO" sz="1200" b="1">
                <a:latin typeface="Consolas" panose="020B0609020204030204" pitchFamily="49" charset="0"/>
              </a:rPr>
              <a:t>/* ... */</a:t>
            </a:r>
            <a:r>
              <a:rPr lang="ro-RO" sz="1400"/>
              <a:t>) comments are just like in C, C++ or C#.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2066-AFE7-2EAE-F2B5-9CA2CB3C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93641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C11495-C638-8F93-9A11-D4D393609326}"/>
              </a:ext>
            </a:extLst>
          </p:cNvPr>
          <p:cNvSpPr/>
          <p:nvPr/>
        </p:nvSpPr>
        <p:spPr>
          <a:xfrm>
            <a:off x="30480" y="22860"/>
            <a:ext cx="4663161" cy="6774180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3A3F88-7259-E041-EAF2-73B862BCCA12}"/>
              </a:ext>
            </a:extLst>
          </p:cNvPr>
          <p:cNvSpPr/>
          <p:nvPr/>
        </p:nvSpPr>
        <p:spPr>
          <a:xfrm>
            <a:off x="350521" y="378398"/>
            <a:ext cx="4244340" cy="6357682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B75079-D6F0-0741-4BB9-33DAEE35A59E}"/>
              </a:ext>
            </a:extLst>
          </p:cNvPr>
          <p:cNvSpPr/>
          <p:nvPr/>
        </p:nvSpPr>
        <p:spPr>
          <a:xfrm>
            <a:off x="590126" y="996858"/>
            <a:ext cx="3859954" cy="1433922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E4274F-4094-5BB6-12EE-73ECB1FEBE91}"/>
              </a:ext>
            </a:extLst>
          </p:cNvPr>
          <p:cNvSpPr/>
          <p:nvPr/>
        </p:nvSpPr>
        <p:spPr>
          <a:xfrm>
            <a:off x="590126" y="2501868"/>
            <a:ext cx="3859954" cy="2125981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DDBCB7-F7DA-24A8-979A-0C24353267EA}"/>
              </a:ext>
            </a:extLst>
          </p:cNvPr>
          <p:cNvSpPr/>
          <p:nvPr/>
        </p:nvSpPr>
        <p:spPr>
          <a:xfrm>
            <a:off x="590126" y="4664998"/>
            <a:ext cx="3859954" cy="2009171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34FFAA-5BD8-FBB0-5060-76914C6643BF}"/>
              </a:ext>
            </a:extLst>
          </p:cNvPr>
          <p:cNvSpPr/>
          <p:nvPr/>
        </p:nvSpPr>
        <p:spPr>
          <a:xfrm>
            <a:off x="742527" y="3729989"/>
            <a:ext cx="3578013" cy="704851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6F4A7B-4B8C-AC5D-DA5D-D13D1FC7A78C}"/>
              </a:ext>
            </a:extLst>
          </p:cNvPr>
          <p:cNvSpPr/>
          <p:nvPr/>
        </p:nvSpPr>
        <p:spPr>
          <a:xfrm>
            <a:off x="688446" y="4714871"/>
            <a:ext cx="3636856" cy="661992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E7F4F-E316-CFF7-1C26-0147F5B1E5F1}"/>
              </a:ext>
            </a:extLst>
          </p:cNvPr>
          <p:cNvCxnSpPr>
            <a:cxnSpLocks/>
          </p:cNvCxnSpPr>
          <p:nvPr/>
        </p:nvCxnSpPr>
        <p:spPr>
          <a:xfrm flipH="1" flipV="1">
            <a:off x="4420474" y="258470"/>
            <a:ext cx="1043066" cy="64831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40DECF3-9DE6-6E78-8669-63374559B063}"/>
              </a:ext>
            </a:extLst>
          </p:cNvPr>
          <p:cNvSpPr/>
          <p:nvPr/>
        </p:nvSpPr>
        <p:spPr>
          <a:xfrm>
            <a:off x="4340712" y="213772"/>
            <a:ext cx="75159" cy="761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312B10C-826A-693F-7842-55757D880AE9}"/>
              </a:ext>
            </a:extLst>
          </p:cNvPr>
          <p:cNvSpPr/>
          <p:nvPr/>
        </p:nvSpPr>
        <p:spPr>
          <a:xfrm>
            <a:off x="1415151" y="448846"/>
            <a:ext cx="75159" cy="761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8EFB75-463A-7E34-EF3E-E47F8CA77A35}"/>
              </a:ext>
            </a:extLst>
          </p:cNvPr>
          <p:cNvSpPr/>
          <p:nvPr/>
        </p:nvSpPr>
        <p:spPr>
          <a:xfrm rot="11182878" flipV="1">
            <a:off x="1467940" y="540205"/>
            <a:ext cx="4094079" cy="643756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3900777"/>
              <a:gd name="connsiteY0" fmla="*/ 4010176 h 4164977"/>
              <a:gd name="connsiteX1" fmla="*/ 2421087 w 3900777"/>
              <a:gd name="connsiteY1" fmla="*/ 3845479 h 4164977"/>
              <a:gd name="connsiteX2" fmla="*/ 3900777 w 3900777"/>
              <a:gd name="connsiteY2" fmla="*/ 2 h 4164977"/>
              <a:gd name="connsiteX0" fmla="*/ 0 w 3900777"/>
              <a:gd name="connsiteY0" fmla="*/ 5447468 h 5447468"/>
              <a:gd name="connsiteX1" fmla="*/ 1768569 w 3900777"/>
              <a:gd name="connsiteY1" fmla="*/ 102441 h 5447468"/>
              <a:gd name="connsiteX2" fmla="*/ 3900777 w 3900777"/>
              <a:gd name="connsiteY2" fmla="*/ 1437294 h 5447468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0777" h="5523740">
                <a:moveTo>
                  <a:pt x="0" y="5523740"/>
                </a:moveTo>
                <a:cubicBezTo>
                  <a:pt x="686516" y="2955075"/>
                  <a:pt x="1118440" y="847075"/>
                  <a:pt x="1768569" y="178713"/>
                </a:cubicBezTo>
                <a:cubicBezTo>
                  <a:pt x="2418698" y="-489649"/>
                  <a:pt x="2846088" y="886767"/>
                  <a:pt x="3900777" y="1513566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65AF645-94C6-0F8E-EB28-A1F9D29D07C1}"/>
              </a:ext>
            </a:extLst>
          </p:cNvPr>
          <p:cNvSpPr/>
          <p:nvPr/>
        </p:nvSpPr>
        <p:spPr>
          <a:xfrm rot="11182878" flipV="1">
            <a:off x="4433851" y="1939892"/>
            <a:ext cx="1097956" cy="804573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3900777"/>
              <a:gd name="connsiteY0" fmla="*/ 4010176 h 4164977"/>
              <a:gd name="connsiteX1" fmla="*/ 2421087 w 3900777"/>
              <a:gd name="connsiteY1" fmla="*/ 3845479 h 4164977"/>
              <a:gd name="connsiteX2" fmla="*/ 3900777 w 3900777"/>
              <a:gd name="connsiteY2" fmla="*/ 2 h 4164977"/>
              <a:gd name="connsiteX0" fmla="*/ 0 w 3900777"/>
              <a:gd name="connsiteY0" fmla="*/ 5447468 h 5447468"/>
              <a:gd name="connsiteX1" fmla="*/ 1768569 w 3900777"/>
              <a:gd name="connsiteY1" fmla="*/ 102441 h 5447468"/>
              <a:gd name="connsiteX2" fmla="*/ 3900777 w 3900777"/>
              <a:gd name="connsiteY2" fmla="*/ 1437294 h 5447468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1781012"/>
              <a:gd name="connsiteY0" fmla="*/ 5432753 h 9536413"/>
              <a:gd name="connsiteX1" fmla="*/ 1768569 w 1781012"/>
              <a:gd name="connsiteY1" fmla="*/ 87726 h 9536413"/>
              <a:gd name="connsiteX2" fmla="*/ 1096985 w 1781012"/>
              <a:gd name="connsiteY2" fmla="*/ 9536413 h 9536413"/>
              <a:gd name="connsiteX0" fmla="*/ 0 w 1096985"/>
              <a:gd name="connsiteY0" fmla="*/ 2433444 h 6537104"/>
              <a:gd name="connsiteX1" fmla="*/ 458940 w 1096985"/>
              <a:gd name="connsiteY1" fmla="*/ 333639 h 6537104"/>
              <a:gd name="connsiteX2" fmla="*/ 1096985 w 1096985"/>
              <a:gd name="connsiteY2" fmla="*/ 6537104 h 6537104"/>
              <a:gd name="connsiteX0" fmla="*/ 0 w 1096985"/>
              <a:gd name="connsiteY0" fmla="*/ 2301768 h 6405428"/>
              <a:gd name="connsiteX1" fmla="*/ 458940 w 1096985"/>
              <a:gd name="connsiteY1" fmla="*/ 201963 h 6405428"/>
              <a:gd name="connsiteX2" fmla="*/ 1096985 w 1096985"/>
              <a:gd name="connsiteY2" fmla="*/ 6405428 h 6405428"/>
              <a:gd name="connsiteX0" fmla="*/ 0 w 987120"/>
              <a:gd name="connsiteY0" fmla="*/ 6965958 h 6965957"/>
              <a:gd name="connsiteX1" fmla="*/ 458940 w 987120"/>
              <a:gd name="connsiteY1" fmla="*/ 4866153 h 6965957"/>
              <a:gd name="connsiteX2" fmla="*/ 987120 w 987120"/>
              <a:gd name="connsiteY2" fmla="*/ 62332 h 6965957"/>
              <a:gd name="connsiteX0" fmla="*/ 0 w 987120"/>
              <a:gd name="connsiteY0" fmla="*/ 6998950 h 6998949"/>
              <a:gd name="connsiteX1" fmla="*/ 123336 w 987120"/>
              <a:gd name="connsiteY1" fmla="*/ 3245313 h 6998949"/>
              <a:gd name="connsiteX2" fmla="*/ 987120 w 987120"/>
              <a:gd name="connsiteY2" fmla="*/ 95324 h 6998949"/>
              <a:gd name="connsiteX0" fmla="*/ 0 w 987120"/>
              <a:gd name="connsiteY0" fmla="*/ 7029951 h 7029950"/>
              <a:gd name="connsiteX1" fmla="*/ 123336 w 987120"/>
              <a:gd name="connsiteY1" fmla="*/ 3276314 h 7029950"/>
              <a:gd name="connsiteX2" fmla="*/ 987120 w 987120"/>
              <a:gd name="connsiteY2" fmla="*/ 126325 h 7029950"/>
              <a:gd name="connsiteX0" fmla="*/ 0 w 987120"/>
              <a:gd name="connsiteY0" fmla="*/ 7046709 h 7046708"/>
              <a:gd name="connsiteX1" fmla="*/ 123336 w 987120"/>
              <a:gd name="connsiteY1" fmla="*/ 3293072 h 7046708"/>
              <a:gd name="connsiteX2" fmla="*/ 987120 w 987120"/>
              <a:gd name="connsiteY2" fmla="*/ 143083 h 704670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7120" h="6903628">
                <a:moveTo>
                  <a:pt x="0" y="6903629"/>
                </a:moveTo>
                <a:cubicBezTo>
                  <a:pt x="21024" y="5512976"/>
                  <a:pt x="41753" y="4301115"/>
                  <a:pt x="123336" y="3149992"/>
                </a:cubicBezTo>
                <a:cubicBezTo>
                  <a:pt x="204919" y="1998869"/>
                  <a:pt x="556733" y="207591"/>
                  <a:pt x="987120" y="3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BD10A3D-93A8-BC27-AF8E-EF9CBEB82C55}"/>
              </a:ext>
            </a:extLst>
          </p:cNvPr>
          <p:cNvSpPr/>
          <p:nvPr/>
        </p:nvSpPr>
        <p:spPr>
          <a:xfrm rot="11182878" flipV="1">
            <a:off x="4454561" y="2756511"/>
            <a:ext cx="1013677" cy="150527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3900777"/>
              <a:gd name="connsiteY0" fmla="*/ 4010176 h 4164977"/>
              <a:gd name="connsiteX1" fmla="*/ 2421087 w 3900777"/>
              <a:gd name="connsiteY1" fmla="*/ 3845479 h 4164977"/>
              <a:gd name="connsiteX2" fmla="*/ 3900777 w 3900777"/>
              <a:gd name="connsiteY2" fmla="*/ 2 h 4164977"/>
              <a:gd name="connsiteX0" fmla="*/ 0 w 3900777"/>
              <a:gd name="connsiteY0" fmla="*/ 5447468 h 5447468"/>
              <a:gd name="connsiteX1" fmla="*/ 1768569 w 3900777"/>
              <a:gd name="connsiteY1" fmla="*/ 102441 h 5447468"/>
              <a:gd name="connsiteX2" fmla="*/ 3900777 w 3900777"/>
              <a:gd name="connsiteY2" fmla="*/ 1437294 h 5447468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1781012"/>
              <a:gd name="connsiteY0" fmla="*/ 5432753 h 9536413"/>
              <a:gd name="connsiteX1" fmla="*/ 1768569 w 1781012"/>
              <a:gd name="connsiteY1" fmla="*/ 87726 h 9536413"/>
              <a:gd name="connsiteX2" fmla="*/ 1096985 w 1781012"/>
              <a:gd name="connsiteY2" fmla="*/ 9536413 h 9536413"/>
              <a:gd name="connsiteX0" fmla="*/ 0 w 1096985"/>
              <a:gd name="connsiteY0" fmla="*/ 2433444 h 6537104"/>
              <a:gd name="connsiteX1" fmla="*/ 458940 w 1096985"/>
              <a:gd name="connsiteY1" fmla="*/ 333639 h 6537104"/>
              <a:gd name="connsiteX2" fmla="*/ 1096985 w 1096985"/>
              <a:gd name="connsiteY2" fmla="*/ 6537104 h 6537104"/>
              <a:gd name="connsiteX0" fmla="*/ 0 w 1096985"/>
              <a:gd name="connsiteY0" fmla="*/ 2301768 h 6405428"/>
              <a:gd name="connsiteX1" fmla="*/ 458940 w 1096985"/>
              <a:gd name="connsiteY1" fmla="*/ 201963 h 6405428"/>
              <a:gd name="connsiteX2" fmla="*/ 1096985 w 1096985"/>
              <a:gd name="connsiteY2" fmla="*/ 6405428 h 6405428"/>
              <a:gd name="connsiteX0" fmla="*/ 0 w 987120"/>
              <a:gd name="connsiteY0" fmla="*/ 6965958 h 6965957"/>
              <a:gd name="connsiteX1" fmla="*/ 458940 w 987120"/>
              <a:gd name="connsiteY1" fmla="*/ 4866153 h 6965957"/>
              <a:gd name="connsiteX2" fmla="*/ 987120 w 987120"/>
              <a:gd name="connsiteY2" fmla="*/ 62332 h 6965957"/>
              <a:gd name="connsiteX0" fmla="*/ 0 w 987120"/>
              <a:gd name="connsiteY0" fmla="*/ 6998950 h 6998949"/>
              <a:gd name="connsiteX1" fmla="*/ 123336 w 987120"/>
              <a:gd name="connsiteY1" fmla="*/ 3245313 h 6998949"/>
              <a:gd name="connsiteX2" fmla="*/ 987120 w 987120"/>
              <a:gd name="connsiteY2" fmla="*/ 95324 h 6998949"/>
              <a:gd name="connsiteX0" fmla="*/ 0 w 987120"/>
              <a:gd name="connsiteY0" fmla="*/ 7029951 h 7029950"/>
              <a:gd name="connsiteX1" fmla="*/ 123336 w 987120"/>
              <a:gd name="connsiteY1" fmla="*/ 3276314 h 7029950"/>
              <a:gd name="connsiteX2" fmla="*/ 987120 w 987120"/>
              <a:gd name="connsiteY2" fmla="*/ 126325 h 7029950"/>
              <a:gd name="connsiteX0" fmla="*/ 0 w 987120"/>
              <a:gd name="connsiteY0" fmla="*/ 7046709 h 7046708"/>
              <a:gd name="connsiteX1" fmla="*/ 123336 w 987120"/>
              <a:gd name="connsiteY1" fmla="*/ 3293072 h 7046708"/>
              <a:gd name="connsiteX2" fmla="*/ 987120 w 987120"/>
              <a:gd name="connsiteY2" fmla="*/ 143083 h 704670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31794 w 938075"/>
              <a:gd name="connsiteY0" fmla="*/ 481951 h 3151149"/>
              <a:gd name="connsiteX1" fmla="*/ 74291 w 938075"/>
              <a:gd name="connsiteY1" fmla="*/ 3149992 h 3151149"/>
              <a:gd name="connsiteX2" fmla="*/ 938075 w 938075"/>
              <a:gd name="connsiteY2" fmla="*/ 3 h 3151149"/>
              <a:gd name="connsiteX0" fmla="*/ 0 w 906281"/>
              <a:gd name="connsiteY0" fmla="*/ 1694434 h 1694431"/>
              <a:gd name="connsiteX1" fmla="*/ 356278 w 906281"/>
              <a:gd name="connsiteY1" fmla="*/ 3122 h 1694431"/>
              <a:gd name="connsiteX2" fmla="*/ 906281 w 906281"/>
              <a:gd name="connsiteY2" fmla="*/ 1212486 h 1694431"/>
              <a:gd name="connsiteX0" fmla="*/ 0 w 906281"/>
              <a:gd name="connsiteY0" fmla="*/ 1769050 h 1769047"/>
              <a:gd name="connsiteX1" fmla="*/ 356278 w 906281"/>
              <a:gd name="connsiteY1" fmla="*/ 77738 h 1769047"/>
              <a:gd name="connsiteX2" fmla="*/ 906281 w 906281"/>
              <a:gd name="connsiteY2" fmla="*/ 1287102 h 1769047"/>
              <a:gd name="connsiteX0" fmla="*/ 0 w 906281"/>
              <a:gd name="connsiteY0" fmla="*/ 992945 h 992942"/>
              <a:gd name="connsiteX1" fmla="*/ 434107 w 906281"/>
              <a:gd name="connsiteY1" fmla="*/ 291550 h 992942"/>
              <a:gd name="connsiteX2" fmla="*/ 906281 w 906281"/>
              <a:gd name="connsiteY2" fmla="*/ 510997 h 992942"/>
              <a:gd name="connsiteX0" fmla="*/ 0 w 906281"/>
              <a:gd name="connsiteY0" fmla="*/ 992945 h 992942"/>
              <a:gd name="connsiteX1" fmla="*/ 434107 w 906281"/>
              <a:gd name="connsiteY1" fmla="*/ 291550 h 992942"/>
              <a:gd name="connsiteX2" fmla="*/ 906281 w 906281"/>
              <a:gd name="connsiteY2" fmla="*/ 510997 h 992942"/>
              <a:gd name="connsiteX0" fmla="*/ 0 w 906281"/>
              <a:gd name="connsiteY0" fmla="*/ 1169763 h 1169760"/>
              <a:gd name="connsiteX1" fmla="*/ 426560 w 906281"/>
              <a:gd name="connsiteY1" fmla="*/ 193045 h 1169760"/>
              <a:gd name="connsiteX2" fmla="*/ 906281 w 906281"/>
              <a:gd name="connsiteY2" fmla="*/ 687815 h 1169760"/>
              <a:gd name="connsiteX0" fmla="*/ 0 w 906281"/>
              <a:gd name="connsiteY0" fmla="*/ 1028194 h 1028191"/>
              <a:gd name="connsiteX1" fmla="*/ 426560 w 906281"/>
              <a:gd name="connsiteY1" fmla="*/ 51476 h 1028191"/>
              <a:gd name="connsiteX2" fmla="*/ 906281 w 906281"/>
              <a:gd name="connsiteY2" fmla="*/ 546246 h 1028191"/>
              <a:gd name="connsiteX0" fmla="*/ 0 w 906281"/>
              <a:gd name="connsiteY0" fmla="*/ 987677 h 987674"/>
              <a:gd name="connsiteX1" fmla="*/ 426560 w 906281"/>
              <a:gd name="connsiteY1" fmla="*/ 10959 h 987674"/>
              <a:gd name="connsiteX2" fmla="*/ 906281 w 906281"/>
              <a:gd name="connsiteY2" fmla="*/ 505729 h 987674"/>
              <a:gd name="connsiteX0" fmla="*/ 0 w 911349"/>
              <a:gd name="connsiteY0" fmla="*/ 14958 h 1306551"/>
              <a:gd name="connsiteX1" fmla="*/ 431628 w 911349"/>
              <a:gd name="connsiteY1" fmla="*/ 811784 h 1306551"/>
              <a:gd name="connsiteX2" fmla="*/ 911349 w 911349"/>
              <a:gd name="connsiteY2" fmla="*/ 1306554 h 1306551"/>
              <a:gd name="connsiteX0" fmla="*/ 0 w 911349"/>
              <a:gd name="connsiteY0" fmla="*/ 2 h 1291595"/>
              <a:gd name="connsiteX1" fmla="*/ 431628 w 911349"/>
              <a:gd name="connsiteY1" fmla="*/ 796828 h 1291595"/>
              <a:gd name="connsiteX2" fmla="*/ 911349 w 911349"/>
              <a:gd name="connsiteY2" fmla="*/ 1291598 h 12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349" h="1291595">
                <a:moveTo>
                  <a:pt x="0" y="2"/>
                </a:moveTo>
                <a:cubicBezTo>
                  <a:pt x="158017" y="338681"/>
                  <a:pt x="279737" y="581562"/>
                  <a:pt x="431628" y="796828"/>
                </a:cubicBezTo>
                <a:cubicBezTo>
                  <a:pt x="583519" y="1012094"/>
                  <a:pt x="694002" y="1150898"/>
                  <a:pt x="911349" y="1291598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4D03BA-8A11-DA32-4DA5-6BBE5F549B28}"/>
              </a:ext>
            </a:extLst>
          </p:cNvPr>
          <p:cNvSpPr/>
          <p:nvPr/>
        </p:nvSpPr>
        <p:spPr>
          <a:xfrm rot="11182878" flipV="1">
            <a:off x="1517564" y="1437676"/>
            <a:ext cx="4142878" cy="2949586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3900777"/>
              <a:gd name="connsiteY0" fmla="*/ 4010176 h 4164977"/>
              <a:gd name="connsiteX1" fmla="*/ 2421087 w 3900777"/>
              <a:gd name="connsiteY1" fmla="*/ 3845479 h 4164977"/>
              <a:gd name="connsiteX2" fmla="*/ 3900777 w 3900777"/>
              <a:gd name="connsiteY2" fmla="*/ 2 h 4164977"/>
              <a:gd name="connsiteX0" fmla="*/ 0 w 3900777"/>
              <a:gd name="connsiteY0" fmla="*/ 5447468 h 5447468"/>
              <a:gd name="connsiteX1" fmla="*/ 1768569 w 3900777"/>
              <a:gd name="connsiteY1" fmla="*/ 102441 h 5447468"/>
              <a:gd name="connsiteX2" fmla="*/ 3900777 w 3900777"/>
              <a:gd name="connsiteY2" fmla="*/ 1437294 h 5447468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1781012"/>
              <a:gd name="connsiteY0" fmla="*/ 5432753 h 9536413"/>
              <a:gd name="connsiteX1" fmla="*/ 1768569 w 1781012"/>
              <a:gd name="connsiteY1" fmla="*/ 87726 h 9536413"/>
              <a:gd name="connsiteX2" fmla="*/ 1096985 w 1781012"/>
              <a:gd name="connsiteY2" fmla="*/ 9536413 h 9536413"/>
              <a:gd name="connsiteX0" fmla="*/ 0 w 1096985"/>
              <a:gd name="connsiteY0" fmla="*/ 2433444 h 6537104"/>
              <a:gd name="connsiteX1" fmla="*/ 458940 w 1096985"/>
              <a:gd name="connsiteY1" fmla="*/ 333639 h 6537104"/>
              <a:gd name="connsiteX2" fmla="*/ 1096985 w 1096985"/>
              <a:gd name="connsiteY2" fmla="*/ 6537104 h 6537104"/>
              <a:gd name="connsiteX0" fmla="*/ 0 w 1096985"/>
              <a:gd name="connsiteY0" fmla="*/ 2301768 h 6405428"/>
              <a:gd name="connsiteX1" fmla="*/ 458940 w 1096985"/>
              <a:gd name="connsiteY1" fmla="*/ 201963 h 6405428"/>
              <a:gd name="connsiteX2" fmla="*/ 1096985 w 1096985"/>
              <a:gd name="connsiteY2" fmla="*/ 6405428 h 6405428"/>
              <a:gd name="connsiteX0" fmla="*/ 0 w 987120"/>
              <a:gd name="connsiteY0" fmla="*/ 6965958 h 6965957"/>
              <a:gd name="connsiteX1" fmla="*/ 458940 w 987120"/>
              <a:gd name="connsiteY1" fmla="*/ 4866153 h 6965957"/>
              <a:gd name="connsiteX2" fmla="*/ 987120 w 987120"/>
              <a:gd name="connsiteY2" fmla="*/ 62332 h 6965957"/>
              <a:gd name="connsiteX0" fmla="*/ 0 w 987120"/>
              <a:gd name="connsiteY0" fmla="*/ 6998950 h 6998949"/>
              <a:gd name="connsiteX1" fmla="*/ 123336 w 987120"/>
              <a:gd name="connsiteY1" fmla="*/ 3245313 h 6998949"/>
              <a:gd name="connsiteX2" fmla="*/ 987120 w 987120"/>
              <a:gd name="connsiteY2" fmla="*/ 95324 h 6998949"/>
              <a:gd name="connsiteX0" fmla="*/ 0 w 987120"/>
              <a:gd name="connsiteY0" fmla="*/ 7029951 h 7029950"/>
              <a:gd name="connsiteX1" fmla="*/ 123336 w 987120"/>
              <a:gd name="connsiteY1" fmla="*/ 3276314 h 7029950"/>
              <a:gd name="connsiteX2" fmla="*/ 987120 w 987120"/>
              <a:gd name="connsiteY2" fmla="*/ 126325 h 7029950"/>
              <a:gd name="connsiteX0" fmla="*/ 0 w 987120"/>
              <a:gd name="connsiteY0" fmla="*/ 7046709 h 7046708"/>
              <a:gd name="connsiteX1" fmla="*/ 123336 w 987120"/>
              <a:gd name="connsiteY1" fmla="*/ 3293072 h 7046708"/>
              <a:gd name="connsiteX2" fmla="*/ 987120 w 987120"/>
              <a:gd name="connsiteY2" fmla="*/ 143083 h 704670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182956 w 3907622"/>
              <a:gd name="connsiteY0" fmla="*/ 25308885 h 25308884"/>
              <a:gd name="connsiteX1" fmla="*/ 306292 w 3907622"/>
              <a:gd name="connsiteY1" fmla="*/ 21555248 h 25308884"/>
              <a:gd name="connsiteX2" fmla="*/ 3907621 w 3907622"/>
              <a:gd name="connsiteY2" fmla="*/ 1 h 25308884"/>
              <a:gd name="connsiteX0" fmla="*/ 0 w 3724665"/>
              <a:gd name="connsiteY0" fmla="*/ 25308885 h 25308884"/>
              <a:gd name="connsiteX1" fmla="*/ 2051424 w 3724665"/>
              <a:gd name="connsiteY1" fmla="*/ 10948472 h 25308884"/>
              <a:gd name="connsiteX2" fmla="*/ 3724665 w 3724665"/>
              <a:gd name="connsiteY2" fmla="*/ 1 h 25308884"/>
              <a:gd name="connsiteX0" fmla="*/ 0 w 3724665"/>
              <a:gd name="connsiteY0" fmla="*/ 25308885 h 25308884"/>
              <a:gd name="connsiteX1" fmla="*/ 2051424 w 3724665"/>
              <a:gd name="connsiteY1" fmla="*/ 10948472 h 25308884"/>
              <a:gd name="connsiteX2" fmla="*/ 3724665 w 3724665"/>
              <a:gd name="connsiteY2" fmla="*/ 1 h 25308884"/>
              <a:gd name="connsiteX0" fmla="*/ 0 w 3724665"/>
              <a:gd name="connsiteY0" fmla="*/ 25308885 h 25308884"/>
              <a:gd name="connsiteX1" fmla="*/ 1461596 w 3724665"/>
              <a:gd name="connsiteY1" fmla="*/ 15691835 h 25308884"/>
              <a:gd name="connsiteX2" fmla="*/ 3724665 w 3724665"/>
              <a:gd name="connsiteY2" fmla="*/ 1 h 25308884"/>
              <a:gd name="connsiteX0" fmla="*/ 0 w 3724665"/>
              <a:gd name="connsiteY0" fmla="*/ 25308885 h 25308884"/>
              <a:gd name="connsiteX1" fmla="*/ 1461596 w 3724665"/>
              <a:gd name="connsiteY1" fmla="*/ 15691835 h 25308884"/>
              <a:gd name="connsiteX2" fmla="*/ 3724665 w 3724665"/>
              <a:gd name="connsiteY2" fmla="*/ 1 h 2530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4665" h="25308884">
                <a:moveTo>
                  <a:pt x="0" y="25308885"/>
                </a:moveTo>
                <a:cubicBezTo>
                  <a:pt x="21024" y="23918232"/>
                  <a:pt x="648064" y="17730516"/>
                  <a:pt x="1461596" y="15691835"/>
                </a:cubicBezTo>
                <a:cubicBezTo>
                  <a:pt x="2275128" y="13653154"/>
                  <a:pt x="3398459" y="6514096"/>
                  <a:pt x="3724665" y="1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A7440D-439C-460A-C215-112577BC600D}"/>
              </a:ext>
            </a:extLst>
          </p:cNvPr>
          <p:cNvSpPr/>
          <p:nvPr/>
        </p:nvSpPr>
        <p:spPr>
          <a:xfrm>
            <a:off x="613936" y="1099354"/>
            <a:ext cx="1905424" cy="117230"/>
          </a:xfrm>
          <a:prstGeom prst="roundRect">
            <a:avLst>
              <a:gd name="adj" fmla="val 1967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F041E-FA09-2ED6-71EB-49C72B62572C}"/>
              </a:ext>
            </a:extLst>
          </p:cNvPr>
          <p:cNvSpPr/>
          <p:nvPr/>
        </p:nvSpPr>
        <p:spPr>
          <a:xfrm rot="11182878" flipV="1">
            <a:off x="4246228" y="4236313"/>
            <a:ext cx="1247332" cy="783009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3900777"/>
              <a:gd name="connsiteY0" fmla="*/ 4010176 h 4164977"/>
              <a:gd name="connsiteX1" fmla="*/ 2421087 w 3900777"/>
              <a:gd name="connsiteY1" fmla="*/ 3845479 h 4164977"/>
              <a:gd name="connsiteX2" fmla="*/ 3900777 w 3900777"/>
              <a:gd name="connsiteY2" fmla="*/ 2 h 4164977"/>
              <a:gd name="connsiteX0" fmla="*/ 0 w 3900777"/>
              <a:gd name="connsiteY0" fmla="*/ 5447468 h 5447468"/>
              <a:gd name="connsiteX1" fmla="*/ 1768569 w 3900777"/>
              <a:gd name="connsiteY1" fmla="*/ 102441 h 5447468"/>
              <a:gd name="connsiteX2" fmla="*/ 3900777 w 3900777"/>
              <a:gd name="connsiteY2" fmla="*/ 1437294 h 5447468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1781012"/>
              <a:gd name="connsiteY0" fmla="*/ 5432753 h 9536413"/>
              <a:gd name="connsiteX1" fmla="*/ 1768569 w 1781012"/>
              <a:gd name="connsiteY1" fmla="*/ 87726 h 9536413"/>
              <a:gd name="connsiteX2" fmla="*/ 1096985 w 1781012"/>
              <a:gd name="connsiteY2" fmla="*/ 9536413 h 9536413"/>
              <a:gd name="connsiteX0" fmla="*/ 0 w 1096985"/>
              <a:gd name="connsiteY0" fmla="*/ 2433444 h 6537104"/>
              <a:gd name="connsiteX1" fmla="*/ 458940 w 1096985"/>
              <a:gd name="connsiteY1" fmla="*/ 333639 h 6537104"/>
              <a:gd name="connsiteX2" fmla="*/ 1096985 w 1096985"/>
              <a:gd name="connsiteY2" fmla="*/ 6537104 h 6537104"/>
              <a:gd name="connsiteX0" fmla="*/ 0 w 1096985"/>
              <a:gd name="connsiteY0" fmla="*/ 2301768 h 6405428"/>
              <a:gd name="connsiteX1" fmla="*/ 458940 w 1096985"/>
              <a:gd name="connsiteY1" fmla="*/ 201963 h 6405428"/>
              <a:gd name="connsiteX2" fmla="*/ 1096985 w 1096985"/>
              <a:gd name="connsiteY2" fmla="*/ 6405428 h 6405428"/>
              <a:gd name="connsiteX0" fmla="*/ 0 w 987120"/>
              <a:gd name="connsiteY0" fmla="*/ 6965958 h 6965957"/>
              <a:gd name="connsiteX1" fmla="*/ 458940 w 987120"/>
              <a:gd name="connsiteY1" fmla="*/ 4866153 h 6965957"/>
              <a:gd name="connsiteX2" fmla="*/ 987120 w 987120"/>
              <a:gd name="connsiteY2" fmla="*/ 62332 h 6965957"/>
              <a:gd name="connsiteX0" fmla="*/ 0 w 987120"/>
              <a:gd name="connsiteY0" fmla="*/ 6998950 h 6998949"/>
              <a:gd name="connsiteX1" fmla="*/ 123336 w 987120"/>
              <a:gd name="connsiteY1" fmla="*/ 3245313 h 6998949"/>
              <a:gd name="connsiteX2" fmla="*/ 987120 w 987120"/>
              <a:gd name="connsiteY2" fmla="*/ 95324 h 6998949"/>
              <a:gd name="connsiteX0" fmla="*/ 0 w 987120"/>
              <a:gd name="connsiteY0" fmla="*/ 7029951 h 7029950"/>
              <a:gd name="connsiteX1" fmla="*/ 123336 w 987120"/>
              <a:gd name="connsiteY1" fmla="*/ 3276314 h 7029950"/>
              <a:gd name="connsiteX2" fmla="*/ 987120 w 987120"/>
              <a:gd name="connsiteY2" fmla="*/ 126325 h 7029950"/>
              <a:gd name="connsiteX0" fmla="*/ 0 w 987120"/>
              <a:gd name="connsiteY0" fmla="*/ 7046709 h 7046708"/>
              <a:gd name="connsiteX1" fmla="*/ 123336 w 987120"/>
              <a:gd name="connsiteY1" fmla="*/ 3293072 h 7046708"/>
              <a:gd name="connsiteX2" fmla="*/ 987120 w 987120"/>
              <a:gd name="connsiteY2" fmla="*/ 143083 h 704670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31794 w 938075"/>
              <a:gd name="connsiteY0" fmla="*/ 481951 h 3151149"/>
              <a:gd name="connsiteX1" fmla="*/ 74291 w 938075"/>
              <a:gd name="connsiteY1" fmla="*/ 3149992 h 3151149"/>
              <a:gd name="connsiteX2" fmla="*/ 938075 w 938075"/>
              <a:gd name="connsiteY2" fmla="*/ 3 h 3151149"/>
              <a:gd name="connsiteX0" fmla="*/ 0 w 906281"/>
              <a:gd name="connsiteY0" fmla="*/ 1694434 h 1694431"/>
              <a:gd name="connsiteX1" fmla="*/ 356278 w 906281"/>
              <a:gd name="connsiteY1" fmla="*/ 3122 h 1694431"/>
              <a:gd name="connsiteX2" fmla="*/ 906281 w 906281"/>
              <a:gd name="connsiteY2" fmla="*/ 1212486 h 1694431"/>
              <a:gd name="connsiteX0" fmla="*/ 0 w 906281"/>
              <a:gd name="connsiteY0" fmla="*/ 1769050 h 1769047"/>
              <a:gd name="connsiteX1" fmla="*/ 356278 w 906281"/>
              <a:gd name="connsiteY1" fmla="*/ 77738 h 1769047"/>
              <a:gd name="connsiteX2" fmla="*/ 906281 w 906281"/>
              <a:gd name="connsiteY2" fmla="*/ 1287102 h 1769047"/>
              <a:gd name="connsiteX0" fmla="*/ 0 w 906281"/>
              <a:gd name="connsiteY0" fmla="*/ 992945 h 992942"/>
              <a:gd name="connsiteX1" fmla="*/ 434107 w 906281"/>
              <a:gd name="connsiteY1" fmla="*/ 291550 h 992942"/>
              <a:gd name="connsiteX2" fmla="*/ 906281 w 906281"/>
              <a:gd name="connsiteY2" fmla="*/ 510997 h 992942"/>
              <a:gd name="connsiteX0" fmla="*/ 0 w 906281"/>
              <a:gd name="connsiteY0" fmla="*/ 992945 h 992942"/>
              <a:gd name="connsiteX1" fmla="*/ 434107 w 906281"/>
              <a:gd name="connsiteY1" fmla="*/ 291550 h 992942"/>
              <a:gd name="connsiteX2" fmla="*/ 906281 w 906281"/>
              <a:gd name="connsiteY2" fmla="*/ 510997 h 992942"/>
              <a:gd name="connsiteX0" fmla="*/ 0 w 906281"/>
              <a:gd name="connsiteY0" fmla="*/ 1169763 h 1169760"/>
              <a:gd name="connsiteX1" fmla="*/ 426560 w 906281"/>
              <a:gd name="connsiteY1" fmla="*/ 193045 h 1169760"/>
              <a:gd name="connsiteX2" fmla="*/ 906281 w 906281"/>
              <a:gd name="connsiteY2" fmla="*/ 687815 h 1169760"/>
              <a:gd name="connsiteX0" fmla="*/ 0 w 906281"/>
              <a:gd name="connsiteY0" fmla="*/ 1028194 h 1028191"/>
              <a:gd name="connsiteX1" fmla="*/ 426560 w 906281"/>
              <a:gd name="connsiteY1" fmla="*/ 51476 h 1028191"/>
              <a:gd name="connsiteX2" fmla="*/ 906281 w 906281"/>
              <a:gd name="connsiteY2" fmla="*/ 546246 h 1028191"/>
              <a:gd name="connsiteX0" fmla="*/ 0 w 906281"/>
              <a:gd name="connsiteY0" fmla="*/ 987677 h 987674"/>
              <a:gd name="connsiteX1" fmla="*/ 426560 w 906281"/>
              <a:gd name="connsiteY1" fmla="*/ 10959 h 987674"/>
              <a:gd name="connsiteX2" fmla="*/ 906281 w 906281"/>
              <a:gd name="connsiteY2" fmla="*/ 505729 h 987674"/>
              <a:gd name="connsiteX0" fmla="*/ 0 w 911349"/>
              <a:gd name="connsiteY0" fmla="*/ 14958 h 1306551"/>
              <a:gd name="connsiteX1" fmla="*/ 431628 w 911349"/>
              <a:gd name="connsiteY1" fmla="*/ 811784 h 1306551"/>
              <a:gd name="connsiteX2" fmla="*/ 911349 w 911349"/>
              <a:gd name="connsiteY2" fmla="*/ 1306554 h 1306551"/>
              <a:gd name="connsiteX0" fmla="*/ 0 w 911349"/>
              <a:gd name="connsiteY0" fmla="*/ 2 h 1291595"/>
              <a:gd name="connsiteX1" fmla="*/ 431628 w 911349"/>
              <a:gd name="connsiteY1" fmla="*/ 796828 h 1291595"/>
              <a:gd name="connsiteX2" fmla="*/ 911349 w 911349"/>
              <a:gd name="connsiteY2" fmla="*/ 1291598 h 1291595"/>
              <a:gd name="connsiteX0" fmla="*/ 0 w 1121417"/>
              <a:gd name="connsiteY0" fmla="*/ 7619157 h 7632077"/>
              <a:gd name="connsiteX1" fmla="*/ 641696 w 1121417"/>
              <a:gd name="connsiteY1" fmla="*/ 416335 h 7632077"/>
              <a:gd name="connsiteX2" fmla="*/ 1121417 w 1121417"/>
              <a:gd name="connsiteY2" fmla="*/ 911105 h 7632077"/>
              <a:gd name="connsiteX0" fmla="*/ 0 w 1121417"/>
              <a:gd name="connsiteY0" fmla="*/ 6718601 h 6740650"/>
              <a:gd name="connsiteX1" fmla="*/ 536046 w 1121417"/>
              <a:gd name="connsiteY1" fmla="*/ 2281365 h 6740650"/>
              <a:gd name="connsiteX2" fmla="*/ 1121417 w 1121417"/>
              <a:gd name="connsiteY2" fmla="*/ 10549 h 6740650"/>
              <a:gd name="connsiteX0" fmla="*/ 0 w 1121417"/>
              <a:gd name="connsiteY0" fmla="*/ 6718601 h 6718598"/>
              <a:gd name="connsiteX1" fmla="*/ 536046 w 1121417"/>
              <a:gd name="connsiteY1" fmla="*/ 2281365 h 6718598"/>
              <a:gd name="connsiteX2" fmla="*/ 1121417 w 1121417"/>
              <a:gd name="connsiteY2" fmla="*/ 10549 h 671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417" h="6718598">
                <a:moveTo>
                  <a:pt x="0" y="6718601"/>
                </a:moveTo>
                <a:cubicBezTo>
                  <a:pt x="199252" y="5744349"/>
                  <a:pt x="349143" y="3399374"/>
                  <a:pt x="536046" y="2281365"/>
                </a:cubicBezTo>
                <a:cubicBezTo>
                  <a:pt x="722949" y="1163356"/>
                  <a:pt x="904070" y="-130151"/>
                  <a:pt x="1121417" y="10549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7ECD7E6-7A11-085B-5C0F-C57F0D6CACBA}"/>
              </a:ext>
            </a:extLst>
          </p:cNvPr>
          <p:cNvSpPr/>
          <p:nvPr/>
        </p:nvSpPr>
        <p:spPr>
          <a:xfrm rot="11182878" flipV="1">
            <a:off x="4286137" y="5378111"/>
            <a:ext cx="1247332" cy="783009"/>
          </a:xfrm>
          <a:custGeom>
            <a:avLst/>
            <a:gdLst>
              <a:gd name="connsiteX0" fmla="*/ 0 w 6935475"/>
              <a:gd name="connsiteY0" fmla="*/ 25842 h 857692"/>
              <a:gd name="connsiteX1" fmla="*/ 3044825 w 6935475"/>
              <a:gd name="connsiteY1" fmla="*/ 82992 h 857692"/>
              <a:gd name="connsiteX2" fmla="*/ 6616700 w 6935475"/>
              <a:gd name="connsiteY2" fmla="*/ 714817 h 857692"/>
              <a:gd name="connsiteX3" fmla="*/ 6537325 w 6935475"/>
              <a:gd name="connsiteY3" fmla="*/ 857692 h 857692"/>
              <a:gd name="connsiteX0" fmla="*/ 0 w 6537325"/>
              <a:gd name="connsiteY0" fmla="*/ 34242 h 866092"/>
              <a:gd name="connsiteX1" fmla="*/ 3044825 w 6537325"/>
              <a:gd name="connsiteY1" fmla="*/ 91392 h 866092"/>
              <a:gd name="connsiteX2" fmla="*/ 6537325 w 6537325"/>
              <a:gd name="connsiteY2" fmla="*/ 866092 h 866092"/>
              <a:gd name="connsiteX0" fmla="*/ 0 w 6537325"/>
              <a:gd name="connsiteY0" fmla="*/ 975 h 832825"/>
              <a:gd name="connsiteX1" fmla="*/ 2731853 w 6537325"/>
              <a:gd name="connsiteY1" fmla="*/ 730489 h 832825"/>
              <a:gd name="connsiteX2" fmla="*/ 6537325 w 6537325"/>
              <a:gd name="connsiteY2" fmla="*/ 832825 h 832825"/>
              <a:gd name="connsiteX0" fmla="*/ 0 w 6537325"/>
              <a:gd name="connsiteY0" fmla="*/ 0 h 831850"/>
              <a:gd name="connsiteX1" fmla="*/ 567152 w 6537325"/>
              <a:gd name="connsiteY1" fmla="*/ 196047 h 831850"/>
              <a:gd name="connsiteX2" fmla="*/ 2731853 w 6537325"/>
              <a:gd name="connsiteY2" fmla="*/ 729514 h 831850"/>
              <a:gd name="connsiteX3" fmla="*/ 6537325 w 6537325"/>
              <a:gd name="connsiteY3" fmla="*/ 831850 h 831850"/>
              <a:gd name="connsiteX0" fmla="*/ 0 w 6537325"/>
              <a:gd name="connsiteY0" fmla="*/ 0 h 864250"/>
              <a:gd name="connsiteX1" fmla="*/ 567152 w 6537325"/>
              <a:gd name="connsiteY1" fmla="*/ 196047 h 864250"/>
              <a:gd name="connsiteX2" fmla="*/ 2731853 w 6537325"/>
              <a:gd name="connsiteY2" fmla="*/ 729514 h 864250"/>
              <a:gd name="connsiteX3" fmla="*/ 6537325 w 6537325"/>
              <a:gd name="connsiteY3" fmla="*/ 831850 h 864250"/>
              <a:gd name="connsiteX0" fmla="*/ 0 w 5417718"/>
              <a:gd name="connsiteY0" fmla="*/ 0 h 1790201"/>
              <a:gd name="connsiteX1" fmla="*/ 567152 w 5417718"/>
              <a:gd name="connsiteY1" fmla="*/ 196047 h 1790201"/>
              <a:gd name="connsiteX2" fmla="*/ 2731853 w 5417718"/>
              <a:gd name="connsiteY2" fmla="*/ 729514 h 1790201"/>
              <a:gd name="connsiteX3" fmla="*/ 5417718 w 5417718"/>
              <a:gd name="connsiteY3" fmla="*/ 1785259 h 1790201"/>
              <a:gd name="connsiteX0" fmla="*/ 0 w 5417718"/>
              <a:gd name="connsiteY0" fmla="*/ 605265 h 2392584"/>
              <a:gd name="connsiteX1" fmla="*/ 567152 w 5417718"/>
              <a:gd name="connsiteY1" fmla="*/ 801312 h 2392584"/>
              <a:gd name="connsiteX2" fmla="*/ 2746718 w 5417718"/>
              <a:gd name="connsiteY2" fmla="*/ 39812 h 2392584"/>
              <a:gd name="connsiteX3" fmla="*/ 5417718 w 5417718"/>
              <a:gd name="connsiteY3" fmla="*/ 2390524 h 2392584"/>
              <a:gd name="connsiteX0" fmla="*/ 0 w 5417718"/>
              <a:gd name="connsiteY0" fmla="*/ 674958 h 2462373"/>
              <a:gd name="connsiteX1" fmla="*/ 630881 w 5417718"/>
              <a:gd name="connsiteY1" fmla="*/ 287914 h 2462373"/>
              <a:gd name="connsiteX2" fmla="*/ 2746718 w 5417718"/>
              <a:gd name="connsiteY2" fmla="*/ 109505 h 2462373"/>
              <a:gd name="connsiteX3" fmla="*/ 5417718 w 5417718"/>
              <a:gd name="connsiteY3" fmla="*/ 2460217 h 2462373"/>
              <a:gd name="connsiteX0" fmla="*/ 0 w 5417718"/>
              <a:gd name="connsiteY0" fmla="*/ 635077 h 2422492"/>
              <a:gd name="connsiteX1" fmla="*/ 2746718 w 5417718"/>
              <a:gd name="connsiteY1" fmla="*/ 69624 h 2422492"/>
              <a:gd name="connsiteX2" fmla="*/ 5417718 w 5417718"/>
              <a:gd name="connsiteY2" fmla="*/ 2420336 h 2422492"/>
              <a:gd name="connsiteX0" fmla="*/ 0 w 5417718"/>
              <a:gd name="connsiteY0" fmla="*/ 678587 h 2466002"/>
              <a:gd name="connsiteX1" fmla="*/ 2746718 w 5417718"/>
              <a:gd name="connsiteY1" fmla="*/ 113134 h 2466002"/>
              <a:gd name="connsiteX2" fmla="*/ 5417718 w 5417718"/>
              <a:gd name="connsiteY2" fmla="*/ 2463846 h 2466002"/>
              <a:gd name="connsiteX0" fmla="*/ 0 w 5417718"/>
              <a:gd name="connsiteY0" fmla="*/ 623229 h 2410716"/>
              <a:gd name="connsiteX1" fmla="*/ 3066397 w 5417718"/>
              <a:gd name="connsiteY1" fmla="*/ 125734 h 2410716"/>
              <a:gd name="connsiteX2" fmla="*/ 5417718 w 5417718"/>
              <a:gd name="connsiteY2" fmla="*/ 2408488 h 2410716"/>
              <a:gd name="connsiteX0" fmla="*/ 0 w 5417718"/>
              <a:gd name="connsiteY0" fmla="*/ 623229 h 2408489"/>
              <a:gd name="connsiteX1" fmla="*/ 3066397 w 5417718"/>
              <a:gd name="connsiteY1" fmla="*/ 125734 h 2408489"/>
              <a:gd name="connsiteX2" fmla="*/ 5417718 w 5417718"/>
              <a:gd name="connsiteY2" fmla="*/ 2408488 h 2408489"/>
              <a:gd name="connsiteX0" fmla="*/ 0 w 4802030"/>
              <a:gd name="connsiteY0" fmla="*/ 1591784 h 1591784"/>
              <a:gd name="connsiteX1" fmla="*/ 3066397 w 4802030"/>
              <a:gd name="connsiteY1" fmla="*/ 1094289 h 1591784"/>
              <a:gd name="connsiteX2" fmla="*/ 4802030 w 4802030"/>
              <a:gd name="connsiteY2" fmla="*/ 380820 h 1591784"/>
              <a:gd name="connsiteX0" fmla="*/ 0 w 4802030"/>
              <a:gd name="connsiteY0" fmla="*/ 1210964 h 1210964"/>
              <a:gd name="connsiteX1" fmla="*/ 3066397 w 4802030"/>
              <a:gd name="connsiteY1" fmla="*/ 713469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4802030"/>
              <a:gd name="connsiteY0" fmla="*/ 1210964 h 1210964"/>
              <a:gd name="connsiteX1" fmla="*/ 2421087 w 4802030"/>
              <a:gd name="connsiteY1" fmla="*/ 1046267 h 1210964"/>
              <a:gd name="connsiteX2" fmla="*/ 4802030 w 4802030"/>
              <a:gd name="connsiteY2" fmla="*/ 0 h 1210964"/>
              <a:gd name="connsiteX0" fmla="*/ 0 w 3900777"/>
              <a:gd name="connsiteY0" fmla="*/ 4010176 h 4164977"/>
              <a:gd name="connsiteX1" fmla="*/ 2421087 w 3900777"/>
              <a:gd name="connsiteY1" fmla="*/ 3845479 h 4164977"/>
              <a:gd name="connsiteX2" fmla="*/ 3900777 w 3900777"/>
              <a:gd name="connsiteY2" fmla="*/ 2 h 4164977"/>
              <a:gd name="connsiteX0" fmla="*/ 0 w 3900777"/>
              <a:gd name="connsiteY0" fmla="*/ 5447468 h 5447468"/>
              <a:gd name="connsiteX1" fmla="*/ 1768569 w 3900777"/>
              <a:gd name="connsiteY1" fmla="*/ 102441 h 5447468"/>
              <a:gd name="connsiteX2" fmla="*/ 3900777 w 3900777"/>
              <a:gd name="connsiteY2" fmla="*/ 1437294 h 5447468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3900777"/>
              <a:gd name="connsiteY0" fmla="*/ 5523740 h 5523740"/>
              <a:gd name="connsiteX1" fmla="*/ 1768569 w 3900777"/>
              <a:gd name="connsiteY1" fmla="*/ 178713 h 5523740"/>
              <a:gd name="connsiteX2" fmla="*/ 3900777 w 3900777"/>
              <a:gd name="connsiteY2" fmla="*/ 1513566 h 5523740"/>
              <a:gd name="connsiteX0" fmla="*/ 0 w 1781012"/>
              <a:gd name="connsiteY0" fmla="*/ 5432753 h 9536413"/>
              <a:gd name="connsiteX1" fmla="*/ 1768569 w 1781012"/>
              <a:gd name="connsiteY1" fmla="*/ 87726 h 9536413"/>
              <a:gd name="connsiteX2" fmla="*/ 1096985 w 1781012"/>
              <a:gd name="connsiteY2" fmla="*/ 9536413 h 9536413"/>
              <a:gd name="connsiteX0" fmla="*/ 0 w 1096985"/>
              <a:gd name="connsiteY0" fmla="*/ 2433444 h 6537104"/>
              <a:gd name="connsiteX1" fmla="*/ 458940 w 1096985"/>
              <a:gd name="connsiteY1" fmla="*/ 333639 h 6537104"/>
              <a:gd name="connsiteX2" fmla="*/ 1096985 w 1096985"/>
              <a:gd name="connsiteY2" fmla="*/ 6537104 h 6537104"/>
              <a:gd name="connsiteX0" fmla="*/ 0 w 1096985"/>
              <a:gd name="connsiteY0" fmla="*/ 2301768 h 6405428"/>
              <a:gd name="connsiteX1" fmla="*/ 458940 w 1096985"/>
              <a:gd name="connsiteY1" fmla="*/ 201963 h 6405428"/>
              <a:gd name="connsiteX2" fmla="*/ 1096985 w 1096985"/>
              <a:gd name="connsiteY2" fmla="*/ 6405428 h 6405428"/>
              <a:gd name="connsiteX0" fmla="*/ 0 w 987120"/>
              <a:gd name="connsiteY0" fmla="*/ 6965958 h 6965957"/>
              <a:gd name="connsiteX1" fmla="*/ 458940 w 987120"/>
              <a:gd name="connsiteY1" fmla="*/ 4866153 h 6965957"/>
              <a:gd name="connsiteX2" fmla="*/ 987120 w 987120"/>
              <a:gd name="connsiteY2" fmla="*/ 62332 h 6965957"/>
              <a:gd name="connsiteX0" fmla="*/ 0 w 987120"/>
              <a:gd name="connsiteY0" fmla="*/ 6998950 h 6998949"/>
              <a:gd name="connsiteX1" fmla="*/ 123336 w 987120"/>
              <a:gd name="connsiteY1" fmla="*/ 3245313 h 6998949"/>
              <a:gd name="connsiteX2" fmla="*/ 987120 w 987120"/>
              <a:gd name="connsiteY2" fmla="*/ 95324 h 6998949"/>
              <a:gd name="connsiteX0" fmla="*/ 0 w 987120"/>
              <a:gd name="connsiteY0" fmla="*/ 7029951 h 7029950"/>
              <a:gd name="connsiteX1" fmla="*/ 123336 w 987120"/>
              <a:gd name="connsiteY1" fmla="*/ 3276314 h 7029950"/>
              <a:gd name="connsiteX2" fmla="*/ 987120 w 987120"/>
              <a:gd name="connsiteY2" fmla="*/ 126325 h 7029950"/>
              <a:gd name="connsiteX0" fmla="*/ 0 w 987120"/>
              <a:gd name="connsiteY0" fmla="*/ 7046709 h 7046708"/>
              <a:gd name="connsiteX1" fmla="*/ 123336 w 987120"/>
              <a:gd name="connsiteY1" fmla="*/ 3293072 h 7046708"/>
              <a:gd name="connsiteX2" fmla="*/ 987120 w 987120"/>
              <a:gd name="connsiteY2" fmla="*/ 143083 h 704670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0 w 987120"/>
              <a:gd name="connsiteY0" fmla="*/ 6903629 h 6903628"/>
              <a:gd name="connsiteX1" fmla="*/ 123336 w 987120"/>
              <a:gd name="connsiteY1" fmla="*/ 3149992 h 6903628"/>
              <a:gd name="connsiteX2" fmla="*/ 987120 w 987120"/>
              <a:gd name="connsiteY2" fmla="*/ 3 h 6903628"/>
              <a:gd name="connsiteX0" fmla="*/ 31794 w 938075"/>
              <a:gd name="connsiteY0" fmla="*/ 481951 h 3151149"/>
              <a:gd name="connsiteX1" fmla="*/ 74291 w 938075"/>
              <a:gd name="connsiteY1" fmla="*/ 3149992 h 3151149"/>
              <a:gd name="connsiteX2" fmla="*/ 938075 w 938075"/>
              <a:gd name="connsiteY2" fmla="*/ 3 h 3151149"/>
              <a:gd name="connsiteX0" fmla="*/ 0 w 906281"/>
              <a:gd name="connsiteY0" fmla="*/ 1694434 h 1694431"/>
              <a:gd name="connsiteX1" fmla="*/ 356278 w 906281"/>
              <a:gd name="connsiteY1" fmla="*/ 3122 h 1694431"/>
              <a:gd name="connsiteX2" fmla="*/ 906281 w 906281"/>
              <a:gd name="connsiteY2" fmla="*/ 1212486 h 1694431"/>
              <a:gd name="connsiteX0" fmla="*/ 0 w 906281"/>
              <a:gd name="connsiteY0" fmla="*/ 1769050 h 1769047"/>
              <a:gd name="connsiteX1" fmla="*/ 356278 w 906281"/>
              <a:gd name="connsiteY1" fmla="*/ 77738 h 1769047"/>
              <a:gd name="connsiteX2" fmla="*/ 906281 w 906281"/>
              <a:gd name="connsiteY2" fmla="*/ 1287102 h 1769047"/>
              <a:gd name="connsiteX0" fmla="*/ 0 w 906281"/>
              <a:gd name="connsiteY0" fmla="*/ 992945 h 992942"/>
              <a:gd name="connsiteX1" fmla="*/ 434107 w 906281"/>
              <a:gd name="connsiteY1" fmla="*/ 291550 h 992942"/>
              <a:gd name="connsiteX2" fmla="*/ 906281 w 906281"/>
              <a:gd name="connsiteY2" fmla="*/ 510997 h 992942"/>
              <a:gd name="connsiteX0" fmla="*/ 0 w 906281"/>
              <a:gd name="connsiteY0" fmla="*/ 992945 h 992942"/>
              <a:gd name="connsiteX1" fmla="*/ 434107 w 906281"/>
              <a:gd name="connsiteY1" fmla="*/ 291550 h 992942"/>
              <a:gd name="connsiteX2" fmla="*/ 906281 w 906281"/>
              <a:gd name="connsiteY2" fmla="*/ 510997 h 992942"/>
              <a:gd name="connsiteX0" fmla="*/ 0 w 906281"/>
              <a:gd name="connsiteY0" fmla="*/ 1169763 h 1169760"/>
              <a:gd name="connsiteX1" fmla="*/ 426560 w 906281"/>
              <a:gd name="connsiteY1" fmla="*/ 193045 h 1169760"/>
              <a:gd name="connsiteX2" fmla="*/ 906281 w 906281"/>
              <a:gd name="connsiteY2" fmla="*/ 687815 h 1169760"/>
              <a:gd name="connsiteX0" fmla="*/ 0 w 906281"/>
              <a:gd name="connsiteY0" fmla="*/ 1028194 h 1028191"/>
              <a:gd name="connsiteX1" fmla="*/ 426560 w 906281"/>
              <a:gd name="connsiteY1" fmla="*/ 51476 h 1028191"/>
              <a:gd name="connsiteX2" fmla="*/ 906281 w 906281"/>
              <a:gd name="connsiteY2" fmla="*/ 546246 h 1028191"/>
              <a:gd name="connsiteX0" fmla="*/ 0 w 906281"/>
              <a:gd name="connsiteY0" fmla="*/ 987677 h 987674"/>
              <a:gd name="connsiteX1" fmla="*/ 426560 w 906281"/>
              <a:gd name="connsiteY1" fmla="*/ 10959 h 987674"/>
              <a:gd name="connsiteX2" fmla="*/ 906281 w 906281"/>
              <a:gd name="connsiteY2" fmla="*/ 505729 h 987674"/>
              <a:gd name="connsiteX0" fmla="*/ 0 w 911349"/>
              <a:gd name="connsiteY0" fmla="*/ 14958 h 1306551"/>
              <a:gd name="connsiteX1" fmla="*/ 431628 w 911349"/>
              <a:gd name="connsiteY1" fmla="*/ 811784 h 1306551"/>
              <a:gd name="connsiteX2" fmla="*/ 911349 w 911349"/>
              <a:gd name="connsiteY2" fmla="*/ 1306554 h 1306551"/>
              <a:gd name="connsiteX0" fmla="*/ 0 w 911349"/>
              <a:gd name="connsiteY0" fmla="*/ 2 h 1291595"/>
              <a:gd name="connsiteX1" fmla="*/ 431628 w 911349"/>
              <a:gd name="connsiteY1" fmla="*/ 796828 h 1291595"/>
              <a:gd name="connsiteX2" fmla="*/ 911349 w 911349"/>
              <a:gd name="connsiteY2" fmla="*/ 1291598 h 1291595"/>
              <a:gd name="connsiteX0" fmla="*/ 0 w 1121417"/>
              <a:gd name="connsiteY0" fmla="*/ 7619157 h 7632077"/>
              <a:gd name="connsiteX1" fmla="*/ 641696 w 1121417"/>
              <a:gd name="connsiteY1" fmla="*/ 416335 h 7632077"/>
              <a:gd name="connsiteX2" fmla="*/ 1121417 w 1121417"/>
              <a:gd name="connsiteY2" fmla="*/ 911105 h 7632077"/>
              <a:gd name="connsiteX0" fmla="*/ 0 w 1121417"/>
              <a:gd name="connsiteY0" fmla="*/ 6718601 h 6740650"/>
              <a:gd name="connsiteX1" fmla="*/ 536046 w 1121417"/>
              <a:gd name="connsiteY1" fmla="*/ 2281365 h 6740650"/>
              <a:gd name="connsiteX2" fmla="*/ 1121417 w 1121417"/>
              <a:gd name="connsiteY2" fmla="*/ 10549 h 6740650"/>
              <a:gd name="connsiteX0" fmla="*/ 0 w 1121417"/>
              <a:gd name="connsiteY0" fmla="*/ 6718601 h 6718598"/>
              <a:gd name="connsiteX1" fmla="*/ 536046 w 1121417"/>
              <a:gd name="connsiteY1" fmla="*/ 2281365 h 6718598"/>
              <a:gd name="connsiteX2" fmla="*/ 1121417 w 1121417"/>
              <a:gd name="connsiteY2" fmla="*/ 10549 h 671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417" h="6718598">
                <a:moveTo>
                  <a:pt x="0" y="6718601"/>
                </a:moveTo>
                <a:cubicBezTo>
                  <a:pt x="199252" y="5744349"/>
                  <a:pt x="349143" y="3399374"/>
                  <a:pt x="536046" y="2281365"/>
                </a:cubicBezTo>
                <a:cubicBezTo>
                  <a:pt x="722949" y="1163356"/>
                  <a:pt x="904070" y="-130151"/>
                  <a:pt x="1121417" y="10549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3" y="1902977"/>
            <a:ext cx="5925457" cy="1120775"/>
          </a:xfrm>
        </p:spPr>
        <p:txBody>
          <a:bodyPr>
            <a:normAutofit/>
          </a:bodyPr>
          <a:lstStyle/>
          <a:p>
            <a:r>
              <a:rPr lang="en-US" sz="2400"/>
              <a:t>To be able to use any of the classes in a package anywhere in your program, you need to </a:t>
            </a:r>
            <a:r>
              <a:rPr lang="en-US" sz="2400" i="1"/>
              <a:t>import</a:t>
            </a:r>
            <a:r>
              <a:rPr lang="en-US" sz="2400"/>
              <a:t> the package.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8267" y="3339936"/>
          <a:ext cx="5565193" cy="83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Import Declaration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request to access a specific Java package.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8003" y="4491336"/>
            <a:ext cx="58057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Lots of very commonly used classes (e.g. Math, String) are in the </a:t>
            </a:r>
            <a:r>
              <a:rPr lang="en-US" sz="2400" err="1"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en-US" sz="2400"/>
              <a:t> package.  Java automatically imports this package for you.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38256" y="1875554"/>
          <a:ext cx="5207002" cy="459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4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 An import declaration that lets me use any</a:t>
                      </a:r>
                      <a:endParaRPr lang="en-US" sz="1400" b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 class in the </a:t>
                      </a:r>
                      <a:r>
                        <a:rPr lang="en-US" sz="1400" b="0" err="1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java.util</a:t>
                      </a:r>
                      <a:r>
                        <a:rPr lang="en-US" sz="1400" b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 package anywhere within 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 my Unit3Work.java: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java.util.Scanner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sng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Unit3Work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u="none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main(String[] </a:t>
                      </a:r>
                      <a:r>
                        <a:rPr lang="en-US" sz="1400" b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400" b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scannerFun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public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u="none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u="none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u="none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scannerFun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Scanner </a:t>
                      </a:r>
                      <a:r>
                        <a:rPr lang="en-US" sz="1400" b="0" u="none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u="none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Scanner(System.</a:t>
                      </a:r>
                      <a:r>
                        <a:rPr lang="en-US" sz="1400" b="0" i="1" u="none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400" b="0" i="1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en-US" sz="1400" b="0" u="none" baseline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US" sz="1400" b="0" i="0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0" u="none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u="none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400" b="0" u="none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400" b="0" u="none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.nextInt</a:t>
                      </a:r>
                      <a:r>
                        <a:rPr lang="en-US" sz="1400" b="0" u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40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.close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b="0" i="0" u="none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57061" y="2667000"/>
            <a:ext cx="253746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5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 </a:t>
            </a:r>
            <a:r>
              <a:rPr lang="en-US"/>
              <a:t>Fun with Scanners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Type and run the following program: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27101" y="2403474"/>
          <a:ext cx="5816599" cy="4050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44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main(String</a:t>
                      </a:r>
                      <a:r>
                        <a:rPr lang="en-US" sz="1200" b="0" i="0" baseline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200" b="0" i="0" baseline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Scanner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Scanner(System.</a:t>
                      </a:r>
                      <a:r>
                        <a:rPr lang="en-US" sz="1200" b="0" i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2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printSum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printCollapse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.close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endParaRPr lang="en-US" sz="1200" b="0" i="0" u="none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String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printSum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(Scanner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2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"Input three operands (</a:t>
                      </a:r>
                      <a:r>
                        <a:rPr lang="en-US" sz="1200" b="0" i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double string): "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double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.nextDouble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String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.nextLine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return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0101" y="2420937"/>
          <a:ext cx="4597399" cy="4050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443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printCollapse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(Scanner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2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"Input statement: "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String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statement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.nextLine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2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"How many words? "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71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words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Scanner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scan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Scanner(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statement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   for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200" b="0" i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words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++) {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en-US" sz="1200" b="0" i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scan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.next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="0" i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scan</a:t>
                      </a:r>
                      <a:r>
                        <a:rPr lang="en-US" sz="1200" b="0" i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.close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r>
                        <a:rPr lang="en-US" sz="1200" b="0" i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algn="l"/>
                      <a:endParaRPr lang="en-US" sz="1200" b="0" i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 </a:t>
            </a:r>
            <a:r>
              <a:rPr lang="ro-RO">
                <a:sym typeface="Wingdings" panose="05000000000000000000" pitchFamily="2" charset="2"/>
              </a:rPr>
              <a:t>Stand-up break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1775"/>
          </a:xfrm>
        </p:spPr>
        <p:txBody>
          <a:bodyPr>
            <a:normAutofit/>
          </a:bodyPr>
          <a:lstStyle/>
          <a:p>
            <a:r>
              <a:rPr lang="en-US"/>
              <a:t>A Java program is stored in a </a:t>
            </a:r>
            <a:r>
              <a:rPr lang="en-US" b="1" u="sng">
                <a:solidFill>
                  <a:schemeClr val="accent2"/>
                </a:solidFill>
              </a:rPr>
              <a:t>class</a:t>
            </a:r>
            <a:r>
              <a:rPr lang="en-US"/>
              <a:t>.</a:t>
            </a:r>
          </a:p>
          <a:p>
            <a:r>
              <a:rPr lang="en-US"/>
              <a:t>Within a </a:t>
            </a:r>
            <a:r>
              <a:rPr lang="en-US" b="1" u="sng">
                <a:solidFill>
                  <a:schemeClr val="accent2"/>
                </a:solidFill>
              </a:rPr>
              <a:t>class</a:t>
            </a:r>
            <a:r>
              <a:rPr lang="en-US"/>
              <a:t> there are one or more </a:t>
            </a:r>
            <a:r>
              <a:rPr lang="en-US" b="1" u="sng">
                <a:solidFill>
                  <a:schemeClr val="accent6"/>
                </a:solidFill>
              </a:rPr>
              <a:t>method</a:t>
            </a:r>
            <a:r>
              <a:rPr lang="en-US"/>
              <a:t>s.</a:t>
            </a:r>
          </a:p>
          <a:p>
            <a:pPr lvl="1"/>
            <a:r>
              <a:rPr lang="en-US"/>
              <a:t>At a minimum, a complete program requires a special </a:t>
            </a:r>
            <a:r>
              <a:rPr lang="en-US" b="1" u="sng">
                <a:solidFill>
                  <a:schemeClr val="accent6"/>
                </a:solidFill>
              </a:rPr>
              <a:t>method</a:t>
            </a:r>
            <a:r>
              <a:rPr lang="en-US"/>
              <a:t> called </a:t>
            </a:r>
            <a:r>
              <a:rPr lang="en-US" b="1" u="sng">
                <a:solidFill>
                  <a:schemeClr val="accent1"/>
                </a:solidFill>
                <a:cs typeface="Consolas" panose="020B0609020204030204" pitchFamily="49" charset="0"/>
              </a:rPr>
              <a:t>main</a:t>
            </a:r>
            <a:r>
              <a:rPr lang="en-US"/>
              <a:t>.</a:t>
            </a:r>
          </a:p>
          <a:p>
            <a:r>
              <a:rPr lang="en-US"/>
              <a:t>Inside a </a:t>
            </a:r>
            <a:r>
              <a:rPr lang="en-US" b="1" u="sng">
                <a:solidFill>
                  <a:schemeClr val="accent6"/>
                </a:solidFill>
              </a:rPr>
              <a:t>method</a:t>
            </a:r>
            <a:r>
              <a:rPr lang="en-US"/>
              <a:t> like </a:t>
            </a:r>
            <a:r>
              <a:rPr lang="en-US" b="1" u="sng">
                <a:solidFill>
                  <a:schemeClr val="accent1"/>
                </a:solidFill>
              </a:rPr>
              <a:t>main</a:t>
            </a:r>
            <a:r>
              <a:rPr lang="en-US"/>
              <a:t>, there is a series of </a:t>
            </a:r>
            <a:r>
              <a:rPr lang="en-US" b="1" u="sng">
                <a:solidFill>
                  <a:schemeClr val="accent4">
                    <a:lumMod val="75000"/>
                  </a:schemeClr>
                </a:solidFill>
              </a:rPr>
              <a:t>statement</a:t>
            </a:r>
            <a:r>
              <a:rPr lang="en-US"/>
              <a:t>s.</a:t>
            </a:r>
          </a:p>
          <a:p>
            <a:pPr lvl="1"/>
            <a:r>
              <a:rPr lang="en-US"/>
              <a:t>Each </a:t>
            </a:r>
            <a:r>
              <a:rPr lang="en-US" b="1" u="sng">
                <a:solidFill>
                  <a:schemeClr val="accent4">
                    <a:lumMod val="75000"/>
                  </a:schemeClr>
                </a:solidFill>
              </a:rPr>
              <a:t>statement</a:t>
            </a:r>
            <a:r>
              <a:rPr lang="en-US"/>
              <a:t> represents a single command for the computer to execute.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Load</a:t>
            </a:r>
            <a:r>
              <a:rPr lang="ro-RO"/>
              <a:t> the file</a:t>
            </a:r>
            <a:r>
              <a:rPr lang="en-US"/>
              <a:t> </a:t>
            </a:r>
            <a:r>
              <a:rPr lang="ro-RO">
                <a:hlinkClick r:id="rId3"/>
              </a:rPr>
              <a:t>Pi.java</a:t>
            </a:r>
            <a:r>
              <a:rPr lang="ro-RO"/>
              <a:t> </a:t>
            </a:r>
            <a:r>
              <a:rPr lang="en-US"/>
              <a:t>in </a:t>
            </a:r>
            <a:r>
              <a:rPr lang="ro-RO"/>
              <a:t>VS Code </a:t>
            </a:r>
            <a:r>
              <a:rPr lang="en-US"/>
              <a:t>and </a:t>
            </a:r>
            <a:r>
              <a:rPr lang="ro-RO"/>
              <a:t>run it</a:t>
            </a:r>
            <a:r>
              <a:rPr lang="en-US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8763" y="1915113"/>
            <a:ext cx="702468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2553" y="2425494"/>
            <a:ext cx="694985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5100" y="2425494"/>
            <a:ext cx="1162049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86750" y="2827544"/>
            <a:ext cx="995363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36982" y="2827544"/>
            <a:ext cx="647700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58255" y="3327399"/>
            <a:ext cx="1144564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65627" y="3327399"/>
            <a:ext cx="739748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2401" y="3327399"/>
            <a:ext cx="1509712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60600" y="3724068"/>
            <a:ext cx="1298575" cy="282988"/>
          </a:xfrm>
          <a:prstGeom prst="rect">
            <a:avLst/>
          </a:prstGeom>
          <a:pattFill prst="ltUpDiag">
            <a:fgClr>
              <a:schemeClr val="accent6">
                <a:lumMod val="75000"/>
              </a:schemeClr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5050" y="3727047"/>
            <a:ext cx="10515600" cy="2164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Strings:  A sequence of characters that we “string” together</a:t>
            </a:r>
          </a:p>
          <a:p>
            <a:r>
              <a:rPr lang="en-US"/>
              <a:t>You can specify a “string literal” in your program by surrounding text in quotation marks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/>
              <a:t>).</a:t>
            </a:r>
          </a:p>
          <a:p>
            <a:r>
              <a:rPr lang="en-US"/>
              <a:t>Can you identify the string literal in </a:t>
            </a:r>
            <a:r>
              <a:rPr lang="ro-RO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Pi.java</a:t>
            </a:r>
            <a:r>
              <a:rPr lang="en-US"/>
              <a:t> </a:t>
            </a:r>
            <a:r>
              <a:rPr lang="ro-RO"/>
              <a:t>code</a:t>
            </a:r>
            <a:r>
              <a:rPr lang="en-US"/>
              <a:t>?</a:t>
            </a:r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Beware when copying and pasting quotation marks between Office applications </a:t>
            </a:r>
            <a:r>
              <a:rPr lang="ro-RO">
                <a:solidFill>
                  <a:schemeClr val="accent1"/>
                </a:solidFill>
              </a:rPr>
              <a:t>such as PowerPoint or Word </a:t>
            </a:r>
            <a:r>
              <a:rPr lang="en-US">
                <a:solidFill>
                  <a:schemeClr val="accent1"/>
                </a:solidFill>
              </a:rPr>
              <a:t>and </a:t>
            </a:r>
            <a:r>
              <a:rPr lang="ro-RO">
                <a:solidFill>
                  <a:schemeClr val="accent1"/>
                </a:solidFill>
              </a:rPr>
              <a:t>VSCode!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ro-RO">
                <a:solidFill>
                  <a:schemeClr val="accent1"/>
                </a:solidFill>
              </a:rPr>
              <a:t>In Office applications, q</a:t>
            </a:r>
            <a:r>
              <a:rPr lang="en-US" err="1">
                <a:solidFill>
                  <a:schemeClr val="accent1"/>
                </a:solidFill>
              </a:rPr>
              <a:t>uotation</a:t>
            </a:r>
            <a:r>
              <a:rPr lang="en-US">
                <a:solidFill>
                  <a:schemeClr val="accent1"/>
                </a:solidFill>
              </a:rPr>
              <a:t> marks are </a:t>
            </a:r>
            <a:r>
              <a:rPr lang="ro-RO">
                <a:solidFill>
                  <a:schemeClr val="accent1"/>
                </a:solidFill>
              </a:rPr>
              <a:t>by default</a:t>
            </a:r>
            <a:r>
              <a:rPr lang="en-US">
                <a:solidFill>
                  <a:schemeClr val="accent1"/>
                </a:solidFill>
              </a:rPr>
              <a:t> replaced with prettier symbols</a:t>
            </a:r>
            <a:r>
              <a:rPr lang="ro-RO">
                <a:solidFill>
                  <a:schemeClr val="accent1"/>
                </a:solidFill>
              </a:rPr>
              <a:t>. They </a:t>
            </a:r>
            <a:r>
              <a:rPr lang="en-US">
                <a:solidFill>
                  <a:schemeClr val="accent1"/>
                </a:solidFill>
              </a:rPr>
              <a:t>look similar, but do not have the same meaning in Java.</a:t>
            </a:r>
          </a:p>
          <a:p>
            <a:pPr lvl="1"/>
            <a:r>
              <a:rPr lang="en-US" b="1">
                <a:solidFill>
                  <a:schemeClr val="accent1"/>
                </a:solidFill>
              </a:rPr>
              <a:t> </a:t>
            </a:r>
            <a:r>
              <a:rPr lang="en-US" sz="4400" b="1" baseline="-6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and</a:t>
            </a:r>
            <a:r>
              <a:rPr lang="en-US"/>
              <a:t> </a:t>
            </a:r>
            <a:r>
              <a:rPr lang="en-US" sz="4400" b="1" baseline="-6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are not the same as </a:t>
            </a:r>
            <a:r>
              <a:rPr lang="en-US" sz="4400" b="1" baseline="-600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 lang="en-US" b="1" baseline="-600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0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>
            <a:normAutofit/>
          </a:bodyPr>
          <a:lstStyle/>
          <a:p>
            <a:r>
              <a:rPr lang="en-US"/>
              <a:t>What happens if you want to print a string containing a quotation mark to the console?</a:t>
            </a:r>
          </a:p>
          <a:p>
            <a:r>
              <a:rPr lang="en-US"/>
              <a:t>Try adapting your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/>
              <a:t> program to also print the following:</a:t>
            </a:r>
            <a:br>
              <a:rPr lang="en-US"/>
            </a:b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said "hello"</a:t>
            </a:r>
          </a:p>
          <a:p>
            <a:r>
              <a:rPr lang="en-US"/>
              <a:t>We </a:t>
            </a:r>
            <a:r>
              <a:rPr lang="en-US" b="1">
                <a:solidFill>
                  <a:schemeClr val="accent2"/>
                </a:solidFill>
              </a:rPr>
              <a:t>escape</a:t>
            </a:r>
            <a:r>
              <a:rPr lang="en-US"/>
              <a:t> the quotation symbol with a backslash (‘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/>
              <a:t>’)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What if you want to display the backslash symbol?</a:t>
            </a:r>
          </a:p>
          <a:p>
            <a:endParaRPr lang="en-US"/>
          </a:p>
          <a:p>
            <a:r>
              <a:rPr lang="en-US"/>
              <a:t>Complete description of escape sequences:</a:t>
            </a:r>
          </a:p>
          <a:p>
            <a:pPr marL="914400" lvl="2" indent="0">
              <a:buNone/>
            </a:pPr>
            <a:r>
              <a:rPr lang="en-US" sz="1800">
                <a:hlinkClick r:id="rId3"/>
              </a:rPr>
              <a:t>http://docs.oracle.com/javase/tutorial/java/data/characters.html</a:t>
            </a:r>
            <a:endParaRPr lang="en-US" sz="1800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8344" y="4217406"/>
          <a:ext cx="8628742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8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 said \"hello\""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said "hello"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18343" y="5197184"/>
          <a:ext cx="8628743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8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 said \\hello\\"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said \hello\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/>
              <a:t> project contains “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/>
              <a:t>” within one or more statements.</a:t>
            </a:r>
          </a:p>
          <a:p>
            <a:r>
              <a:rPr lang="en-US"/>
              <a:t>Soon you’ll understand every part of this, but for now it is another “magical incantation” that can be used to display a string on the console.</a:t>
            </a:r>
          </a:p>
          <a:p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/>
              <a:t>Prints a single empty line</a:t>
            </a:r>
          </a:p>
          <a:p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("Hello, world!");</a:t>
            </a:r>
          </a:p>
          <a:p>
            <a:pPr lvl="1"/>
            <a:r>
              <a:rPr lang="en-US"/>
              <a:t>Prints a line containing the text “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84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versus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/>
              <a:t> actually does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Prints a string to the console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Advances to the next line</a:t>
            </a:r>
          </a:p>
          <a:p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/>
              <a:t> only does (1)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50" y="3963194"/>
          <a:ext cx="5958221" cy="981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 World!"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"\</a:t>
                      </a:r>
                      <a:r>
                        <a:rPr lang="en-US" sz="1600" b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tAnd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now ...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"Let's</a:t>
                      </a:r>
                      <a:r>
                        <a:rPr lang="en-US" sz="1600" b="0" baseline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 coding.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86971" y="3963194"/>
          <a:ext cx="3662029" cy="981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World!</a:t>
                      </a:r>
                      <a:r>
                        <a:rPr lang="en-US" sz="16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And now ...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Let's start coding.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Wingdings" panose="05000000000000000000" pitchFamily="2" charset="2"/>
              </a:rPr>
              <a:t>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versus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/>
              <a:t>(3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does the following code cause to be displayed in the console?</a:t>
            </a:r>
            <a:br>
              <a:rPr lang="en-US"/>
            </a:br>
            <a:endParaRPr lang="en-US"/>
          </a:p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cs typeface="Consolas" panose="020B0609020204030204" pitchFamily="49" charset="0"/>
              </a:rPr>
              <a:t>Use </a:t>
            </a:r>
            <a:r>
              <a:rPr lang="ro-RO">
                <a:cs typeface="Consolas" panose="020B0609020204030204" pitchFamily="49" charset="0"/>
              </a:rPr>
              <a:t>VSCode</a:t>
            </a:r>
            <a:r>
              <a:rPr lang="en-US">
                <a:cs typeface="Consolas" panose="020B0609020204030204" pitchFamily="49" charset="0"/>
              </a:rPr>
              <a:t> to </a:t>
            </a:r>
            <a:r>
              <a:rPr lang="ro-RO">
                <a:cs typeface="Consolas" panose="020B0609020204030204" pitchFamily="49" charset="0"/>
              </a:rPr>
              <a:t>write and run this code and find </a:t>
            </a:r>
            <a:r>
              <a:rPr lang="en-US">
                <a:cs typeface="Consolas" panose="020B0609020204030204" pitchFamily="49" charset="0"/>
              </a:rPr>
              <a:t>your answer.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2431" y="2708568"/>
          <a:ext cx="5920121" cy="1477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"To be 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"or not to be.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"That is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"the question.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"This is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lang="en-US" sz="1600" b="1" err="1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for the whole family!</a:t>
                      </a:r>
                      <a:r>
                        <a:rPr lang="en-US" sz="1600" b="0" kern="1200">
                          <a:solidFill>
                            <a:srgbClr val="003399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82552" y="2714935"/>
          <a:ext cx="5057214" cy="1475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 be or not to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be.That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isthe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question.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for the whole family!</a:t>
                      </a: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6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288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66DCBC4584F46997B7279051710B3" ma:contentTypeVersion="11" ma:contentTypeDescription="Create a new document." ma:contentTypeScope="" ma:versionID="b4e2f31517703de0619e2270e4ba10e6">
  <xsd:schema xmlns:xsd="http://www.w3.org/2001/XMLSchema" xmlns:xs="http://www.w3.org/2001/XMLSchema" xmlns:p="http://schemas.microsoft.com/office/2006/metadata/properties" xmlns:ns2="3c03b7c6-a07e-4c89-93c3-0940eb7372a2" xmlns:ns3="1ef88ef3-b4ce-4877-a0a5-4f2dcaca9ca7" targetNamespace="http://schemas.microsoft.com/office/2006/metadata/properties" ma:root="true" ma:fieldsID="bf2750b0ec5cb393400b10a065bc1213" ns2:_="" ns3:_="">
    <xsd:import namespace="3c03b7c6-a07e-4c89-93c3-0940eb7372a2"/>
    <xsd:import namespace="1ef88ef3-b4ce-4877-a0a5-4f2dcaca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3b7c6-a07e-4c89-93c3-0940eb737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8ef3-b4ce-4877-a0a5-4f2dcaca9ca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7a08849-f425-42c3-956f-99162a9c7847}" ma:internalName="TaxCatchAll" ma:showField="CatchAllData" ma:web="1ef88ef3-b4ce-4877-a0a5-4f2dcaca9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5BB03-1193-47D9-A52A-3C8A2BCB31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BF7EF9-178D-4A73-BB7D-023A24A3D9B7}">
  <ds:schemaRefs>
    <ds:schemaRef ds:uri="1ef88ef3-b4ce-4877-a0a5-4f2dcaca9ca7"/>
    <ds:schemaRef ds:uri="3c03b7c6-a07e-4c89-93c3-0940eb7372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4904</Words>
  <Application>Microsoft Office PowerPoint</Application>
  <PresentationFormat>Widescreen</PresentationFormat>
  <Paragraphs>725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Wingdings</vt:lpstr>
      <vt:lpstr>Office Theme</vt:lpstr>
      <vt:lpstr>Java Basics</vt:lpstr>
      <vt:lpstr>PowerPoint Presentation</vt:lpstr>
      <vt:lpstr>Anatomy of a Java Source File</vt:lpstr>
      <vt:lpstr> Stand-up break</vt:lpstr>
      <vt:lpstr>String literals</vt:lpstr>
      <vt:lpstr>Escape sequences</vt:lpstr>
      <vt:lpstr>System.out.println</vt:lpstr>
      <vt:lpstr>print versus println</vt:lpstr>
      <vt:lpstr> print versus println (3 minutes)</vt:lpstr>
      <vt:lpstr>Identifiers and keywords</vt:lpstr>
      <vt:lpstr> Legal or illegal? (2 minutes)</vt:lpstr>
      <vt:lpstr>Readability</vt:lpstr>
      <vt:lpstr>Comments</vt:lpstr>
      <vt:lpstr>Java Variables</vt:lpstr>
      <vt:lpstr>Variables declaration and assignment</vt:lpstr>
      <vt:lpstr>Variables declaration and assignment</vt:lpstr>
      <vt:lpstr>Assignment Operators</vt:lpstr>
      <vt:lpstr>Unary Operators</vt:lpstr>
      <vt:lpstr>Typecasting operator</vt:lpstr>
      <vt:lpstr>Strings in expressions</vt:lpstr>
      <vt:lpstr> Brain Teasers Break</vt:lpstr>
      <vt:lpstr>Objects</vt:lpstr>
      <vt:lpstr>Classes</vt:lpstr>
      <vt:lpstr>Understanding objects</vt:lpstr>
      <vt:lpstr>Constructors</vt:lpstr>
      <vt:lpstr>Calling a constructor</vt:lpstr>
      <vt:lpstr>We have the object, how can we use it?</vt:lpstr>
      <vt:lpstr>Scanner … What is it? What can it do?</vt:lpstr>
      <vt:lpstr>Packages</vt:lpstr>
      <vt:lpstr>Using packages</vt:lpstr>
      <vt:lpstr> Fun with Scanners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 Teodorescu</dc:creator>
  <cp:lastModifiedBy>Florin Teodorescu</cp:lastModifiedBy>
  <cp:revision>1</cp:revision>
  <cp:lastPrinted>2019-09-06T03:07:45Z</cp:lastPrinted>
  <dcterms:created xsi:type="dcterms:W3CDTF">2019-09-05T23:06:48Z</dcterms:created>
  <dcterms:modified xsi:type="dcterms:W3CDTF">2023-07-25T12:24:33Z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florint@microsoft.com</vt:lpwstr>
  </property>
  <property fmtid="{D5CDD505-2E9C-101B-9397-08002B2CF9AE}" pid="5" name="MSIP_Label_f42aa342-8706-4288-bd11-ebb85995028c_SetDate">
    <vt:lpwstr>2019-09-06T03:40:04.1503152Z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89d85c09-3c8e-4fb2-b358-8ba475c94d35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