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09" r:id="rId4"/>
  </p:sldMasterIdLst>
  <p:notesMasterIdLst>
    <p:notesMasterId r:id="rId18"/>
  </p:notesMasterIdLst>
  <p:handoutMasterIdLst>
    <p:handoutMasterId r:id="rId19"/>
  </p:handoutMasterIdLst>
  <p:sldIdLst>
    <p:sldId id="286" r:id="rId5"/>
    <p:sldId id="300" r:id="rId6"/>
    <p:sldId id="289" r:id="rId7"/>
    <p:sldId id="299" r:id="rId8"/>
    <p:sldId id="290" r:id="rId9"/>
    <p:sldId id="301" r:id="rId10"/>
    <p:sldId id="293" r:id="rId11"/>
    <p:sldId id="291" r:id="rId12"/>
    <p:sldId id="296" r:id="rId13"/>
    <p:sldId id="297" r:id="rId14"/>
    <p:sldId id="304" r:id="rId15"/>
    <p:sldId id="305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Catrina Hodges" initials="CH" lastIdx="1" clrIdx="2">
    <p:extLst>
      <p:ext uri="{19B8F6BF-5375-455C-9EA6-DF929625EA0E}">
        <p15:presenceInfo xmlns:p15="http://schemas.microsoft.com/office/powerpoint/2012/main" userId="128ca95c98c555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117EA7"/>
    <a:srgbClr val="D24726"/>
    <a:srgbClr val="404040"/>
    <a:srgbClr val="FF9B45"/>
    <a:srgbClr val="DD462F"/>
    <a:srgbClr val="F8CFB6"/>
    <a:srgbClr val="F8CAB6"/>
    <a:srgbClr val="9239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837991-775D-4DFB-A124-A250DAC996BA}" type="doc">
      <dgm:prSet loTypeId="urn:microsoft.com/office/officeart/2005/8/layout/chevron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2CB0DB5E-4B25-4517-BCD0-E1E553AD2894}">
      <dgm:prSet phldrT="[Text]"/>
      <dgm:spPr/>
      <dgm:t>
        <a:bodyPr/>
        <a:lstStyle/>
        <a:p>
          <a:r>
            <a:rPr lang="en-AU" dirty="0"/>
            <a:t>1</a:t>
          </a:r>
        </a:p>
      </dgm:t>
    </dgm:pt>
    <dgm:pt modelId="{22AE729A-89E4-4EA5-9912-769991FAFBA0}" type="parTrans" cxnId="{A3677C13-777F-4D7A-AD04-603BC789CBB4}">
      <dgm:prSet/>
      <dgm:spPr/>
      <dgm:t>
        <a:bodyPr/>
        <a:lstStyle/>
        <a:p>
          <a:endParaRPr lang="en-AU"/>
        </a:p>
      </dgm:t>
    </dgm:pt>
    <dgm:pt modelId="{7633CF3F-EF60-4DA4-AD90-F43EE2EFD1E0}" type="sibTrans" cxnId="{A3677C13-777F-4D7A-AD04-603BC789CBB4}">
      <dgm:prSet/>
      <dgm:spPr/>
      <dgm:t>
        <a:bodyPr/>
        <a:lstStyle/>
        <a:p>
          <a:endParaRPr lang="en-AU"/>
        </a:p>
      </dgm:t>
    </dgm:pt>
    <dgm:pt modelId="{949CF522-8157-4A4C-BC92-994CE91AAF5F}">
      <dgm:prSet phldrT="[Text]"/>
      <dgm:spPr/>
      <dgm:t>
        <a:bodyPr/>
        <a:lstStyle/>
        <a:p>
          <a:r>
            <a:rPr lang="en-AU" dirty="0"/>
            <a:t>PROJECT CONTEXT</a:t>
          </a:r>
        </a:p>
      </dgm:t>
    </dgm:pt>
    <dgm:pt modelId="{BBB02C52-5995-49FA-90E1-BA2E3473433E}" type="parTrans" cxnId="{1D87A2F7-E2A7-4604-A079-1B689EF96BEE}">
      <dgm:prSet/>
      <dgm:spPr/>
      <dgm:t>
        <a:bodyPr/>
        <a:lstStyle/>
        <a:p>
          <a:endParaRPr lang="en-AU"/>
        </a:p>
      </dgm:t>
    </dgm:pt>
    <dgm:pt modelId="{E5981C92-77FE-43D3-AA42-E6D260316938}" type="sibTrans" cxnId="{1D87A2F7-E2A7-4604-A079-1B689EF96BEE}">
      <dgm:prSet/>
      <dgm:spPr/>
      <dgm:t>
        <a:bodyPr/>
        <a:lstStyle/>
        <a:p>
          <a:endParaRPr lang="en-AU"/>
        </a:p>
      </dgm:t>
    </dgm:pt>
    <dgm:pt modelId="{800847E6-AC34-4F5F-8F0D-AC53376B7D7B}">
      <dgm:prSet phldrT="[Text]"/>
      <dgm:spPr/>
      <dgm:t>
        <a:bodyPr/>
        <a:lstStyle/>
        <a:p>
          <a:r>
            <a:rPr lang="en-AU" dirty="0"/>
            <a:t>2</a:t>
          </a:r>
        </a:p>
      </dgm:t>
    </dgm:pt>
    <dgm:pt modelId="{5414F1A2-5AB6-4569-8FB7-258AB7493763}" type="parTrans" cxnId="{22BEB985-C357-475B-AAF0-BBDD357ABEDF}">
      <dgm:prSet/>
      <dgm:spPr/>
      <dgm:t>
        <a:bodyPr/>
        <a:lstStyle/>
        <a:p>
          <a:endParaRPr lang="en-AU"/>
        </a:p>
      </dgm:t>
    </dgm:pt>
    <dgm:pt modelId="{CCE678D4-F3F7-42BB-80F1-029125821317}" type="sibTrans" cxnId="{22BEB985-C357-475B-AAF0-BBDD357ABEDF}">
      <dgm:prSet/>
      <dgm:spPr/>
      <dgm:t>
        <a:bodyPr/>
        <a:lstStyle/>
        <a:p>
          <a:endParaRPr lang="en-AU"/>
        </a:p>
      </dgm:t>
    </dgm:pt>
    <dgm:pt modelId="{FFC9180C-6954-47AE-BA5C-8612163D975B}">
      <dgm:prSet phldrT="[Text]"/>
      <dgm:spPr/>
      <dgm:t>
        <a:bodyPr/>
        <a:lstStyle/>
        <a:p>
          <a:r>
            <a:rPr lang="en-AU" dirty="0"/>
            <a:t>BUSINESS QUESTION</a:t>
          </a:r>
        </a:p>
      </dgm:t>
    </dgm:pt>
    <dgm:pt modelId="{FCAB30C3-2F08-4908-B50B-CED349BE951B}" type="parTrans" cxnId="{D0BFED84-ADA8-4AF6-8CC4-505ACF7654A2}">
      <dgm:prSet/>
      <dgm:spPr/>
      <dgm:t>
        <a:bodyPr/>
        <a:lstStyle/>
        <a:p>
          <a:endParaRPr lang="en-AU"/>
        </a:p>
      </dgm:t>
    </dgm:pt>
    <dgm:pt modelId="{05B870CB-AC2E-41A9-A762-D6721C56D024}" type="sibTrans" cxnId="{D0BFED84-ADA8-4AF6-8CC4-505ACF7654A2}">
      <dgm:prSet/>
      <dgm:spPr/>
      <dgm:t>
        <a:bodyPr/>
        <a:lstStyle/>
        <a:p>
          <a:endParaRPr lang="en-AU"/>
        </a:p>
      </dgm:t>
    </dgm:pt>
    <dgm:pt modelId="{B01E19F6-5D90-467D-8CA8-D633BDAB4AE0}">
      <dgm:prSet phldrT="[Text]"/>
      <dgm:spPr/>
      <dgm:t>
        <a:bodyPr/>
        <a:lstStyle/>
        <a:p>
          <a:r>
            <a:rPr lang="en-AU" dirty="0"/>
            <a:t>3</a:t>
          </a:r>
        </a:p>
      </dgm:t>
    </dgm:pt>
    <dgm:pt modelId="{8BFAAFBF-9A8B-41F8-834C-A894838ACF19}" type="parTrans" cxnId="{C78128DA-6BD5-4CAB-B920-DBA3C7B44E97}">
      <dgm:prSet/>
      <dgm:spPr/>
      <dgm:t>
        <a:bodyPr/>
        <a:lstStyle/>
        <a:p>
          <a:endParaRPr lang="en-AU"/>
        </a:p>
      </dgm:t>
    </dgm:pt>
    <dgm:pt modelId="{54DBE6A9-7F06-4A4D-939F-210E9E799C15}" type="sibTrans" cxnId="{C78128DA-6BD5-4CAB-B920-DBA3C7B44E97}">
      <dgm:prSet/>
      <dgm:spPr/>
      <dgm:t>
        <a:bodyPr/>
        <a:lstStyle/>
        <a:p>
          <a:endParaRPr lang="en-AU"/>
        </a:p>
      </dgm:t>
    </dgm:pt>
    <dgm:pt modelId="{62071CC7-4CCD-4B6B-BDDA-3E23AD21E9F0}">
      <dgm:prSet phldrT="[Text]"/>
      <dgm:spPr/>
      <dgm:t>
        <a:bodyPr/>
        <a:lstStyle/>
        <a:p>
          <a:r>
            <a:rPr lang="en-AU" dirty="0"/>
            <a:t>DATA ANALYSIS</a:t>
          </a:r>
        </a:p>
      </dgm:t>
    </dgm:pt>
    <dgm:pt modelId="{053AB19B-8E0E-4767-A62F-E619B349FF9F}" type="sibTrans" cxnId="{B239EE58-7AE3-4ECC-9D71-7B30441A3FEE}">
      <dgm:prSet/>
      <dgm:spPr/>
      <dgm:t>
        <a:bodyPr/>
        <a:lstStyle/>
        <a:p>
          <a:endParaRPr lang="en-AU"/>
        </a:p>
      </dgm:t>
    </dgm:pt>
    <dgm:pt modelId="{12181083-4D85-4B7F-AA28-7C5BB7FBB9EE}" type="parTrans" cxnId="{B239EE58-7AE3-4ECC-9D71-7B30441A3FEE}">
      <dgm:prSet/>
      <dgm:spPr/>
      <dgm:t>
        <a:bodyPr/>
        <a:lstStyle/>
        <a:p>
          <a:endParaRPr lang="en-AU"/>
        </a:p>
      </dgm:t>
    </dgm:pt>
    <dgm:pt modelId="{FB4C4F77-94CF-4C4D-BE20-53385027F4F5}" type="pres">
      <dgm:prSet presAssocID="{9B837991-775D-4DFB-A124-A250DAC996BA}" presName="linearFlow" presStyleCnt="0">
        <dgm:presLayoutVars>
          <dgm:dir/>
          <dgm:animLvl val="lvl"/>
          <dgm:resizeHandles val="exact"/>
        </dgm:presLayoutVars>
      </dgm:prSet>
      <dgm:spPr/>
    </dgm:pt>
    <dgm:pt modelId="{4A06A49A-4434-4E94-B9E3-5740E4FAF6BC}" type="pres">
      <dgm:prSet presAssocID="{2CB0DB5E-4B25-4517-BCD0-E1E553AD2894}" presName="composite" presStyleCnt="0"/>
      <dgm:spPr/>
    </dgm:pt>
    <dgm:pt modelId="{137D2373-1E34-4052-A079-5E23DE39D93E}" type="pres">
      <dgm:prSet presAssocID="{2CB0DB5E-4B25-4517-BCD0-E1E553AD289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ED5DCB9-E187-4F1B-91AA-016D10E19036}" type="pres">
      <dgm:prSet presAssocID="{2CB0DB5E-4B25-4517-BCD0-E1E553AD2894}" presName="descendantText" presStyleLbl="alignAcc1" presStyleIdx="0" presStyleCnt="3">
        <dgm:presLayoutVars>
          <dgm:bulletEnabled val="1"/>
        </dgm:presLayoutVars>
      </dgm:prSet>
      <dgm:spPr/>
    </dgm:pt>
    <dgm:pt modelId="{A29BDF9C-1F16-47B6-89B2-0FB880D55B35}" type="pres">
      <dgm:prSet presAssocID="{7633CF3F-EF60-4DA4-AD90-F43EE2EFD1E0}" presName="sp" presStyleCnt="0"/>
      <dgm:spPr/>
    </dgm:pt>
    <dgm:pt modelId="{D15E70B8-758A-4087-BE9A-20E0FFF05DA6}" type="pres">
      <dgm:prSet presAssocID="{800847E6-AC34-4F5F-8F0D-AC53376B7D7B}" presName="composite" presStyleCnt="0"/>
      <dgm:spPr/>
    </dgm:pt>
    <dgm:pt modelId="{FA720A9B-19E1-4B40-8C54-1DE5D13B7C9B}" type="pres">
      <dgm:prSet presAssocID="{800847E6-AC34-4F5F-8F0D-AC53376B7D7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5339A98-E81E-41F4-ADEF-4121F0F719AC}" type="pres">
      <dgm:prSet presAssocID="{800847E6-AC34-4F5F-8F0D-AC53376B7D7B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D391983D-B358-4D33-9C20-B6D929186008}" type="pres">
      <dgm:prSet presAssocID="{CCE678D4-F3F7-42BB-80F1-029125821317}" presName="sp" presStyleCnt="0"/>
      <dgm:spPr/>
    </dgm:pt>
    <dgm:pt modelId="{A0F5A98B-336F-4B33-A720-871EE68B81F3}" type="pres">
      <dgm:prSet presAssocID="{B01E19F6-5D90-467D-8CA8-D633BDAB4AE0}" presName="composite" presStyleCnt="0"/>
      <dgm:spPr/>
    </dgm:pt>
    <dgm:pt modelId="{7CA04BFC-441F-425D-B54E-100B9B6E20D5}" type="pres">
      <dgm:prSet presAssocID="{B01E19F6-5D90-467D-8CA8-D633BDAB4AE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3BC8B22-6E1D-4EEC-928C-9E622D89694A}" type="pres">
      <dgm:prSet presAssocID="{B01E19F6-5D90-467D-8CA8-D633BDAB4AE0}" presName="descendantText" presStyleLbl="alignAcc1" presStyleIdx="2" presStyleCnt="3" custLinFactNeighborY="0">
        <dgm:presLayoutVars>
          <dgm:bulletEnabled val="1"/>
        </dgm:presLayoutVars>
      </dgm:prSet>
      <dgm:spPr/>
    </dgm:pt>
  </dgm:ptLst>
  <dgm:cxnLst>
    <dgm:cxn modelId="{E1F45200-8922-4760-8156-4A51971E708C}" type="presOf" srcId="{949CF522-8157-4A4C-BC92-994CE91AAF5F}" destId="{8ED5DCB9-E187-4F1B-91AA-016D10E19036}" srcOrd="0" destOrd="0" presId="urn:microsoft.com/office/officeart/2005/8/layout/chevron2"/>
    <dgm:cxn modelId="{A3677C13-777F-4D7A-AD04-603BC789CBB4}" srcId="{9B837991-775D-4DFB-A124-A250DAC996BA}" destId="{2CB0DB5E-4B25-4517-BCD0-E1E553AD2894}" srcOrd="0" destOrd="0" parTransId="{22AE729A-89E4-4EA5-9912-769991FAFBA0}" sibTransId="{7633CF3F-EF60-4DA4-AD90-F43EE2EFD1E0}"/>
    <dgm:cxn modelId="{B18B1863-4209-4EE3-9ABD-08144DD6584A}" type="presOf" srcId="{800847E6-AC34-4F5F-8F0D-AC53376B7D7B}" destId="{FA720A9B-19E1-4B40-8C54-1DE5D13B7C9B}" srcOrd="0" destOrd="0" presId="urn:microsoft.com/office/officeart/2005/8/layout/chevron2"/>
    <dgm:cxn modelId="{B239EE58-7AE3-4ECC-9D71-7B30441A3FEE}" srcId="{B01E19F6-5D90-467D-8CA8-D633BDAB4AE0}" destId="{62071CC7-4CCD-4B6B-BDDA-3E23AD21E9F0}" srcOrd="0" destOrd="0" parTransId="{12181083-4D85-4B7F-AA28-7C5BB7FBB9EE}" sibTransId="{053AB19B-8E0E-4767-A62F-E619B349FF9F}"/>
    <dgm:cxn modelId="{18A84C7F-5E76-49DC-B622-BE57B2622682}" type="presOf" srcId="{2CB0DB5E-4B25-4517-BCD0-E1E553AD2894}" destId="{137D2373-1E34-4052-A079-5E23DE39D93E}" srcOrd="0" destOrd="0" presId="urn:microsoft.com/office/officeart/2005/8/layout/chevron2"/>
    <dgm:cxn modelId="{D0BFED84-ADA8-4AF6-8CC4-505ACF7654A2}" srcId="{800847E6-AC34-4F5F-8F0D-AC53376B7D7B}" destId="{FFC9180C-6954-47AE-BA5C-8612163D975B}" srcOrd="0" destOrd="0" parTransId="{FCAB30C3-2F08-4908-B50B-CED349BE951B}" sibTransId="{05B870CB-AC2E-41A9-A762-D6721C56D024}"/>
    <dgm:cxn modelId="{22BEB985-C357-475B-AAF0-BBDD357ABEDF}" srcId="{9B837991-775D-4DFB-A124-A250DAC996BA}" destId="{800847E6-AC34-4F5F-8F0D-AC53376B7D7B}" srcOrd="1" destOrd="0" parTransId="{5414F1A2-5AB6-4569-8FB7-258AB7493763}" sibTransId="{CCE678D4-F3F7-42BB-80F1-029125821317}"/>
    <dgm:cxn modelId="{1BA6FE92-82C4-485F-B010-FA591C16532A}" type="presOf" srcId="{9B837991-775D-4DFB-A124-A250DAC996BA}" destId="{FB4C4F77-94CF-4C4D-BE20-53385027F4F5}" srcOrd="0" destOrd="0" presId="urn:microsoft.com/office/officeart/2005/8/layout/chevron2"/>
    <dgm:cxn modelId="{E72542BD-EB21-45D7-A833-EDBF018D3063}" type="presOf" srcId="{B01E19F6-5D90-467D-8CA8-D633BDAB4AE0}" destId="{7CA04BFC-441F-425D-B54E-100B9B6E20D5}" srcOrd="0" destOrd="0" presId="urn:microsoft.com/office/officeart/2005/8/layout/chevron2"/>
    <dgm:cxn modelId="{C78128DA-6BD5-4CAB-B920-DBA3C7B44E97}" srcId="{9B837991-775D-4DFB-A124-A250DAC996BA}" destId="{B01E19F6-5D90-467D-8CA8-D633BDAB4AE0}" srcOrd="2" destOrd="0" parTransId="{8BFAAFBF-9A8B-41F8-834C-A894838ACF19}" sibTransId="{54DBE6A9-7F06-4A4D-939F-210E9E799C15}"/>
    <dgm:cxn modelId="{6F78A7DF-AFAD-4805-BC7B-FD0EAEFA1B58}" type="presOf" srcId="{FFC9180C-6954-47AE-BA5C-8612163D975B}" destId="{A5339A98-E81E-41F4-ADEF-4121F0F719AC}" srcOrd="0" destOrd="0" presId="urn:microsoft.com/office/officeart/2005/8/layout/chevron2"/>
    <dgm:cxn modelId="{554AA6EE-4B5E-44C4-A6AF-2058B361C240}" type="presOf" srcId="{62071CC7-4CCD-4B6B-BDDA-3E23AD21E9F0}" destId="{83BC8B22-6E1D-4EEC-928C-9E622D89694A}" srcOrd="0" destOrd="0" presId="urn:microsoft.com/office/officeart/2005/8/layout/chevron2"/>
    <dgm:cxn modelId="{1D87A2F7-E2A7-4604-A079-1B689EF96BEE}" srcId="{2CB0DB5E-4B25-4517-BCD0-E1E553AD2894}" destId="{949CF522-8157-4A4C-BC92-994CE91AAF5F}" srcOrd="0" destOrd="0" parTransId="{BBB02C52-5995-49FA-90E1-BA2E3473433E}" sibTransId="{E5981C92-77FE-43D3-AA42-E6D260316938}"/>
    <dgm:cxn modelId="{A4486A08-AEF9-4A21-9ECF-612A022582E9}" type="presParOf" srcId="{FB4C4F77-94CF-4C4D-BE20-53385027F4F5}" destId="{4A06A49A-4434-4E94-B9E3-5740E4FAF6BC}" srcOrd="0" destOrd="0" presId="urn:microsoft.com/office/officeart/2005/8/layout/chevron2"/>
    <dgm:cxn modelId="{73BBF384-1A90-431A-9E14-9182C83078AA}" type="presParOf" srcId="{4A06A49A-4434-4E94-B9E3-5740E4FAF6BC}" destId="{137D2373-1E34-4052-A079-5E23DE39D93E}" srcOrd="0" destOrd="0" presId="urn:microsoft.com/office/officeart/2005/8/layout/chevron2"/>
    <dgm:cxn modelId="{7601FABE-5674-4D0C-A522-EBE9471DB9B1}" type="presParOf" srcId="{4A06A49A-4434-4E94-B9E3-5740E4FAF6BC}" destId="{8ED5DCB9-E187-4F1B-91AA-016D10E19036}" srcOrd="1" destOrd="0" presId="urn:microsoft.com/office/officeart/2005/8/layout/chevron2"/>
    <dgm:cxn modelId="{B4949605-A6D9-4A78-B760-7CFB852AEB79}" type="presParOf" srcId="{FB4C4F77-94CF-4C4D-BE20-53385027F4F5}" destId="{A29BDF9C-1F16-47B6-89B2-0FB880D55B35}" srcOrd="1" destOrd="0" presId="urn:microsoft.com/office/officeart/2005/8/layout/chevron2"/>
    <dgm:cxn modelId="{810B4F93-C8A0-4FB5-B964-7EB7181862C1}" type="presParOf" srcId="{FB4C4F77-94CF-4C4D-BE20-53385027F4F5}" destId="{D15E70B8-758A-4087-BE9A-20E0FFF05DA6}" srcOrd="2" destOrd="0" presId="urn:microsoft.com/office/officeart/2005/8/layout/chevron2"/>
    <dgm:cxn modelId="{6D94D4D9-25E0-4E9F-BD88-CE0A25EE17C3}" type="presParOf" srcId="{D15E70B8-758A-4087-BE9A-20E0FFF05DA6}" destId="{FA720A9B-19E1-4B40-8C54-1DE5D13B7C9B}" srcOrd="0" destOrd="0" presId="urn:microsoft.com/office/officeart/2005/8/layout/chevron2"/>
    <dgm:cxn modelId="{996638BD-BBF3-46F0-8ACB-D8C097E0D6E1}" type="presParOf" srcId="{D15E70B8-758A-4087-BE9A-20E0FFF05DA6}" destId="{A5339A98-E81E-41F4-ADEF-4121F0F719AC}" srcOrd="1" destOrd="0" presId="urn:microsoft.com/office/officeart/2005/8/layout/chevron2"/>
    <dgm:cxn modelId="{A5EA9773-76E8-4188-8A8D-0D4663D86F34}" type="presParOf" srcId="{FB4C4F77-94CF-4C4D-BE20-53385027F4F5}" destId="{D391983D-B358-4D33-9C20-B6D929186008}" srcOrd="3" destOrd="0" presId="urn:microsoft.com/office/officeart/2005/8/layout/chevron2"/>
    <dgm:cxn modelId="{7995F075-A1D9-48CB-B681-8314C4EEDA77}" type="presParOf" srcId="{FB4C4F77-94CF-4C4D-BE20-53385027F4F5}" destId="{A0F5A98B-336F-4B33-A720-871EE68B81F3}" srcOrd="4" destOrd="0" presId="urn:microsoft.com/office/officeart/2005/8/layout/chevron2"/>
    <dgm:cxn modelId="{110E4CE7-2120-44C0-89A4-1389552EFE33}" type="presParOf" srcId="{A0F5A98B-336F-4B33-A720-871EE68B81F3}" destId="{7CA04BFC-441F-425D-B54E-100B9B6E20D5}" srcOrd="0" destOrd="0" presId="urn:microsoft.com/office/officeart/2005/8/layout/chevron2"/>
    <dgm:cxn modelId="{F08D359F-8725-4188-8A6D-FFE28020E9CC}" type="presParOf" srcId="{A0F5A98B-336F-4B33-A720-871EE68B81F3}" destId="{83BC8B22-6E1D-4EEC-928C-9E622D89694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152A89-74E5-4E9C-91B7-54BDBD67D4D6}" type="doc">
      <dgm:prSet loTypeId="urn:microsoft.com/office/officeart/2005/8/layout/chevron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555924F-0355-42DB-B834-96F2A8BE4306}">
      <dgm:prSet phldrT="[Text]"/>
      <dgm:spPr/>
      <dgm:t>
        <a:bodyPr/>
        <a:lstStyle/>
        <a:p>
          <a:r>
            <a:rPr lang="en-AU" dirty="0"/>
            <a:t>4</a:t>
          </a:r>
        </a:p>
      </dgm:t>
    </dgm:pt>
    <dgm:pt modelId="{33921EE6-D8CC-4D92-A62B-35E5545F7AC4}" type="parTrans" cxnId="{F2E8FF8A-6CCC-4539-B5D1-61551212B926}">
      <dgm:prSet/>
      <dgm:spPr/>
      <dgm:t>
        <a:bodyPr/>
        <a:lstStyle/>
        <a:p>
          <a:endParaRPr lang="en-AU"/>
        </a:p>
      </dgm:t>
    </dgm:pt>
    <dgm:pt modelId="{2ABD8700-45AD-4432-8F18-BC26418203B5}" type="sibTrans" cxnId="{F2E8FF8A-6CCC-4539-B5D1-61551212B926}">
      <dgm:prSet/>
      <dgm:spPr/>
      <dgm:t>
        <a:bodyPr/>
        <a:lstStyle/>
        <a:p>
          <a:endParaRPr lang="en-AU"/>
        </a:p>
      </dgm:t>
    </dgm:pt>
    <dgm:pt modelId="{75089C79-86DD-488B-BD87-2268D5B33A32}">
      <dgm:prSet phldrT="[Text]"/>
      <dgm:spPr/>
      <dgm:t>
        <a:bodyPr/>
        <a:lstStyle/>
        <a:p>
          <a:r>
            <a:rPr lang="en-AU" dirty="0"/>
            <a:t>MODELLING</a:t>
          </a:r>
        </a:p>
      </dgm:t>
    </dgm:pt>
    <dgm:pt modelId="{9C6F136F-D4C8-4794-BB10-E42706B0E8A0}" type="parTrans" cxnId="{1CFDBF95-72EC-425A-8E4B-82DE3D286973}">
      <dgm:prSet/>
      <dgm:spPr/>
      <dgm:t>
        <a:bodyPr/>
        <a:lstStyle/>
        <a:p>
          <a:endParaRPr lang="en-AU"/>
        </a:p>
      </dgm:t>
    </dgm:pt>
    <dgm:pt modelId="{B6830CD6-CD7F-43BB-9DD2-9A55DBD8CE18}" type="sibTrans" cxnId="{1CFDBF95-72EC-425A-8E4B-82DE3D286973}">
      <dgm:prSet/>
      <dgm:spPr/>
      <dgm:t>
        <a:bodyPr/>
        <a:lstStyle/>
        <a:p>
          <a:endParaRPr lang="en-AU"/>
        </a:p>
      </dgm:t>
    </dgm:pt>
    <dgm:pt modelId="{01D59530-F36A-491E-BB2D-FD69AADCEA98}">
      <dgm:prSet phldrT="[Text]"/>
      <dgm:spPr/>
      <dgm:t>
        <a:bodyPr/>
        <a:lstStyle/>
        <a:p>
          <a:r>
            <a:rPr lang="en-AU" dirty="0"/>
            <a:t>5</a:t>
          </a:r>
        </a:p>
      </dgm:t>
    </dgm:pt>
    <dgm:pt modelId="{82FA4024-69BA-45C4-B464-CB479F538EF1}" type="parTrans" cxnId="{064D5AF4-1EF7-4983-8974-89EDAA79A666}">
      <dgm:prSet/>
      <dgm:spPr/>
      <dgm:t>
        <a:bodyPr/>
        <a:lstStyle/>
        <a:p>
          <a:endParaRPr lang="en-AU"/>
        </a:p>
      </dgm:t>
    </dgm:pt>
    <dgm:pt modelId="{83CDCBD8-09C0-434A-8634-511A51A62300}" type="sibTrans" cxnId="{064D5AF4-1EF7-4983-8974-89EDAA79A666}">
      <dgm:prSet/>
      <dgm:spPr/>
      <dgm:t>
        <a:bodyPr/>
        <a:lstStyle/>
        <a:p>
          <a:endParaRPr lang="en-AU"/>
        </a:p>
      </dgm:t>
    </dgm:pt>
    <dgm:pt modelId="{B713E864-57D1-4E24-97BD-7F460ED4D812}">
      <dgm:prSet phldrT="[Text]"/>
      <dgm:spPr/>
      <dgm:t>
        <a:bodyPr/>
        <a:lstStyle/>
        <a:p>
          <a:r>
            <a:rPr lang="en-AU" dirty="0"/>
            <a:t>DELIVER</a:t>
          </a:r>
        </a:p>
      </dgm:t>
    </dgm:pt>
    <dgm:pt modelId="{35F97104-66DE-45DD-8C33-31E07F8928A8}" type="parTrans" cxnId="{6921D96B-1D4D-4AAC-8682-4B33C6DA9A52}">
      <dgm:prSet/>
      <dgm:spPr/>
      <dgm:t>
        <a:bodyPr/>
        <a:lstStyle/>
        <a:p>
          <a:endParaRPr lang="en-AU"/>
        </a:p>
      </dgm:t>
    </dgm:pt>
    <dgm:pt modelId="{A2AE1248-AEE0-4130-BC36-F03239E9EA28}" type="sibTrans" cxnId="{6921D96B-1D4D-4AAC-8682-4B33C6DA9A52}">
      <dgm:prSet/>
      <dgm:spPr/>
      <dgm:t>
        <a:bodyPr/>
        <a:lstStyle/>
        <a:p>
          <a:endParaRPr lang="en-AU"/>
        </a:p>
      </dgm:t>
    </dgm:pt>
    <dgm:pt modelId="{7E606130-87A1-41B5-88DD-622658928ADC}">
      <dgm:prSet phldrT="[Text]"/>
      <dgm:spPr/>
      <dgm:t>
        <a:bodyPr/>
        <a:lstStyle/>
        <a:p>
          <a:r>
            <a:rPr lang="en-AU" dirty="0"/>
            <a:t>6</a:t>
          </a:r>
        </a:p>
      </dgm:t>
    </dgm:pt>
    <dgm:pt modelId="{C23205A8-01CD-4894-A560-C2A4B0AB771F}" type="parTrans" cxnId="{DE52E1FC-8FDA-45B6-AEF6-DA96FC1F8B75}">
      <dgm:prSet/>
      <dgm:spPr/>
      <dgm:t>
        <a:bodyPr/>
        <a:lstStyle/>
        <a:p>
          <a:endParaRPr lang="en-AU"/>
        </a:p>
      </dgm:t>
    </dgm:pt>
    <dgm:pt modelId="{AC8DE90C-B4D0-46BE-93E3-AD1FF801F3B8}" type="sibTrans" cxnId="{DE52E1FC-8FDA-45B6-AEF6-DA96FC1F8B75}">
      <dgm:prSet/>
      <dgm:spPr/>
      <dgm:t>
        <a:bodyPr/>
        <a:lstStyle/>
        <a:p>
          <a:endParaRPr lang="en-AU"/>
        </a:p>
      </dgm:t>
    </dgm:pt>
    <dgm:pt modelId="{E5F9957B-94A3-480F-A1EF-BF6F592AFAB0}">
      <dgm:prSet phldrT="[Text]"/>
      <dgm:spPr/>
      <dgm:t>
        <a:bodyPr/>
        <a:lstStyle/>
        <a:p>
          <a:r>
            <a:rPr lang="en-AU" dirty="0"/>
            <a:t>CONCLUSION</a:t>
          </a:r>
        </a:p>
      </dgm:t>
    </dgm:pt>
    <dgm:pt modelId="{52858AB0-1787-498F-8F62-934D8CC3F537}" type="parTrans" cxnId="{B3D074B3-1DD8-4B6B-AD27-58D926A97374}">
      <dgm:prSet/>
      <dgm:spPr/>
      <dgm:t>
        <a:bodyPr/>
        <a:lstStyle/>
        <a:p>
          <a:endParaRPr lang="en-AU"/>
        </a:p>
      </dgm:t>
    </dgm:pt>
    <dgm:pt modelId="{9A9D648B-7039-408C-AC60-490AC9568D41}" type="sibTrans" cxnId="{B3D074B3-1DD8-4B6B-AD27-58D926A97374}">
      <dgm:prSet/>
      <dgm:spPr/>
      <dgm:t>
        <a:bodyPr/>
        <a:lstStyle/>
        <a:p>
          <a:endParaRPr lang="en-AU"/>
        </a:p>
      </dgm:t>
    </dgm:pt>
    <dgm:pt modelId="{A52CE7B5-69BF-4B46-B484-45B4AD677935}">
      <dgm:prSet phldrT="[Text]"/>
      <dgm:spPr/>
      <dgm:t>
        <a:bodyPr/>
        <a:lstStyle/>
        <a:p>
          <a:r>
            <a:rPr lang="en-AU" dirty="0"/>
            <a:t>NEXT STEPS</a:t>
          </a:r>
        </a:p>
      </dgm:t>
    </dgm:pt>
    <dgm:pt modelId="{410E1F51-FDF9-4E81-B452-A532A21318D4}" type="parTrans" cxnId="{05F75883-527A-4ACD-AEE7-685D933782C3}">
      <dgm:prSet/>
      <dgm:spPr/>
      <dgm:t>
        <a:bodyPr/>
        <a:lstStyle/>
        <a:p>
          <a:endParaRPr lang="en-AU"/>
        </a:p>
      </dgm:t>
    </dgm:pt>
    <dgm:pt modelId="{8BF748BC-C0B5-41D8-8582-7C91DF76352B}" type="sibTrans" cxnId="{05F75883-527A-4ACD-AEE7-685D933782C3}">
      <dgm:prSet/>
      <dgm:spPr/>
      <dgm:t>
        <a:bodyPr/>
        <a:lstStyle/>
        <a:p>
          <a:endParaRPr lang="en-AU"/>
        </a:p>
      </dgm:t>
    </dgm:pt>
    <dgm:pt modelId="{B89F8601-0404-4501-A1CD-85CEFB6BA0AC}">
      <dgm:prSet phldrT="[Text]"/>
      <dgm:spPr/>
      <dgm:t>
        <a:bodyPr/>
        <a:lstStyle/>
        <a:p>
          <a:r>
            <a:rPr lang="en-AU" dirty="0"/>
            <a:t>SUMMARY</a:t>
          </a:r>
        </a:p>
      </dgm:t>
    </dgm:pt>
    <dgm:pt modelId="{9947E623-FB0F-43F0-8F36-A4DFD718C150}" type="parTrans" cxnId="{F14C6BA0-582A-4396-A53B-BB3488E078BE}">
      <dgm:prSet/>
      <dgm:spPr/>
      <dgm:t>
        <a:bodyPr/>
        <a:lstStyle/>
        <a:p>
          <a:endParaRPr lang="en-AU"/>
        </a:p>
      </dgm:t>
    </dgm:pt>
    <dgm:pt modelId="{F3A5D952-AC77-4F56-A87B-406A673F7AAE}" type="sibTrans" cxnId="{F14C6BA0-582A-4396-A53B-BB3488E078BE}">
      <dgm:prSet/>
      <dgm:spPr/>
      <dgm:t>
        <a:bodyPr/>
        <a:lstStyle/>
        <a:p>
          <a:endParaRPr lang="en-AU"/>
        </a:p>
      </dgm:t>
    </dgm:pt>
    <dgm:pt modelId="{5731DBD1-1568-40D0-B1A1-BF7A34E396D9}" type="pres">
      <dgm:prSet presAssocID="{17152A89-74E5-4E9C-91B7-54BDBD67D4D6}" presName="linearFlow" presStyleCnt="0">
        <dgm:presLayoutVars>
          <dgm:dir/>
          <dgm:animLvl val="lvl"/>
          <dgm:resizeHandles val="exact"/>
        </dgm:presLayoutVars>
      </dgm:prSet>
      <dgm:spPr/>
    </dgm:pt>
    <dgm:pt modelId="{8C5F751A-30DA-4940-A0D3-D904B6BB70CC}" type="pres">
      <dgm:prSet presAssocID="{5555924F-0355-42DB-B834-96F2A8BE4306}" presName="composite" presStyleCnt="0"/>
      <dgm:spPr/>
    </dgm:pt>
    <dgm:pt modelId="{6B631140-03B1-4E49-93F4-199D5855EBAC}" type="pres">
      <dgm:prSet presAssocID="{5555924F-0355-42DB-B834-96F2A8BE430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4770040-B966-4594-AA2A-27238C563A37}" type="pres">
      <dgm:prSet presAssocID="{5555924F-0355-42DB-B834-96F2A8BE4306}" presName="descendantText" presStyleLbl="alignAcc1" presStyleIdx="0" presStyleCnt="3" custLinFactNeighborX="400" custLinFactNeighborY="3156">
        <dgm:presLayoutVars>
          <dgm:bulletEnabled val="1"/>
        </dgm:presLayoutVars>
      </dgm:prSet>
      <dgm:spPr/>
    </dgm:pt>
    <dgm:pt modelId="{A21C9DD6-9F48-4073-A487-A049B81AE322}" type="pres">
      <dgm:prSet presAssocID="{2ABD8700-45AD-4432-8F18-BC26418203B5}" presName="sp" presStyleCnt="0"/>
      <dgm:spPr/>
    </dgm:pt>
    <dgm:pt modelId="{7CCAF783-5386-46A7-9369-3EF5F0462EEE}" type="pres">
      <dgm:prSet presAssocID="{01D59530-F36A-491E-BB2D-FD69AADCEA98}" presName="composite" presStyleCnt="0"/>
      <dgm:spPr/>
    </dgm:pt>
    <dgm:pt modelId="{A9BDC87E-0239-4DE4-AAC8-05BB429FA797}" type="pres">
      <dgm:prSet presAssocID="{01D59530-F36A-491E-BB2D-FD69AADCEA9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E5FF93B-81AE-4136-AE24-8D6DBF7D6DCA}" type="pres">
      <dgm:prSet presAssocID="{01D59530-F36A-491E-BB2D-FD69AADCEA98}" presName="descendantText" presStyleLbl="alignAcc1" presStyleIdx="1" presStyleCnt="3">
        <dgm:presLayoutVars>
          <dgm:bulletEnabled val="1"/>
        </dgm:presLayoutVars>
      </dgm:prSet>
      <dgm:spPr/>
    </dgm:pt>
    <dgm:pt modelId="{362D9940-55A2-424C-9BD6-EBC8A3579B06}" type="pres">
      <dgm:prSet presAssocID="{83CDCBD8-09C0-434A-8634-511A51A62300}" presName="sp" presStyleCnt="0"/>
      <dgm:spPr/>
    </dgm:pt>
    <dgm:pt modelId="{48F98BF1-BD85-46CA-9544-9DEC6CF04246}" type="pres">
      <dgm:prSet presAssocID="{7E606130-87A1-41B5-88DD-622658928ADC}" presName="composite" presStyleCnt="0"/>
      <dgm:spPr/>
    </dgm:pt>
    <dgm:pt modelId="{605CDF98-5D2A-413B-BF78-125B94D75124}" type="pres">
      <dgm:prSet presAssocID="{7E606130-87A1-41B5-88DD-622658928AD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E9D2742-CDC5-4A8B-A580-48B718558E60}" type="pres">
      <dgm:prSet presAssocID="{7E606130-87A1-41B5-88DD-622658928AD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921D96B-1D4D-4AAC-8682-4B33C6DA9A52}" srcId="{01D59530-F36A-491E-BB2D-FD69AADCEA98}" destId="{B713E864-57D1-4E24-97BD-7F460ED4D812}" srcOrd="0" destOrd="0" parTransId="{35F97104-66DE-45DD-8C33-31E07F8928A8}" sibTransId="{A2AE1248-AEE0-4130-BC36-F03239E9EA28}"/>
    <dgm:cxn modelId="{0565D770-61A7-419B-8BD2-E1C26415855B}" type="presOf" srcId="{B713E864-57D1-4E24-97BD-7F460ED4D812}" destId="{3E5FF93B-81AE-4136-AE24-8D6DBF7D6DCA}" srcOrd="0" destOrd="0" presId="urn:microsoft.com/office/officeart/2005/8/layout/chevron2"/>
    <dgm:cxn modelId="{05F75883-527A-4ACD-AEE7-685D933782C3}" srcId="{7E606130-87A1-41B5-88DD-622658928ADC}" destId="{A52CE7B5-69BF-4B46-B484-45B4AD677935}" srcOrd="1" destOrd="0" parTransId="{410E1F51-FDF9-4E81-B452-A532A21318D4}" sibTransId="{8BF748BC-C0B5-41D8-8582-7C91DF76352B}"/>
    <dgm:cxn modelId="{F2E8FF8A-6CCC-4539-B5D1-61551212B926}" srcId="{17152A89-74E5-4E9C-91B7-54BDBD67D4D6}" destId="{5555924F-0355-42DB-B834-96F2A8BE4306}" srcOrd="0" destOrd="0" parTransId="{33921EE6-D8CC-4D92-A62B-35E5545F7AC4}" sibTransId="{2ABD8700-45AD-4432-8F18-BC26418203B5}"/>
    <dgm:cxn modelId="{EE85488F-9AC2-41B2-9B82-CB676F1ED618}" type="presOf" srcId="{7E606130-87A1-41B5-88DD-622658928ADC}" destId="{605CDF98-5D2A-413B-BF78-125B94D75124}" srcOrd="0" destOrd="0" presId="urn:microsoft.com/office/officeart/2005/8/layout/chevron2"/>
    <dgm:cxn modelId="{1CFDBF95-72EC-425A-8E4B-82DE3D286973}" srcId="{5555924F-0355-42DB-B834-96F2A8BE4306}" destId="{75089C79-86DD-488B-BD87-2268D5B33A32}" srcOrd="0" destOrd="0" parTransId="{9C6F136F-D4C8-4794-BB10-E42706B0E8A0}" sibTransId="{B6830CD6-CD7F-43BB-9DD2-9A55DBD8CE18}"/>
    <dgm:cxn modelId="{F14C6BA0-582A-4396-A53B-BB3488E078BE}" srcId="{01D59530-F36A-491E-BB2D-FD69AADCEA98}" destId="{B89F8601-0404-4501-A1CD-85CEFB6BA0AC}" srcOrd="1" destOrd="0" parTransId="{9947E623-FB0F-43F0-8F36-A4DFD718C150}" sibTransId="{F3A5D952-AC77-4F56-A87B-406A673F7AAE}"/>
    <dgm:cxn modelId="{C5B517A9-CD87-413C-A2D3-6CE23998F1B8}" type="presOf" srcId="{01D59530-F36A-491E-BB2D-FD69AADCEA98}" destId="{A9BDC87E-0239-4DE4-AAC8-05BB429FA797}" srcOrd="0" destOrd="0" presId="urn:microsoft.com/office/officeart/2005/8/layout/chevron2"/>
    <dgm:cxn modelId="{B3D074B3-1DD8-4B6B-AD27-58D926A97374}" srcId="{7E606130-87A1-41B5-88DD-622658928ADC}" destId="{E5F9957B-94A3-480F-A1EF-BF6F592AFAB0}" srcOrd="0" destOrd="0" parTransId="{52858AB0-1787-498F-8F62-934D8CC3F537}" sibTransId="{9A9D648B-7039-408C-AC60-490AC9568D41}"/>
    <dgm:cxn modelId="{CAA1C0B7-46C0-4340-AC0D-C46C05C62E13}" type="presOf" srcId="{E5F9957B-94A3-480F-A1EF-BF6F592AFAB0}" destId="{9E9D2742-CDC5-4A8B-A580-48B718558E60}" srcOrd="0" destOrd="0" presId="urn:microsoft.com/office/officeart/2005/8/layout/chevron2"/>
    <dgm:cxn modelId="{CDF51CB9-8CEF-48B4-BFEB-B6DBED42580D}" type="presOf" srcId="{5555924F-0355-42DB-B834-96F2A8BE4306}" destId="{6B631140-03B1-4E49-93F4-199D5855EBAC}" srcOrd="0" destOrd="0" presId="urn:microsoft.com/office/officeart/2005/8/layout/chevron2"/>
    <dgm:cxn modelId="{923EA7E8-E0C8-4E12-B534-FDC11C38FE90}" type="presOf" srcId="{75089C79-86DD-488B-BD87-2268D5B33A32}" destId="{E4770040-B966-4594-AA2A-27238C563A37}" srcOrd="0" destOrd="0" presId="urn:microsoft.com/office/officeart/2005/8/layout/chevron2"/>
    <dgm:cxn modelId="{4B30E5EF-61A3-412F-8C7B-F60C5DECBF9F}" type="presOf" srcId="{B89F8601-0404-4501-A1CD-85CEFB6BA0AC}" destId="{3E5FF93B-81AE-4136-AE24-8D6DBF7D6DCA}" srcOrd="0" destOrd="1" presId="urn:microsoft.com/office/officeart/2005/8/layout/chevron2"/>
    <dgm:cxn modelId="{064D5AF4-1EF7-4983-8974-89EDAA79A666}" srcId="{17152A89-74E5-4E9C-91B7-54BDBD67D4D6}" destId="{01D59530-F36A-491E-BB2D-FD69AADCEA98}" srcOrd="1" destOrd="0" parTransId="{82FA4024-69BA-45C4-B464-CB479F538EF1}" sibTransId="{83CDCBD8-09C0-434A-8634-511A51A62300}"/>
    <dgm:cxn modelId="{1F8419F7-B2C9-4251-8562-709F67DD8AF6}" type="presOf" srcId="{17152A89-74E5-4E9C-91B7-54BDBD67D4D6}" destId="{5731DBD1-1568-40D0-B1A1-BF7A34E396D9}" srcOrd="0" destOrd="0" presId="urn:microsoft.com/office/officeart/2005/8/layout/chevron2"/>
    <dgm:cxn modelId="{DE52E1FC-8FDA-45B6-AEF6-DA96FC1F8B75}" srcId="{17152A89-74E5-4E9C-91B7-54BDBD67D4D6}" destId="{7E606130-87A1-41B5-88DD-622658928ADC}" srcOrd="2" destOrd="0" parTransId="{C23205A8-01CD-4894-A560-C2A4B0AB771F}" sibTransId="{AC8DE90C-B4D0-46BE-93E3-AD1FF801F3B8}"/>
    <dgm:cxn modelId="{616846FF-158A-416A-A485-F28CFAAC04B7}" type="presOf" srcId="{A52CE7B5-69BF-4B46-B484-45B4AD677935}" destId="{9E9D2742-CDC5-4A8B-A580-48B718558E60}" srcOrd="0" destOrd="1" presId="urn:microsoft.com/office/officeart/2005/8/layout/chevron2"/>
    <dgm:cxn modelId="{CF533E52-A0B6-423C-AEFE-3E40445DB9DF}" type="presParOf" srcId="{5731DBD1-1568-40D0-B1A1-BF7A34E396D9}" destId="{8C5F751A-30DA-4940-A0D3-D904B6BB70CC}" srcOrd="0" destOrd="0" presId="urn:microsoft.com/office/officeart/2005/8/layout/chevron2"/>
    <dgm:cxn modelId="{45A74885-CA77-4F4B-B522-C56107E26487}" type="presParOf" srcId="{8C5F751A-30DA-4940-A0D3-D904B6BB70CC}" destId="{6B631140-03B1-4E49-93F4-199D5855EBAC}" srcOrd="0" destOrd="0" presId="urn:microsoft.com/office/officeart/2005/8/layout/chevron2"/>
    <dgm:cxn modelId="{5F203CEB-AEDB-42B0-B5A9-5BEF8E92B1C4}" type="presParOf" srcId="{8C5F751A-30DA-4940-A0D3-D904B6BB70CC}" destId="{E4770040-B966-4594-AA2A-27238C563A37}" srcOrd="1" destOrd="0" presId="urn:microsoft.com/office/officeart/2005/8/layout/chevron2"/>
    <dgm:cxn modelId="{370CD251-B401-45B2-A10B-6CAA816EF455}" type="presParOf" srcId="{5731DBD1-1568-40D0-B1A1-BF7A34E396D9}" destId="{A21C9DD6-9F48-4073-A487-A049B81AE322}" srcOrd="1" destOrd="0" presId="urn:microsoft.com/office/officeart/2005/8/layout/chevron2"/>
    <dgm:cxn modelId="{2BADFB61-A5ED-4C5F-B12E-06366852B67B}" type="presParOf" srcId="{5731DBD1-1568-40D0-B1A1-BF7A34E396D9}" destId="{7CCAF783-5386-46A7-9369-3EF5F0462EEE}" srcOrd="2" destOrd="0" presId="urn:microsoft.com/office/officeart/2005/8/layout/chevron2"/>
    <dgm:cxn modelId="{77074081-4B58-4D0F-BE96-9B89D92002D6}" type="presParOf" srcId="{7CCAF783-5386-46A7-9369-3EF5F0462EEE}" destId="{A9BDC87E-0239-4DE4-AAC8-05BB429FA797}" srcOrd="0" destOrd="0" presId="urn:microsoft.com/office/officeart/2005/8/layout/chevron2"/>
    <dgm:cxn modelId="{359B4128-A7B2-4881-AA1F-7EBB6FC81588}" type="presParOf" srcId="{7CCAF783-5386-46A7-9369-3EF5F0462EEE}" destId="{3E5FF93B-81AE-4136-AE24-8D6DBF7D6DCA}" srcOrd="1" destOrd="0" presId="urn:microsoft.com/office/officeart/2005/8/layout/chevron2"/>
    <dgm:cxn modelId="{A8B88444-6268-4A14-813D-891EF6A2267B}" type="presParOf" srcId="{5731DBD1-1568-40D0-B1A1-BF7A34E396D9}" destId="{362D9940-55A2-424C-9BD6-EBC8A3579B06}" srcOrd="3" destOrd="0" presId="urn:microsoft.com/office/officeart/2005/8/layout/chevron2"/>
    <dgm:cxn modelId="{18A5DA1E-A1CB-4D1D-9B1A-AE7EC78C6A4D}" type="presParOf" srcId="{5731DBD1-1568-40D0-B1A1-BF7A34E396D9}" destId="{48F98BF1-BD85-46CA-9544-9DEC6CF04246}" srcOrd="4" destOrd="0" presId="urn:microsoft.com/office/officeart/2005/8/layout/chevron2"/>
    <dgm:cxn modelId="{FB5B81CA-2F88-4B3A-BF3C-C03C7D541BB8}" type="presParOf" srcId="{48F98BF1-BD85-46CA-9544-9DEC6CF04246}" destId="{605CDF98-5D2A-413B-BF78-125B94D75124}" srcOrd="0" destOrd="0" presId="urn:microsoft.com/office/officeart/2005/8/layout/chevron2"/>
    <dgm:cxn modelId="{AF007E63-8574-4C82-B180-70BE6CA59B99}" type="presParOf" srcId="{48F98BF1-BD85-46CA-9544-9DEC6CF04246}" destId="{9E9D2742-CDC5-4A8B-A580-48B718558E6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7BCD2F-C87E-4499-9420-9ACD8DFE1C46}" type="doc">
      <dgm:prSet loTypeId="urn:microsoft.com/office/officeart/2005/8/layout/cycle7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AU"/>
        </a:p>
      </dgm:t>
    </dgm:pt>
    <dgm:pt modelId="{CC0231CF-B141-4F82-A45F-8DF4E9300591}">
      <dgm:prSet phldrT="[Text]" custT="1"/>
      <dgm:spPr/>
      <dgm:t>
        <a:bodyPr/>
        <a:lstStyle/>
        <a:p>
          <a:r>
            <a:rPr lang="en-US" sz="2000" b="1" dirty="0"/>
            <a:t>DEPARTURE</a:t>
          </a:r>
        </a:p>
        <a:p>
          <a:r>
            <a:rPr lang="en-US" sz="2000" b="1" dirty="0"/>
            <a:t>DELAY</a:t>
          </a:r>
          <a:endParaRPr lang="en-AU" sz="2000" b="1" dirty="0"/>
        </a:p>
      </dgm:t>
    </dgm:pt>
    <dgm:pt modelId="{9211C7A5-247B-42E4-B901-8FF39E990DE9}" type="parTrans" cxnId="{9218B7D4-D942-49F8-9A8E-2D46A7F85C65}">
      <dgm:prSet/>
      <dgm:spPr/>
      <dgm:t>
        <a:bodyPr/>
        <a:lstStyle/>
        <a:p>
          <a:endParaRPr lang="en-AU"/>
        </a:p>
      </dgm:t>
    </dgm:pt>
    <dgm:pt modelId="{FD07F1A0-4B10-466E-9627-B2C0A6166B1B}" type="sibTrans" cxnId="{9218B7D4-D942-49F8-9A8E-2D46A7F85C65}">
      <dgm:prSet/>
      <dgm:spPr/>
      <dgm:t>
        <a:bodyPr/>
        <a:lstStyle/>
        <a:p>
          <a:endParaRPr lang="en-AU"/>
        </a:p>
      </dgm:t>
    </dgm:pt>
    <dgm:pt modelId="{A77C2D78-141E-41EC-81BE-E2E7419F51BF}">
      <dgm:prSet phldrT="[Text]" custT="1"/>
      <dgm:spPr/>
      <dgm:t>
        <a:bodyPr/>
        <a:lstStyle/>
        <a:p>
          <a:r>
            <a:rPr lang="en-US" sz="2000" b="1" dirty="0"/>
            <a:t>ARRIVAL</a:t>
          </a:r>
        </a:p>
        <a:p>
          <a:r>
            <a:rPr lang="en-US" sz="2000" b="1" dirty="0"/>
            <a:t>DELAY</a:t>
          </a:r>
          <a:endParaRPr lang="en-AU" sz="2000" b="1" dirty="0"/>
        </a:p>
      </dgm:t>
    </dgm:pt>
    <dgm:pt modelId="{CB8F9333-66BB-4A26-AFEE-97F28BC3295A}" type="parTrans" cxnId="{697D93ED-868C-4784-800F-416EB81DD287}">
      <dgm:prSet/>
      <dgm:spPr/>
      <dgm:t>
        <a:bodyPr/>
        <a:lstStyle/>
        <a:p>
          <a:endParaRPr lang="en-AU"/>
        </a:p>
      </dgm:t>
    </dgm:pt>
    <dgm:pt modelId="{2EEFE6A8-405E-4316-9FD8-9E6B148D7E62}" type="sibTrans" cxnId="{697D93ED-868C-4784-800F-416EB81DD287}">
      <dgm:prSet/>
      <dgm:spPr/>
      <dgm:t>
        <a:bodyPr/>
        <a:lstStyle/>
        <a:p>
          <a:endParaRPr lang="en-AU"/>
        </a:p>
      </dgm:t>
    </dgm:pt>
    <dgm:pt modelId="{31501004-0070-4182-A9FC-45A8F5B987B6}">
      <dgm:prSet phldrT="[Text]" custT="1"/>
      <dgm:spPr/>
      <dgm:t>
        <a:bodyPr/>
        <a:lstStyle/>
        <a:p>
          <a:r>
            <a:rPr lang="en-US" sz="2000" b="1" dirty="0"/>
            <a:t>LATE AIRCRAFT</a:t>
          </a:r>
        </a:p>
        <a:p>
          <a:r>
            <a:rPr lang="en-US" sz="2000" b="1" dirty="0"/>
            <a:t>DELAY</a:t>
          </a:r>
          <a:endParaRPr lang="en-AU" sz="2000" b="1" dirty="0"/>
        </a:p>
      </dgm:t>
    </dgm:pt>
    <dgm:pt modelId="{F898CF0C-14BA-49E8-A1E5-DF2324B4BDFE}" type="parTrans" cxnId="{C39DC54B-B93C-4353-8BEC-8689D2D61C9A}">
      <dgm:prSet/>
      <dgm:spPr/>
      <dgm:t>
        <a:bodyPr/>
        <a:lstStyle/>
        <a:p>
          <a:endParaRPr lang="en-AU"/>
        </a:p>
      </dgm:t>
    </dgm:pt>
    <dgm:pt modelId="{7E511907-910D-450E-88DE-350D420E1BBC}" type="sibTrans" cxnId="{C39DC54B-B93C-4353-8BEC-8689D2D61C9A}">
      <dgm:prSet/>
      <dgm:spPr/>
      <dgm:t>
        <a:bodyPr/>
        <a:lstStyle/>
        <a:p>
          <a:endParaRPr lang="en-AU"/>
        </a:p>
      </dgm:t>
    </dgm:pt>
    <dgm:pt modelId="{E6DB3781-DAB0-4F80-A24F-B2D6B4E21388}" type="pres">
      <dgm:prSet presAssocID="{187BCD2F-C87E-4499-9420-9ACD8DFE1C46}" presName="Name0" presStyleCnt="0">
        <dgm:presLayoutVars>
          <dgm:dir/>
          <dgm:resizeHandles val="exact"/>
        </dgm:presLayoutVars>
      </dgm:prSet>
      <dgm:spPr/>
    </dgm:pt>
    <dgm:pt modelId="{8B639BF0-E64B-4086-AC17-099096A4E3F6}" type="pres">
      <dgm:prSet presAssocID="{CC0231CF-B141-4F82-A45F-8DF4E9300591}" presName="node" presStyleLbl="node1" presStyleIdx="0" presStyleCnt="3" custScaleX="108841" custScaleY="126394">
        <dgm:presLayoutVars>
          <dgm:bulletEnabled val="1"/>
        </dgm:presLayoutVars>
      </dgm:prSet>
      <dgm:spPr/>
    </dgm:pt>
    <dgm:pt modelId="{B0BB3A81-92EB-4489-94AC-E23B828851C7}" type="pres">
      <dgm:prSet presAssocID="{FD07F1A0-4B10-466E-9627-B2C0A6166B1B}" presName="sibTrans" presStyleLbl="sibTrans2D1" presStyleIdx="0" presStyleCnt="3"/>
      <dgm:spPr/>
    </dgm:pt>
    <dgm:pt modelId="{7F467FFE-B0D1-4752-9953-009912AB938A}" type="pres">
      <dgm:prSet presAssocID="{FD07F1A0-4B10-466E-9627-B2C0A6166B1B}" presName="connectorText" presStyleLbl="sibTrans2D1" presStyleIdx="0" presStyleCnt="3"/>
      <dgm:spPr/>
    </dgm:pt>
    <dgm:pt modelId="{25F97DE5-3069-47DD-9C00-D9B4AC737FA3}" type="pres">
      <dgm:prSet presAssocID="{A77C2D78-141E-41EC-81BE-E2E7419F51BF}" presName="node" presStyleLbl="node1" presStyleIdx="1" presStyleCnt="3" custScaleX="110748" custScaleY="146041">
        <dgm:presLayoutVars>
          <dgm:bulletEnabled val="1"/>
        </dgm:presLayoutVars>
      </dgm:prSet>
      <dgm:spPr/>
    </dgm:pt>
    <dgm:pt modelId="{2F13BF0C-C0BE-4192-90D3-70A685A91926}" type="pres">
      <dgm:prSet presAssocID="{2EEFE6A8-405E-4316-9FD8-9E6B148D7E62}" presName="sibTrans" presStyleLbl="sibTrans2D1" presStyleIdx="1" presStyleCnt="3"/>
      <dgm:spPr/>
    </dgm:pt>
    <dgm:pt modelId="{E94DB733-C548-4B6E-AB3F-0735DCE4B7E6}" type="pres">
      <dgm:prSet presAssocID="{2EEFE6A8-405E-4316-9FD8-9E6B148D7E62}" presName="connectorText" presStyleLbl="sibTrans2D1" presStyleIdx="1" presStyleCnt="3"/>
      <dgm:spPr/>
    </dgm:pt>
    <dgm:pt modelId="{7FC5DCC0-F28F-49B1-AAF0-4EA225593508}" type="pres">
      <dgm:prSet presAssocID="{31501004-0070-4182-A9FC-45A8F5B987B6}" presName="node" presStyleLbl="node1" presStyleIdx="2" presStyleCnt="3" custScaleX="102440" custScaleY="135712">
        <dgm:presLayoutVars>
          <dgm:bulletEnabled val="1"/>
        </dgm:presLayoutVars>
      </dgm:prSet>
      <dgm:spPr/>
    </dgm:pt>
    <dgm:pt modelId="{D72D478A-9163-40DA-AB50-23C105069A30}" type="pres">
      <dgm:prSet presAssocID="{7E511907-910D-450E-88DE-350D420E1BBC}" presName="sibTrans" presStyleLbl="sibTrans2D1" presStyleIdx="2" presStyleCnt="3"/>
      <dgm:spPr/>
    </dgm:pt>
    <dgm:pt modelId="{D67536BC-E6A3-426E-85DC-A03C89381788}" type="pres">
      <dgm:prSet presAssocID="{7E511907-910D-450E-88DE-350D420E1BBC}" presName="connectorText" presStyleLbl="sibTrans2D1" presStyleIdx="2" presStyleCnt="3"/>
      <dgm:spPr/>
    </dgm:pt>
  </dgm:ptLst>
  <dgm:cxnLst>
    <dgm:cxn modelId="{2E28DB15-EC4C-4124-B2C1-E6AB1D6666FA}" type="presOf" srcId="{2EEFE6A8-405E-4316-9FD8-9E6B148D7E62}" destId="{2F13BF0C-C0BE-4192-90D3-70A685A91926}" srcOrd="0" destOrd="0" presId="urn:microsoft.com/office/officeart/2005/8/layout/cycle7"/>
    <dgm:cxn modelId="{33546063-F0DF-41D6-A7A4-28A2193C6E6E}" type="presOf" srcId="{2EEFE6A8-405E-4316-9FD8-9E6B148D7E62}" destId="{E94DB733-C548-4B6E-AB3F-0735DCE4B7E6}" srcOrd="1" destOrd="0" presId="urn:microsoft.com/office/officeart/2005/8/layout/cycle7"/>
    <dgm:cxn modelId="{B43FA946-B006-4DC5-8F9D-A998547A18A3}" type="presOf" srcId="{7E511907-910D-450E-88DE-350D420E1BBC}" destId="{D72D478A-9163-40DA-AB50-23C105069A30}" srcOrd="0" destOrd="0" presId="urn:microsoft.com/office/officeart/2005/8/layout/cycle7"/>
    <dgm:cxn modelId="{C39DC54B-B93C-4353-8BEC-8689D2D61C9A}" srcId="{187BCD2F-C87E-4499-9420-9ACD8DFE1C46}" destId="{31501004-0070-4182-A9FC-45A8F5B987B6}" srcOrd="2" destOrd="0" parTransId="{F898CF0C-14BA-49E8-A1E5-DF2324B4BDFE}" sibTransId="{7E511907-910D-450E-88DE-350D420E1BBC}"/>
    <dgm:cxn modelId="{62660D74-DB37-4222-BBB8-758FC7AE6FBC}" type="presOf" srcId="{31501004-0070-4182-A9FC-45A8F5B987B6}" destId="{7FC5DCC0-F28F-49B1-AAF0-4EA225593508}" srcOrd="0" destOrd="0" presId="urn:microsoft.com/office/officeart/2005/8/layout/cycle7"/>
    <dgm:cxn modelId="{B7F5D597-4E80-4172-80CE-6D818D62987D}" type="presOf" srcId="{CC0231CF-B141-4F82-A45F-8DF4E9300591}" destId="{8B639BF0-E64B-4086-AC17-099096A4E3F6}" srcOrd="0" destOrd="0" presId="urn:microsoft.com/office/officeart/2005/8/layout/cycle7"/>
    <dgm:cxn modelId="{47D925B4-64E6-47B6-9DD0-A9BFE1542FCA}" type="presOf" srcId="{FD07F1A0-4B10-466E-9627-B2C0A6166B1B}" destId="{B0BB3A81-92EB-4489-94AC-E23B828851C7}" srcOrd="0" destOrd="0" presId="urn:microsoft.com/office/officeart/2005/8/layout/cycle7"/>
    <dgm:cxn modelId="{9218B7D4-D942-49F8-9A8E-2D46A7F85C65}" srcId="{187BCD2F-C87E-4499-9420-9ACD8DFE1C46}" destId="{CC0231CF-B141-4F82-A45F-8DF4E9300591}" srcOrd="0" destOrd="0" parTransId="{9211C7A5-247B-42E4-B901-8FF39E990DE9}" sibTransId="{FD07F1A0-4B10-466E-9627-B2C0A6166B1B}"/>
    <dgm:cxn modelId="{45B682DA-B747-4D12-A895-FCEA02AF6A4F}" type="presOf" srcId="{FD07F1A0-4B10-466E-9627-B2C0A6166B1B}" destId="{7F467FFE-B0D1-4752-9953-009912AB938A}" srcOrd="1" destOrd="0" presId="urn:microsoft.com/office/officeart/2005/8/layout/cycle7"/>
    <dgm:cxn modelId="{79A9E7DD-18E4-4B72-892D-ADFDB9810294}" type="presOf" srcId="{187BCD2F-C87E-4499-9420-9ACD8DFE1C46}" destId="{E6DB3781-DAB0-4F80-A24F-B2D6B4E21388}" srcOrd="0" destOrd="0" presId="urn:microsoft.com/office/officeart/2005/8/layout/cycle7"/>
    <dgm:cxn modelId="{697D93ED-868C-4784-800F-416EB81DD287}" srcId="{187BCD2F-C87E-4499-9420-9ACD8DFE1C46}" destId="{A77C2D78-141E-41EC-81BE-E2E7419F51BF}" srcOrd="1" destOrd="0" parTransId="{CB8F9333-66BB-4A26-AFEE-97F28BC3295A}" sibTransId="{2EEFE6A8-405E-4316-9FD8-9E6B148D7E62}"/>
    <dgm:cxn modelId="{8A66CEF8-716A-4617-A221-28D9B636163B}" type="presOf" srcId="{7E511907-910D-450E-88DE-350D420E1BBC}" destId="{D67536BC-E6A3-426E-85DC-A03C89381788}" srcOrd="1" destOrd="0" presId="urn:microsoft.com/office/officeart/2005/8/layout/cycle7"/>
    <dgm:cxn modelId="{DF338CFE-51EA-4BD4-8A4E-8E4F8339E0AF}" type="presOf" srcId="{A77C2D78-141E-41EC-81BE-E2E7419F51BF}" destId="{25F97DE5-3069-47DD-9C00-D9B4AC737FA3}" srcOrd="0" destOrd="0" presId="urn:microsoft.com/office/officeart/2005/8/layout/cycle7"/>
    <dgm:cxn modelId="{45E0BD71-C1C3-4897-936E-F2F571C629E9}" type="presParOf" srcId="{E6DB3781-DAB0-4F80-A24F-B2D6B4E21388}" destId="{8B639BF0-E64B-4086-AC17-099096A4E3F6}" srcOrd="0" destOrd="0" presId="urn:microsoft.com/office/officeart/2005/8/layout/cycle7"/>
    <dgm:cxn modelId="{349592FF-0C2C-4F90-B743-17A03D74FCC9}" type="presParOf" srcId="{E6DB3781-DAB0-4F80-A24F-B2D6B4E21388}" destId="{B0BB3A81-92EB-4489-94AC-E23B828851C7}" srcOrd="1" destOrd="0" presId="urn:microsoft.com/office/officeart/2005/8/layout/cycle7"/>
    <dgm:cxn modelId="{A3CF6751-858D-48E2-AAEA-E47B9233B773}" type="presParOf" srcId="{B0BB3A81-92EB-4489-94AC-E23B828851C7}" destId="{7F467FFE-B0D1-4752-9953-009912AB938A}" srcOrd="0" destOrd="0" presId="urn:microsoft.com/office/officeart/2005/8/layout/cycle7"/>
    <dgm:cxn modelId="{13E07C67-537D-4878-88D6-9FF070490F9A}" type="presParOf" srcId="{E6DB3781-DAB0-4F80-A24F-B2D6B4E21388}" destId="{25F97DE5-3069-47DD-9C00-D9B4AC737FA3}" srcOrd="2" destOrd="0" presId="urn:microsoft.com/office/officeart/2005/8/layout/cycle7"/>
    <dgm:cxn modelId="{296D9222-14BC-4C01-B85F-F3FE7DA78B48}" type="presParOf" srcId="{E6DB3781-DAB0-4F80-A24F-B2D6B4E21388}" destId="{2F13BF0C-C0BE-4192-90D3-70A685A91926}" srcOrd="3" destOrd="0" presId="urn:microsoft.com/office/officeart/2005/8/layout/cycle7"/>
    <dgm:cxn modelId="{A1CA34F2-4430-4544-B8D4-85DF5AF24DED}" type="presParOf" srcId="{2F13BF0C-C0BE-4192-90D3-70A685A91926}" destId="{E94DB733-C548-4B6E-AB3F-0735DCE4B7E6}" srcOrd="0" destOrd="0" presId="urn:microsoft.com/office/officeart/2005/8/layout/cycle7"/>
    <dgm:cxn modelId="{5BC4869D-0712-417A-BBC1-982EA3C0C9D4}" type="presParOf" srcId="{E6DB3781-DAB0-4F80-A24F-B2D6B4E21388}" destId="{7FC5DCC0-F28F-49B1-AAF0-4EA225593508}" srcOrd="4" destOrd="0" presId="urn:microsoft.com/office/officeart/2005/8/layout/cycle7"/>
    <dgm:cxn modelId="{37904ECA-B2E4-43CB-B33C-DCF5C30D6767}" type="presParOf" srcId="{E6DB3781-DAB0-4F80-A24F-B2D6B4E21388}" destId="{D72D478A-9163-40DA-AB50-23C105069A30}" srcOrd="5" destOrd="0" presId="urn:microsoft.com/office/officeart/2005/8/layout/cycle7"/>
    <dgm:cxn modelId="{B607326B-0AC0-45CB-9ECA-CF206EA6A57E}" type="presParOf" srcId="{D72D478A-9163-40DA-AB50-23C105069A30}" destId="{D67536BC-E6A3-426E-85DC-A03C89381788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D2373-1E34-4052-A079-5E23DE39D93E}">
      <dsp:nvSpPr>
        <dsp:cNvPr id="0" name=""/>
        <dsp:cNvSpPr/>
      </dsp:nvSpPr>
      <dsp:spPr>
        <a:xfrm rot="5400000">
          <a:off x="-205757" y="206109"/>
          <a:ext cx="1371719" cy="9602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1</a:t>
          </a:r>
        </a:p>
      </dsp:txBody>
      <dsp:txXfrm rot="-5400000">
        <a:off x="2" y="480453"/>
        <a:ext cx="960203" cy="411516"/>
      </dsp:txXfrm>
    </dsp:sp>
    <dsp:sp modelId="{8ED5DCB9-E187-4F1B-91AA-016D10E19036}">
      <dsp:nvSpPr>
        <dsp:cNvPr id="0" name=""/>
        <dsp:cNvSpPr/>
      </dsp:nvSpPr>
      <dsp:spPr>
        <a:xfrm rot="5400000">
          <a:off x="2383597" y="-1423042"/>
          <a:ext cx="891617" cy="37384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 dirty="0"/>
            <a:t>PROJECT CONTEXT</a:t>
          </a:r>
        </a:p>
      </dsp:txBody>
      <dsp:txXfrm rot="-5400000">
        <a:off x="960203" y="43877"/>
        <a:ext cx="3694881" cy="804567"/>
      </dsp:txXfrm>
    </dsp:sp>
    <dsp:sp modelId="{FA720A9B-19E1-4B40-8C54-1DE5D13B7C9B}">
      <dsp:nvSpPr>
        <dsp:cNvPr id="0" name=""/>
        <dsp:cNvSpPr/>
      </dsp:nvSpPr>
      <dsp:spPr>
        <a:xfrm rot="5400000">
          <a:off x="-205757" y="1380350"/>
          <a:ext cx="1371719" cy="9602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2</a:t>
          </a:r>
        </a:p>
      </dsp:txBody>
      <dsp:txXfrm rot="-5400000">
        <a:off x="2" y="1654694"/>
        <a:ext cx="960203" cy="411516"/>
      </dsp:txXfrm>
    </dsp:sp>
    <dsp:sp modelId="{A5339A98-E81E-41F4-ADEF-4121F0F719AC}">
      <dsp:nvSpPr>
        <dsp:cNvPr id="0" name=""/>
        <dsp:cNvSpPr/>
      </dsp:nvSpPr>
      <dsp:spPr>
        <a:xfrm rot="5400000">
          <a:off x="2383597" y="-248802"/>
          <a:ext cx="891617" cy="37384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 dirty="0"/>
            <a:t>BUSINESS QUESTION</a:t>
          </a:r>
        </a:p>
      </dsp:txBody>
      <dsp:txXfrm rot="-5400000">
        <a:off x="960203" y="1218117"/>
        <a:ext cx="3694881" cy="804567"/>
      </dsp:txXfrm>
    </dsp:sp>
    <dsp:sp modelId="{7CA04BFC-441F-425D-B54E-100B9B6E20D5}">
      <dsp:nvSpPr>
        <dsp:cNvPr id="0" name=""/>
        <dsp:cNvSpPr/>
      </dsp:nvSpPr>
      <dsp:spPr>
        <a:xfrm rot="5400000">
          <a:off x="-205757" y="2554590"/>
          <a:ext cx="1371719" cy="9602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3</a:t>
          </a:r>
        </a:p>
      </dsp:txBody>
      <dsp:txXfrm rot="-5400000">
        <a:off x="2" y="2828934"/>
        <a:ext cx="960203" cy="411516"/>
      </dsp:txXfrm>
    </dsp:sp>
    <dsp:sp modelId="{83BC8B22-6E1D-4EEC-928C-9E622D89694A}">
      <dsp:nvSpPr>
        <dsp:cNvPr id="0" name=""/>
        <dsp:cNvSpPr/>
      </dsp:nvSpPr>
      <dsp:spPr>
        <a:xfrm rot="5400000">
          <a:off x="2383597" y="925438"/>
          <a:ext cx="891617" cy="37384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 dirty="0"/>
            <a:t>DATA ANALYSIS</a:t>
          </a:r>
        </a:p>
      </dsp:txBody>
      <dsp:txXfrm rot="-5400000">
        <a:off x="960203" y="2392358"/>
        <a:ext cx="3694881" cy="8045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31140-03B1-4E49-93F4-199D5855EBAC}">
      <dsp:nvSpPr>
        <dsp:cNvPr id="0" name=""/>
        <dsp:cNvSpPr/>
      </dsp:nvSpPr>
      <dsp:spPr>
        <a:xfrm rot="5400000">
          <a:off x="-205758" y="206109"/>
          <a:ext cx="1371720" cy="9602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4</a:t>
          </a:r>
        </a:p>
      </dsp:txBody>
      <dsp:txXfrm rot="-5400000">
        <a:off x="0" y="480453"/>
        <a:ext cx="960204" cy="411516"/>
      </dsp:txXfrm>
    </dsp:sp>
    <dsp:sp modelId="{E4770040-B966-4594-AA2A-27238C563A37}">
      <dsp:nvSpPr>
        <dsp:cNvPr id="0" name=""/>
        <dsp:cNvSpPr/>
      </dsp:nvSpPr>
      <dsp:spPr>
        <a:xfrm rot="5400000">
          <a:off x="2273400" y="-1284705"/>
          <a:ext cx="891618" cy="35180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500" kern="1200" dirty="0"/>
            <a:t>MODELLING</a:t>
          </a:r>
        </a:p>
      </dsp:txBody>
      <dsp:txXfrm rot="-5400000">
        <a:off x="960205" y="72015"/>
        <a:ext cx="3474485" cy="804568"/>
      </dsp:txXfrm>
    </dsp:sp>
    <dsp:sp modelId="{A9BDC87E-0239-4DE4-AAC8-05BB429FA797}">
      <dsp:nvSpPr>
        <dsp:cNvPr id="0" name=""/>
        <dsp:cNvSpPr/>
      </dsp:nvSpPr>
      <dsp:spPr>
        <a:xfrm rot="5400000">
          <a:off x="-205758" y="1380350"/>
          <a:ext cx="1371720" cy="9602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5</a:t>
          </a:r>
        </a:p>
      </dsp:txBody>
      <dsp:txXfrm rot="-5400000">
        <a:off x="0" y="1654694"/>
        <a:ext cx="960204" cy="411516"/>
      </dsp:txXfrm>
    </dsp:sp>
    <dsp:sp modelId="{3E5FF93B-81AE-4136-AE24-8D6DBF7D6DCA}">
      <dsp:nvSpPr>
        <dsp:cNvPr id="0" name=""/>
        <dsp:cNvSpPr/>
      </dsp:nvSpPr>
      <dsp:spPr>
        <a:xfrm rot="5400000">
          <a:off x="2273400" y="-138603"/>
          <a:ext cx="891618" cy="35180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500" kern="1200" dirty="0"/>
            <a:t>DELIVER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500" kern="1200" dirty="0"/>
            <a:t>SUMMARY</a:t>
          </a:r>
        </a:p>
      </dsp:txBody>
      <dsp:txXfrm rot="-5400000">
        <a:off x="960205" y="1218117"/>
        <a:ext cx="3474485" cy="804568"/>
      </dsp:txXfrm>
    </dsp:sp>
    <dsp:sp modelId="{605CDF98-5D2A-413B-BF78-125B94D75124}">
      <dsp:nvSpPr>
        <dsp:cNvPr id="0" name=""/>
        <dsp:cNvSpPr/>
      </dsp:nvSpPr>
      <dsp:spPr>
        <a:xfrm rot="5400000">
          <a:off x="-205758" y="2554591"/>
          <a:ext cx="1371720" cy="9602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6</a:t>
          </a:r>
        </a:p>
      </dsp:txBody>
      <dsp:txXfrm rot="-5400000">
        <a:off x="0" y="2828935"/>
        <a:ext cx="960204" cy="411516"/>
      </dsp:txXfrm>
    </dsp:sp>
    <dsp:sp modelId="{9E9D2742-CDC5-4A8B-A580-48B718558E60}">
      <dsp:nvSpPr>
        <dsp:cNvPr id="0" name=""/>
        <dsp:cNvSpPr/>
      </dsp:nvSpPr>
      <dsp:spPr>
        <a:xfrm rot="5400000">
          <a:off x="2273400" y="1035636"/>
          <a:ext cx="891618" cy="35180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500" kern="1200" dirty="0"/>
            <a:t>CONCLUSION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500" kern="1200" dirty="0"/>
            <a:t>NEXT STEPS</a:t>
          </a:r>
        </a:p>
      </dsp:txBody>
      <dsp:txXfrm rot="-5400000">
        <a:off x="960205" y="2392357"/>
        <a:ext cx="3474485" cy="804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39BF0-E64B-4086-AC17-099096A4E3F6}">
      <dsp:nvSpPr>
        <dsp:cNvPr id="0" name=""/>
        <dsp:cNvSpPr/>
      </dsp:nvSpPr>
      <dsp:spPr>
        <a:xfrm>
          <a:off x="1985726" y="-148138"/>
          <a:ext cx="1791142" cy="104000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DEPARTURE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DELAY</a:t>
          </a:r>
          <a:endParaRPr lang="en-AU" sz="2000" b="1" kern="1200" dirty="0"/>
        </a:p>
      </dsp:txBody>
      <dsp:txXfrm>
        <a:off x="2016187" y="-117677"/>
        <a:ext cx="1730220" cy="979080"/>
      </dsp:txXfrm>
    </dsp:sp>
    <dsp:sp modelId="{B0BB3A81-92EB-4489-94AC-E23B828851C7}">
      <dsp:nvSpPr>
        <dsp:cNvPr id="0" name=""/>
        <dsp:cNvSpPr/>
      </dsp:nvSpPr>
      <dsp:spPr>
        <a:xfrm rot="3600000">
          <a:off x="3152103" y="1363883"/>
          <a:ext cx="770147" cy="28798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3238499" y="1421481"/>
        <a:ext cx="597355" cy="172792"/>
      </dsp:txXfrm>
    </dsp:sp>
    <dsp:sp modelId="{25F97DE5-3069-47DD-9C00-D9B4AC737FA3}">
      <dsp:nvSpPr>
        <dsp:cNvPr id="0" name=""/>
        <dsp:cNvSpPr/>
      </dsp:nvSpPr>
      <dsp:spPr>
        <a:xfrm>
          <a:off x="3328460" y="2123891"/>
          <a:ext cx="1822525" cy="120166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79752"/>
            <a:satOff val="-41130"/>
            <a:lumOff val="22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ARRIVAL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DELAY</a:t>
          </a:r>
          <a:endParaRPr lang="en-AU" sz="2000" b="1" kern="1200" dirty="0"/>
        </a:p>
      </dsp:txBody>
      <dsp:txXfrm>
        <a:off x="3363655" y="2159086"/>
        <a:ext cx="1752135" cy="1131272"/>
      </dsp:txXfrm>
    </dsp:sp>
    <dsp:sp modelId="{2F13BF0C-C0BE-4192-90D3-70A685A91926}">
      <dsp:nvSpPr>
        <dsp:cNvPr id="0" name=""/>
        <dsp:cNvSpPr/>
      </dsp:nvSpPr>
      <dsp:spPr>
        <a:xfrm rot="10800000">
          <a:off x="2462044" y="2580728"/>
          <a:ext cx="770147" cy="28798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84525"/>
            <a:satOff val="-40874"/>
            <a:lumOff val="214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 rot="10800000">
        <a:off x="2548440" y="2638326"/>
        <a:ext cx="597355" cy="172792"/>
      </dsp:txXfrm>
    </dsp:sp>
    <dsp:sp modelId="{7FC5DCC0-F28F-49B1-AAF0-4EA225593508}">
      <dsp:nvSpPr>
        <dsp:cNvPr id="0" name=""/>
        <dsp:cNvSpPr/>
      </dsp:nvSpPr>
      <dsp:spPr>
        <a:xfrm>
          <a:off x="679971" y="2166386"/>
          <a:ext cx="1685804" cy="111667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759504"/>
            <a:satOff val="-82260"/>
            <a:lumOff val="440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LATE AIRCRAFT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DELAY</a:t>
          </a:r>
          <a:endParaRPr lang="en-AU" sz="2000" b="1" kern="1200" dirty="0"/>
        </a:p>
      </dsp:txBody>
      <dsp:txXfrm>
        <a:off x="712677" y="2199092"/>
        <a:ext cx="1620392" cy="1051260"/>
      </dsp:txXfrm>
    </dsp:sp>
    <dsp:sp modelId="{D72D478A-9163-40DA-AB50-23C105069A30}">
      <dsp:nvSpPr>
        <dsp:cNvPr id="0" name=""/>
        <dsp:cNvSpPr/>
      </dsp:nvSpPr>
      <dsp:spPr>
        <a:xfrm rot="18000000">
          <a:off x="1828078" y="1385130"/>
          <a:ext cx="770147" cy="28798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769049"/>
            <a:satOff val="-81747"/>
            <a:lumOff val="429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1914474" y="1442728"/>
        <a:ext cx="597355" cy="172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6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6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51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03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22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10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73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8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3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9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5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2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0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9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8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4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EEBAAA-29B5-4AF5-BC5F-7E580C29002D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974974-DE71-4A51-AD73-E20F616ADEB6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74BA6B-B0E0-488C-93B5-CBD6BBA6E2A3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252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  <p:sldLayoutId id="2147484221" r:id="rId12"/>
    <p:sldLayoutId id="2147484222" r:id="rId13"/>
    <p:sldLayoutId id="2147484223" r:id="rId14"/>
    <p:sldLayoutId id="2147484224" r:id="rId15"/>
    <p:sldLayoutId id="2147484225" r:id="rId16"/>
    <p:sldLayoutId id="2147484226" r:id="rId17"/>
    <p:sldLayoutId id="214748373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2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g"/><Relationship Id="rId5" Type="http://schemas.openxmlformats.org/officeDocument/2006/relationships/hyperlink" Target="https://en.wikipedia.org/wiki/Ground_support_equipment" TargetMode="External"/><Relationship Id="rId4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atlas.com/charts/ryere38D" TargetMode="External"/><Relationship Id="rId4" Type="http://schemas.openxmlformats.org/officeDocument/2006/relationships/hyperlink" Target="https://www.slideshare.net/HaozheWang/airline-flights-delay-predict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jfif"/><Relationship Id="rId7" Type="http://schemas.openxmlformats.org/officeDocument/2006/relationships/image" Target="../media/image2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fif"/><Relationship Id="rId10" Type="http://schemas.openxmlformats.org/officeDocument/2006/relationships/hyperlink" Target="https://en.wikipedia.org/wiki/File:Lightning_in_Arlington.jpg" TargetMode="External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A754-EC66-444D-AFC3-95A47A1EC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22" y="3615332"/>
            <a:ext cx="9003127" cy="2120757"/>
          </a:xfrm>
        </p:spPr>
        <p:txBody>
          <a:bodyPr>
            <a:normAutofit/>
          </a:bodyPr>
          <a:lstStyle/>
          <a:p>
            <a:r>
              <a:rPr lang="en-AU" sz="6000" b="1" dirty="0"/>
              <a:t>DELAYED FLIGHTS</a:t>
            </a:r>
            <a:br>
              <a:rPr lang="en-AU" sz="6000" b="1" dirty="0"/>
            </a:br>
            <a:r>
              <a:rPr lang="en-AU" sz="6000" b="1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E9397-D47A-4BCF-9E15-B20EB4020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8741" y="4770043"/>
            <a:ext cx="3768515" cy="1799569"/>
          </a:xfrm>
        </p:spPr>
        <p:txBody>
          <a:bodyPr>
            <a:normAutofit/>
          </a:bodyPr>
          <a:lstStyle/>
          <a:p>
            <a:r>
              <a:rPr lang="en-AU" sz="2800" b="1" dirty="0">
                <a:solidFill>
                  <a:schemeClr val="tx1"/>
                </a:solidFill>
              </a:rPr>
              <a:t>Mini Project 1 </a:t>
            </a:r>
          </a:p>
          <a:p>
            <a:r>
              <a:rPr lang="en-AU" sz="2800" b="1" dirty="0">
                <a:solidFill>
                  <a:schemeClr val="tx1"/>
                </a:solidFill>
              </a:rPr>
              <a:t>By Catriona Hodges</a:t>
            </a:r>
          </a:p>
          <a:p>
            <a:r>
              <a:rPr lang="en-AU" sz="2000" b="1" dirty="0">
                <a:solidFill>
                  <a:schemeClr val="tx1"/>
                </a:solidFill>
              </a:rPr>
              <a:t>08 August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CD651-97CA-4BDD-B2BD-1203AE9C8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2" y="513520"/>
            <a:ext cx="8459784" cy="29154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346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8C4AD-95D3-4E08-B376-A2F018269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405" y="1583320"/>
            <a:ext cx="5927508" cy="2097157"/>
          </a:xfrm>
        </p:spPr>
        <p:txBody>
          <a:bodyPr/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There is strong correlation between:</a:t>
            </a:r>
          </a:p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* Departure Delay &amp; Arrival Delay (0.98) </a:t>
            </a:r>
          </a:p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* Late Aircraft Delay &amp; Departure Delay (0.55)</a:t>
            </a:r>
          </a:p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* Arrival Delay &amp; Late Aircraft Delay (0.52)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341AC-5B0D-4AB0-919E-8484BD35B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94667" y="304803"/>
            <a:ext cx="10701867" cy="728132"/>
          </a:xfrm>
        </p:spPr>
        <p:txBody>
          <a:bodyPr/>
          <a:lstStyle/>
          <a:p>
            <a:r>
              <a:rPr lang="en-US" sz="4000" b="1" dirty="0">
                <a:solidFill>
                  <a:schemeClr val="bg2">
                    <a:lumMod val="75000"/>
                  </a:schemeClr>
                </a:solidFill>
              </a:rPr>
              <a:t>CORRELATIONS</a:t>
            </a:r>
            <a:endParaRPr lang="en-AU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76FDE159-6519-4D3B-B670-A552DE61983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52661912"/>
              </p:ext>
            </p:extLst>
          </p:nvPr>
        </p:nvGraphicFramePr>
        <p:xfrm>
          <a:off x="6330121" y="1634569"/>
          <a:ext cx="5830957" cy="3177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Graphic 19" descr="Airplane">
            <a:extLst>
              <a:ext uri="{FF2B5EF4-FFF2-40B4-BE49-F238E27FC236}">
                <a16:creationId xmlns:a16="http://schemas.microsoft.com/office/drawing/2014/main" id="{597D0249-AC29-4448-A5C8-FAF7D5B3ED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53668" y="3223277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C9B126-B882-4469-BCA1-65D315F248EA}"/>
              </a:ext>
            </a:extLst>
          </p:cNvPr>
          <p:cNvSpPr txBox="1"/>
          <p:nvPr/>
        </p:nvSpPr>
        <p:spPr>
          <a:xfrm>
            <a:off x="6924259" y="5459156"/>
            <a:ext cx="477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It seems there could be a rolling effect that one may lead to another!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4EF48-13DA-43CB-8A5A-B832AEF31D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2702" y="4006639"/>
            <a:ext cx="4215542" cy="20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4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46DC1-698F-4C49-9230-D93FAF3D6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38B90B4-4523-4775-95E7-88FA193BED3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72331998"/>
              </p:ext>
            </p:extLst>
          </p:nvPr>
        </p:nvGraphicFramePr>
        <p:xfrm>
          <a:off x="569843" y="708991"/>
          <a:ext cx="11052314" cy="5852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9061">
                  <a:extLst>
                    <a:ext uri="{9D8B030D-6E8A-4147-A177-3AD203B41FA5}">
                      <a16:colId xmlns:a16="http://schemas.microsoft.com/office/drawing/2014/main" val="4151268371"/>
                    </a:ext>
                  </a:extLst>
                </a:gridCol>
                <a:gridCol w="3813869">
                  <a:extLst>
                    <a:ext uri="{9D8B030D-6E8A-4147-A177-3AD203B41FA5}">
                      <a16:colId xmlns:a16="http://schemas.microsoft.com/office/drawing/2014/main" val="4132893882"/>
                    </a:ext>
                  </a:extLst>
                </a:gridCol>
                <a:gridCol w="3819384">
                  <a:extLst>
                    <a:ext uri="{9D8B030D-6E8A-4147-A177-3AD203B41FA5}">
                      <a16:colId xmlns:a16="http://schemas.microsoft.com/office/drawing/2014/main" val="889917327"/>
                    </a:ext>
                  </a:extLst>
                </a:gridCol>
              </a:tblGrid>
              <a:tr h="549367"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DATA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APPROACH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OUTCOMES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485184"/>
                  </a:ext>
                </a:extLst>
              </a:tr>
              <a:tr h="12433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5,819,079</a:t>
                      </a:r>
                      <a:r>
                        <a:rPr lang="en-AU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records of flight delays in 2015 for USA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Feature selection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   narrowed down from 31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   features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endParaRPr lang="en-AU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solidFill>
                            <a:schemeClr val="bg2"/>
                          </a:solidFill>
                        </a:rPr>
                        <a:t>Linear Regression used to compare and confirm predictions</a:t>
                      </a:r>
                    </a:p>
                    <a:p>
                      <a:endParaRPr lang="en-AU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47292"/>
                  </a:ext>
                </a:extLst>
              </a:tr>
              <a:tr h="12433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Target variable “Departure Delays”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Focus on Airline – South West Airlines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Departure Delay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Arrival Delay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Late Aircraft Delay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11490"/>
                  </a:ext>
                </a:extLst>
              </a:tr>
              <a:tr h="193724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31 Features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-Airline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-Date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-Arrival Time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-Arrival Delay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-Airport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-Distance in Air…….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>
                          <a:solidFill>
                            <a:schemeClr val="bg2"/>
                          </a:solidFill>
                        </a:rPr>
                        <a:t>Use these features to analyse causes delays and correlations between features.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437690"/>
                  </a:ext>
                </a:extLst>
              </a:tr>
              <a:tr h="34696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95162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6A4CAA3-072A-45E2-9D2F-41672C6B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436" y="2637182"/>
            <a:ext cx="2259861" cy="1334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00ED38-F0AD-46CC-B36E-EA47C25FE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436" y="4386674"/>
            <a:ext cx="2162401" cy="14144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98719E-7579-4EAA-9B50-12C31B440831}"/>
              </a:ext>
            </a:extLst>
          </p:cNvPr>
          <p:cNvSpPr txBox="1"/>
          <p:nvPr/>
        </p:nvSpPr>
        <p:spPr>
          <a:xfrm>
            <a:off x="4051484" y="142769"/>
            <a:ext cx="314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5908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12E0F-6073-42B4-980D-85D1A2FF3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2974" y="358016"/>
            <a:ext cx="4956312" cy="1232451"/>
          </a:xfrm>
        </p:spPr>
        <p:txBody>
          <a:bodyPr/>
          <a:lstStyle/>
          <a:p>
            <a:r>
              <a:rPr lang="en-US" sz="3600" b="1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lang="en-AU" sz="3600" b="1" dirty="0">
              <a:solidFill>
                <a:schemeClr val="bg2">
                  <a:lumMod val="75000"/>
                </a:schemeClr>
              </a:solidFill>
            </a:endParaRPr>
          </a:p>
          <a:p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395DB-E3CA-41C6-8128-488B6B717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193774" y="1242598"/>
            <a:ext cx="6175512" cy="1838533"/>
          </a:xfrm>
        </p:spPr>
        <p:txBody>
          <a:bodyPr/>
          <a:lstStyle/>
          <a:p>
            <a:r>
              <a:rPr lang="en-AU" sz="2400" dirty="0">
                <a:solidFill>
                  <a:schemeClr val="bg2">
                    <a:lumMod val="75000"/>
                  </a:schemeClr>
                </a:solidFill>
              </a:rPr>
              <a:t>Recommendation is for  further  analysis into ground operations between flight arrival and departure for South West Airlines.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B906D-CA7A-4C6C-8189-041E2BC7EAFA}"/>
              </a:ext>
            </a:extLst>
          </p:cNvPr>
          <p:cNvSpPr txBox="1"/>
          <p:nvPr/>
        </p:nvSpPr>
        <p:spPr>
          <a:xfrm>
            <a:off x="3829875" y="3372678"/>
            <a:ext cx="553940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2">
                    <a:lumMod val="75000"/>
                  </a:schemeClr>
                </a:solidFill>
              </a:rPr>
              <a:t>This could include efficiencies in operations of:-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2">
                    <a:lumMod val="75000"/>
                  </a:schemeClr>
                </a:solidFill>
              </a:rPr>
              <a:t>Luggage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2">
                    <a:lumMod val="75000"/>
                  </a:schemeClr>
                </a:solidFill>
              </a:rPr>
              <a:t>Catering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2">
                    <a:lumMod val="75000"/>
                  </a:schemeClr>
                </a:solidFill>
              </a:rPr>
              <a:t>Refuelling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2">
                    <a:lumMod val="75000"/>
                  </a:schemeClr>
                </a:solidFill>
              </a:rPr>
              <a:t>Cabin Crew arrival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2">
                    <a:lumMod val="75000"/>
                  </a:schemeClr>
                </a:solidFill>
              </a:rPr>
              <a:t>Check in operations</a:t>
            </a:r>
          </a:p>
          <a:p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endParaRPr lang="en-AU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09A604-22F5-43EA-B8D5-AAA6E08A8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64" y="1554024"/>
            <a:ext cx="2678810" cy="174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E48E0E-6133-456D-B8F1-C24E8EAA4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64" y="4062707"/>
            <a:ext cx="2678810" cy="2007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93B6C7-E56F-480B-B532-5F5F00A6E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69285" y="1629718"/>
            <a:ext cx="2441289" cy="16672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78AC60-4878-426A-B1A6-64562E199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351748" y="4066445"/>
            <a:ext cx="2458826" cy="20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6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8495B6A-DB07-4201-BFE4-7260028F6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8534" y="381001"/>
            <a:ext cx="6400800" cy="194733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  <a:latin typeface="Bahnschrift SemiBold" panose="020B0502040204020203" pitchFamily="34" charset="0"/>
              </a:rPr>
              <a:t>THANKYOU!</a:t>
            </a:r>
            <a:endParaRPr lang="en-AU" sz="66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C0E95-8165-49A8-8922-96D32429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433" y="1574800"/>
            <a:ext cx="9599133" cy="490219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3796773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CD04150-8B7C-444B-BFB8-A25B89518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805208"/>
              </p:ext>
            </p:extLst>
          </p:nvPr>
        </p:nvGraphicFramePr>
        <p:xfrm>
          <a:off x="881575" y="1859149"/>
          <a:ext cx="4698610" cy="3720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0364054-3742-4E7E-B219-D94D9939A9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744246"/>
              </p:ext>
            </p:extLst>
          </p:nvPr>
        </p:nvGraphicFramePr>
        <p:xfrm>
          <a:off x="6832210" y="1859149"/>
          <a:ext cx="4478215" cy="3720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A59E094-ABF2-4D6B-B9E2-A0CC6BB5F318}"/>
              </a:ext>
            </a:extLst>
          </p:cNvPr>
          <p:cNvSpPr txBox="1"/>
          <p:nvPr/>
        </p:nvSpPr>
        <p:spPr>
          <a:xfrm>
            <a:off x="4656406" y="508504"/>
            <a:ext cx="33621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Arial Black" panose="020B0A040201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9223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D050AB-26D7-420A-BD11-936352D94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37"/>
          <a:stretch/>
        </p:blipFill>
        <p:spPr>
          <a:xfrm>
            <a:off x="2226365" y="2000958"/>
            <a:ext cx="8059762" cy="333966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7DC30A-AFCC-46B6-B691-BCC4DAFD50CA}"/>
              </a:ext>
            </a:extLst>
          </p:cNvPr>
          <p:cNvSpPr txBox="1"/>
          <p:nvPr/>
        </p:nvSpPr>
        <p:spPr>
          <a:xfrm flipH="1">
            <a:off x="808382" y="5636087"/>
            <a:ext cx="1098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accent1">
                    <a:lumMod val="75000"/>
                  </a:schemeClr>
                </a:solidFill>
              </a:rPr>
              <a:t>In the USA alone, almost </a:t>
            </a:r>
            <a:r>
              <a:rPr lang="en-AU" sz="2000" b="1" u="sng" dirty="0">
                <a:solidFill>
                  <a:schemeClr val="accent1">
                    <a:lumMod val="75000"/>
                  </a:schemeClr>
                </a:solidFill>
              </a:rPr>
              <a:t>6 MILLION </a:t>
            </a:r>
            <a:r>
              <a:rPr lang="en-AU" sz="2000" b="1" dirty="0">
                <a:solidFill>
                  <a:schemeClr val="accent1">
                    <a:lumMod val="75000"/>
                  </a:schemeClr>
                </a:solidFill>
              </a:rPr>
              <a:t>flights were delayed or cancelled in the year 2015! </a:t>
            </a:r>
          </a:p>
          <a:p>
            <a:r>
              <a:rPr lang="en-AU" sz="2000" b="1" dirty="0">
                <a:solidFill>
                  <a:schemeClr val="accent1">
                    <a:lumMod val="75000"/>
                  </a:schemeClr>
                </a:solidFill>
              </a:rPr>
              <a:t>Delays are not only frustrating  for passengers, but costly to airlines.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79080-3DBB-4706-8E66-FDEDBB78C2FB}"/>
              </a:ext>
            </a:extLst>
          </p:cNvPr>
          <p:cNvSpPr txBox="1"/>
          <p:nvPr/>
        </p:nvSpPr>
        <p:spPr>
          <a:xfrm>
            <a:off x="3852313" y="314642"/>
            <a:ext cx="48696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800" b="1" dirty="0">
                <a:solidFill>
                  <a:schemeClr val="bg2">
                    <a:lumMod val="75000"/>
                  </a:schemeClr>
                </a:solidFill>
              </a:rPr>
              <a:t>PROJECT 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718E3D-59C9-435C-9CBB-0311119F55CA}"/>
              </a:ext>
            </a:extLst>
          </p:cNvPr>
          <p:cNvSpPr txBox="1"/>
          <p:nvPr/>
        </p:nvSpPr>
        <p:spPr>
          <a:xfrm>
            <a:off x="1307062" y="1268080"/>
            <a:ext cx="108849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Every day thousands of flights are delayed or cancelled around the world</a:t>
            </a:r>
            <a:r>
              <a:rPr lang="en-AU" sz="20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98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8257EA-D7D3-440B-AC17-DBCBEC7FD5FA}"/>
              </a:ext>
            </a:extLst>
          </p:cNvPr>
          <p:cNvSpPr txBox="1"/>
          <p:nvPr/>
        </p:nvSpPr>
        <p:spPr>
          <a:xfrm>
            <a:off x="2663687" y="463826"/>
            <a:ext cx="686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chemeClr val="bg2">
                    <a:lumMod val="75000"/>
                  </a:schemeClr>
                </a:solidFill>
              </a:rPr>
              <a:t>COSTS OF DELAYS TO AIRLINES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65535-F949-4BE7-8F9A-55CE6B93FB86}"/>
              </a:ext>
            </a:extLst>
          </p:cNvPr>
          <p:cNvSpPr txBox="1"/>
          <p:nvPr/>
        </p:nvSpPr>
        <p:spPr>
          <a:xfrm flipH="1">
            <a:off x="2133600" y="1479767"/>
            <a:ext cx="891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Flight  delays cost airlines over </a:t>
            </a:r>
            <a:r>
              <a:rPr lang="en-AU" sz="2000" b="1" u="sng" dirty="0">
                <a:solidFill>
                  <a:schemeClr val="bg2">
                    <a:lumMod val="75000"/>
                  </a:schemeClr>
                </a:solidFill>
              </a:rPr>
              <a:t>8 billion</a:t>
            </a:r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 dollars per year!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In 2015 the average cost of delays for airlines was $65 per minute!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65CA3D-6F0C-4467-B1E2-8169BA63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08" y="2557264"/>
            <a:ext cx="5274388" cy="3220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9A557C-C3C8-443E-BB22-C79ACEC2E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63" y="2557264"/>
            <a:ext cx="5511329" cy="32206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FA2901-A9DB-4D3E-A17A-B639F6A17B4B}"/>
              </a:ext>
            </a:extLst>
          </p:cNvPr>
          <p:cNvSpPr txBox="1"/>
          <p:nvPr/>
        </p:nvSpPr>
        <p:spPr>
          <a:xfrm flipH="1">
            <a:off x="490305" y="5910470"/>
            <a:ext cx="5367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Source:- </a:t>
            </a:r>
            <a:r>
              <a:rPr lang="en-AU" sz="1600" u="sng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https://www.slideshare.net/HaozheWang/airline-flights-delay-predicton</a:t>
            </a:r>
            <a:endParaRPr lang="en-AU" sz="16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16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4AB36-7438-4FFD-B667-3E0CE24A5DD9}"/>
              </a:ext>
            </a:extLst>
          </p:cNvPr>
          <p:cNvSpPr txBox="1"/>
          <p:nvPr/>
        </p:nvSpPr>
        <p:spPr>
          <a:xfrm>
            <a:off x="6374296" y="5976106"/>
            <a:ext cx="532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Source:- </a:t>
            </a:r>
            <a:r>
              <a:rPr lang="en-AU" sz="1600" u="sng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https://theatlas.com/charts/ryere38D</a:t>
            </a:r>
            <a:endParaRPr lang="en-AU" sz="16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6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6E24-FA9F-4B91-B3FF-5E2FE553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3" y="5433319"/>
            <a:ext cx="11816861" cy="1453747"/>
          </a:xfrm>
        </p:spPr>
        <p:txBody>
          <a:bodyPr>
            <a:normAutofit fontScale="90000"/>
          </a:bodyPr>
          <a:lstStyle/>
          <a:p>
            <a:pPr algn="ctr"/>
            <a:r>
              <a:rPr lang="en-AU" sz="2700" b="1" cap="none" dirty="0">
                <a:solidFill>
                  <a:schemeClr val="bg2">
                    <a:lumMod val="75000"/>
                  </a:schemeClr>
                </a:solidFill>
              </a:rPr>
              <a:t>Using data from delayed flights in the USA during 2015, the aim is to establish the main reasons for these delays and how performance can be improved.</a:t>
            </a:r>
            <a:br>
              <a:rPr lang="en-AU" sz="2700" b="1" dirty="0"/>
            </a:br>
            <a:r>
              <a:rPr lang="en-AU" b="1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5D6BA6-D8FB-4ECC-BB8C-28891E2D0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781" y="3009182"/>
            <a:ext cx="2874433" cy="21558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9C5CE1-8B63-4317-A049-C28F0EFBF1C2}"/>
              </a:ext>
            </a:extLst>
          </p:cNvPr>
          <p:cNvSpPr txBox="1"/>
          <p:nvPr/>
        </p:nvSpPr>
        <p:spPr>
          <a:xfrm>
            <a:off x="3573621" y="327374"/>
            <a:ext cx="50447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800" b="1" dirty="0">
                <a:solidFill>
                  <a:schemeClr val="bg2">
                    <a:lumMod val="75000"/>
                  </a:schemeClr>
                </a:solidFill>
              </a:rPr>
              <a:t>BUSINESS QUESTION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85BD07-5F70-44BC-AF3F-741427E4D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75" y="3009182"/>
            <a:ext cx="3232039" cy="2155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139132-87E3-4E33-A55A-E4CA44F2E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775" y="3009181"/>
            <a:ext cx="3021226" cy="2155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533F4B-0C83-466D-9823-56A59F1DF8FD}"/>
              </a:ext>
            </a:extLst>
          </p:cNvPr>
          <p:cNvSpPr txBox="1"/>
          <p:nvPr/>
        </p:nvSpPr>
        <p:spPr>
          <a:xfrm flipH="1">
            <a:off x="1448970" y="1418019"/>
            <a:ext cx="8595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bg2">
                    <a:lumMod val="75000"/>
                  </a:schemeClr>
                </a:solidFill>
              </a:rPr>
              <a:t>WHAT ARE THE MAIN CAUSES OF FLIGHT DELAYS ?</a:t>
            </a:r>
            <a:endParaRPr lang="en-A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F2A04-63A6-4AF0-BA2F-277D967A349E}"/>
              </a:ext>
            </a:extLst>
          </p:cNvPr>
          <p:cNvSpPr txBox="1"/>
          <p:nvPr/>
        </p:nvSpPr>
        <p:spPr>
          <a:xfrm>
            <a:off x="3573621" y="2123943"/>
            <a:ext cx="5370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chemeClr val="bg2">
                    <a:lumMod val="75000"/>
                  </a:schemeClr>
                </a:solidFill>
              </a:rPr>
              <a:t>CLIENT: – SOUTH WEST AIRLINES</a:t>
            </a:r>
          </a:p>
        </p:txBody>
      </p:sp>
    </p:spTree>
    <p:extLst>
      <p:ext uri="{BB962C8B-B14F-4D97-AF65-F5344CB8AC3E}">
        <p14:creationId xmlns:p14="http://schemas.microsoft.com/office/powerpoint/2010/main" val="141508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6FCA-C094-48FD-9909-56C95B5BE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912" y="76202"/>
            <a:ext cx="2878173" cy="957468"/>
          </a:xfrm>
        </p:spPr>
        <p:txBody>
          <a:bodyPr>
            <a:normAutofit/>
          </a:bodyPr>
          <a:lstStyle/>
          <a:p>
            <a:r>
              <a:rPr lang="en-AU" sz="5400" b="1" dirty="0"/>
              <a:t>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56879D-E331-4A33-BBA0-6F5ED9386AC3}"/>
              </a:ext>
            </a:extLst>
          </p:cNvPr>
          <p:cNvSpPr/>
          <p:nvPr/>
        </p:nvSpPr>
        <p:spPr>
          <a:xfrm rot="10800000" flipH="1" flipV="1">
            <a:off x="4777408" y="1156251"/>
            <a:ext cx="2637183" cy="72887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STAKEHOLDERS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E248FB-398A-4ECA-8C89-07C7A86ABC51}"/>
              </a:ext>
            </a:extLst>
          </p:cNvPr>
          <p:cNvSpPr/>
          <p:nvPr/>
        </p:nvSpPr>
        <p:spPr>
          <a:xfrm rot="10800000" flipH="1" flipV="1">
            <a:off x="2500122" y="2286408"/>
            <a:ext cx="2544417" cy="77194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Business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D6C165-5BDE-4FFF-B693-9C4509EB4AE1}"/>
              </a:ext>
            </a:extLst>
          </p:cNvPr>
          <p:cNvSpPr/>
          <p:nvPr/>
        </p:nvSpPr>
        <p:spPr>
          <a:xfrm>
            <a:off x="1266864" y="3679984"/>
            <a:ext cx="2544417" cy="77194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 Question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B2C0AD7-59EF-459A-8C45-DD859B8D4D80}"/>
              </a:ext>
            </a:extLst>
          </p:cNvPr>
          <p:cNvSpPr/>
          <p:nvPr/>
        </p:nvSpPr>
        <p:spPr>
          <a:xfrm flipH="1">
            <a:off x="901148" y="4903305"/>
            <a:ext cx="2293667" cy="1383194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EF8C2D-7BA5-4904-9F06-913DFD256D03}"/>
              </a:ext>
            </a:extLst>
          </p:cNvPr>
          <p:cNvSpPr/>
          <p:nvPr/>
        </p:nvSpPr>
        <p:spPr>
          <a:xfrm>
            <a:off x="3909383" y="5514555"/>
            <a:ext cx="1908323" cy="7719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Data Analysis &amp; Feature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0E28F8-0774-40A1-B127-E3305031434B}"/>
              </a:ext>
            </a:extLst>
          </p:cNvPr>
          <p:cNvSpPr/>
          <p:nvPr/>
        </p:nvSpPr>
        <p:spPr>
          <a:xfrm>
            <a:off x="6820685" y="5487224"/>
            <a:ext cx="1908323" cy="77194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Modelling &amp;</a:t>
            </a:r>
          </a:p>
          <a:p>
            <a:pPr algn="ctr"/>
            <a:r>
              <a:rPr lang="en-AU" dirty="0"/>
              <a:t>Validation</a:t>
            </a:r>
          </a:p>
        </p:txBody>
      </p:sp>
      <p:pic>
        <p:nvPicPr>
          <p:cNvPr id="11" name="Graphic 10" descr="Gears">
            <a:extLst>
              <a:ext uri="{FF2B5EF4-FFF2-40B4-BE49-F238E27FC236}">
                <a16:creationId xmlns:a16="http://schemas.microsoft.com/office/drawing/2014/main" id="{987F98EA-65DA-4A30-A686-D02C7A355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5717" y="5105397"/>
            <a:ext cx="708996" cy="708996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2F60D66-98F6-4A55-95CC-F89C26DF70B6}"/>
              </a:ext>
            </a:extLst>
          </p:cNvPr>
          <p:cNvSpPr/>
          <p:nvPr/>
        </p:nvSpPr>
        <p:spPr>
          <a:xfrm>
            <a:off x="9342782" y="4742623"/>
            <a:ext cx="2106415" cy="1383194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Solution</a:t>
            </a:r>
          </a:p>
        </p:txBody>
      </p:sp>
      <p:pic>
        <p:nvPicPr>
          <p:cNvPr id="14" name="Graphic 13" descr="Lightbulb and gear">
            <a:extLst>
              <a:ext uri="{FF2B5EF4-FFF2-40B4-BE49-F238E27FC236}">
                <a16:creationId xmlns:a16="http://schemas.microsoft.com/office/drawing/2014/main" id="{94AC1B09-E26D-43C7-B00C-07595CBD7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4837" y="4903305"/>
            <a:ext cx="705928" cy="70592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38ECA2C-852B-4D64-8C9F-8560768B725B}"/>
              </a:ext>
            </a:extLst>
          </p:cNvPr>
          <p:cNvSpPr/>
          <p:nvPr/>
        </p:nvSpPr>
        <p:spPr>
          <a:xfrm rot="10800000" flipH="1" flipV="1">
            <a:off x="7562115" y="2170035"/>
            <a:ext cx="2333785" cy="77194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Business Answer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94ED36-41B8-448A-A71A-2D2FE6105A8D}"/>
              </a:ext>
            </a:extLst>
          </p:cNvPr>
          <p:cNvSpPr/>
          <p:nvPr/>
        </p:nvSpPr>
        <p:spPr>
          <a:xfrm rot="10800000" flipH="1" flipV="1">
            <a:off x="8887944" y="3530048"/>
            <a:ext cx="2333785" cy="77194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Data Answer</a:t>
            </a:r>
          </a:p>
        </p:txBody>
      </p:sp>
      <p:pic>
        <p:nvPicPr>
          <p:cNvPr id="18" name="Graphic 17" descr="Airplane">
            <a:extLst>
              <a:ext uri="{FF2B5EF4-FFF2-40B4-BE49-F238E27FC236}">
                <a16:creationId xmlns:a16="http://schemas.microsoft.com/office/drawing/2014/main" id="{5E3A0C02-207A-4395-A515-C7041A01B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1410">
            <a:off x="4049963" y="1614654"/>
            <a:ext cx="626165" cy="626165"/>
          </a:xfrm>
          <a:prstGeom prst="rect">
            <a:avLst/>
          </a:prstGeom>
        </p:spPr>
      </p:pic>
      <p:pic>
        <p:nvPicPr>
          <p:cNvPr id="20" name="Graphic 19" descr="Airplane">
            <a:extLst>
              <a:ext uri="{FF2B5EF4-FFF2-40B4-BE49-F238E27FC236}">
                <a16:creationId xmlns:a16="http://schemas.microsoft.com/office/drawing/2014/main" id="{1C59AEA1-4238-4654-95B4-97B9F7D4A3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505483">
            <a:off x="2612023" y="3038125"/>
            <a:ext cx="612913" cy="612913"/>
          </a:xfrm>
          <a:prstGeom prst="rect">
            <a:avLst/>
          </a:prstGeom>
        </p:spPr>
      </p:pic>
      <p:pic>
        <p:nvPicPr>
          <p:cNvPr id="22" name="Graphic 21" descr="Airplane">
            <a:extLst>
              <a:ext uri="{FF2B5EF4-FFF2-40B4-BE49-F238E27FC236}">
                <a16:creationId xmlns:a16="http://schemas.microsoft.com/office/drawing/2014/main" id="{A4CEA127-7C30-4392-AEBA-10E6217CB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431235" y="4429541"/>
            <a:ext cx="626164" cy="626164"/>
          </a:xfrm>
          <a:prstGeom prst="rect">
            <a:avLst/>
          </a:prstGeom>
        </p:spPr>
      </p:pic>
      <p:pic>
        <p:nvPicPr>
          <p:cNvPr id="24" name="Graphic 23" descr="Airplane">
            <a:extLst>
              <a:ext uri="{FF2B5EF4-FFF2-40B4-BE49-F238E27FC236}">
                <a16:creationId xmlns:a16="http://schemas.microsoft.com/office/drawing/2014/main" id="{C602E383-AE3E-492A-8E46-26E0D1CC64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2938486" y="5358903"/>
            <a:ext cx="660879" cy="660879"/>
          </a:xfrm>
          <a:prstGeom prst="rect">
            <a:avLst/>
          </a:prstGeom>
        </p:spPr>
      </p:pic>
      <p:pic>
        <p:nvPicPr>
          <p:cNvPr id="26" name="Graphic 25" descr="Airplane">
            <a:extLst>
              <a:ext uri="{FF2B5EF4-FFF2-40B4-BE49-F238E27FC236}">
                <a16:creationId xmlns:a16="http://schemas.microsoft.com/office/drawing/2014/main" id="{5361446A-D41D-4611-967D-36DDA64343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607194">
            <a:off x="7554972" y="1570325"/>
            <a:ext cx="617463" cy="617463"/>
          </a:xfrm>
          <a:prstGeom prst="rect">
            <a:avLst/>
          </a:prstGeom>
        </p:spPr>
      </p:pic>
      <p:pic>
        <p:nvPicPr>
          <p:cNvPr id="28" name="Graphic 27" descr="Airplane">
            <a:extLst>
              <a:ext uri="{FF2B5EF4-FFF2-40B4-BE49-F238E27FC236}">
                <a16:creationId xmlns:a16="http://schemas.microsoft.com/office/drawing/2014/main" id="{7FA2B686-9E1A-403B-BF64-1AA0C4F42F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5955623" y="5358903"/>
            <a:ext cx="660879" cy="660879"/>
          </a:xfrm>
          <a:prstGeom prst="rect">
            <a:avLst/>
          </a:prstGeom>
        </p:spPr>
      </p:pic>
      <p:pic>
        <p:nvPicPr>
          <p:cNvPr id="30" name="Graphic 29" descr="Airplane">
            <a:extLst>
              <a:ext uri="{FF2B5EF4-FFF2-40B4-BE49-F238E27FC236}">
                <a16:creationId xmlns:a16="http://schemas.microsoft.com/office/drawing/2014/main" id="{88607CAC-61B4-41AB-8C3A-9ACA396DAC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830125" y="5358903"/>
            <a:ext cx="660879" cy="660879"/>
          </a:xfrm>
          <a:prstGeom prst="rect">
            <a:avLst/>
          </a:prstGeom>
        </p:spPr>
      </p:pic>
      <p:pic>
        <p:nvPicPr>
          <p:cNvPr id="32" name="Graphic 31" descr="Airplane">
            <a:extLst>
              <a:ext uri="{FF2B5EF4-FFF2-40B4-BE49-F238E27FC236}">
                <a16:creationId xmlns:a16="http://schemas.microsoft.com/office/drawing/2014/main" id="{943559EE-0BAC-445D-B2BD-9EAF94788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269679">
            <a:off x="10508748" y="4330542"/>
            <a:ext cx="625208" cy="625208"/>
          </a:xfrm>
          <a:prstGeom prst="rect">
            <a:avLst/>
          </a:prstGeom>
        </p:spPr>
      </p:pic>
      <p:pic>
        <p:nvPicPr>
          <p:cNvPr id="34" name="Graphic 33" descr="Airplane">
            <a:extLst>
              <a:ext uri="{FF2B5EF4-FFF2-40B4-BE49-F238E27FC236}">
                <a16:creationId xmlns:a16="http://schemas.microsoft.com/office/drawing/2014/main" id="{84CEDA6E-99E7-4789-8934-860D9ED2B6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355817">
            <a:off x="9160564" y="2891467"/>
            <a:ext cx="660880" cy="66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2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9C7F0-D753-44AF-8ED4-0062BEA1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313" y="506422"/>
            <a:ext cx="11423373" cy="576262"/>
          </a:xfrm>
        </p:spPr>
        <p:txBody>
          <a:bodyPr/>
          <a:lstStyle/>
          <a:p>
            <a:r>
              <a:rPr lang="en-AU" sz="3800" b="1" dirty="0">
                <a:solidFill>
                  <a:schemeClr val="bg2">
                    <a:lumMod val="75000"/>
                  </a:schemeClr>
                </a:solidFill>
              </a:rPr>
              <a:t>WHICH AIRLINE HAS THE MOST DELAYED FLIGHTS?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9AA3E-DBAE-436A-A275-8DC89AE79408}"/>
              </a:ext>
            </a:extLst>
          </p:cNvPr>
          <p:cNvSpPr txBox="1"/>
          <p:nvPr/>
        </p:nvSpPr>
        <p:spPr>
          <a:xfrm flipH="1">
            <a:off x="2318245" y="5540469"/>
            <a:ext cx="8720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bg2">
                    <a:lumMod val="75000"/>
                  </a:schemeClr>
                </a:solidFill>
              </a:rPr>
              <a:t>Analysing first which airlines have the most delays and how South West Airlines compares..</a:t>
            </a:r>
          </a:p>
        </p:txBody>
      </p:sp>
      <p:pic>
        <p:nvPicPr>
          <p:cNvPr id="21" name="Graphic 20" descr="Airplane">
            <a:extLst>
              <a:ext uri="{FF2B5EF4-FFF2-40B4-BE49-F238E27FC236}">
                <a16:creationId xmlns:a16="http://schemas.microsoft.com/office/drawing/2014/main" id="{4512F111-AF31-43FE-96A0-19BDCDA1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58781">
            <a:off x="335635" y="5422594"/>
            <a:ext cx="1220441" cy="981461"/>
          </a:xfrm>
          <a:prstGeom prst="rect">
            <a:avLst/>
          </a:prstGeom>
        </p:spPr>
      </p:pic>
      <p:pic>
        <p:nvPicPr>
          <p:cNvPr id="23" name="Graphic 22" descr="Airplane">
            <a:extLst>
              <a:ext uri="{FF2B5EF4-FFF2-40B4-BE49-F238E27FC236}">
                <a16:creationId xmlns:a16="http://schemas.microsoft.com/office/drawing/2014/main" id="{334EF289-DE59-4A9E-979C-D68C0DA78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65880">
            <a:off x="10509634" y="1287008"/>
            <a:ext cx="1018437" cy="101843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3D0556-6B1A-4F27-AF4C-4A10181880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318247" y="1349829"/>
            <a:ext cx="7507924" cy="3924598"/>
          </a:xfrm>
        </p:spPr>
      </p:pic>
    </p:spTree>
    <p:extLst>
      <p:ext uri="{BB962C8B-B14F-4D97-AF65-F5344CB8AC3E}">
        <p14:creationId xmlns:p14="http://schemas.microsoft.com/office/powerpoint/2010/main" val="2655480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9835-AC94-4B62-9596-3E5727F7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B9BFB-D0F3-4DF4-9F15-96757EA08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3324" y="1265907"/>
            <a:ext cx="3113822" cy="1751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EE47F3-78AB-4C86-A7BE-CA2C7D2B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883" y="4087222"/>
            <a:ext cx="2857276" cy="1679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D8CCD7-65F8-4079-886D-89ABEDB0D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1295525"/>
            <a:ext cx="2447779" cy="1692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7EBC8A-3D19-425A-BA82-9683629AD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2" y="4017549"/>
            <a:ext cx="2847975" cy="160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9B8702-5DF6-4867-8A73-C412FFB8C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728" y="4307102"/>
            <a:ext cx="2911035" cy="16351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6E28FD-C359-4AB1-80EA-EEDA89848FC9}"/>
              </a:ext>
            </a:extLst>
          </p:cNvPr>
          <p:cNvSpPr txBox="1"/>
          <p:nvPr/>
        </p:nvSpPr>
        <p:spPr>
          <a:xfrm>
            <a:off x="1479763" y="497779"/>
            <a:ext cx="93800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800" b="1" dirty="0">
                <a:solidFill>
                  <a:schemeClr val="bg2">
                    <a:lumMod val="75000"/>
                  </a:schemeClr>
                </a:solidFill>
              </a:rPr>
              <a:t>WHAT COULD BE CAUSING THE DELAYS?</a:t>
            </a:r>
          </a:p>
        </p:txBody>
      </p:sp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FD99CE4-C592-4CED-83F5-838E4B5C46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5907" y="2863873"/>
            <a:ext cx="1260185" cy="12601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039957-34A2-42F5-8049-6AA474E46AE2}"/>
              </a:ext>
            </a:extLst>
          </p:cNvPr>
          <p:cNvSpPr txBox="1"/>
          <p:nvPr/>
        </p:nvSpPr>
        <p:spPr>
          <a:xfrm>
            <a:off x="8533822" y="3087105"/>
            <a:ext cx="3113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Baggage handlers?</a:t>
            </a:r>
            <a:endParaRPr lang="en-AU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D07BE2-C006-4345-A36A-0D4076800354}"/>
              </a:ext>
            </a:extLst>
          </p:cNvPr>
          <p:cNvSpPr txBox="1"/>
          <p:nvPr/>
        </p:nvSpPr>
        <p:spPr>
          <a:xfrm>
            <a:off x="4591053" y="5953093"/>
            <a:ext cx="315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Late aircraft arrival?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541922-3120-4296-A9B3-9F39F61EC704}"/>
              </a:ext>
            </a:extLst>
          </p:cNvPr>
          <p:cNvSpPr txBox="1"/>
          <p:nvPr/>
        </p:nvSpPr>
        <p:spPr>
          <a:xfrm flipH="1">
            <a:off x="610060" y="5942276"/>
            <a:ext cx="3367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Problem with airplane?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EDFA01-5D69-47BC-A374-AD1494911EE8}"/>
              </a:ext>
            </a:extLst>
          </p:cNvPr>
          <p:cNvSpPr txBox="1"/>
          <p:nvPr/>
        </p:nvSpPr>
        <p:spPr>
          <a:xfrm>
            <a:off x="610060" y="3086701"/>
            <a:ext cx="3157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Cabin crew late </a:t>
            </a:r>
          </a:p>
          <a:p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or sick?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BA008F-FF92-4FD5-9B24-AF323B6891E6}"/>
              </a:ext>
            </a:extLst>
          </p:cNvPr>
          <p:cNvSpPr txBox="1"/>
          <p:nvPr/>
        </p:nvSpPr>
        <p:spPr>
          <a:xfrm>
            <a:off x="9218612" y="5989419"/>
            <a:ext cx="150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Caterers?</a:t>
            </a:r>
            <a:endParaRPr lang="en-AU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68062-9209-4F85-899A-E99E29C9CC4D}"/>
              </a:ext>
            </a:extLst>
          </p:cNvPr>
          <p:cNvSpPr txBox="1"/>
          <p:nvPr/>
        </p:nvSpPr>
        <p:spPr>
          <a:xfrm>
            <a:off x="3756467" y="1848621"/>
            <a:ext cx="1885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bg2">
                    <a:lumMod val="75000"/>
                  </a:schemeClr>
                </a:solidFill>
              </a:rPr>
              <a:t>Weather?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7096516-BA36-4B89-8DC0-D225425BEF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144411" y="1236658"/>
            <a:ext cx="1698221" cy="153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8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CB8E9-6679-475F-9EBC-58FC179DC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7670" y="532827"/>
            <a:ext cx="12192000" cy="576262"/>
          </a:xfrm>
        </p:spPr>
        <p:txBody>
          <a:bodyPr/>
          <a:lstStyle/>
          <a:p>
            <a:r>
              <a:rPr lang="en-AU" sz="3600" b="1" dirty="0">
                <a:solidFill>
                  <a:schemeClr val="bg2">
                    <a:lumMod val="75000"/>
                  </a:schemeClr>
                </a:solidFill>
              </a:rPr>
              <a:t>COMPARE REASONS FOR DELAY</a:t>
            </a:r>
            <a:endParaRPr lang="en-AU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EA5488-8584-4DB2-9166-9D89A5771E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08160" y="1744149"/>
            <a:ext cx="7375679" cy="400476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9C1F7-9839-4B92-888B-AF70E9E22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757158" y="1439656"/>
            <a:ext cx="7619293" cy="931012"/>
          </a:xfrm>
        </p:spPr>
        <p:txBody>
          <a:bodyPr/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</a:rPr>
              <a:t>FOR SOUTH WEST vs AMERICAN AIRLINES</a:t>
            </a:r>
          </a:p>
          <a:p>
            <a:endParaRPr lang="en-AU" dirty="0"/>
          </a:p>
        </p:txBody>
      </p:sp>
      <p:pic>
        <p:nvPicPr>
          <p:cNvPr id="16" name="Graphic 15" descr="Airplane">
            <a:extLst>
              <a:ext uri="{FF2B5EF4-FFF2-40B4-BE49-F238E27FC236}">
                <a16:creationId xmlns:a16="http://schemas.microsoft.com/office/drawing/2014/main" id="{7D40FD70-3B78-44E5-BECA-8048FC846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65468">
            <a:off x="10530815" y="1447963"/>
            <a:ext cx="914400" cy="914400"/>
          </a:xfrm>
          <a:prstGeom prst="rect">
            <a:avLst/>
          </a:prstGeom>
        </p:spPr>
      </p:pic>
      <p:pic>
        <p:nvPicPr>
          <p:cNvPr id="18" name="Graphic 17" descr="Airplane">
            <a:extLst>
              <a:ext uri="{FF2B5EF4-FFF2-40B4-BE49-F238E27FC236}">
                <a16:creationId xmlns:a16="http://schemas.microsoft.com/office/drawing/2014/main" id="{D0151FE4-3578-4E68-9CBB-DA567CEA9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964824">
            <a:off x="856867" y="489610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4C09D-E4DB-460F-A12A-6CDF9840C4AA}"/>
              </a:ext>
            </a:extLst>
          </p:cNvPr>
          <p:cNvSpPr txBox="1"/>
          <p:nvPr/>
        </p:nvSpPr>
        <p:spPr>
          <a:xfrm flipH="1">
            <a:off x="1351721" y="5857461"/>
            <a:ext cx="10282755" cy="657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Comparison between reasons for delay between South West Airlines and next worst performing airline, American Airlines.</a:t>
            </a:r>
          </a:p>
        </p:txBody>
      </p:sp>
    </p:spTree>
    <p:extLst>
      <p:ext uri="{BB962C8B-B14F-4D97-AF65-F5344CB8AC3E}">
        <p14:creationId xmlns:p14="http://schemas.microsoft.com/office/powerpoint/2010/main" val="313196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1471</TotalTime>
  <Words>460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Bahnschrift SemiBold</vt:lpstr>
      <vt:lpstr>Calibri</vt:lpstr>
      <vt:lpstr>Century Gothic</vt:lpstr>
      <vt:lpstr>Wingdings</vt:lpstr>
      <vt:lpstr>Wingdings 3</vt:lpstr>
      <vt:lpstr>Slice</vt:lpstr>
      <vt:lpstr>DELAYED FLIGHTS ANALYSIS</vt:lpstr>
      <vt:lpstr>PowerPoint Presentation</vt:lpstr>
      <vt:lpstr>PowerPoint Presentation</vt:lpstr>
      <vt:lpstr>PowerPoint Presentation</vt:lpstr>
      <vt:lpstr>Using data from delayed flights in the USA during 2015, the aim is to establish the main reasons for these delays and how performance can be improved.  </vt:lpstr>
      <vt:lpstr>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DELAYED &amp; CANCELLED FLIGHTS</dc:title>
  <dc:creator>Travel Your Style</dc:creator>
  <cp:keywords/>
  <cp:lastModifiedBy>Travel Your Style</cp:lastModifiedBy>
  <cp:revision>73</cp:revision>
  <dcterms:created xsi:type="dcterms:W3CDTF">2020-08-05T03:58:21Z</dcterms:created>
  <dcterms:modified xsi:type="dcterms:W3CDTF">2020-08-07T11:28:02Z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