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715000" type="screen16x10"/>
  <p:notesSz cx="5715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to point out your prospect's challenges, using a source that is not yourself.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35.png" Type="http://schemas.openxmlformats.org/officeDocument/2006/relationships/image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42.png" Type="http://schemas.openxmlformats.org/officeDocument/2006/relationships/image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46.png" Type="http://schemas.openxmlformats.org/officeDocument/2006/relationships/image"/><Relationship Id="rId2" Target="../media/image47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9.pn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25.png" Type="http://schemas.openxmlformats.org/officeDocument/2006/relationships/image"/><Relationship Id="rId2" Target="../media/image2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761970"/>
            <a:ext cx="7406640" cy="165163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666940"/>
            <a:ext cx="1920240" cy="657225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577340" y="967710"/>
            <a:ext cx="69951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Predicting Yearly Amount Spent for Ecommerce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577340" y="1485454"/>
            <a:ext cx="69951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Mini Project 1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577340" y="1962031"/>
            <a:ext cx="699516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Len Kwok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4320540" y="2872680"/>
            <a:ext cx="150876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For Shopee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43905"/>
            <a:ext cx="3291840" cy="80581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6435"/>
            <a:ext cx="1828800" cy="209169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96435"/>
            <a:ext cx="1828800" cy="209169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196435"/>
            <a:ext cx="1828800" cy="209169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2196435"/>
            <a:ext cx="1828800" cy="209169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2196435"/>
            <a:ext cx="1828800" cy="2274570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2948940" y="1449645"/>
            <a:ext cx="28803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Recommendations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205740" y="3899505"/>
            <a:ext cx="14173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Customer Clustering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2034540" y="3899505"/>
            <a:ext cx="14173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Time Series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3863340" y="3899505"/>
            <a:ext cx="14173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Image Processing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5692140" y="3899505"/>
            <a:ext cx="14173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A/B testing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7520940" y="3899505"/>
            <a:ext cx="1417320" cy="36576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Recommender system eg Amazon, Netflix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6623"/>
            <a:ext cx="1920240" cy="80581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957"/>
            <a:ext cx="9144000" cy="450913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452" y="3326934"/>
            <a:ext cx="2080260" cy="861893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3863340" y="332363"/>
            <a:ext cx="15087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Summary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376029" y="1427857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Data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2736324" y="1427857"/>
            <a:ext cx="204829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Approach		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5119479" y="1427857"/>
            <a:ext cx="364849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Outcomes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376029" y="1890772"/>
            <a:ext cx="2025432" cy="3886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500 customers from customer database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2736324" y="1890772"/>
            <a:ext cx="2048292" cy="3886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Select the most important features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5119479" y="1890772"/>
            <a:ext cx="3648492" cy="3886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Predictive modeling eg use of linear regression performed well to predict YAS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376029" y="2547997"/>
            <a:ext cx="2025432" cy="3886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Target variable: Yearly Amount Spent (YAS)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2736324" y="2547997"/>
            <a:ext cx="2048292" cy="3886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Use most important features to predict YAS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376029" y="3205222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4 features</a:t>
            </a:r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5119479" y="3205222"/>
            <a:ext cx="364849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Recommendations</a:t>
            </a:r>
            <a:endParaRPr lang="en-US" dirty="0"/>
          </a:p>
        </p:txBody>
      </p:sp>
      <p:sp>
        <p:nvSpPr>
          <p:cNvPr id="17" name="Object 16"/>
          <p:cNvSpPr txBox="1"/>
          <p:nvPr/>
        </p:nvSpPr>
        <p:spPr>
          <a:xfrm>
            <a:off x="376029" y="3668137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'Avg session length'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376029" y="4131052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'Time on website'</a:t>
            </a:r>
            <a:endParaRPr lang="en-US" dirty="0"/>
          </a:p>
        </p:txBody>
      </p:sp>
      <p:sp>
        <p:nvSpPr>
          <p:cNvPr id="19" name="Object 18"/>
          <p:cNvSpPr txBox="1"/>
          <p:nvPr/>
        </p:nvSpPr>
        <p:spPr>
          <a:xfrm>
            <a:off x="376029" y="4593967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'Time on app'</a:t>
            </a:r>
            <a:endParaRPr lang="en-US" dirty="0"/>
          </a:p>
        </p:txBody>
      </p:sp>
      <p:sp>
        <p:nvSpPr>
          <p:cNvPr id="20" name="Object 19"/>
          <p:cNvSpPr txBox="1"/>
          <p:nvPr/>
        </p:nvSpPr>
        <p:spPr>
          <a:xfrm>
            <a:off x="376029" y="5056882"/>
            <a:ext cx="2025432" cy="1943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3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'Membership length'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37435"/>
            <a:ext cx="5577840" cy="1040130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34540" y="2543175"/>
            <a:ext cx="5166360" cy="6286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41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Thank u for listening!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8620"/>
            <a:ext cx="60350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17370"/>
            <a:ext cx="5943600" cy="3509010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805940" y="594360"/>
            <a:ext cx="56235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Shopee - Leader of ecommerce in SEA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1805940" y="1112103"/>
            <a:ext cx="56235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Entering Australia 20/21?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3" y="1666815"/>
            <a:ext cx="8761095" cy="3548211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72" y="5214938"/>
            <a:ext cx="1920240" cy="42353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0" y="238065"/>
            <a:ext cx="6949440" cy="122301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0"/>
            <a:ext cx="1488132" cy="1651724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4382512" y="5420678"/>
            <a:ext cx="150876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Source: KPMG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739110" y="443805"/>
            <a:ext cx="65379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Exploratory Data Analysis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739110" y="961549"/>
            <a:ext cx="65379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A history of ecommerce growth in Australia, pre COVID-1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72355"/>
            <a:ext cx="5120640" cy="80581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224885"/>
            <a:ext cx="5029200" cy="421767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263140" y="478095"/>
            <a:ext cx="47091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Retail plunge COVID July 2020 </a:t>
            </a:r>
            <a:r>
              <a:rPr lang="en-US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📉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2263140" y="5053935"/>
            <a:ext cx="46177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buNone/>
            </a:pPr>
            <a:r>
              <a:rPr lang="en-US" sz="12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Source: </a:t>
            </a:r>
            <a:r>
              <a:rPr lang="en-US" sz="1200" i="1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ABC Central Coast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69" y="918061"/>
            <a:ext cx="5577840" cy="1697355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2703"/>
            <a:ext cx="9144000" cy="151447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0640"/>
            <a:ext cx="9144000" cy="594360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1643509" y="1123801"/>
            <a:ext cx="51663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b="1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Business Question</a:t>
            </a:r>
            <a:endParaRPr lang="en-US" dirty="0"/>
          </a:p>
        </p:txBody>
      </p:sp>
      <p:sp>
        <p:nvSpPr>
          <p:cNvPr id="7" name="Object 6"/>
          <p:cNvSpPr txBox="1"/>
          <p:nvPr/>
        </p:nvSpPr>
        <p:spPr>
          <a:xfrm>
            <a:off x="1643509" y="1641544"/>
            <a:ext cx="51663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COVID times 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➡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📈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 Yearly Amount Spent (YAS) 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1643509" y="2118122"/>
            <a:ext cx="51663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🇦🇺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 consumers 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🛍</a:t>
            </a: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 Shopee ecommerce platforms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205740" y="3258443"/>
            <a:ext cx="873252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Data Question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205740" y="3776186"/>
            <a:ext cx="8732520" cy="5829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What are the characteristics of consumer behaviour on e-commerce platforms affecting YAS?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205740" y="5326380"/>
            <a:ext cx="8732520" cy="182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200" dirty="0" smtClean="0">
                <a:solidFill>
                  <a:srgbClr val="fffff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Stakeholders: Marketing department, Management Accountants, Senior Management, 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0" y="0"/>
            <a:ext cx="4677460" cy="745718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745718"/>
            <a:ext cx="3597057" cy="418436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614" y="1214795"/>
            <a:ext cx="5658386" cy="67946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060" y="2537460"/>
            <a:ext cx="5006340" cy="423535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060" y="3110746"/>
            <a:ext cx="4583430" cy="2258497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4114800" y="205740"/>
            <a:ext cx="426598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u="sng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Exploratory Data Analysis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3845659" y="1420535"/>
            <a:ext cx="5287357" cy="4914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marL="342900" indent="-342900">
              <a:buSzPct val="100000"/>
              <a:buChar char="•"/>
            </a:pP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Database from 500 </a:t>
            </a: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🇦🇺</a:t>
            </a: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 customers purchase history from Shopee</a:t>
            </a:r>
            <a:endParaRPr lang="en-US" dirty="0"/>
          </a:p>
        </p:txBody>
      </p:sp>
      <p:sp>
        <p:nvSpPr>
          <p:cNvPr id="10" name="Object 9"/>
          <p:cNvSpPr txBox="1"/>
          <p:nvPr/>
        </p:nvSpPr>
        <p:spPr>
          <a:xfrm>
            <a:off x="4114800" y="2743200"/>
            <a:ext cx="4594860" cy="29146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Status quo: Shopee's model of success in SEA</a:t>
            </a:r>
            <a:endParaRPr lang="en-US" dirty="0"/>
          </a:p>
        </p:txBody>
      </p:sp>
      <p:sp>
        <p:nvSpPr>
          <p:cNvPr id="11" name="Object 10"/>
          <p:cNvSpPr txBox="1"/>
          <p:nvPr/>
        </p:nvSpPr>
        <p:spPr>
          <a:xfrm>
            <a:off x="4114800" y="3316486"/>
            <a:ext cx="417195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b="1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Selected variables (features) </a:t>
            </a:r>
            <a:endParaRPr lang="en-US" dirty="0"/>
          </a:p>
        </p:txBody>
      </p:sp>
      <p:sp>
        <p:nvSpPr>
          <p:cNvPr id="12" name="Object 11"/>
          <p:cNvSpPr txBox="1"/>
          <p:nvPr/>
        </p:nvSpPr>
        <p:spPr>
          <a:xfrm>
            <a:off x="4114800" y="3716536"/>
            <a:ext cx="417195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'Average session length',</a:t>
            </a:r>
            <a:endParaRPr lang="en-US" dirty="0"/>
          </a:p>
        </p:txBody>
      </p:sp>
      <p:sp>
        <p:nvSpPr>
          <p:cNvPr id="13" name="Object 12"/>
          <p:cNvSpPr txBox="1"/>
          <p:nvPr/>
        </p:nvSpPr>
        <p:spPr>
          <a:xfrm>
            <a:off x="4114800" y="4116586"/>
            <a:ext cx="417195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'Time on app'</a:t>
            </a:r>
            <a:endParaRPr lang="en-US" dirty="0"/>
          </a:p>
        </p:txBody>
      </p:sp>
      <p:sp>
        <p:nvSpPr>
          <p:cNvPr id="14" name="Object 13"/>
          <p:cNvSpPr txBox="1"/>
          <p:nvPr/>
        </p:nvSpPr>
        <p:spPr>
          <a:xfrm>
            <a:off x="4114800" y="4516636"/>
            <a:ext cx="417195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'Time on website'</a:t>
            </a:r>
            <a:endParaRPr lang="en-US" dirty="0"/>
          </a:p>
        </p:txBody>
      </p:sp>
      <p:sp>
        <p:nvSpPr>
          <p:cNvPr id="15" name="Object 14"/>
          <p:cNvSpPr txBox="1"/>
          <p:nvPr/>
        </p:nvSpPr>
        <p:spPr>
          <a:xfrm>
            <a:off x="4114800" y="4916686"/>
            <a:ext cx="4171950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0f3954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'Length of membership'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490"/>
            <a:ext cx="2091154" cy="659279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05740" y="697230"/>
            <a:ext cx="1679674" cy="78867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Project Pipeline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0" y="217081"/>
            <a:ext cx="3743593" cy="1341239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3706445"/>
            <a:ext cx="8829675" cy="1970246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234" y="217081"/>
            <a:ext cx="4397960" cy="3489365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73" y="2084368"/>
            <a:ext cx="3697248" cy="635615"/>
          </a:xfrm>
          <a:prstGeom prst="rect">
            <a:avLst/>
          </a:prstGeom>
        </p:spPr>
      </p:pic>
      <p:sp>
        <p:nvSpPr>
          <p:cNvPr id="7" name="Object 6"/>
          <p:cNvSpPr txBox="1"/>
          <p:nvPr/>
        </p:nvSpPr>
        <p:spPr>
          <a:xfrm>
            <a:off x="759470" y="422821"/>
            <a:ext cx="3332113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b="1" sz="26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Features Selection</a:t>
            </a:r>
            <a:endParaRPr lang="en-US" dirty="0"/>
          </a:p>
        </p:txBody>
      </p:sp>
      <p:sp>
        <p:nvSpPr>
          <p:cNvPr id="8" name="Object 7"/>
          <p:cNvSpPr txBox="1"/>
          <p:nvPr/>
        </p:nvSpPr>
        <p:spPr>
          <a:xfrm>
            <a:off x="759470" y="940564"/>
            <a:ext cx="3332113" cy="58293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900" dirty="0" smtClean="0">
                <a:solidFill>
                  <a:srgbClr val="d8eae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Machine learning - identify features of importance</a:t>
            </a:r>
            <a:endParaRPr lang="en-US" dirty="0"/>
          </a:p>
        </p:txBody>
      </p:sp>
      <p:sp>
        <p:nvSpPr>
          <p:cNvPr id="9" name="Object 8"/>
          <p:cNvSpPr txBox="1"/>
          <p:nvPr/>
        </p:nvSpPr>
        <p:spPr>
          <a:xfrm>
            <a:off x="362813" y="2290108"/>
            <a:ext cx="3285768" cy="2457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sz="16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Use selected features </a:t>
            </a:r>
            <a:r>
              <a:rPr lang="en-US" sz="16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🤖</a:t>
            </a:r>
            <a:r>
              <a:rPr lang="en-US" sz="16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 predict YAS </a:t>
            </a:r>
            <a:r>
              <a:rPr lang="en-US" sz="1600" dirty="0" smtClean="0">
                <a:solidFill>
                  <a:srgbClr val="d8eaef"/>
                </a:solidFill>
                <a:latin typeface="brandon-grotesque" pitchFamily="34" charset="0"/>
                <a:ea typeface="brandon-grotesque" pitchFamily="34" charset="-122"/>
                <a:cs typeface="brandon-grotesque" pitchFamily="34" charset="-120"/>
              </a:rPr>
              <a:t>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8065"/>
            <a:ext cx="3749040" cy="122301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691640"/>
            <a:ext cx="8356223" cy="2919472"/>
          </a:xfrm>
          <a:prstGeom prst="rect">
            <a:avLst/>
          </a:prstGeom>
        </p:spPr>
      </p:pic>
      <p:sp>
        <p:nvSpPr>
          <p:cNvPr id="5" name="Object 4"/>
          <p:cNvSpPr txBox="1"/>
          <p:nvPr/>
        </p:nvSpPr>
        <p:spPr>
          <a:xfrm>
            <a:off x="1348740" y="443805"/>
            <a:ext cx="3337560" cy="39433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>
              <a:buNone/>
            </a:pPr>
            <a:r>
              <a:rPr lang="en-US" b="1" sz="2600" dirty="0" smtClean="0">
                <a:solidFill>
                  <a:srgbClr val="ffffff"/>
                </a:solidFill>
                <a:latin typeface="effra" pitchFamily="34" charset="0"/>
                <a:ea typeface="effra" pitchFamily="34" charset="-122"/>
                <a:cs typeface="effra" pitchFamily="34" charset="-120"/>
              </a:rPr>
              <a:t>Yearly Amount Spent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2020-08-07T02:48:41.755Z</dcterms:created>
  <dcterms:modified xsi:type="dcterms:W3CDTF">2020-08-07T02:48:41.755Z</dcterms:modified>
</cp:coreProperties>
</file>