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7" r:id="rId5"/>
    <p:sldId id="257" r:id="rId6"/>
    <p:sldId id="258" r:id="rId7"/>
    <p:sldId id="268" r:id="rId8"/>
    <p:sldId id="270" r:id="rId9"/>
    <p:sldId id="259" r:id="rId10"/>
    <p:sldId id="269" r:id="rId11"/>
    <p:sldId id="261" r:id="rId12"/>
    <p:sldId id="271" r:id="rId13"/>
    <p:sldId id="263" r:id="rId14"/>
    <p:sldId id="27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Tan" initials="AT" lastIdx="11" clrIdx="0">
    <p:extLst>
      <p:ext uri="{19B8F6BF-5375-455C-9EA6-DF929625EA0E}">
        <p15:presenceInfo xmlns:p15="http://schemas.microsoft.com/office/powerpoint/2012/main" userId="16df42e4547aa8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90395-CA06-4F3C-A178-B822B686546D}" v="8" dt="2020-09-05T05:54:05.537"/>
    <p1510:client id="{115FD33C-57BB-43AC-891B-837ED6C0F31F}" v="140" dt="2020-09-13T13:42:16.096"/>
    <p1510:client id="{18D8D74A-4952-47BC-ABDB-FA604C16D937}" v="306" dt="2020-09-18T14:35:01.816"/>
    <p1510:client id="{24E1362E-65AD-4A82-A395-EC69F6FF4BB4}" v="11" dt="2020-09-18T14:37:32.143"/>
    <p1510:client id="{2F1C2981-FE4F-48BE-B2EA-D66553935805}" v="99" dt="2020-09-18T03:14:09.353"/>
    <p1510:client id="{3B33B654-7A1C-4C81-B40E-82CF5F1933F8}" v="40" dt="2020-09-11T02:34:08.465"/>
    <p1510:client id="{3C26A0F8-F96B-45DC-BDE3-394FFDAE7B13}" v="379" dt="2020-09-16T10:29:40.871"/>
    <p1510:client id="{494AE7B4-506A-49AB-95CC-3DB7B894CD1A}" v="194" dt="2020-09-16T14:39:55.621"/>
    <p1510:client id="{4A89D39A-4CE4-4F7A-5B42-8754DB47452C}" v="234" dt="2020-09-11T03:38:07.318"/>
    <p1510:client id="{574D650E-A036-41A0-9BD3-FC6B8D5450E7}" v="217" dt="2020-09-15T14:17:26.414"/>
    <p1510:client id="{5B2BBB44-BB04-43C7-4A13-C7A7CCEDEED0}" v="251" dt="2020-09-12T14:34:08.626"/>
    <p1510:client id="{5C3E74DA-898A-4296-DF58-8D182ABCE6F7}" v="250" dt="2020-09-14T03:51:04.914"/>
    <p1510:client id="{6AA762A8-5810-4E27-A723-6196CC5C25CC}" v="28" dt="2020-09-17T23:56:18.701"/>
    <p1510:client id="{703BCA87-88B6-4C34-9724-2227A4136D7F}" v="59" dt="2020-09-17T00:19:06.414"/>
    <p1510:client id="{704AFD98-892B-49CD-93EF-06DDF1F04903}" v="11" dt="2020-09-18T02:07:08.543"/>
    <p1510:client id="{7D058A34-96D0-4DD3-D58F-9B7FD3BAD84B}" v="23" dt="2020-09-08T13:30:52.118"/>
    <p1510:client id="{879C52EB-457B-47EE-FD3A-711C46027B44}" v="437" dt="2020-09-11T14:11:03.149"/>
    <p1510:client id="{A052D26F-D4DD-4241-B700-F3998A739895}" v="11" dt="2020-09-17T23:46:55.121"/>
    <p1510:client id="{AE1A6D20-7535-4386-A47D-905360501E77}" v="414" dt="2020-09-09T12:07:58.386"/>
    <p1510:client id="{B049014C-CD4B-4BB7-9315-45EDF6A86BC2}" v="119" dt="2020-09-07T14:16:45.283"/>
    <p1510:client id="{C1EEFA8E-54B3-4F2D-D133-2BA48AA8F14C}" v="142" dt="2020-09-03T13:50:05.716"/>
    <p1510:client id="{C26B9DA8-8C1A-4D75-B555-317BF8BB1BBA}" v="334" dt="2020-09-16T14:04:06.856"/>
    <p1510:client id="{DAE04F18-BC74-4D6D-BE32-5E997B9F6C04}" v="178" dt="2020-09-10T14:11:24.665"/>
    <p1510:client id="{F4D99A28-07BD-43C3-EBC4-5E3F79465A82}" v="407" dt="2020-09-14T14:04:33.376"/>
    <p1510:client id="{F8A67D3D-EEDC-4BC5-B803-945DACC8E87A}" v="6" dt="2020-09-13T03:40:56.638"/>
    <p1510:client id="{FB515AFC-4547-42C7-B2F2-C264967DD1A6}" v="663" dt="2020-09-17T14:26:45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Tan" userId="16df42e4547aa86e" providerId="Windows Live" clId="Web-{B049014C-CD4B-4BB7-9315-45EDF6A86BC2}"/>
    <pc:docChg chg="modSld">
      <pc:chgData name="Anthony Tan" userId="16df42e4547aa86e" providerId="Windows Live" clId="Web-{B049014C-CD4B-4BB7-9315-45EDF6A86BC2}" dt="2020-09-07T14:16:45.283" v="117" actId="20577"/>
      <pc:docMkLst>
        <pc:docMk/>
      </pc:docMkLst>
      <pc:sldChg chg="addSp delSp modSp mod modClrScheme chgLayout">
        <pc:chgData name="Anthony Tan" userId="16df42e4547aa86e" providerId="Windows Live" clId="Web-{B049014C-CD4B-4BB7-9315-45EDF6A86BC2}" dt="2020-09-07T14:16:45.283" v="116" actId="20577"/>
        <pc:sldMkLst>
          <pc:docMk/>
          <pc:sldMk cId="907448899" sldId="259"/>
        </pc:sldMkLst>
        <pc:spChg chg="mod ord">
          <ac:chgData name="Anthony Tan" userId="16df42e4547aa86e" providerId="Windows Live" clId="Web-{B049014C-CD4B-4BB7-9315-45EDF6A86BC2}" dt="2020-09-07T14:06:58.952" v="2"/>
          <ac:spMkLst>
            <pc:docMk/>
            <pc:sldMk cId="907448899" sldId="259"/>
            <ac:spMk id="2" creationId="{F26D5EB3-C053-40D9-94E7-3FD848C8BF2A}"/>
          </ac:spMkLst>
        </pc:spChg>
        <pc:spChg chg="del">
          <ac:chgData name="Anthony Tan" userId="16df42e4547aa86e" providerId="Windows Live" clId="Web-{B049014C-CD4B-4BB7-9315-45EDF6A86BC2}" dt="2020-09-07T14:06:49.530" v="0"/>
          <ac:spMkLst>
            <pc:docMk/>
            <pc:sldMk cId="907448899" sldId="259"/>
            <ac:spMk id="3" creationId="{FB589333-C56D-47E3-8DE0-0369B1B9AD5E}"/>
          </ac:spMkLst>
        </pc:spChg>
        <pc:spChg chg="add del mod ord">
          <ac:chgData name="Anthony Tan" userId="16df42e4547aa86e" providerId="Windows Live" clId="Web-{B049014C-CD4B-4BB7-9315-45EDF6A86BC2}" dt="2020-09-07T14:16:45.283" v="116" actId="20577"/>
          <ac:spMkLst>
            <pc:docMk/>
            <pc:sldMk cId="907448899" sldId="259"/>
            <ac:spMk id="5" creationId="{57B1A856-682C-405C-A408-310EAF4ED25B}"/>
          </ac:spMkLst>
        </pc:spChg>
        <pc:graphicFrameChg chg="add del mod ord modGraphic">
          <ac:chgData name="Anthony Tan" userId="16df42e4547aa86e" providerId="Windows Live" clId="Web-{B049014C-CD4B-4BB7-9315-45EDF6A86BC2}" dt="2020-09-07T14:07:09.795" v="4"/>
          <ac:graphicFrameMkLst>
            <pc:docMk/>
            <pc:sldMk cId="907448899" sldId="259"/>
            <ac:graphicFrameMk id="6" creationId="{9340BD16-FD21-4A39-9735-AF2DB239CD67}"/>
          </ac:graphicFrameMkLst>
        </pc:graphicFrameChg>
        <pc:picChg chg="add mod ord">
          <ac:chgData name="Anthony Tan" userId="16df42e4547aa86e" providerId="Windows Live" clId="Web-{B049014C-CD4B-4BB7-9315-45EDF6A86BC2}" dt="2020-09-07T14:06:58.952" v="2"/>
          <ac:picMkLst>
            <pc:docMk/>
            <pc:sldMk cId="907448899" sldId="259"/>
            <ac:picMk id="4" creationId="{5FE3765B-6CFE-498E-9597-4872DA1E8146}"/>
          </ac:picMkLst>
        </pc:picChg>
      </pc:sldChg>
    </pc:docChg>
  </pc:docChgLst>
  <pc:docChgLst>
    <pc:chgData name="Anthony Tan" userId="16df42e4547aa86e" providerId="Windows Live" clId="Web-{FB515AFC-4547-42C7-B2F2-C264967DD1A6}"/>
    <pc:docChg chg="modSld">
      <pc:chgData name="Anthony Tan" userId="16df42e4547aa86e" providerId="Windows Live" clId="Web-{FB515AFC-4547-42C7-B2F2-C264967DD1A6}" dt="2020-09-17T14:26:45.818" v="684" actId="1076"/>
      <pc:docMkLst>
        <pc:docMk/>
      </pc:docMkLst>
      <pc:sldChg chg="modSp modCm">
        <pc:chgData name="Anthony Tan" userId="16df42e4547aa86e" providerId="Windows Live" clId="Web-{FB515AFC-4547-42C7-B2F2-C264967DD1A6}" dt="2020-09-17T14:17:39.246" v="369" actId="20577"/>
        <pc:sldMkLst>
          <pc:docMk/>
          <pc:sldMk cId="247525877" sldId="257"/>
        </pc:sldMkLst>
        <pc:spChg chg="mod">
          <ac:chgData name="Anthony Tan" userId="16df42e4547aa86e" providerId="Windows Live" clId="Web-{FB515AFC-4547-42C7-B2F2-C264967DD1A6}" dt="2020-09-17T14:17:39.246" v="369" actId="20577"/>
          <ac:spMkLst>
            <pc:docMk/>
            <pc:sldMk cId="247525877" sldId="257"/>
            <ac:spMk id="2" creationId="{00347866-3292-4546-87F7-07AE25A2C873}"/>
          </ac:spMkLst>
        </pc:spChg>
        <pc:graphicFrameChg chg="mod">
          <ac:chgData name="Anthony Tan" userId="16df42e4547aa86e" providerId="Windows Live" clId="Web-{FB515AFC-4547-42C7-B2F2-C264967DD1A6}" dt="2020-09-17T12:43:55.582" v="131" actId="1076"/>
          <ac:graphicFrameMkLst>
            <pc:docMk/>
            <pc:sldMk cId="247525877" sldId="257"/>
            <ac:graphicFrameMk id="9" creationId="{9AFF7166-D408-4D43-84C4-00923CBA2FF2}"/>
          </ac:graphicFrameMkLst>
        </pc:graphicFrameChg>
        <pc:picChg chg="mod">
          <ac:chgData name="Anthony Tan" userId="16df42e4547aa86e" providerId="Windows Live" clId="Web-{FB515AFC-4547-42C7-B2F2-C264967DD1A6}" dt="2020-09-17T12:43:40.770" v="130" actId="1076"/>
          <ac:picMkLst>
            <pc:docMk/>
            <pc:sldMk cId="247525877" sldId="257"/>
            <ac:picMk id="4" creationId="{54BC06CF-7F8C-445F-A7F8-1F1E0D26BF77}"/>
          </ac:picMkLst>
        </pc:picChg>
      </pc:sldChg>
      <pc:sldChg chg="addSp delSp modSp mod setBg">
        <pc:chgData name="Anthony Tan" userId="16df42e4547aa86e" providerId="Windows Live" clId="Web-{FB515AFC-4547-42C7-B2F2-C264967DD1A6}" dt="2020-09-17T14:17:44.371" v="372" actId="20577"/>
        <pc:sldMkLst>
          <pc:docMk/>
          <pc:sldMk cId="6133196" sldId="258"/>
        </pc:sldMkLst>
        <pc:spChg chg="mod">
          <ac:chgData name="Anthony Tan" userId="16df42e4547aa86e" providerId="Windows Live" clId="Web-{FB515AFC-4547-42C7-B2F2-C264967DD1A6}" dt="2020-09-17T14:17:44.371" v="372" actId="20577"/>
          <ac:spMkLst>
            <pc:docMk/>
            <pc:sldMk cId="6133196" sldId="258"/>
            <ac:spMk id="2" creationId="{09611BC0-EB92-4E3F-A0E7-A4100EB9D685}"/>
          </ac:spMkLst>
        </pc:spChg>
        <pc:spChg chg="add del">
          <ac:chgData name="Anthony Tan" userId="16df42e4547aa86e" providerId="Windows Live" clId="Web-{FB515AFC-4547-42C7-B2F2-C264967DD1A6}" dt="2020-09-17T13:49:29.365" v="214"/>
          <ac:spMkLst>
            <pc:docMk/>
            <pc:sldMk cId="6133196" sldId="258"/>
            <ac:spMk id="6" creationId="{5922BD39-6B5B-493A-BE62-58ECD0F7A75A}"/>
          </ac:spMkLst>
        </pc:spChg>
        <pc:spChg chg="add del">
          <ac:chgData name="Anthony Tan" userId="16df42e4547aa86e" providerId="Windows Live" clId="Web-{FB515AFC-4547-42C7-B2F2-C264967DD1A6}" dt="2020-09-17T13:49:29.365" v="214"/>
          <ac:spMkLst>
            <pc:docMk/>
            <pc:sldMk cId="6133196" sldId="258"/>
            <ac:spMk id="8" creationId="{53FD85F6-ECDC-4124-9916-6444E142C663}"/>
          </ac:spMkLst>
        </pc:spChg>
        <pc:spChg chg="add del">
          <ac:chgData name="Anthony Tan" userId="16df42e4547aa86e" providerId="Windows Live" clId="Web-{FB515AFC-4547-42C7-B2F2-C264967DD1A6}" dt="2020-09-17T13:46:08.115" v="187"/>
          <ac:spMkLst>
            <pc:docMk/>
            <pc:sldMk cId="6133196" sldId="258"/>
            <ac:spMk id="9" creationId="{5922BD39-6B5B-493A-BE62-58ECD0F7A75A}"/>
          </ac:spMkLst>
        </pc:spChg>
        <pc:spChg chg="add del">
          <ac:chgData name="Anthony Tan" userId="16df42e4547aa86e" providerId="Windows Live" clId="Web-{FB515AFC-4547-42C7-B2F2-C264967DD1A6}" dt="2020-09-17T13:49:29.365" v="214"/>
          <ac:spMkLst>
            <pc:docMk/>
            <pc:sldMk cId="6133196" sldId="258"/>
            <ac:spMk id="10" creationId="{FB5D26B4-74AD-4118-8F13-7051DA3BFA87}"/>
          </ac:spMkLst>
        </pc:spChg>
        <pc:spChg chg="add del">
          <ac:chgData name="Anthony Tan" userId="16df42e4547aa86e" providerId="Windows Live" clId="Web-{FB515AFC-4547-42C7-B2F2-C264967DD1A6}" dt="2020-09-17T13:46:08.115" v="187"/>
          <ac:spMkLst>
            <pc:docMk/>
            <pc:sldMk cId="6133196" sldId="258"/>
            <ac:spMk id="13" creationId="{53FD85F6-ECDC-4124-9916-6444E142C663}"/>
          </ac:spMkLst>
        </pc:spChg>
        <pc:spChg chg="add del">
          <ac:chgData name="Anthony Tan" userId="16df42e4547aa86e" providerId="Windows Live" clId="Web-{FB515AFC-4547-42C7-B2F2-C264967DD1A6}" dt="2020-09-17T13:46:08.115" v="187"/>
          <ac:spMkLst>
            <pc:docMk/>
            <pc:sldMk cId="6133196" sldId="258"/>
            <ac:spMk id="15" creationId="{FB5D26B4-74AD-4118-8F13-7051DA3BFA87}"/>
          </ac:spMkLst>
        </pc:spChg>
        <pc:picChg chg="mod">
          <ac:chgData name="Anthony Tan" userId="16df42e4547aa86e" providerId="Windows Live" clId="Web-{FB515AFC-4547-42C7-B2F2-C264967DD1A6}" dt="2020-09-17T13:49:29.365" v="214"/>
          <ac:picMkLst>
            <pc:docMk/>
            <pc:sldMk cId="6133196" sldId="258"/>
            <ac:picMk id="4" creationId="{EF3743FB-0BCD-43F8-B5BD-E7CF6B901AC3}"/>
          </ac:picMkLst>
        </pc:picChg>
        <pc:picChg chg="add del">
          <ac:chgData name="Anthony Tan" userId="16df42e4547aa86e" providerId="Windows Live" clId="Web-{FB515AFC-4547-42C7-B2F2-C264967DD1A6}" dt="2020-09-17T13:49:29.365" v="214"/>
          <ac:picMkLst>
            <pc:docMk/>
            <pc:sldMk cId="6133196" sldId="258"/>
            <ac:picMk id="7" creationId="{4741521E-DC76-41B9-8A47-448CD4F9FA46}"/>
          </ac:picMkLst>
        </pc:picChg>
        <pc:picChg chg="add del">
          <ac:chgData name="Anthony Tan" userId="16df42e4547aa86e" providerId="Windows Live" clId="Web-{FB515AFC-4547-42C7-B2F2-C264967DD1A6}" dt="2020-09-17T13:46:08.115" v="187"/>
          <ac:picMkLst>
            <pc:docMk/>
            <pc:sldMk cId="6133196" sldId="258"/>
            <ac:picMk id="11" creationId="{4741521E-DC76-41B9-8A47-448CD4F9FA46}"/>
          </ac:picMkLst>
        </pc:picChg>
      </pc:sldChg>
      <pc:sldChg chg="addSp delSp modSp mod setBg modCm">
        <pc:chgData name="Anthony Tan" userId="16df42e4547aa86e" providerId="Windows Live" clId="Web-{FB515AFC-4547-42C7-B2F2-C264967DD1A6}" dt="2020-09-17T14:26:45.818" v="684" actId="1076"/>
        <pc:sldMkLst>
          <pc:docMk/>
          <pc:sldMk cId="907448899" sldId="259"/>
        </pc:sldMkLst>
        <pc:spChg chg="mod">
          <ac:chgData name="Anthony Tan" userId="16df42e4547aa86e" providerId="Windows Live" clId="Web-{FB515AFC-4547-42C7-B2F2-C264967DD1A6}" dt="2020-09-17T13:53:52.334" v="258"/>
          <ac:spMkLst>
            <pc:docMk/>
            <pc:sldMk cId="907448899" sldId="259"/>
            <ac:spMk id="2" creationId="{F26D5EB3-C053-40D9-94E7-3FD848C8BF2A}"/>
          </ac:spMkLst>
        </pc:spChg>
        <pc:spChg chg="mod ord">
          <ac:chgData name="Anthony Tan" userId="16df42e4547aa86e" providerId="Windows Live" clId="Web-{FB515AFC-4547-42C7-B2F2-C264967DD1A6}" dt="2020-09-17T14:24:50.695" v="667" actId="20577"/>
          <ac:spMkLst>
            <pc:docMk/>
            <pc:sldMk cId="907448899" sldId="259"/>
            <ac:spMk id="5" creationId="{57B1A856-682C-405C-A408-310EAF4ED25B}"/>
          </ac:spMkLst>
        </pc:spChg>
        <pc:spChg chg="add del">
          <ac:chgData name="Anthony Tan" userId="16df42e4547aa86e" providerId="Windows Live" clId="Web-{FB515AFC-4547-42C7-B2F2-C264967DD1A6}" dt="2020-09-17T13:53:52.319" v="257"/>
          <ac:spMkLst>
            <pc:docMk/>
            <pc:sldMk cId="907448899" sldId="259"/>
            <ac:spMk id="8" creationId="{E45CA849-654C-4173-AD99-B3A2528275F5}"/>
          </ac:spMkLst>
        </pc:spChg>
        <pc:spChg chg="add">
          <ac:chgData name="Anthony Tan" userId="16df42e4547aa86e" providerId="Windows Live" clId="Web-{FB515AFC-4547-42C7-B2F2-C264967DD1A6}" dt="2020-09-17T13:53:52.334" v="258"/>
          <ac:spMkLst>
            <pc:docMk/>
            <pc:sldMk cId="907448899" sldId="259"/>
            <ac:spMk id="11" creationId="{84ECDE7A-6944-466D-8FFE-149A29BA6BAE}"/>
          </ac:spMkLst>
        </pc:spChg>
        <pc:spChg chg="add del">
          <ac:chgData name="Anthony Tan" userId="16df42e4547aa86e" providerId="Windows Live" clId="Web-{FB515AFC-4547-42C7-B2F2-C264967DD1A6}" dt="2020-09-17T13:53:52.319" v="257"/>
          <ac:spMkLst>
            <pc:docMk/>
            <pc:sldMk cId="907448899" sldId="259"/>
            <ac:spMk id="12" creationId="{3E23A947-2D45-4208-AE2B-64948C87A3EB}"/>
          </ac:spMkLst>
        </pc:spChg>
        <pc:spChg chg="add">
          <ac:chgData name="Anthony Tan" userId="16df42e4547aa86e" providerId="Windows Live" clId="Web-{FB515AFC-4547-42C7-B2F2-C264967DD1A6}" dt="2020-09-17T13:53:52.334" v="258"/>
          <ac:spMkLst>
            <pc:docMk/>
            <pc:sldMk cId="907448899" sldId="259"/>
            <ac:spMk id="13" creationId="{B3420082-9415-44EC-802E-C77D71D59C57}"/>
          </ac:spMkLst>
        </pc:spChg>
        <pc:spChg chg="add del">
          <ac:chgData name="Anthony Tan" userId="16df42e4547aa86e" providerId="Windows Live" clId="Web-{FB515AFC-4547-42C7-B2F2-C264967DD1A6}" dt="2020-09-17T13:53:52.319" v="257"/>
          <ac:spMkLst>
            <pc:docMk/>
            <pc:sldMk cId="907448899" sldId="259"/>
            <ac:spMk id="14" creationId="{E5BBB0F9-6A59-4D02-A9C7-A2D6516684CE}"/>
          </ac:spMkLst>
        </pc:spChg>
        <pc:spChg chg="add">
          <ac:chgData name="Anthony Tan" userId="16df42e4547aa86e" providerId="Windows Live" clId="Web-{FB515AFC-4547-42C7-B2F2-C264967DD1A6}" dt="2020-09-17T13:53:52.334" v="258"/>
          <ac:spMkLst>
            <pc:docMk/>
            <pc:sldMk cId="907448899" sldId="259"/>
            <ac:spMk id="15" creationId="{55A52C45-1FCB-4636-A80F-2849B8226C01}"/>
          </ac:spMkLst>
        </pc:spChg>
        <pc:spChg chg="add">
          <ac:chgData name="Anthony Tan" userId="16df42e4547aa86e" providerId="Windows Live" clId="Web-{FB515AFC-4547-42C7-B2F2-C264967DD1A6}" dt="2020-09-17T13:53:52.334" v="258"/>
          <ac:spMkLst>
            <pc:docMk/>
            <pc:sldMk cId="907448899" sldId="259"/>
            <ac:spMk id="16" creationId="{768EB4DD-3704-43AD-92B3-C4E0C6EA92CB}"/>
          </ac:spMkLst>
        </pc:spChg>
        <pc:picChg chg="add mod">
          <ac:chgData name="Anthony Tan" userId="16df42e4547aa86e" providerId="Windows Live" clId="Web-{FB515AFC-4547-42C7-B2F2-C264967DD1A6}" dt="2020-09-17T14:26:45.818" v="684" actId="1076"/>
          <ac:picMkLst>
            <pc:docMk/>
            <pc:sldMk cId="907448899" sldId="259"/>
            <ac:picMk id="3" creationId="{DB47E133-84A1-4875-8228-6C6152C44B62}"/>
          </ac:picMkLst>
        </pc:picChg>
        <pc:picChg chg="del mod">
          <ac:chgData name="Anthony Tan" userId="16df42e4547aa86e" providerId="Windows Live" clId="Web-{FB515AFC-4547-42C7-B2F2-C264967DD1A6}" dt="2020-09-17T14:26:20.803" v="679"/>
          <ac:picMkLst>
            <pc:docMk/>
            <pc:sldMk cId="907448899" sldId="259"/>
            <ac:picMk id="4" creationId="{0C9665BF-EB44-458C-BC96-B5FC90B70D91}"/>
          </ac:picMkLst>
        </pc:picChg>
      </pc:sldChg>
      <pc:sldChg chg="modSp">
        <pc:chgData name="Anthony Tan" userId="16df42e4547aa86e" providerId="Windows Live" clId="Web-{FB515AFC-4547-42C7-B2F2-C264967DD1A6}" dt="2020-09-17T14:17:21.777" v="366" actId="20577"/>
        <pc:sldMkLst>
          <pc:docMk/>
          <pc:sldMk cId="4247059162" sldId="260"/>
        </pc:sldMkLst>
        <pc:spChg chg="mod">
          <ac:chgData name="Anthony Tan" userId="16df42e4547aa86e" providerId="Windows Live" clId="Web-{FB515AFC-4547-42C7-B2F2-C264967DD1A6}" dt="2020-09-17T14:17:21.777" v="366" actId="20577"/>
          <ac:spMkLst>
            <pc:docMk/>
            <pc:sldMk cId="4247059162" sldId="260"/>
            <ac:spMk id="2" creationId="{E89E11BE-18BE-4204-9C7F-4FF589A15C1E}"/>
          </ac:spMkLst>
        </pc:spChg>
      </pc:sldChg>
      <pc:sldChg chg="modSp">
        <pc:chgData name="Anthony Tan" userId="16df42e4547aa86e" providerId="Windows Live" clId="Web-{FB515AFC-4547-42C7-B2F2-C264967DD1A6}" dt="2020-09-17T10:02:39.675" v="46" actId="20577"/>
        <pc:sldMkLst>
          <pc:docMk/>
          <pc:sldMk cId="2160892738" sldId="261"/>
        </pc:sldMkLst>
        <pc:spChg chg="mod">
          <ac:chgData name="Anthony Tan" userId="16df42e4547aa86e" providerId="Windows Live" clId="Web-{FB515AFC-4547-42C7-B2F2-C264967DD1A6}" dt="2020-09-17T10:02:39.675" v="46" actId="20577"/>
          <ac:spMkLst>
            <pc:docMk/>
            <pc:sldMk cId="2160892738" sldId="261"/>
            <ac:spMk id="2" creationId="{1B996B69-7832-4956-958C-6CE028C634D7}"/>
          </ac:spMkLst>
        </pc:spChg>
      </pc:sldChg>
      <pc:sldChg chg="addSp delSp modSp mod setBg modCm">
        <pc:chgData name="Anthony Tan" userId="16df42e4547aa86e" providerId="Windows Live" clId="Web-{FB515AFC-4547-42C7-B2F2-C264967DD1A6}" dt="2020-09-17T14:15:54.763" v="349"/>
        <pc:sldMkLst>
          <pc:docMk/>
          <pc:sldMk cId="435406327" sldId="263"/>
        </pc:sldMkLst>
        <pc:spChg chg="mod ord">
          <ac:chgData name="Anthony Tan" userId="16df42e4547aa86e" providerId="Windows Live" clId="Web-{FB515AFC-4547-42C7-B2F2-C264967DD1A6}" dt="2020-09-17T13:55:35.382" v="272"/>
          <ac:spMkLst>
            <pc:docMk/>
            <pc:sldMk cId="435406327" sldId="263"/>
            <ac:spMk id="2" creationId="{836B56BE-E82D-40FD-9CB2-87C357CABBA1}"/>
          </ac:spMkLst>
        </pc:spChg>
        <pc:spChg chg="mod ord">
          <ac:chgData name="Anthony Tan" userId="16df42e4547aa86e" providerId="Windows Live" clId="Web-{FB515AFC-4547-42C7-B2F2-C264967DD1A6}" dt="2020-09-17T14:13:33.030" v="347" actId="20577"/>
          <ac:spMkLst>
            <pc:docMk/>
            <pc:sldMk cId="435406327" sldId="263"/>
            <ac:spMk id="3" creationId="{40B0B5CB-1098-4664-94A7-168CBACD6151}"/>
          </ac:spMkLst>
        </pc:spChg>
        <pc:spChg chg="add del">
          <ac:chgData name="Anthony Tan" userId="16df42e4547aa86e" providerId="Windows Live" clId="Web-{FB515AFC-4547-42C7-B2F2-C264967DD1A6}" dt="2020-09-17T13:54:42.881" v="262"/>
          <ac:spMkLst>
            <pc:docMk/>
            <pc:sldMk cId="435406327" sldId="263"/>
            <ac:spMk id="6" creationId="{84ECDE7A-6944-466D-8FFE-149A29BA6BAE}"/>
          </ac:spMkLst>
        </pc:spChg>
        <pc:spChg chg="add del">
          <ac:chgData name="Anthony Tan" userId="16df42e4547aa86e" providerId="Windows Live" clId="Web-{FB515AFC-4547-42C7-B2F2-C264967DD1A6}" dt="2020-09-17T13:54:42.881" v="262"/>
          <ac:spMkLst>
            <pc:docMk/>
            <pc:sldMk cId="435406327" sldId="263"/>
            <ac:spMk id="7" creationId="{B3420082-9415-44EC-802E-C77D71D59C57}"/>
          </ac:spMkLst>
        </pc:spChg>
        <pc:spChg chg="add del">
          <ac:chgData name="Anthony Tan" userId="16df42e4547aa86e" providerId="Windows Live" clId="Web-{FB515AFC-4547-42C7-B2F2-C264967DD1A6}" dt="2020-09-17T13:54:42.881" v="262"/>
          <ac:spMkLst>
            <pc:docMk/>
            <pc:sldMk cId="435406327" sldId="263"/>
            <ac:spMk id="8" creationId="{55A52C45-1FCB-4636-A80F-2849B8226C01}"/>
          </ac:spMkLst>
        </pc:spChg>
        <pc:spChg chg="add del">
          <ac:chgData name="Anthony Tan" userId="16df42e4547aa86e" providerId="Windows Live" clId="Web-{FB515AFC-4547-42C7-B2F2-C264967DD1A6}" dt="2020-09-17T13:54:42.881" v="262"/>
          <ac:spMkLst>
            <pc:docMk/>
            <pc:sldMk cId="435406327" sldId="263"/>
            <ac:spMk id="10" creationId="{768EB4DD-3704-43AD-92B3-C4E0C6EA92CB}"/>
          </ac:spMkLst>
        </pc:spChg>
        <pc:spChg chg="add del">
          <ac:chgData name="Anthony Tan" userId="16df42e4547aa86e" providerId="Windows Live" clId="Web-{FB515AFC-4547-42C7-B2F2-C264967DD1A6}" dt="2020-09-17T13:54:46.460" v="264"/>
          <ac:spMkLst>
            <pc:docMk/>
            <pc:sldMk cId="435406327" sldId="263"/>
            <ac:spMk id="14" creationId="{8FC9BE17-9A7B-462D-AE50-3D8777387304}"/>
          </ac:spMkLst>
        </pc:spChg>
        <pc:spChg chg="add del">
          <ac:chgData name="Anthony Tan" userId="16df42e4547aa86e" providerId="Windows Live" clId="Web-{FB515AFC-4547-42C7-B2F2-C264967DD1A6}" dt="2020-09-17T13:54:46.460" v="264"/>
          <ac:spMkLst>
            <pc:docMk/>
            <pc:sldMk cId="435406327" sldId="263"/>
            <ac:spMk id="16" creationId="{3EBE8569-6AEC-4B8C-8D53-2DE337CDBA65}"/>
          </ac:spMkLst>
        </pc:spChg>
        <pc:spChg chg="add del">
          <ac:chgData name="Anthony Tan" userId="16df42e4547aa86e" providerId="Windows Live" clId="Web-{FB515AFC-4547-42C7-B2F2-C264967DD1A6}" dt="2020-09-17T13:54:46.460" v="264"/>
          <ac:spMkLst>
            <pc:docMk/>
            <pc:sldMk cId="435406327" sldId="263"/>
            <ac:spMk id="17" creationId="{55D4142C-5077-457F-A6AD-3FECFDB39685}"/>
          </ac:spMkLst>
        </pc:spChg>
        <pc:spChg chg="add del">
          <ac:chgData name="Anthony Tan" userId="16df42e4547aa86e" providerId="Windows Live" clId="Web-{FB515AFC-4547-42C7-B2F2-C264967DD1A6}" dt="2020-09-17T13:54:46.460" v="264"/>
          <ac:spMkLst>
            <pc:docMk/>
            <pc:sldMk cId="435406327" sldId="263"/>
            <ac:spMk id="18" creationId="{7A5F0580-5EE9-419F-96EE-B6529EF6E7D0}"/>
          </ac:spMkLst>
        </pc:spChg>
        <pc:spChg chg="add del">
          <ac:chgData name="Anthony Tan" userId="16df42e4547aa86e" providerId="Windows Live" clId="Web-{FB515AFC-4547-42C7-B2F2-C264967DD1A6}" dt="2020-09-17T13:54:50.616" v="266"/>
          <ac:spMkLst>
            <pc:docMk/>
            <pc:sldMk cId="435406327" sldId="263"/>
            <ac:spMk id="19" creationId="{84ECDE7A-6944-466D-8FFE-149A29BA6BAE}"/>
          </ac:spMkLst>
        </pc:spChg>
        <pc:spChg chg="add del">
          <ac:chgData name="Anthony Tan" userId="16df42e4547aa86e" providerId="Windows Live" clId="Web-{FB515AFC-4547-42C7-B2F2-C264967DD1A6}" dt="2020-09-17T13:54:50.616" v="266"/>
          <ac:spMkLst>
            <pc:docMk/>
            <pc:sldMk cId="435406327" sldId="263"/>
            <ac:spMk id="20" creationId="{B3420082-9415-44EC-802E-C77D71D59C57}"/>
          </ac:spMkLst>
        </pc:spChg>
        <pc:spChg chg="add del">
          <ac:chgData name="Anthony Tan" userId="16df42e4547aa86e" providerId="Windows Live" clId="Web-{FB515AFC-4547-42C7-B2F2-C264967DD1A6}" dt="2020-09-17T13:54:50.616" v="266"/>
          <ac:spMkLst>
            <pc:docMk/>
            <pc:sldMk cId="435406327" sldId="263"/>
            <ac:spMk id="21" creationId="{55A52C45-1FCB-4636-A80F-2849B8226C01}"/>
          </ac:spMkLst>
        </pc:spChg>
        <pc:spChg chg="add del">
          <ac:chgData name="Anthony Tan" userId="16df42e4547aa86e" providerId="Windows Live" clId="Web-{FB515AFC-4547-42C7-B2F2-C264967DD1A6}" dt="2020-09-17T13:54:50.616" v="266"/>
          <ac:spMkLst>
            <pc:docMk/>
            <pc:sldMk cId="435406327" sldId="263"/>
            <ac:spMk id="22" creationId="{768EB4DD-3704-43AD-92B3-C4E0C6EA92CB}"/>
          </ac:spMkLst>
        </pc:spChg>
        <pc:spChg chg="add del">
          <ac:chgData name="Anthony Tan" userId="16df42e4547aa86e" providerId="Windows Live" clId="Web-{FB515AFC-4547-42C7-B2F2-C264967DD1A6}" dt="2020-09-17T13:55:17.178" v="268"/>
          <ac:spMkLst>
            <pc:docMk/>
            <pc:sldMk cId="435406327" sldId="263"/>
            <ac:spMk id="23" creationId="{560AFAAC-EA6C-45A9-9E03-C9C9F0193B4F}"/>
          </ac:spMkLst>
        </pc:spChg>
        <pc:spChg chg="add del">
          <ac:chgData name="Anthony Tan" userId="16df42e4547aa86e" providerId="Windows Live" clId="Web-{FB515AFC-4547-42C7-B2F2-C264967DD1A6}" dt="2020-09-17T13:55:17.178" v="268"/>
          <ac:spMkLst>
            <pc:docMk/>
            <pc:sldMk cId="435406327" sldId="263"/>
            <ac:spMk id="24" creationId="{83549E37-C86B-4401-90BD-D8BF83859F14}"/>
          </ac:spMkLst>
        </pc:spChg>
        <pc:spChg chg="add del">
          <ac:chgData name="Anthony Tan" userId="16df42e4547aa86e" providerId="Windows Live" clId="Web-{FB515AFC-4547-42C7-B2F2-C264967DD1A6}" dt="2020-09-17T13:55:17.178" v="268"/>
          <ac:spMkLst>
            <pc:docMk/>
            <pc:sldMk cId="435406327" sldId="263"/>
            <ac:spMk id="25" creationId="{8A17784E-76D8-4521-A77D-0D2EBB923004}"/>
          </ac:spMkLst>
        </pc:spChg>
        <pc:spChg chg="add del">
          <ac:chgData name="Anthony Tan" userId="16df42e4547aa86e" providerId="Windows Live" clId="Web-{FB515AFC-4547-42C7-B2F2-C264967DD1A6}" dt="2020-09-17T13:55:17.178" v="268"/>
          <ac:spMkLst>
            <pc:docMk/>
            <pc:sldMk cId="435406327" sldId="263"/>
            <ac:spMk id="26" creationId="{C0036C6B-F09C-4EAB-AE02-8D056EE74856}"/>
          </ac:spMkLst>
        </pc:spChg>
        <pc:spChg chg="add del">
          <ac:chgData name="Anthony Tan" userId="16df42e4547aa86e" providerId="Windows Live" clId="Web-{FB515AFC-4547-42C7-B2F2-C264967DD1A6}" dt="2020-09-17T13:55:17.178" v="268"/>
          <ac:spMkLst>
            <pc:docMk/>
            <pc:sldMk cId="435406327" sldId="263"/>
            <ac:spMk id="27" creationId="{FC8D5885-2804-4D3C-BE31-902E4D3279B0}"/>
          </ac:spMkLst>
        </pc:spChg>
        <pc:spChg chg="add del">
          <ac:chgData name="Anthony Tan" userId="16df42e4547aa86e" providerId="Windows Live" clId="Web-{FB515AFC-4547-42C7-B2F2-C264967DD1A6}" dt="2020-09-17T13:55:35.397" v="273"/>
          <ac:spMkLst>
            <pc:docMk/>
            <pc:sldMk cId="435406327" sldId="263"/>
            <ac:spMk id="32" creationId="{84ECDE7A-6944-466D-8FFE-149A29BA6BAE}"/>
          </ac:spMkLst>
        </pc:spChg>
        <pc:spChg chg="add del">
          <ac:chgData name="Anthony Tan" userId="16df42e4547aa86e" providerId="Windows Live" clId="Web-{FB515AFC-4547-42C7-B2F2-C264967DD1A6}" dt="2020-09-17T13:55:35.397" v="273"/>
          <ac:spMkLst>
            <pc:docMk/>
            <pc:sldMk cId="435406327" sldId="263"/>
            <ac:spMk id="34" creationId="{B3420082-9415-44EC-802E-C77D71D59C57}"/>
          </ac:spMkLst>
        </pc:spChg>
        <pc:spChg chg="add del">
          <ac:chgData name="Anthony Tan" userId="16df42e4547aa86e" providerId="Windows Live" clId="Web-{FB515AFC-4547-42C7-B2F2-C264967DD1A6}" dt="2020-09-17T13:55:35.397" v="273"/>
          <ac:spMkLst>
            <pc:docMk/>
            <pc:sldMk cId="435406327" sldId="263"/>
            <ac:spMk id="36" creationId="{55A52C45-1FCB-4636-A80F-2849B8226C01}"/>
          </ac:spMkLst>
        </pc:spChg>
        <pc:spChg chg="add del">
          <ac:chgData name="Anthony Tan" userId="16df42e4547aa86e" providerId="Windows Live" clId="Web-{FB515AFC-4547-42C7-B2F2-C264967DD1A6}" dt="2020-09-17T13:55:35.397" v="273"/>
          <ac:spMkLst>
            <pc:docMk/>
            <pc:sldMk cId="435406327" sldId="263"/>
            <ac:spMk id="38" creationId="{768EB4DD-3704-43AD-92B3-C4E0C6EA92CB}"/>
          </ac:spMkLst>
        </pc:spChg>
        <pc:spChg chg="add">
          <ac:chgData name="Anthony Tan" userId="16df42e4547aa86e" providerId="Windows Live" clId="Web-{FB515AFC-4547-42C7-B2F2-C264967DD1A6}" dt="2020-09-17T13:55:35.397" v="273"/>
          <ac:spMkLst>
            <pc:docMk/>
            <pc:sldMk cId="435406327" sldId="263"/>
            <ac:spMk id="40" creationId="{84ECDE7A-6944-466D-8FFE-149A29BA6BAE}"/>
          </ac:spMkLst>
        </pc:spChg>
        <pc:spChg chg="add">
          <ac:chgData name="Anthony Tan" userId="16df42e4547aa86e" providerId="Windows Live" clId="Web-{FB515AFC-4547-42C7-B2F2-C264967DD1A6}" dt="2020-09-17T13:55:35.397" v="273"/>
          <ac:spMkLst>
            <pc:docMk/>
            <pc:sldMk cId="435406327" sldId="263"/>
            <ac:spMk id="41" creationId="{B3420082-9415-44EC-802E-C77D71D59C57}"/>
          </ac:spMkLst>
        </pc:spChg>
        <pc:spChg chg="add">
          <ac:chgData name="Anthony Tan" userId="16df42e4547aa86e" providerId="Windows Live" clId="Web-{FB515AFC-4547-42C7-B2F2-C264967DD1A6}" dt="2020-09-17T13:55:35.397" v="273"/>
          <ac:spMkLst>
            <pc:docMk/>
            <pc:sldMk cId="435406327" sldId="263"/>
            <ac:spMk id="42" creationId="{55A52C45-1FCB-4636-A80F-2849B8226C01}"/>
          </ac:spMkLst>
        </pc:spChg>
        <pc:spChg chg="add del">
          <ac:chgData name="Anthony Tan" userId="16df42e4547aa86e" providerId="Windows Live" clId="Web-{FB515AFC-4547-42C7-B2F2-C264967DD1A6}" dt="2020-09-17T13:55:35.382" v="272"/>
          <ac:spMkLst>
            <pc:docMk/>
            <pc:sldMk cId="435406327" sldId="263"/>
            <ac:spMk id="43" creationId="{6B5E2835-4E47-45B3-9CFE-732FF7B05472}"/>
          </ac:spMkLst>
        </pc:spChg>
        <pc:spChg chg="add">
          <ac:chgData name="Anthony Tan" userId="16df42e4547aa86e" providerId="Windows Live" clId="Web-{FB515AFC-4547-42C7-B2F2-C264967DD1A6}" dt="2020-09-17T13:55:35.397" v="273"/>
          <ac:spMkLst>
            <pc:docMk/>
            <pc:sldMk cId="435406327" sldId="263"/>
            <ac:spMk id="44" creationId="{768EB4DD-3704-43AD-92B3-C4E0C6EA92CB}"/>
          </ac:spMkLst>
        </pc:spChg>
        <pc:spChg chg="add del">
          <ac:chgData name="Anthony Tan" userId="16df42e4547aa86e" providerId="Windows Live" clId="Web-{FB515AFC-4547-42C7-B2F2-C264967DD1A6}" dt="2020-09-17T13:55:35.382" v="272"/>
          <ac:spMkLst>
            <pc:docMk/>
            <pc:sldMk cId="435406327" sldId="263"/>
            <ac:spMk id="45" creationId="{5B45AD5D-AA52-4F7B-9362-576A39AD9E09}"/>
          </ac:spMkLst>
        </pc:spChg>
        <pc:spChg chg="add del">
          <ac:chgData name="Anthony Tan" userId="16df42e4547aa86e" providerId="Windows Live" clId="Web-{FB515AFC-4547-42C7-B2F2-C264967DD1A6}" dt="2020-09-17T13:55:35.382" v="272"/>
          <ac:spMkLst>
            <pc:docMk/>
            <pc:sldMk cId="435406327" sldId="263"/>
            <ac:spMk id="47" creationId="{AEDD7960-4866-4399-BEF6-DD1431AB4E34}"/>
          </ac:spMkLst>
        </pc:spChg>
        <pc:spChg chg="add del">
          <ac:chgData name="Anthony Tan" userId="16df42e4547aa86e" providerId="Windows Live" clId="Web-{FB515AFC-4547-42C7-B2F2-C264967DD1A6}" dt="2020-09-17T13:55:35.382" v="272"/>
          <ac:spMkLst>
            <pc:docMk/>
            <pc:sldMk cId="435406327" sldId="263"/>
            <ac:spMk id="49" creationId="{55D4142C-5077-457F-A6AD-3FECFDB39685}"/>
          </ac:spMkLst>
        </pc:spChg>
        <pc:spChg chg="add del">
          <ac:chgData name="Anthony Tan" userId="16df42e4547aa86e" providerId="Windows Live" clId="Web-{FB515AFC-4547-42C7-B2F2-C264967DD1A6}" dt="2020-09-17T13:55:35.382" v="272"/>
          <ac:spMkLst>
            <pc:docMk/>
            <pc:sldMk cId="435406327" sldId="263"/>
            <ac:spMk id="51" creationId="{7A5F0580-5EE9-419F-96EE-B6529EF6E7D0}"/>
          </ac:spMkLst>
        </pc:spChg>
        <pc:picChg chg="mod ord">
          <ac:chgData name="Anthony Tan" userId="16df42e4547aa86e" providerId="Windows Live" clId="Web-{FB515AFC-4547-42C7-B2F2-C264967DD1A6}" dt="2020-09-17T13:55:35.382" v="272"/>
          <ac:picMkLst>
            <pc:docMk/>
            <pc:sldMk cId="435406327" sldId="263"/>
            <ac:picMk id="4" creationId="{90BD1E89-46C0-4B53-8076-34F22D735887}"/>
          </ac:picMkLst>
        </pc:picChg>
      </pc:sldChg>
      <pc:sldChg chg="addSp delSp modSp mod setBg">
        <pc:chgData name="Anthony Tan" userId="16df42e4547aa86e" providerId="Windows Live" clId="Web-{FB515AFC-4547-42C7-B2F2-C264967DD1A6}" dt="2020-09-17T13:48:11.334" v="207" actId="1076"/>
        <pc:sldMkLst>
          <pc:docMk/>
          <pc:sldMk cId="1589478457" sldId="267"/>
        </pc:sldMkLst>
        <pc:spChg chg="mod">
          <ac:chgData name="Anthony Tan" userId="16df42e4547aa86e" providerId="Windows Live" clId="Web-{FB515AFC-4547-42C7-B2F2-C264967DD1A6}" dt="2020-09-17T13:46:40.036" v="195"/>
          <ac:spMkLst>
            <pc:docMk/>
            <pc:sldMk cId="1589478457" sldId="267"/>
            <ac:spMk id="2" creationId="{AC248D22-8DD7-431A-9829-E9AA4DD0705E}"/>
          </ac:spMkLst>
        </pc:spChg>
        <pc:spChg chg="mod ord">
          <ac:chgData name="Anthony Tan" userId="16df42e4547aa86e" providerId="Windows Live" clId="Web-{FB515AFC-4547-42C7-B2F2-C264967DD1A6}" dt="2020-09-17T13:47:53.177" v="206" actId="1076"/>
          <ac:spMkLst>
            <pc:docMk/>
            <pc:sldMk cId="1589478457" sldId="267"/>
            <ac:spMk id="5" creationId="{D8BCA37E-57EE-4473-8486-6EF11CB3354B}"/>
          </ac:spMkLst>
        </pc:spChg>
        <pc:spChg chg="add del">
          <ac:chgData name="Anthony Tan" userId="16df42e4547aa86e" providerId="Windows Live" clId="Web-{FB515AFC-4547-42C7-B2F2-C264967DD1A6}" dt="2020-09-17T13:46:40.036" v="195"/>
          <ac:spMkLst>
            <pc:docMk/>
            <pc:sldMk cId="1589478457" sldId="267"/>
            <ac:spMk id="11" creationId="{9AF5C66A-E8F2-4E13-98A3-FE96597C5A42}"/>
          </ac:spMkLst>
        </pc:spChg>
        <pc:spChg chg="add del">
          <ac:chgData name="Anthony Tan" userId="16df42e4547aa86e" providerId="Windows Live" clId="Web-{FB515AFC-4547-42C7-B2F2-C264967DD1A6}" dt="2020-09-17T13:46:40.021" v="194"/>
          <ac:spMkLst>
            <pc:docMk/>
            <pc:sldMk cId="1589478457" sldId="267"/>
            <ac:spMk id="15" creationId="{84ECDE7A-6944-466D-8FFE-149A29BA6BAE}"/>
          </ac:spMkLst>
        </pc:spChg>
        <pc:spChg chg="add">
          <ac:chgData name="Anthony Tan" userId="16df42e4547aa86e" providerId="Windows Live" clId="Web-{FB515AFC-4547-42C7-B2F2-C264967DD1A6}" dt="2020-09-17T13:46:40.036" v="195"/>
          <ac:spMkLst>
            <pc:docMk/>
            <pc:sldMk cId="1589478457" sldId="267"/>
            <ac:spMk id="16" creationId="{E45CA849-654C-4173-AD99-B3A2528275F5}"/>
          </ac:spMkLst>
        </pc:spChg>
        <pc:spChg chg="add">
          <ac:chgData name="Anthony Tan" userId="16df42e4547aa86e" providerId="Windows Live" clId="Web-{FB515AFC-4547-42C7-B2F2-C264967DD1A6}" dt="2020-09-17T13:46:40.036" v="195"/>
          <ac:spMkLst>
            <pc:docMk/>
            <pc:sldMk cId="1589478457" sldId="267"/>
            <ac:spMk id="17" creationId="{3E23A947-2D45-4208-AE2B-64948C87A3EB}"/>
          </ac:spMkLst>
        </pc:spChg>
        <pc:spChg chg="add del">
          <ac:chgData name="Anthony Tan" userId="16df42e4547aa86e" providerId="Windows Live" clId="Web-{FB515AFC-4547-42C7-B2F2-C264967DD1A6}" dt="2020-09-17T13:46:36.911" v="192"/>
          <ac:spMkLst>
            <pc:docMk/>
            <pc:sldMk cId="1589478457" sldId="267"/>
            <ac:spMk id="18" creationId="{9427AF5F-9A0E-42B7-A252-FD64C9885F9C}"/>
          </ac:spMkLst>
        </pc:spChg>
        <pc:spChg chg="add">
          <ac:chgData name="Anthony Tan" userId="16df42e4547aa86e" providerId="Windows Live" clId="Web-{FB515AFC-4547-42C7-B2F2-C264967DD1A6}" dt="2020-09-17T13:46:40.036" v="195"/>
          <ac:spMkLst>
            <pc:docMk/>
            <pc:sldMk cId="1589478457" sldId="267"/>
            <ac:spMk id="19" creationId="{E5BBB0F9-6A59-4D02-A9C7-A2D6516684CE}"/>
          </ac:spMkLst>
        </pc:spChg>
        <pc:spChg chg="add del">
          <ac:chgData name="Anthony Tan" userId="16df42e4547aa86e" providerId="Windows Live" clId="Web-{FB515AFC-4547-42C7-B2F2-C264967DD1A6}" dt="2020-09-17T13:46:40.021" v="194"/>
          <ac:spMkLst>
            <pc:docMk/>
            <pc:sldMk cId="1589478457" sldId="267"/>
            <ac:spMk id="20" creationId="{B3420082-9415-44EC-802E-C77D71D59C57}"/>
          </ac:spMkLst>
        </pc:spChg>
        <pc:spChg chg="add del">
          <ac:chgData name="Anthony Tan" userId="16df42e4547aa86e" providerId="Windows Live" clId="Web-{FB515AFC-4547-42C7-B2F2-C264967DD1A6}" dt="2020-09-17T13:46:40.021" v="194"/>
          <ac:spMkLst>
            <pc:docMk/>
            <pc:sldMk cId="1589478457" sldId="267"/>
            <ac:spMk id="22" creationId="{55A52C45-1FCB-4636-A80F-2849B8226C01}"/>
          </ac:spMkLst>
        </pc:spChg>
        <pc:spChg chg="add del">
          <ac:chgData name="Anthony Tan" userId="16df42e4547aa86e" providerId="Windows Live" clId="Web-{FB515AFC-4547-42C7-B2F2-C264967DD1A6}" dt="2020-09-17T13:46:40.021" v="194"/>
          <ac:spMkLst>
            <pc:docMk/>
            <pc:sldMk cId="1589478457" sldId="267"/>
            <ac:spMk id="24" creationId="{768EB4DD-3704-43AD-92B3-C4E0C6EA92CB}"/>
          </ac:spMkLst>
        </pc:spChg>
        <pc:picChg chg="mod ord">
          <ac:chgData name="Anthony Tan" userId="16df42e4547aa86e" providerId="Windows Live" clId="Web-{FB515AFC-4547-42C7-B2F2-C264967DD1A6}" dt="2020-09-17T13:48:11.334" v="207" actId="1076"/>
          <ac:picMkLst>
            <pc:docMk/>
            <pc:sldMk cId="1589478457" sldId="267"/>
            <ac:picMk id="6" creationId="{71866A53-4C02-4E6C-84C2-D3E367EB679A}"/>
          </ac:picMkLst>
        </pc:picChg>
        <pc:picChg chg="add del">
          <ac:chgData name="Anthony Tan" userId="16df42e4547aa86e" providerId="Windows Live" clId="Web-{FB515AFC-4547-42C7-B2F2-C264967DD1A6}" dt="2020-09-17T13:46:40.036" v="195"/>
          <ac:picMkLst>
            <pc:docMk/>
            <pc:sldMk cId="1589478457" sldId="267"/>
            <ac:picMk id="13" creationId="{AC860275-E106-493A-8BF0-E0A91130EF6A}"/>
          </ac:picMkLst>
        </pc:picChg>
      </pc:sldChg>
      <pc:sldChg chg="addSp modSp mod setBg modCm">
        <pc:chgData name="Anthony Tan" userId="16df42e4547aa86e" providerId="Windows Live" clId="Web-{FB515AFC-4547-42C7-B2F2-C264967DD1A6}" dt="2020-09-17T14:23:56.602" v="663"/>
        <pc:sldMkLst>
          <pc:docMk/>
          <pc:sldMk cId="4238270139" sldId="268"/>
        </pc:sldMkLst>
        <pc:spChg chg="mod">
          <ac:chgData name="Anthony Tan" userId="16df42e4547aa86e" providerId="Windows Live" clId="Web-{FB515AFC-4547-42C7-B2F2-C264967DD1A6}" dt="2020-09-17T13:49:48.912" v="218"/>
          <ac:spMkLst>
            <pc:docMk/>
            <pc:sldMk cId="4238270139" sldId="268"/>
            <ac:spMk id="2" creationId="{368A4631-66DD-472F-B923-2DECDA6F3A46}"/>
          </ac:spMkLst>
        </pc:spChg>
        <pc:spChg chg="mod">
          <ac:chgData name="Anthony Tan" userId="16df42e4547aa86e" providerId="Windows Live" clId="Web-{FB515AFC-4547-42C7-B2F2-C264967DD1A6}" dt="2020-09-17T14:23:23.649" v="661" actId="20577"/>
          <ac:spMkLst>
            <pc:docMk/>
            <pc:sldMk cId="4238270139" sldId="268"/>
            <ac:spMk id="4" creationId="{F87CBC92-6B39-4565-81C3-193958E519C5}"/>
          </ac:spMkLst>
        </pc:spChg>
        <pc:spChg chg="add">
          <ac:chgData name="Anthony Tan" userId="16df42e4547aa86e" providerId="Windows Live" clId="Web-{FB515AFC-4547-42C7-B2F2-C264967DD1A6}" dt="2020-09-17T13:49:48.912" v="218"/>
          <ac:spMkLst>
            <pc:docMk/>
            <pc:sldMk cId="4238270139" sldId="268"/>
            <ac:spMk id="10" creationId="{84ECDE7A-6944-466D-8FFE-149A29BA6BAE}"/>
          </ac:spMkLst>
        </pc:spChg>
        <pc:spChg chg="add">
          <ac:chgData name="Anthony Tan" userId="16df42e4547aa86e" providerId="Windows Live" clId="Web-{FB515AFC-4547-42C7-B2F2-C264967DD1A6}" dt="2020-09-17T13:49:48.912" v="218"/>
          <ac:spMkLst>
            <pc:docMk/>
            <pc:sldMk cId="4238270139" sldId="268"/>
            <ac:spMk id="12" creationId="{B3420082-9415-44EC-802E-C77D71D59C57}"/>
          </ac:spMkLst>
        </pc:spChg>
        <pc:spChg chg="add">
          <ac:chgData name="Anthony Tan" userId="16df42e4547aa86e" providerId="Windows Live" clId="Web-{FB515AFC-4547-42C7-B2F2-C264967DD1A6}" dt="2020-09-17T13:49:48.912" v="218"/>
          <ac:spMkLst>
            <pc:docMk/>
            <pc:sldMk cId="4238270139" sldId="268"/>
            <ac:spMk id="14" creationId="{55A52C45-1FCB-4636-A80F-2849B8226C01}"/>
          </ac:spMkLst>
        </pc:spChg>
        <pc:spChg chg="add">
          <ac:chgData name="Anthony Tan" userId="16df42e4547aa86e" providerId="Windows Live" clId="Web-{FB515AFC-4547-42C7-B2F2-C264967DD1A6}" dt="2020-09-17T13:49:48.912" v="218"/>
          <ac:spMkLst>
            <pc:docMk/>
            <pc:sldMk cId="4238270139" sldId="268"/>
            <ac:spMk id="16" creationId="{768EB4DD-3704-43AD-92B3-C4E0C6EA92CB}"/>
          </ac:spMkLst>
        </pc:spChg>
        <pc:picChg chg="mod">
          <ac:chgData name="Anthony Tan" userId="16df42e4547aa86e" providerId="Windows Live" clId="Web-{FB515AFC-4547-42C7-B2F2-C264967DD1A6}" dt="2020-09-17T13:49:48.912" v="218"/>
          <ac:picMkLst>
            <pc:docMk/>
            <pc:sldMk cId="4238270139" sldId="268"/>
            <ac:picMk id="5" creationId="{6338D7E0-F80E-4191-BF30-BA19FBA483D9}"/>
          </ac:picMkLst>
        </pc:picChg>
      </pc:sldChg>
      <pc:sldChg chg="addSp delSp modSp mod setBg">
        <pc:chgData name="Anthony Tan" userId="16df42e4547aa86e" providerId="Windows Live" clId="Web-{FB515AFC-4547-42C7-B2F2-C264967DD1A6}" dt="2020-09-17T14:26:02.022" v="678" actId="1076"/>
        <pc:sldMkLst>
          <pc:docMk/>
          <pc:sldMk cId="2666386630" sldId="269"/>
        </pc:sldMkLst>
        <pc:spChg chg="mod">
          <ac:chgData name="Anthony Tan" userId="16df42e4547aa86e" providerId="Windows Live" clId="Web-{FB515AFC-4547-42C7-B2F2-C264967DD1A6}" dt="2020-09-17T13:54:00.319" v="259"/>
          <ac:spMkLst>
            <pc:docMk/>
            <pc:sldMk cId="2666386630" sldId="269"/>
            <ac:spMk id="2" creationId="{BD6810C4-CB90-4890-AE9E-1FBC98ED0FD2}"/>
          </ac:spMkLst>
        </pc:spChg>
        <pc:spChg chg="mod ord">
          <ac:chgData name="Anthony Tan" userId="16df42e4547aa86e" providerId="Windows Live" clId="Web-{FB515AFC-4547-42C7-B2F2-C264967DD1A6}" dt="2020-09-17T13:54:00.319" v="259"/>
          <ac:spMkLst>
            <pc:docMk/>
            <pc:sldMk cId="2666386630" sldId="269"/>
            <ac:spMk id="4" creationId="{59498A2E-407F-4EB3-AC2F-B1DBED7BBF8C}"/>
          </ac:spMkLst>
        </pc:spChg>
        <pc:spChg chg="add">
          <ac:chgData name="Anthony Tan" userId="16df42e4547aa86e" providerId="Windows Live" clId="Web-{FB515AFC-4547-42C7-B2F2-C264967DD1A6}" dt="2020-09-17T13:54:00.319" v="259"/>
          <ac:spMkLst>
            <pc:docMk/>
            <pc:sldMk cId="2666386630" sldId="269"/>
            <ac:spMk id="11" creationId="{84ECDE7A-6944-466D-8FFE-149A29BA6BAE}"/>
          </ac:spMkLst>
        </pc:spChg>
        <pc:spChg chg="add">
          <ac:chgData name="Anthony Tan" userId="16df42e4547aa86e" providerId="Windows Live" clId="Web-{FB515AFC-4547-42C7-B2F2-C264967DD1A6}" dt="2020-09-17T13:54:00.319" v="259"/>
          <ac:spMkLst>
            <pc:docMk/>
            <pc:sldMk cId="2666386630" sldId="269"/>
            <ac:spMk id="13" creationId="{B3420082-9415-44EC-802E-C77D71D59C57}"/>
          </ac:spMkLst>
        </pc:spChg>
        <pc:spChg chg="add">
          <ac:chgData name="Anthony Tan" userId="16df42e4547aa86e" providerId="Windows Live" clId="Web-{FB515AFC-4547-42C7-B2F2-C264967DD1A6}" dt="2020-09-17T13:54:00.319" v="259"/>
          <ac:spMkLst>
            <pc:docMk/>
            <pc:sldMk cId="2666386630" sldId="269"/>
            <ac:spMk id="15" creationId="{55A52C45-1FCB-4636-A80F-2849B8226C01}"/>
          </ac:spMkLst>
        </pc:spChg>
        <pc:spChg chg="add">
          <ac:chgData name="Anthony Tan" userId="16df42e4547aa86e" providerId="Windows Live" clId="Web-{FB515AFC-4547-42C7-B2F2-C264967DD1A6}" dt="2020-09-17T13:54:00.319" v="259"/>
          <ac:spMkLst>
            <pc:docMk/>
            <pc:sldMk cId="2666386630" sldId="269"/>
            <ac:spMk id="17" creationId="{768EB4DD-3704-43AD-92B3-C4E0C6EA92CB}"/>
          </ac:spMkLst>
        </pc:spChg>
        <pc:picChg chg="add mod">
          <ac:chgData name="Anthony Tan" userId="16df42e4547aa86e" providerId="Windows Live" clId="Web-{FB515AFC-4547-42C7-B2F2-C264967DD1A6}" dt="2020-09-17T14:26:02.022" v="678" actId="1076"/>
          <ac:picMkLst>
            <pc:docMk/>
            <pc:sldMk cId="2666386630" sldId="269"/>
            <ac:picMk id="3" creationId="{B778C711-096C-4B20-9195-9962DFBF11DF}"/>
          </ac:picMkLst>
        </pc:picChg>
        <pc:picChg chg="del mod">
          <ac:chgData name="Anthony Tan" userId="16df42e4547aa86e" providerId="Windows Live" clId="Web-{FB515AFC-4547-42C7-B2F2-C264967DD1A6}" dt="2020-09-17T14:25:43.897" v="670"/>
          <ac:picMkLst>
            <pc:docMk/>
            <pc:sldMk cId="2666386630" sldId="269"/>
            <ac:picMk id="6" creationId="{DFA9DCD1-CD9C-4B89-9EC2-42DB1BC2DE72}"/>
          </ac:picMkLst>
        </pc:picChg>
      </pc:sldChg>
      <pc:sldChg chg="addSp modSp mod setBg">
        <pc:chgData name="Anthony Tan" userId="16df42e4547aa86e" providerId="Windows Live" clId="Web-{FB515AFC-4547-42C7-B2F2-C264967DD1A6}" dt="2020-09-17T13:52:57.897" v="255" actId="14100"/>
        <pc:sldMkLst>
          <pc:docMk/>
          <pc:sldMk cId="669704054" sldId="270"/>
        </pc:sldMkLst>
        <pc:spChg chg="mod">
          <ac:chgData name="Anthony Tan" userId="16df42e4547aa86e" providerId="Windows Live" clId="Web-{FB515AFC-4547-42C7-B2F2-C264967DD1A6}" dt="2020-09-17T13:50:48.318" v="225" actId="20577"/>
          <ac:spMkLst>
            <pc:docMk/>
            <pc:sldMk cId="669704054" sldId="270"/>
            <ac:spMk id="2" creationId="{7B56E345-E6B1-40D4-8C8F-06ADB2D5F1EC}"/>
          </ac:spMkLst>
        </pc:spChg>
        <pc:spChg chg="mod">
          <ac:chgData name="Anthony Tan" userId="16df42e4547aa86e" providerId="Windows Live" clId="Web-{FB515AFC-4547-42C7-B2F2-C264967DD1A6}" dt="2020-09-17T13:50:33.225" v="224"/>
          <ac:spMkLst>
            <pc:docMk/>
            <pc:sldMk cId="669704054" sldId="270"/>
            <ac:spMk id="9" creationId="{EC8DF544-DAD9-4D81-9F2E-DA7ADDC132D2}"/>
          </ac:spMkLst>
        </pc:spChg>
        <pc:spChg chg="add">
          <ac:chgData name="Anthony Tan" userId="16df42e4547aa86e" providerId="Windows Live" clId="Web-{FB515AFC-4547-42C7-B2F2-C264967DD1A6}" dt="2020-09-17T13:50:33.225" v="224"/>
          <ac:spMkLst>
            <pc:docMk/>
            <pc:sldMk cId="669704054" sldId="270"/>
            <ac:spMk id="14" creationId="{0550F5B9-399F-4FAD-AE6C-ED65F9A43A74}"/>
          </ac:spMkLst>
        </pc:spChg>
        <pc:spChg chg="add">
          <ac:chgData name="Anthony Tan" userId="16df42e4547aa86e" providerId="Windows Live" clId="Web-{FB515AFC-4547-42C7-B2F2-C264967DD1A6}" dt="2020-09-17T13:50:33.225" v="224"/>
          <ac:spMkLst>
            <pc:docMk/>
            <pc:sldMk cId="669704054" sldId="270"/>
            <ac:spMk id="16" creationId="{C062E60F-5CD4-4268-8359-8076634680E5}"/>
          </ac:spMkLst>
        </pc:spChg>
        <pc:spChg chg="add">
          <ac:chgData name="Anthony Tan" userId="16df42e4547aa86e" providerId="Windows Live" clId="Web-{FB515AFC-4547-42C7-B2F2-C264967DD1A6}" dt="2020-09-17T13:50:33.225" v="224"/>
          <ac:spMkLst>
            <pc:docMk/>
            <pc:sldMk cId="669704054" sldId="270"/>
            <ac:spMk id="18" creationId="{BB341EC3-1810-4D33-BA3F-E2D0AA0ECFB6}"/>
          </ac:spMkLst>
        </pc:spChg>
        <pc:spChg chg="add">
          <ac:chgData name="Anthony Tan" userId="16df42e4547aa86e" providerId="Windows Live" clId="Web-{FB515AFC-4547-42C7-B2F2-C264967DD1A6}" dt="2020-09-17T13:50:33.225" v="224"/>
          <ac:spMkLst>
            <pc:docMk/>
            <pc:sldMk cId="669704054" sldId="270"/>
            <ac:spMk id="20" creationId="{10127CDE-2B99-47A8-BB3C-7D17519105E0}"/>
          </ac:spMkLst>
        </pc:spChg>
        <pc:picChg chg="mod">
          <ac:chgData name="Anthony Tan" userId="16df42e4547aa86e" providerId="Windows Live" clId="Web-{FB515AFC-4547-42C7-B2F2-C264967DD1A6}" dt="2020-09-17T13:52:36.444" v="251" actId="1076"/>
          <ac:picMkLst>
            <pc:docMk/>
            <pc:sldMk cId="669704054" sldId="270"/>
            <ac:picMk id="3" creationId="{368D7D5A-3652-4CBC-8957-E89E474B487A}"/>
          </ac:picMkLst>
        </pc:picChg>
        <pc:picChg chg="mod">
          <ac:chgData name="Anthony Tan" userId="16df42e4547aa86e" providerId="Windows Live" clId="Web-{FB515AFC-4547-42C7-B2F2-C264967DD1A6}" dt="2020-09-17T13:52:57.897" v="255" actId="14100"/>
          <ac:picMkLst>
            <pc:docMk/>
            <pc:sldMk cId="669704054" sldId="270"/>
            <ac:picMk id="4" creationId="{E98B0095-AA1A-45CB-9CED-DE36BF1B4935}"/>
          </ac:picMkLst>
        </pc:picChg>
        <pc:picChg chg="mod ord">
          <ac:chgData name="Anthony Tan" userId="16df42e4547aa86e" providerId="Windows Live" clId="Web-{FB515AFC-4547-42C7-B2F2-C264967DD1A6}" dt="2020-09-17T13:52:42.366" v="252" actId="1076"/>
          <ac:picMkLst>
            <pc:docMk/>
            <pc:sldMk cId="669704054" sldId="270"/>
            <ac:picMk id="5" creationId="{3B8ADE39-54E7-44A3-89F5-72DBAF259AA4}"/>
          </ac:picMkLst>
        </pc:picChg>
      </pc:sldChg>
      <pc:sldChg chg="addSp delSp modSp mod setBg modCm">
        <pc:chgData name="Anthony Tan" userId="16df42e4547aa86e" providerId="Windows Live" clId="Web-{FB515AFC-4547-42C7-B2F2-C264967DD1A6}" dt="2020-09-17T14:17:09.402" v="365" actId="14100"/>
        <pc:sldMkLst>
          <pc:docMk/>
          <pc:sldMk cId="57833528" sldId="271"/>
        </pc:sldMkLst>
        <pc:spChg chg="mod">
          <ac:chgData name="Anthony Tan" userId="16df42e4547aa86e" providerId="Windows Live" clId="Web-{FB515AFC-4547-42C7-B2F2-C264967DD1A6}" dt="2020-09-17T13:54:10.444" v="260"/>
          <ac:spMkLst>
            <pc:docMk/>
            <pc:sldMk cId="57833528" sldId="271"/>
            <ac:spMk id="2" creationId="{5269AC5B-1367-4665-91DF-2256BA94CE5D}"/>
          </ac:spMkLst>
        </pc:spChg>
        <pc:spChg chg="mod">
          <ac:chgData name="Anthony Tan" userId="16df42e4547aa86e" providerId="Windows Live" clId="Web-{FB515AFC-4547-42C7-B2F2-C264967DD1A6}" dt="2020-09-17T14:17:05.309" v="364" actId="1076"/>
          <ac:spMkLst>
            <pc:docMk/>
            <pc:sldMk cId="57833528" sldId="271"/>
            <ac:spMk id="4" creationId="{3C16D37C-55F6-4840-A13F-1582EC1E43FD}"/>
          </ac:spMkLst>
        </pc:spChg>
        <pc:spChg chg="add del mod">
          <ac:chgData name="Anthony Tan" userId="16df42e4547aa86e" providerId="Windows Live" clId="Web-{FB515AFC-4547-42C7-B2F2-C264967DD1A6}" dt="2020-09-17T14:16:46.371" v="360"/>
          <ac:spMkLst>
            <pc:docMk/>
            <pc:sldMk cId="57833528" sldId="271"/>
            <ac:spMk id="6" creationId="{FAAE3F00-B7AB-4377-844B-A9FA7D6AC093}"/>
          </ac:spMkLst>
        </pc:spChg>
        <pc:spChg chg="add">
          <ac:chgData name="Anthony Tan" userId="16df42e4547aa86e" providerId="Windows Live" clId="Web-{FB515AFC-4547-42C7-B2F2-C264967DD1A6}" dt="2020-09-17T13:54:10.444" v="260"/>
          <ac:spMkLst>
            <pc:docMk/>
            <pc:sldMk cId="57833528" sldId="271"/>
            <ac:spMk id="10" creationId="{84ECDE7A-6944-466D-8FFE-149A29BA6BAE}"/>
          </ac:spMkLst>
        </pc:spChg>
        <pc:spChg chg="add">
          <ac:chgData name="Anthony Tan" userId="16df42e4547aa86e" providerId="Windows Live" clId="Web-{FB515AFC-4547-42C7-B2F2-C264967DD1A6}" dt="2020-09-17T13:54:10.444" v="260"/>
          <ac:spMkLst>
            <pc:docMk/>
            <pc:sldMk cId="57833528" sldId="271"/>
            <ac:spMk id="12" creationId="{B3420082-9415-44EC-802E-C77D71D59C57}"/>
          </ac:spMkLst>
        </pc:spChg>
        <pc:spChg chg="add">
          <ac:chgData name="Anthony Tan" userId="16df42e4547aa86e" providerId="Windows Live" clId="Web-{FB515AFC-4547-42C7-B2F2-C264967DD1A6}" dt="2020-09-17T13:54:10.444" v="260"/>
          <ac:spMkLst>
            <pc:docMk/>
            <pc:sldMk cId="57833528" sldId="271"/>
            <ac:spMk id="14" creationId="{55A52C45-1FCB-4636-A80F-2849B8226C01}"/>
          </ac:spMkLst>
        </pc:spChg>
        <pc:spChg chg="add">
          <ac:chgData name="Anthony Tan" userId="16df42e4547aa86e" providerId="Windows Live" clId="Web-{FB515AFC-4547-42C7-B2F2-C264967DD1A6}" dt="2020-09-17T13:54:10.444" v="260"/>
          <ac:spMkLst>
            <pc:docMk/>
            <pc:sldMk cId="57833528" sldId="271"/>
            <ac:spMk id="16" creationId="{768EB4DD-3704-43AD-92B3-C4E0C6EA92CB}"/>
          </ac:spMkLst>
        </pc:spChg>
        <pc:picChg chg="del mod">
          <ac:chgData name="Anthony Tan" userId="16df42e4547aa86e" providerId="Windows Live" clId="Web-{FB515AFC-4547-42C7-B2F2-C264967DD1A6}" dt="2020-09-17T14:16:07.059" v="353"/>
          <ac:picMkLst>
            <pc:docMk/>
            <pc:sldMk cId="57833528" sldId="271"/>
            <ac:picMk id="5" creationId="{AB1437EC-14FB-441F-A573-00D7CE5B8559}"/>
          </ac:picMkLst>
        </pc:picChg>
        <pc:picChg chg="add mod ord">
          <ac:chgData name="Anthony Tan" userId="16df42e4547aa86e" providerId="Windows Live" clId="Web-{FB515AFC-4547-42C7-B2F2-C264967DD1A6}" dt="2020-09-17T14:17:09.402" v="365" actId="14100"/>
          <ac:picMkLst>
            <pc:docMk/>
            <pc:sldMk cId="57833528" sldId="271"/>
            <ac:picMk id="7" creationId="{EA3C81CC-D5A4-40C4-8E3E-191B5A230448}"/>
          </ac:picMkLst>
        </pc:picChg>
      </pc:sldChg>
      <pc:sldChg chg="modSp">
        <pc:chgData name="Anthony Tan" userId="16df42e4547aa86e" providerId="Windows Live" clId="Web-{FB515AFC-4547-42C7-B2F2-C264967DD1A6}" dt="2020-09-17T13:42:29.676" v="170" actId="20577"/>
        <pc:sldMkLst>
          <pc:docMk/>
          <pc:sldMk cId="1705313297" sldId="273"/>
        </pc:sldMkLst>
        <pc:graphicFrameChg chg="modGraphic">
          <ac:chgData name="Anthony Tan" userId="16df42e4547aa86e" providerId="Windows Live" clId="Web-{FB515AFC-4547-42C7-B2F2-C264967DD1A6}" dt="2020-09-17T13:42:29.676" v="170" actId="20577"/>
          <ac:graphicFrameMkLst>
            <pc:docMk/>
            <pc:sldMk cId="1705313297" sldId="273"/>
            <ac:graphicFrameMk id="5" creationId="{CC7CF65D-7B30-4D95-8EC9-F30C18D7711C}"/>
          </ac:graphicFrameMkLst>
        </pc:graphicFrameChg>
      </pc:sldChg>
    </pc:docChg>
  </pc:docChgLst>
  <pc:docChgLst>
    <pc:chgData name="Anthony Tan" userId="16df42e4547aa86e" providerId="Windows Live" clId="Web-{2F1C2981-FE4F-48BE-B2EA-D66553935805}"/>
    <pc:docChg chg="modSld">
      <pc:chgData name="Anthony Tan" userId="16df42e4547aa86e" providerId="Windows Live" clId="Web-{2F1C2981-FE4F-48BE-B2EA-D66553935805}" dt="2020-09-18T03:14:09.353" v="96" actId="20577"/>
      <pc:docMkLst>
        <pc:docMk/>
      </pc:docMkLst>
      <pc:sldChg chg="addSp delSp modSp">
        <pc:chgData name="Anthony Tan" userId="16df42e4547aa86e" providerId="Windows Live" clId="Web-{2F1C2981-FE4F-48BE-B2EA-D66553935805}" dt="2020-09-18T02:57:09.510" v="33"/>
        <pc:sldMkLst>
          <pc:docMk/>
          <pc:sldMk cId="2160892738" sldId="261"/>
        </pc:sldMkLst>
        <pc:spChg chg="add del mod">
          <ac:chgData name="Anthony Tan" userId="16df42e4547aa86e" providerId="Windows Live" clId="Web-{2F1C2981-FE4F-48BE-B2EA-D66553935805}" dt="2020-09-18T02:57:09.510" v="33"/>
          <ac:spMkLst>
            <pc:docMk/>
            <pc:sldMk cId="2160892738" sldId="261"/>
            <ac:spMk id="5" creationId="{4494DB88-901F-4BE4-AB32-0EFE8664B75D}"/>
          </ac:spMkLst>
        </pc:spChg>
        <pc:spChg chg="add del">
          <ac:chgData name="Anthony Tan" userId="16df42e4547aa86e" providerId="Windows Live" clId="Web-{2F1C2981-FE4F-48BE-B2EA-D66553935805}" dt="2020-09-18T02:56:03.261" v="11"/>
          <ac:spMkLst>
            <pc:docMk/>
            <pc:sldMk cId="2160892738" sldId="261"/>
            <ac:spMk id="7" creationId="{CA94DDF0-75EB-420E-8391-94D9F38C4C7A}"/>
          </ac:spMkLst>
        </pc:spChg>
      </pc:sldChg>
      <pc:sldChg chg="modSp modCm">
        <pc:chgData name="Anthony Tan" userId="16df42e4547aa86e" providerId="Windows Live" clId="Web-{2F1C2981-FE4F-48BE-B2EA-D66553935805}" dt="2020-09-18T02:17:42.420" v="5" actId="20577"/>
        <pc:sldMkLst>
          <pc:docMk/>
          <pc:sldMk cId="4238270139" sldId="268"/>
        </pc:sldMkLst>
        <pc:spChg chg="mod">
          <ac:chgData name="Anthony Tan" userId="16df42e4547aa86e" providerId="Windows Live" clId="Web-{2F1C2981-FE4F-48BE-B2EA-D66553935805}" dt="2020-09-18T02:17:42.420" v="5" actId="20577"/>
          <ac:spMkLst>
            <pc:docMk/>
            <pc:sldMk cId="4238270139" sldId="268"/>
            <ac:spMk id="4" creationId="{F87CBC92-6B39-4565-81C3-193958E519C5}"/>
          </ac:spMkLst>
        </pc:spChg>
      </pc:sldChg>
      <pc:sldChg chg="modSp">
        <pc:chgData name="Anthony Tan" userId="16df42e4547aa86e" providerId="Windows Live" clId="Web-{2F1C2981-FE4F-48BE-B2EA-D66553935805}" dt="2020-09-18T03:14:09.353" v="95" actId="20577"/>
        <pc:sldMkLst>
          <pc:docMk/>
          <pc:sldMk cId="2666386630" sldId="269"/>
        </pc:sldMkLst>
        <pc:spChg chg="mod">
          <ac:chgData name="Anthony Tan" userId="16df42e4547aa86e" providerId="Windows Live" clId="Web-{2F1C2981-FE4F-48BE-B2EA-D66553935805}" dt="2020-09-18T03:14:09.353" v="95" actId="20577"/>
          <ac:spMkLst>
            <pc:docMk/>
            <pc:sldMk cId="2666386630" sldId="269"/>
            <ac:spMk id="4" creationId="{59498A2E-407F-4EB3-AC2F-B1DBED7BBF8C}"/>
          </ac:spMkLst>
        </pc:spChg>
      </pc:sldChg>
      <pc:sldChg chg="modSp">
        <pc:chgData name="Anthony Tan" userId="16df42e4547aa86e" providerId="Windows Live" clId="Web-{2F1C2981-FE4F-48BE-B2EA-D66553935805}" dt="2020-09-18T02:18:08.545" v="8" actId="14100"/>
        <pc:sldMkLst>
          <pc:docMk/>
          <pc:sldMk cId="669704054" sldId="270"/>
        </pc:sldMkLst>
        <pc:picChg chg="mod">
          <ac:chgData name="Anthony Tan" userId="16df42e4547aa86e" providerId="Windows Live" clId="Web-{2F1C2981-FE4F-48BE-B2EA-D66553935805}" dt="2020-09-18T02:18:08.545" v="8" actId="14100"/>
          <ac:picMkLst>
            <pc:docMk/>
            <pc:sldMk cId="669704054" sldId="270"/>
            <ac:picMk id="3" creationId="{368D7D5A-3652-4CBC-8957-E89E474B487A}"/>
          </ac:picMkLst>
        </pc:picChg>
      </pc:sldChg>
    </pc:docChg>
  </pc:docChgLst>
  <pc:docChgLst>
    <pc:chgData name="Anthony Tan" userId="16df42e4547aa86e" providerId="Windows Live" clId="Web-{494AE7B4-506A-49AB-95CC-3DB7B894CD1A}"/>
    <pc:docChg chg="delSld modSld">
      <pc:chgData name="Anthony Tan" userId="16df42e4547aa86e" providerId="Windows Live" clId="Web-{494AE7B4-506A-49AB-95CC-3DB7B894CD1A}" dt="2020-09-16T14:39:55.621" v="192"/>
      <pc:docMkLst>
        <pc:docMk/>
      </pc:docMkLst>
      <pc:sldChg chg="addSp delSp modSp">
        <pc:chgData name="Anthony Tan" userId="16df42e4547aa86e" providerId="Windows Live" clId="Web-{494AE7B4-506A-49AB-95CC-3DB7B894CD1A}" dt="2020-09-16T14:05:31.502" v="4" actId="20577"/>
        <pc:sldMkLst>
          <pc:docMk/>
          <pc:sldMk cId="247525877" sldId="257"/>
        </pc:sldMkLst>
        <pc:spChg chg="del">
          <ac:chgData name="Anthony Tan" userId="16df42e4547aa86e" providerId="Windows Live" clId="Web-{494AE7B4-506A-49AB-95CC-3DB7B894CD1A}" dt="2020-09-16T14:04:57.330" v="0"/>
          <ac:spMkLst>
            <pc:docMk/>
            <pc:sldMk cId="247525877" sldId="257"/>
            <ac:spMk id="3" creationId="{35B16A2C-5F0B-4A64-A148-41E6623064D9}"/>
          </ac:spMkLst>
        </pc:spChg>
        <pc:graphicFrameChg chg="add modGraphic">
          <ac:chgData name="Anthony Tan" userId="16df42e4547aa86e" providerId="Windows Live" clId="Web-{494AE7B4-506A-49AB-95CC-3DB7B894CD1A}" dt="2020-09-16T14:05:31.502" v="4" actId="20577"/>
          <ac:graphicFrameMkLst>
            <pc:docMk/>
            <pc:sldMk cId="247525877" sldId="257"/>
            <ac:graphicFrameMk id="9" creationId="{9AFF7166-D408-4D43-84C4-00923CBA2FF2}"/>
          </ac:graphicFrameMkLst>
        </pc:graphicFrameChg>
        <pc:picChg chg="mod">
          <ac:chgData name="Anthony Tan" userId="16df42e4547aa86e" providerId="Windows Live" clId="Web-{494AE7B4-506A-49AB-95CC-3DB7B894CD1A}" dt="2020-09-16T14:05:13.689" v="2" actId="1076"/>
          <ac:picMkLst>
            <pc:docMk/>
            <pc:sldMk cId="247525877" sldId="257"/>
            <ac:picMk id="4" creationId="{54BC06CF-7F8C-445F-A7F8-1F1E0D26BF77}"/>
          </ac:picMkLst>
        </pc:picChg>
      </pc:sldChg>
      <pc:sldChg chg="modSp addCm">
        <pc:chgData name="Anthony Tan" userId="16df42e4547aa86e" providerId="Windows Live" clId="Web-{494AE7B4-506A-49AB-95CC-3DB7B894CD1A}" dt="2020-09-16T14:12:40.940" v="52" actId="20577"/>
        <pc:sldMkLst>
          <pc:docMk/>
          <pc:sldMk cId="907448899" sldId="259"/>
        </pc:sldMkLst>
        <pc:spChg chg="mod">
          <ac:chgData name="Anthony Tan" userId="16df42e4547aa86e" providerId="Windows Live" clId="Web-{494AE7B4-506A-49AB-95CC-3DB7B894CD1A}" dt="2020-09-16T14:12:40.940" v="52" actId="20577"/>
          <ac:spMkLst>
            <pc:docMk/>
            <pc:sldMk cId="907448899" sldId="259"/>
            <ac:spMk id="5" creationId="{57B1A856-682C-405C-A408-310EAF4ED25B}"/>
          </ac:spMkLst>
        </pc:spChg>
      </pc:sldChg>
      <pc:sldChg chg="modCm">
        <pc:chgData name="Anthony Tan" userId="16df42e4547aa86e" providerId="Windows Live" clId="Web-{494AE7B4-506A-49AB-95CC-3DB7B894CD1A}" dt="2020-09-16T14:25:26.146" v="71"/>
        <pc:sldMkLst>
          <pc:docMk/>
          <pc:sldMk cId="2160892738" sldId="261"/>
        </pc:sldMkLst>
      </pc:sldChg>
      <pc:sldChg chg="modSp modCm">
        <pc:chgData name="Anthony Tan" userId="16df42e4547aa86e" providerId="Windows Live" clId="Web-{494AE7B4-506A-49AB-95CC-3DB7B894CD1A}" dt="2020-09-16T14:34:37.163" v="89"/>
        <pc:sldMkLst>
          <pc:docMk/>
          <pc:sldMk cId="435406327" sldId="263"/>
        </pc:sldMkLst>
        <pc:spChg chg="mod">
          <ac:chgData name="Anthony Tan" userId="16df42e4547aa86e" providerId="Windows Live" clId="Web-{494AE7B4-506A-49AB-95CC-3DB7B894CD1A}" dt="2020-09-16T14:29:33.709" v="86" actId="20577"/>
          <ac:spMkLst>
            <pc:docMk/>
            <pc:sldMk cId="435406327" sldId="263"/>
            <ac:spMk id="3" creationId="{40B0B5CB-1098-4664-94A7-168CBACD6151}"/>
          </ac:spMkLst>
        </pc:spChg>
      </pc:sldChg>
      <pc:sldChg chg="del">
        <pc:chgData name="Anthony Tan" userId="16df42e4547aa86e" providerId="Windows Live" clId="Web-{494AE7B4-506A-49AB-95CC-3DB7B894CD1A}" dt="2020-09-16T14:39:55.621" v="192"/>
        <pc:sldMkLst>
          <pc:docMk/>
          <pc:sldMk cId="1613225329" sldId="264"/>
        </pc:sldMkLst>
      </pc:sldChg>
      <pc:sldChg chg="modSp">
        <pc:chgData name="Anthony Tan" userId="16df42e4547aa86e" providerId="Windows Live" clId="Web-{494AE7B4-506A-49AB-95CC-3DB7B894CD1A}" dt="2020-09-16T14:10:10.471" v="47" actId="20577"/>
        <pc:sldMkLst>
          <pc:docMk/>
          <pc:sldMk cId="4238270139" sldId="268"/>
        </pc:sldMkLst>
        <pc:spChg chg="mod">
          <ac:chgData name="Anthony Tan" userId="16df42e4547aa86e" providerId="Windows Live" clId="Web-{494AE7B4-506A-49AB-95CC-3DB7B894CD1A}" dt="2020-09-16T14:10:10.471" v="47" actId="20577"/>
          <ac:spMkLst>
            <pc:docMk/>
            <pc:sldMk cId="4238270139" sldId="268"/>
            <ac:spMk id="4" creationId="{F87CBC92-6B39-4565-81C3-193958E519C5}"/>
          </ac:spMkLst>
        </pc:spChg>
      </pc:sldChg>
      <pc:sldChg chg="modSp addCm">
        <pc:chgData name="Anthony Tan" userId="16df42e4547aa86e" providerId="Windows Live" clId="Web-{494AE7B4-506A-49AB-95CC-3DB7B894CD1A}" dt="2020-09-16T14:24:37.865" v="69" actId="20577"/>
        <pc:sldMkLst>
          <pc:docMk/>
          <pc:sldMk cId="2666386630" sldId="269"/>
        </pc:sldMkLst>
        <pc:spChg chg="mod">
          <ac:chgData name="Anthony Tan" userId="16df42e4547aa86e" providerId="Windows Live" clId="Web-{494AE7B4-506A-49AB-95CC-3DB7B894CD1A}" dt="2020-09-16T14:24:37.865" v="69" actId="20577"/>
          <ac:spMkLst>
            <pc:docMk/>
            <pc:sldMk cId="2666386630" sldId="269"/>
            <ac:spMk id="4" creationId="{59498A2E-407F-4EB3-AC2F-B1DBED7BBF8C}"/>
          </ac:spMkLst>
        </pc:spChg>
      </pc:sldChg>
      <pc:sldChg chg="modSp">
        <pc:chgData name="Anthony Tan" userId="16df42e4547aa86e" providerId="Windows Live" clId="Web-{494AE7B4-506A-49AB-95CC-3DB7B894CD1A}" dt="2020-09-16T14:26:22.334" v="78" actId="20577"/>
        <pc:sldMkLst>
          <pc:docMk/>
          <pc:sldMk cId="57833528" sldId="271"/>
        </pc:sldMkLst>
        <pc:spChg chg="mod">
          <ac:chgData name="Anthony Tan" userId="16df42e4547aa86e" providerId="Windows Live" clId="Web-{494AE7B4-506A-49AB-95CC-3DB7B894CD1A}" dt="2020-09-16T14:26:22.334" v="78" actId="20577"/>
          <ac:spMkLst>
            <pc:docMk/>
            <pc:sldMk cId="57833528" sldId="271"/>
            <ac:spMk id="4" creationId="{3C16D37C-55F6-4840-A13F-1582EC1E43FD}"/>
          </ac:spMkLst>
        </pc:spChg>
      </pc:sldChg>
      <pc:sldChg chg="del">
        <pc:chgData name="Anthony Tan" userId="16df42e4547aa86e" providerId="Windows Live" clId="Web-{494AE7B4-506A-49AB-95CC-3DB7B894CD1A}" dt="2020-09-16T14:37:10.496" v="121"/>
        <pc:sldMkLst>
          <pc:docMk/>
          <pc:sldMk cId="2446173691" sldId="272"/>
        </pc:sldMkLst>
      </pc:sldChg>
      <pc:sldChg chg="modSp">
        <pc:chgData name="Anthony Tan" userId="16df42e4547aa86e" providerId="Windows Live" clId="Web-{494AE7B4-506A-49AB-95CC-3DB7B894CD1A}" dt="2020-09-16T14:39:41.262" v="191" actId="20577"/>
        <pc:sldMkLst>
          <pc:docMk/>
          <pc:sldMk cId="1705313297" sldId="273"/>
        </pc:sldMkLst>
        <pc:graphicFrameChg chg="modGraphic">
          <ac:chgData name="Anthony Tan" userId="16df42e4547aa86e" providerId="Windows Live" clId="Web-{494AE7B4-506A-49AB-95CC-3DB7B894CD1A}" dt="2020-09-16T14:39:41.262" v="191" actId="20577"/>
          <ac:graphicFrameMkLst>
            <pc:docMk/>
            <pc:sldMk cId="1705313297" sldId="273"/>
            <ac:graphicFrameMk id="5" creationId="{CC7CF65D-7B30-4D95-8EC9-F30C18D7711C}"/>
          </ac:graphicFrameMkLst>
        </pc:graphicFrameChg>
      </pc:sldChg>
    </pc:docChg>
  </pc:docChgLst>
  <pc:docChgLst>
    <pc:chgData name="Anthony Tan" userId="16df42e4547aa86e" providerId="Windows Live" clId="Web-{6AA762A8-5810-4E27-A723-6196CC5C25CC}"/>
    <pc:docChg chg="modSld">
      <pc:chgData name="Anthony Tan" userId="16df42e4547aa86e" providerId="Windows Live" clId="Web-{6AA762A8-5810-4E27-A723-6196CC5C25CC}" dt="2020-09-17T23:56:18.701" v="24"/>
      <pc:docMkLst>
        <pc:docMk/>
      </pc:docMkLst>
      <pc:sldChg chg="addSp delSp modSp addAnim delAnim modAnim">
        <pc:chgData name="Anthony Tan" userId="16df42e4547aa86e" providerId="Windows Live" clId="Web-{6AA762A8-5810-4E27-A723-6196CC5C25CC}" dt="2020-09-17T23:56:18.701" v="24"/>
        <pc:sldMkLst>
          <pc:docMk/>
          <pc:sldMk cId="247525877" sldId="257"/>
        </pc:sldMkLst>
        <pc:spChg chg="del">
          <ac:chgData name="Anthony Tan" userId="16df42e4547aa86e" providerId="Windows Live" clId="Web-{6AA762A8-5810-4E27-A723-6196CC5C25CC}" dt="2020-09-17T23:52:50.400" v="3"/>
          <ac:spMkLst>
            <pc:docMk/>
            <pc:sldMk cId="247525877" sldId="257"/>
            <ac:spMk id="6" creationId="{84D07C48-7A7A-4E30-9026-EF1F0EFC72BD}"/>
          </ac:spMkLst>
        </pc:spChg>
        <pc:picChg chg="del">
          <ac:chgData name="Anthony Tan" userId="16df42e4547aa86e" providerId="Windows Live" clId="Web-{6AA762A8-5810-4E27-A723-6196CC5C25CC}" dt="2020-09-17T23:51:32.166" v="0"/>
          <ac:picMkLst>
            <pc:docMk/>
            <pc:sldMk cId="247525877" sldId="257"/>
            <ac:picMk id="4" creationId="{54BC06CF-7F8C-445F-A7F8-1F1E0D26BF77}"/>
          </ac:picMkLst>
        </pc:picChg>
        <pc:picChg chg="add mod ord">
          <ac:chgData name="Anthony Tan" userId="16df42e4547aa86e" providerId="Windows Live" clId="Web-{6AA762A8-5810-4E27-A723-6196CC5C25CC}" dt="2020-09-17T23:52:50.400" v="3"/>
          <ac:picMkLst>
            <pc:docMk/>
            <pc:sldMk cId="247525877" sldId="257"/>
            <ac:picMk id="20" creationId="{A8A2DFA8-4124-4F7C-99C1-D702162C86C5}"/>
          </ac:picMkLst>
        </pc:picChg>
        <pc:picChg chg="add mod">
          <ac:chgData name="Anthony Tan" userId="16df42e4547aa86e" providerId="Windows Live" clId="Web-{6AA762A8-5810-4E27-A723-6196CC5C25CC}" dt="2020-09-17T23:54:54.180" v="20" actId="1076"/>
          <ac:picMkLst>
            <pc:docMk/>
            <pc:sldMk cId="247525877" sldId="257"/>
            <ac:picMk id="28" creationId="{B718165D-5B00-44FE-A0B8-EAD9ED198F1C}"/>
          </ac:picMkLst>
        </pc:picChg>
      </pc:sldChg>
      <pc:sldChg chg="addSp modSp">
        <pc:chgData name="Anthony Tan" userId="16df42e4547aa86e" providerId="Windows Live" clId="Web-{6AA762A8-5810-4E27-A723-6196CC5C25CC}" dt="2020-09-17T23:51:49.181" v="2" actId="1076"/>
        <pc:sldMkLst>
          <pc:docMk/>
          <pc:sldMk cId="1589478457" sldId="267"/>
        </pc:sldMkLst>
        <pc:picChg chg="add mod">
          <ac:chgData name="Anthony Tan" userId="16df42e4547aa86e" providerId="Windows Live" clId="Web-{6AA762A8-5810-4E27-A723-6196CC5C25CC}" dt="2020-09-17T23:51:49.181" v="2" actId="1076"/>
          <ac:picMkLst>
            <pc:docMk/>
            <pc:sldMk cId="1589478457" sldId="267"/>
            <ac:picMk id="3" creationId="{B33AD20C-26B5-43BE-99A4-AEA998825D63}"/>
          </ac:picMkLst>
        </pc:picChg>
      </pc:sldChg>
    </pc:docChg>
  </pc:docChgLst>
  <pc:docChgLst>
    <pc:chgData name="Anthony Tan" userId="16df42e4547aa86e" providerId="Windows Live" clId="Web-{C1EEFA8E-54B3-4F2D-D133-2BA48AA8F14C}"/>
    <pc:docChg chg="addSld delSld modSld addMainMaster delMainMaster">
      <pc:chgData name="Anthony Tan" userId="16df42e4547aa86e" providerId="Windows Live" clId="Web-{C1EEFA8E-54B3-4F2D-D133-2BA48AA8F14C}" dt="2020-09-03T13:50:05.716" v="144" actId="20577"/>
      <pc:docMkLst>
        <pc:docMk/>
      </pc:docMkLst>
      <pc:sldChg chg="addSp delSp modSp mod setBg modClrScheme delAnim chgLayout">
        <pc:chgData name="Anthony Tan" userId="16df42e4547aa86e" providerId="Windows Live" clId="Web-{C1EEFA8E-54B3-4F2D-D133-2BA48AA8F14C}" dt="2020-09-03T13:47:35.418" v="38"/>
        <pc:sldMkLst>
          <pc:docMk/>
          <pc:sldMk cId="109857222" sldId="256"/>
        </pc:sldMkLst>
        <pc:spChg chg="mod">
          <ac:chgData name="Anthony Tan" userId="16df42e4547aa86e" providerId="Windows Live" clId="Web-{C1EEFA8E-54B3-4F2D-D133-2BA48AA8F14C}" dt="2020-09-03T13:47:35.418" v="3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thony Tan" userId="16df42e4547aa86e" providerId="Windows Live" clId="Web-{C1EEFA8E-54B3-4F2D-D133-2BA48AA8F14C}" dt="2020-09-03T13:47:35.418" v="3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nthony Tan" userId="16df42e4547aa86e" providerId="Windows Live" clId="Web-{C1EEFA8E-54B3-4F2D-D133-2BA48AA8F14C}" dt="2020-09-03T13:47:21.215" v="34"/>
          <ac:spMkLst>
            <pc:docMk/>
            <pc:sldMk cId="109857222" sldId="256"/>
            <ac:spMk id="5" creationId="{3E760B8C-89FC-4C84-BDDB-42EAB2395F15}"/>
          </ac:spMkLst>
        </pc:spChg>
        <pc:spChg chg="add del">
          <ac:chgData name="Anthony Tan" userId="16df42e4547aa86e" providerId="Windows Live" clId="Web-{C1EEFA8E-54B3-4F2D-D133-2BA48AA8F14C}" dt="2020-09-03T13:47:21.215" v="34"/>
          <ac:spMkLst>
            <pc:docMk/>
            <pc:sldMk cId="109857222" sldId="256"/>
            <ac:spMk id="7" creationId="{26D9977B-0E49-40A1-B999-9C80377FCF76}"/>
          </ac:spMkLst>
        </pc:spChg>
        <pc:spChg chg="add del">
          <ac:chgData name="Anthony Tan" userId="16df42e4547aa86e" providerId="Windows Live" clId="Web-{C1EEFA8E-54B3-4F2D-D133-2BA48AA8F14C}" dt="2020-09-03T13:46:11.699" v="32"/>
          <ac:spMkLst>
            <pc:docMk/>
            <pc:sldMk cId="109857222" sldId="256"/>
            <ac:spMk id="8" creationId="{1ACA2EA0-FFD3-42EC-9406-B595015ED96E}"/>
          </ac:spMkLst>
        </pc:spChg>
        <pc:spChg chg="add del">
          <ac:chgData name="Anthony Tan" userId="16df42e4547aa86e" providerId="Windows Live" clId="Web-{C1EEFA8E-54B3-4F2D-D133-2BA48AA8F14C}" dt="2020-09-03T13:46:06.808" v="30"/>
          <ac:spMkLst>
            <pc:docMk/>
            <pc:sldMk cId="109857222" sldId="256"/>
            <ac:spMk id="9" creationId="{AC8EEB0F-BA72-49AC-956F-331B60FDE79E}"/>
          </ac:spMkLst>
        </pc:spChg>
        <pc:spChg chg="add del">
          <ac:chgData name="Anthony Tan" userId="16df42e4547aa86e" providerId="Windows Live" clId="Web-{C1EEFA8E-54B3-4F2D-D133-2BA48AA8F14C}" dt="2020-09-03T13:46:11.699" v="32"/>
          <ac:spMkLst>
            <pc:docMk/>
            <pc:sldMk cId="109857222" sldId="256"/>
            <ac:spMk id="10" creationId="{D5288BCE-665C-472A-8C43-664BCFA31E43}"/>
          </ac:spMkLst>
        </pc:spChg>
        <pc:spChg chg="add del">
          <ac:chgData name="Anthony Tan" userId="16df42e4547aa86e" providerId="Windows Live" clId="Web-{C1EEFA8E-54B3-4F2D-D133-2BA48AA8F14C}" dt="2020-09-03T13:46:11.699" v="32"/>
          <ac:spMkLst>
            <pc:docMk/>
            <pc:sldMk cId="109857222" sldId="256"/>
            <ac:spMk id="12" creationId="{46C57131-53A7-4C1A-BEA8-25F06A06AD29}"/>
          </ac:spMkLst>
        </pc:spChg>
        <pc:spChg chg="add del">
          <ac:chgData name="Anthony Tan" userId="16df42e4547aa86e" providerId="Windows Live" clId="Web-{C1EEFA8E-54B3-4F2D-D133-2BA48AA8F14C}" dt="2020-09-03T13:47:35.418" v="38"/>
          <ac:spMkLst>
            <pc:docMk/>
            <pc:sldMk cId="109857222" sldId="256"/>
            <ac:spMk id="13" creationId="{1ACA2EA0-FFD3-42EC-9406-B595015ED96E}"/>
          </ac:spMkLst>
        </pc:spChg>
        <pc:spChg chg="add del">
          <ac:chgData name="Anthony Tan" userId="16df42e4547aa86e" providerId="Windows Live" clId="Web-{C1EEFA8E-54B3-4F2D-D133-2BA48AA8F14C}" dt="2020-09-03T13:47:35.418" v="38"/>
          <ac:spMkLst>
            <pc:docMk/>
            <pc:sldMk cId="109857222" sldId="256"/>
            <ac:spMk id="14" creationId="{D5288BCE-665C-472A-8C43-664BCFA31E43}"/>
          </ac:spMkLst>
        </pc:spChg>
        <pc:spChg chg="add del">
          <ac:chgData name="Anthony Tan" userId="16df42e4547aa86e" providerId="Windows Live" clId="Web-{C1EEFA8E-54B3-4F2D-D133-2BA48AA8F14C}" dt="2020-09-03T13:47:35.418" v="38"/>
          <ac:spMkLst>
            <pc:docMk/>
            <pc:sldMk cId="109857222" sldId="256"/>
            <ac:spMk id="15" creationId="{46C57131-53A7-4C1A-BEA8-25F06A06AD29}"/>
          </ac:spMkLst>
        </pc:spChg>
        <pc:grpChg chg="add del">
          <ac:chgData name="Anthony Tan" userId="16df42e4547aa86e" providerId="Windows Live" clId="Web-{C1EEFA8E-54B3-4F2D-D133-2BA48AA8F14C}" dt="2020-09-03T13:46:06.808" v="30"/>
          <ac:grpSpMkLst>
            <pc:docMk/>
            <pc:sldMk cId="109857222" sldId="256"/>
            <ac:grpSpMk id="11" creationId="{B331CCB1-0D68-44E3-B5A2-C3301B351CC9}"/>
          </ac:grpSpMkLst>
        </pc:grpChg>
        <pc:picChg chg="add del">
          <ac:chgData name="Anthony Tan" userId="16df42e4547aa86e" providerId="Windows Live" clId="Web-{C1EEFA8E-54B3-4F2D-D133-2BA48AA8F14C}" dt="2020-09-03T13:46:06.808" v="30"/>
          <ac:picMkLst>
            <pc:docMk/>
            <pc:sldMk cId="109857222" sldId="256"/>
            <ac:picMk id="4" creationId="{F8B3EA50-FD6C-48B9-B143-6D875ECDD49F}"/>
          </ac:picMkLst>
        </pc:picChg>
        <pc:picChg chg="add del">
          <ac:chgData name="Anthony Tan" userId="16df42e4547aa86e" providerId="Windows Live" clId="Web-{C1EEFA8E-54B3-4F2D-D133-2BA48AA8F14C}" dt="2020-09-03T13:47:21.215" v="34"/>
          <ac:picMkLst>
            <pc:docMk/>
            <pc:sldMk cId="109857222" sldId="256"/>
            <ac:picMk id="6" creationId="{26D3D2F9-3763-49DA-BE44-7B3D01FE112F}"/>
          </ac:picMkLst>
        </pc:picChg>
      </pc:sldChg>
      <pc:sldChg chg="modSp new">
        <pc:chgData name="Anthony Tan" userId="16df42e4547aa86e" providerId="Windows Live" clId="Web-{C1EEFA8E-54B3-4F2D-D133-2BA48AA8F14C}" dt="2020-09-03T13:48:38.949" v="123" actId="20577"/>
        <pc:sldMkLst>
          <pc:docMk/>
          <pc:sldMk cId="247525877" sldId="257"/>
        </pc:sldMkLst>
        <pc:spChg chg="mod">
          <ac:chgData name="Anthony Tan" userId="16df42e4547aa86e" providerId="Windows Live" clId="Web-{C1EEFA8E-54B3-4F2D-D133-2BA48AA8F14C}" dt="2020-09-03T13:48:19.028" v="58" actId="20577"/>
          <ac:spMkLst>
            <pc:docMk/>
            <pc:sldMk cId="247525877" sldId="257"/>
            <ac:spMk id="2" creationId="{00347866-3292-4546-87F7-07AE25A2C873}"/>
          </ac:spMkLst>
        </pc:spChg>
        <pc:spChg chg="mod">
          <ac:chgData name="Anthony Tan" userId="16df42e4547aa86e" providerId="Windows Live" clId="Web-{C1EEFA8E-54B3-4F2D-D133-2BA48AA8F14C}" dt="2020-09-03T13:48:38.949" v="123" actId="20577"/>
          <ac:spMkLst>
            <pc:docMk/>
            <pc:sldMk cId="247525877" sldId="257"/>
            <ac:spMk id="3" creationId="{35B16A2C-5F0B-4A64-A148-41E6623064D9}"/>
          </ac:spMkLst>
        </pc:spChg>
      </pc:sldChg>
      <pc:sldChg chg="new del">
        <pc:chgData name="Anthony Tan" userId="16df42e4547aa86e" providerId="Windows Live" clId="Web-{C1EEFA8E-54B3-4F2D-D133-2BA48AA8F14C}" dt="2020-09-03T13:47:31.387" v="37"/>
        <pc:sldMkLst>
          <pc:docMk/>
          <pc:sldMk cId="1463743944" sldId="257"/>
        </pc:sldMkLst>
      </pc:sldChg>
      <pc:sldChg chg="modSp new">
        <pc:chgData name="Anthony Tan" userId="16df42e4547aa86e" providerId="Windows Live" clId="Web-{C1EEFA8E-54B3-4F2D-D133-2BA48AA8F14C}" dt="2020-09-03T13:49:35.044" v="138" actId="20577"/>
        <pc:sldMkLst>
          <pc:docMk/>
          <pc:sldMk cId="6133196" sldId="258"/>
        </pc:sldMkLst>
        <pc:spChg chg="mod">
          <ac:chgData name="Anthony Tan" userId="16df42e4547aa86e" providerId="Windows Live" clId="Web-{C1EEFA8E-54B3-4F2D-D133-2BA48AA8F14C}" dt="2020-09-03T13:49:35.044" v="138" actId="20577"/>
          <ac:spMkLst>
            <pc:docMk/>
            <pc:sldMk cId="6133196" sldId="258"/>
            <ac:spMk id="2" creationId="{09611BC0-EB92-4E3F-A0E7-A4100EB9D685}"/>
          </ac:spMkLst>
        </pc:spChg>
      </pc:sldChg>
      <pc:sldChg chg="modSp new">
        <pc:chgData name="Anthony Tan" userId="16df42e4547aa86e" providerId="Windows Live" clId="Web-{C1EEFA8E-54B3-4F2D-D133-2BA48AA8F14C}" dt="2020-09-03T13:50:05.700" v="142" actId="20577"/>
        <pc:sldMkLst>
          <pc:docMk/>
          <pc:sldMk cId="907448899" sldId="259"/>
        </pc:sldMkLst>
        <pc:spChg chg="mod">
          <ac:chgData name="Anthony Tan" userId="16df42e4547aa86e" providerId="Windows Live" clId="Web-{C1EEFA8E-54B3-4F2D-D133-2BA48AA8F14C}" dt="2020-09-03T13:50:05.700" v="142" actId="20577"/>
          <ac:spMkLst>
            <pc:docMk/>
            <pc:sldMk cId="907448899" sldId="259"/>
            <ac:spMk id="2" creationId="{F26D5EB3-C053-40D9-94E7-3FD848C8BF2A}"/>
          </ac:spMkLst>
        </pc:spChg>
      </pc:sldChg>
      <pc:sldMasterChg chg="add del addSldLayout delSldLayout">
        <pc:chgData name="Anthony Tan" userId="16df42e4547aa86e" providerId="Windows Live" clId="Web-{C1EEFA8E-54B3-4F2D-D133-2BA48AA8F14C}" dt="2020-09-03T13:47:35.418" v="38"/>
        <pc:sldMasterMkLst>
          <pc:docMk/>
          <pc:sldMasterMk cId="2460954070" sldId="2147483660"/>
        </pc:sldMasterMkLst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nthony Tan" userId="16df42e4547aa86e" providerId="Windows Live" clId="Web-{C1EEFA8E-54B3-4F2D-D133-2BA48AA8F14C}" dt="2020-09-03T13:46:06.808" v="30"/>
        <pc:sldMasterMkLst>
          <pc:docMk/>
          <pc:sldMasterMk cId="574144701" sldId="2147483672"/>
        </pc:sldMasterMkLst>
        <pc:sldLayoutChg chg="add del">
          <pc:chgData name="Anthony Tan" userId="16df42e4547aa86e" providerId="Windows Live" clId="Web-{C1EEFA8E-54B3-4F2D-D133-2BA48AA8F14C}" dt="2020-09-03T13:46:06.808" v="30"/>
          <pc:sldLayoutMkLst>
            <pc:docMk/>
            <pc:sldMasterMk cId="574144701" sldId="2147483672"/>
            <pc:sldLayoutMk cId="4098646733" sldId="2147483673"/>
          </pc:sldLayoutMkLst>
        </pc:sldLayoutChg>
        <pc:sldLayoutChg chg="add del replId">
          <pc:chgData name="Anthony Tan" userId="16df42e4547aa86e" providerId="Windows Live" clId="Web-{C1EEFA8E-54B3-4F2D-D133-2BA48AA8F14C}" dt="2020-09-03T13:46:06.808" v="30"/>
          <pc:sldLayoutMkLst>
            <pc:docMk/>
            <pc:sldMasterMk cId="574144701" sldId="2147483672"/>
            <pc:sldLayoutMk cId="3187445966" sldId="2147483674"/>
          </pc:sldLayoutMkLst>
        </pc:sldLayoutChg>
        <pc:sldLayoutChg chg="add del replId">
          <pc:chgData name="Anthony Tan" userId="16df42e4547aa86e" providerId="Windows Live" clId="Web-{C1EEFA8E-54B3-4F2D-D133-2BA48AA8F14C}" dt="2020-09-03T13:46:06.808" v="30"/>
          <pc:sldLayoutMkLst>
            <pc:docMk/>
            <pc:sldMasterMk cId="574144701" sldId="2147483672"/>
            <pc:sldLayoutMk cId="1401501525" sldId="2147483675"/>
          </pc:sldLayoutMkLst>
        </pc:sldLayoutChg>
        <pc:sldLayoutChg chg="add del replId">
          <pc:chgData name="Anthony Tan" userId="16df42e4547aa86e" providerId="Windows Live" clId="Web-{C1EEFA8E-54B3-4F2D-D133-2BA48AA8F14C}" dt="2020-09-03T13:46:06.808" v="30"/>
          <pc:sldLayoutMkLst>
            <pc:docMk/>
            <pc:sldMasterMk cId="574144701" sldId="2147483672"/>
            <pc:sldLayoutMk cId="3039917879" sldId="2147483676"/>
          </pc:sldLayoutMkLst>
        </pc:sldLayoutChg>
        <pc:sldLayoutChg chg="add del replId">
          <pc:chgData name="Anthony Tan" userId="16df42e4547aa86e" providerId="Windows Live" clId="Web-{C1EEFA8E-54B3-4F2D-D133-2BA48AA8F14C}" dt="2020-09-03T13:46:06.808" v="30"/>
          <pc:sldLayoutMkLst>
            <pc:docMk/>
            <pc:sldMasterMk cId="574144701" sldId="2147483672"/>
            <pc:sldLayoutMk cId="4056337726" sldId="2147483677"/>
          </pc:sldLayoutMkLst>
        </pc:sldLayoutChg>
        <pc:sldLayoutChg chg="add del replId">
          <pc:chgData name="Anthony Tan" userId="16df42e4547aa86e" providerId="Windows Live" clId="Web-{C1EEFA8E-54B3-4F2D-D133-2BA48AA8F14C}" dt="2020-09-03T13:46:06.808" v="30"/>
          <pc:sldLayoutMkLst>
            <pc:docMk/>
            <pc:sldMasterMk cId="574144701" sldId="2147483672"/>
            <pc:sldLayoutMk cId="1409184909" sldId="2147483678"/>
          </pc:sldLayoutMkLst>
        </pc:sldLayoutChg>
        <pc:sldLayoutChg chg="add del replId">
          <pc:chgData name="Anthony Tan" userId="16df42e4547aa86e" providerId="Windows Live" clId="Web-{C1EEFA8E-54B3-4F2D-D133-2BA48AA8F14C}" dt="2020-09-03T13:46:06.808" v="30"/>
          <pc:sldLayoutMkLst>
            <pc:docMk/>
            <pc:sldMasterMk cId="574144701" sldId="2147483672"/>
            <pc:sldLayoutMk cId="1831860069" sldId="2147483679"/>
          </pc:sldLayoutMkLst>
        </pc:sldLayoutChg>
        <pc:sldLayoutChg chg="add del replId">
          <pc:chgData name="Anthony Tan" userId="16df42e4547aa86e" providerId="Windows Live" clId="Web-{C1EEFA8E-54B3-4F2D-D133-2BA48AA8F14C}" dt="2020-09-03T13:46:06.808" v="30"/>
          <pc:sldLayoutMkLst>
            <pc:docMk/>
            <pc:sldMasterMk cId="574144701" sldId="2147483672"/>
            <pc:sldLayoutMk cId="3331025952" sldId="2147483680"/>
          </pc:sldLayoutMkLst>
        </pc:sldLayoutChg>
        <pc:sldLayoutChg chg="add del replId">
          <pc:chgData name="Anthony Tan" userId="16df42e4547aa86e" providerId="Windows Live" clId="Web-{C1EEFA8E-54B3-4F2D-D133-2BA48AA8F14C}" dt="2020-09-03T13:46:06.808" v="30"/>
          <pc:sldLayoutMkLst>
            <pc:docMk/>
            <pc:sldMasterMk cId="574144701" sldId="2147483672"/>
            <pc:sldLayoutMk cId="2275694003" sldId="2147483681"/>
          </pc:sldLayoutMkLst>
        </pc:sldLayoutChg>
        <pc:sldLayoutChg chg="add del replId">
          <pc:chgData name="Anthony Tan" userId="16df42e4547aa86e" providerId="Windows Live" clId="Web-{C1EEFA8E-54B3-4F2D-D133-2BA48AA8F14C}" dt="2020-09-03T13:46:06.808" v="30"/>
          <pc:sldLayoutMkLst>
            <pc:docMk/>
            <pc:sldMasterMk cId="574144701" sldId="2147483672"/>
            <pc:sldLayoutMk cId="3687406390" sldId="2147483682"/>
          </pc:sldLayoutMkLst>
        </pc:sldLayoutChg>
        <pc:sldLayoutChg chg="add del replId">
          <pc:chgData name="Anthony Tan" userId="16df42e4547aa86e" providerId="Windows Live" clId="Web-{C1EEFA8E-54B3-4F2D-D133-2BA48AA8F14C}" dt="2020-09-03T13:46:06.808" v="30"/>
          <pc:sldLayoutMkLst>
            <pc:docMk/>
            <pc:sldMasterMk cId="574144701" sldId="2147483672"/>
            <pc:sldLayoutMk cId="996831403" sldId="2147483683"/>
          </pc:sldLayoutMkLst>
        </pc:sldLayoutChg>
      </pc:sldMasterChg>
      <pc:sldMasterChg chg="add del addSldLayout delSldLayout">
        <pc:chgData name="Anthony Tan" userId="16df42e4547aa86e" providerId="Windows Live" clId="Web-{C1EEFA8E-54B3-4F2D-D133-2BA48AA8F14C}" dt="2020-09-03T13:47:35.418" v="38"/>
        <pc:sldMasterMkLst>
          <pc:docMk/>
          <pc:sldMasterMk cId="635722482" sldId="2147483685"/>
        </pc:sldMasterMkLst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635722482" sldId="2147483685"/>
            <pc:sldLayoutMk cId="4291593631" sldId="2147483674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635722482" sldId="2147483685"/>
            <pc:sldLayoutMk cId="2308548319" sldId="2147483675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635722482" sldId="2147483685"/>
            <pc:sldLayoutMk cId="2837135118" sldId="2147483676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635722482" sldId="2147483685"/>
            <pc:sldLayoutMk cId="292240958" sldId="2147483677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635722482" sldId="2147483685"/>
            <pc:sldLayoutMk cId="3599355215" sldId="2147483678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635722482" sldId="2147483685"/>
            <pc:sldLayoutMk cId="300017214" sldId="2147483679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635722482" sldId="2147483685"/>
            <pc:sldLayoutMk cId="944200460" sldId="2147483680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635722482" sldId="2147483685"/>
            <pc:sldLayoutMk cId="725667044" sldId="2147483681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635722482" sldId="2147483685"/>
            <pc:sldLayoutMk cId="3912614578" sldId="2147483682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635722482" sldId="2147483685"/>
            <pc:sldLayoutMk cId="3718523939" sldId="2147483683"/>
          </pc:sldLayoutMkLst>
        </pc:sldLayoutChg>
        <pc:sldLayoutChg chg="add del">
          <pc:chgData name="Anthony Tan" userId="16df42e4547aa86e" providerId="Windows Live" clId="Web-{C1EEFA8E-54B3-4F2D-D133-2BA48AA8F14C}" dt="2020-09-03T13:47:35.418" v="38"/>
          <pc:sldLayoutMkLst>
            <pc:docMk/>
            <pc:sldMasterMk cId="635722482" sldId="2147483685"/>
            <pc:sldLayoutMk cId="1193906563" sldId="2147483684"/>
          </pc:sldLayoutMkLst>
        </pc:sldLayoutChg>
      </pc:sldMasterChg>
      <pc:sldMasterChg chg="add del addSldLayout delSldLayout">
        <pc:chgData name="Anthony Tan" userId="16df42e4547aa86e" providerId="Windows Live" clId="Web-{C1EEFA8E-54B3-4F2D-D133-2BA48AA8F14C}" dt="2020-09-03T13:47:21.215" v="34"/>
        <pc:sldMasterMkLst>
          <pc:docMk/>
          <pc:sldMasterMk cId="1380053183" sldId="2147483756"/>
        </pc:sldMasterMkLst>
        <pc:sldLayoutChg chg="add del">
          <pc:chgData name="Anthony Tan" userId="16df42e4547aa86e" providerId="Windows Live" clId="Web-{C1EEFA8E-54B3-4F2D-D133-2BA48AA8F14C}" dt="2020-09-03T13:47:21.215" v="34"/>
          <pc:sldLayoutMkLst>
            <pc:docMk/>
            <pc:sldMasterMk cId="1380053183" sldId="2147483756"/>
            <pc:sldLayoutMk cId="2107810653" sldId="2147483745"/>
          </pc:sldLayoutMkLst>
        </pc:sldLayoutChg>
        <pc:sldLayoutChg chg="add del">
          <pc:chgData name="Anthony Tan" userId="16df42e4547aa86e" providerId="Windows Live" clId="Web-{C1EEFA8E-54B3-4F2D-D133-2BA48AA8F14C}" dt="2020-09-03T13:47:21.215" v="34"/>
          <pc:sldLayoutMkLst>
            <pc:docMk/>
            <pc:sldMasterMk cId="1380053183" sldId="2147483756"/>
            <pc:sldLayoutMk cId="1731057851" sldId="2147483746"/>
          </pc:sldLayoutMkLst>
        </pc:sldLayoutChg>
        <pc:sldLayoutChg chg="add del">
          <pc:chgData name="Anthony Tan" userId="16df42e4547aa86e" providerId="Windows Live" clId="Web-{C1EEFA8E-54B3-4F2D-D133-2BA48AA8F14C}" dt="2020-09-03T13:47:21.215" v="34"/>
          <pc:sldLayoutMkLst>
            <pc:docMk/>
            <pc:sldMasterMk cId="1380053183" sldId="2147483756"/>
            <pc:sldLayoutMk cId="4084834037" sldId="2147483747"/>
          </pc:sldLayoutMkLst>
        </pc:sldLayoutChg>
        <pc:sldLayoutChg chg="add del">
          <pc:chgData name="Anthony Tan" userId="16df42e4547aa86e" providerId="Windows Live" clId="Web-{C1EEFA8E-54B3-4F2D-D133-2BA48AA8F14C}" dt="2020-09-03T13:47:21.215" v="34"/>
          <pc:sldLayoutMkLst>
            <pc:docMk/>
            <pc:sldMasterMk cId="1380053183" sldId="2147483756"/>
            <pc:sldLayoutMk cId="3857329681" sldId="2147483748"/>
          </pc:sldLayoutMkLst>
        </pc:sldLayoutChg>
        <pc:sldLayoutChg chg="add del">
          <pc:chgData name="Anthony Tan" userId="16df42e4547aa86e" providerId="Windows Live" clId="Web-{C1EEFA8E-54B3-4F2D-D133-2BA48AA8F14C}" dt="2020-09-03T13:47:21.215" v="34"/>
          <pc:sldLayoutMkLst>
            <pc:docMk/>
            <pc:sldMasterMk cId="1380053183" sldId="2147483756"/>
            <pc:sldLayoutMk cId="4274290767" sldId="2147483749"/>
          </pc:sldLayoutMkLst>
        </pc:sldLayoutChg>
        <pc:sldLayoutChg chg="add del">
          <pc:chgData name="Anthony Tan" userId="16df42e4547aa86e" providerId="Windows Live" clId="Web-{C1EEFA8E-54B3-4F2D-D133-2BA48AA8F14C}" dt="2020-09-03T13:47:21.215" v="34"/>
          <pc:sldLayoutMkLst>
            <pc:docMk/>
            <pc:sldMasterMk cId="1380053183" sldId="2147483756"/>
            <pc:sldLayoutMk cId="3543655102" sldId="2147483750"/>
          </pc:sldLayoutMkLst>
        </pc:sldLayoutChg>
        <pc:sldLayoutChg chg="add del">
          <pc:chgData name="Anthony Tan" userId="16df42e4547aa86e" providerId="Windows Live" clId="Web-{C1EEFA8E-54B3-4F2D-D133-2BA48AA8F14C}" dt="2020-09-03T13:47:21.215" v="34"/>
          <pc:sldLayoutMkLst>
            <pc:docMk/>
            <pc:sldMasterMk cId="1380053183" sldId="2147483756"/>
            <pc:sldLayoutMk cId="1092093684" sldId="2147483751"/>
          </pc:sldLayoutMkLst>
        </pc:sldLayoutChg>
        <pc:sldLayoutChg chg="add del">
          <pc:chgData name="Anthony Tan" userId="16df42e4547aa86e" providerId="Windows Live" clId="Web-{C1EEFA8E-54B3-4F2D-D133-2BA48AA8F14C}" dt="2020-09-03T13:47:21.215" v="34"/>
          <pc:sldLayoutMkLst>
            <pc:docMk/>
            <pc:sldMasterMk cId="1380053183" sldId="2147483756"/>
            <pc:sldLayoutMk cId="22700215" sldId="2147483752"/>
          </pc:sldLayoutMkLst>
        </pc:sldLayoutChg>
        <pc:sldLayoutChg chg="add del">
          <pc:chgData name="Anthony Tan" userId="16df42e4547aa86e" providerId="Windows Live" clId="Web-{C1EEFA8E-54B3-4F2D-D133-2BA48AA8F14C}" dt="2020-09-03T13:47:21.215" v="34"/>
          <pc:sldLayoutMkLst>
            <pc:docMk/>
            <pc:sldMasterMk cId="1380053183" sldId="2147483756"/>
            <pc:sldLayoutMk cId="2160132430" sldId="2147483753"/>
          </pc:sldLayoutMkLst>
        </pc:sldLayoutChg>
        <pc:sldLayoutChg chg="add del">
          <pc:chgData name="Anthony Tan" userId="16df42e4547aa86e" providerId="Windows Live" clId="Web-{C1EEFA8E-54B3-4F2D-D133-2BA48AA8F14C}" dt="2020-09-03T13:47:21.215" v="34"/>
          <pc:sldLayoutMkLst>
            <pc:docMk/>
            <pc:sldMasterMk cId="1380053183" sldId="2147483756"/>
            <pc:sldLayoutMk cId="1279197760" sldId="2147483754"/>
          </pc:sldLayoutMkLst>
        </pc:sldLayoutChg>
        <pc:sldLayoutChg chg="add del">
          <pc:chgData name="Anthony Tan" userId="16df42e4547aa86e" providerId="Windows Live" clId="Web-{C1EEFA8E-54B3-4F2D-D133-2BA48AA8F14C}" dt="2020-09-03T13:47:21.215" v="34"/>
          <pc:sldLayoutMkLst>
            <pc:docMk/>
            <pc:sldMasterMk cId="1380053183" sldId="2147483756"/>
            <pc:sldLayoutMk cId="2274138195" sldId="2147483755"/>
          </pc:sldLayoutMkLst>
        </pc:sldLayoutChg>
      </pc:sldMasterChg>
    </pc:docChg>
  </pc:docChgLst>
  <pc:docChgLst>
    <pc:chgData name="Anthony Tan" userId="16df42e4547aa86e" providerId="Windows Live" clId="Web-{574D650E-A036-41A0-9BD3-FC6B8D5450E7}"/>
    <pc:docChg chg="modSld sldOrd">
      <pc:chgData name="Anthony Tan" userId="16df42e4547aa86e" providerId="Windows Live" clId="Web-{574D650E-A036-41A0-9BD3-FC6B8D5450E7}" dt="2020-09-15T14:17:26.414" v="216"/>
      <pc:docMkLst>
        <pc:docMk/>
      </pc:docMkLst>
      <pc:sldChg chg="modSp">
        <pc:chgData name="Anthony Tan" userId="16df42e4547aa86e" providerId="Windows Live" clId="Web-{574D650E-A036-41A0-9BD3-FC6B8D5450E7}" dt="2020-09-15T03:32:38.406" v="0" actId="1076"/>
        <pc:sldMkLst>
          <pc:docMk/>
          <pc:sldMk cId="247525877" sldId="257"/>
        </pc:sldMkLst>
        <pc:picChg chg="mod">
          <ac:chgData name="Anthony Tan" userId="16df42e4547aa86e" providerId="Windows Live" clId="Web-{574D650E-A036-41A0-9BD3-FC6B8D5450E7}" dt="2020-09-15T03:32:38.406" v="0" actId="1076"/>
          <ac:picMkLst>
            <pc:docMk/>
            <pc:sldMk cId="247525877" sldId="257"/>
            <ac:picMk id="4" creationId="{54BC06CF-7F8C-445F-A7F8-1F1E0D26BF77}"/>
          </ac:picMkLst>
        </pc:picChg>
      </pc:sldChg>
      <pc:sldChg chg="modSp">
        <pc:chgData name="Anthony Tan" userId="16df42e4547aa86e" providerId="Windows Live" clId="Web-{574D650E-A036-41A0-9BD3-FC6B8D5450E7}" dt="2020-09-15T09:49:25.400" v="198" actId="20577"/>
        <pc:sldMkLst>
          <pc:docMk/>
          <pc:sldMk cId="907448899" sldId="259"/>
        </pc:sldMkLst>
        <pc:spChg chg="mod">
          <ac:chgData name="Anthony Tan" userId="16df42e4547aa86e" providerId="Windows Live" clId="Web-{574D650E-A036-41A0-9BD3-FC6B8D5450E7}" dt="2020-09-15T09:49:25.400" v="198" actId="20577"/>
          <ac:spMkLst>
            <pc:docMk/>
            <pc:sldMk cId="907448899" sldId="259"/>
            <ac:spMk id="5" creationId="{57B1A856-682C-405C-A408-310EAF4ED25B}"/>
          </ac:spMkLst>
        </pc:spChg>
      </pc:sldChg>
      <pc:sldChg chg="addSp modSp addAnim modAnim modCm">
        <pc:chgData name="Anthony Tan" userId="16df42e4547aa86e" providerId="Windows Live" clId="Web-{574D650E-A036-41A0-9BD3-FC6B8D5450E7}" dt="2020-09-15T14:15:30.631" v="215"/>
        <pc:sldMkLst>
          <pc:docMk/>
          <pc:sldMk cId="2160892738" sldId="261"/>
        </pc:sldMkLst>
        <pc:spChg chg="add mod">
          <ac:chgData name="Anthony Tan" userId="16df42e4547aa86e" providerId="Windows Live" clId="Web-{574D650E-A036-41A0-9BD3-FC6B8D5450E7}" dt="2020-09-15T09:50:43.338" v="205"/>
          <ac:spMkLst>
            <pc:docMk/>
            <pc:sldMk cId="2160892738" sldId="261"/>
            <ac:spMk id="4" creationId="{86E03811-FDDB-45DE-BD0C-7BB115C72325}"/>
          </ac:spMkLst>
        </pc:spChg>
        <pc:spChg chg="add mod">
          <ac:chgData name="Anthony Tan" userId="16df42e4547aa86e" providerId="Windows Live" clId="Web-{574D650E-A036-41A0-9BD3-FC6B8D5450E7}" dt="2020-09-15T09:50:54.323" v="207" actId="1076"/>
          <ac:spMkLst>
            <pc:docMk/>
            <pc:sldMk cId="2160892738" sldId="261"/>
            <ac:spMk id="6" creationId="{1261E236-E2E0-478F-8BC5-EB314AAB5464}"/>
          </ac:spMkLst>
        </pc:spChg>
      </pc:sldChg>
      <pc:sldChg chg="modSp">
        <pc:chgData name="Anthony Tan" userId="16df42e4547aa86e" providerId="Windows Live" clId="Web-{574D650E-A036-41A0-9BD3-FC6B8D5450E7}" dt="2020-09-15T09:48:33.290" v="192" actId="20577"/>
        <pc:sldMkLst>
          <pc:docMk/>
          <pc:sldMk cId="435406327" sldId="263"/>
        </pc:sldMkLst>
        <pc:spChg chg="mod">
          <ac:chgData name="Anthony Tan" userId="16df42e4547aa86e" providerId="Windows Live" clId="Web-{574D650E-A036-41A0-9BD3-FC6B8D5450E7}" dt="2020-09-15T09:48:33.290" v="192" actId="20577"/>
          <ac:spMkLst>
            <pc:docMk/>
            <pc:sldMk cId="435406327" sldId="263"/>
            <ac:spMk id="3" creationId="{40B0B5CB-1098-4664-94A7-168CBACD6151}"/>
          </ac:spMkLst>
        </pc:spChg>
      </pc:sldChg>
      <pc:sldChg chg="modSp modCm">
        <pc:chgData name="Anthony Tan" userId="16df42e4547aa86e" providerId="Windows Live" clId="Web-{574D650E-A036-41A0-9BD3-FC6B8D5450E7}" dt="2020-09-15T03:36:59.564" v="190"/>
        <pc:sldMkLst>
          <pc:docMk/>
          <pc:sldMk cId="4238270139" sldId="268"/>
        </pc:sldMkLst>
        <pc:spChg chg="mod">
          <ac:chgData name="Anthony Tan" userId="16df42e4547aa86e" providerId="Windows Live" clId="Web-{574D650E-A036-41A0-9BD3-FC6B8D5450E7}" dt="2020-09-15T03:36:44.580" v="187" actId="20577"/>
          <ac:spMkLst>
            <pc:docMk/>
            <pc:sldMk cId="4238270139" sldId="268"/>
            <ac:spMk id="4" creationId="{F87CBC92-6B39-4565-81C3-193958E519C5}"/>
          </ac:spMkLst>
        </pc:spChg>
      </pc:sldChg>
      <pc:sldChg chg="ord">
        <pc:chgData name="Anthony Tan" userId="16df42e4547aa86e" providerId="Windows Live" clId="Web-{574D650E-A036-41A0-9BD3-FC6B8D5450E7}" dt="2020-09-15T09:48:56.197" v="195"/>
        <pc:sldMkLst>
          <pc:docMk/>
          <pc:sldMk cId="2666386630" sldId="269"/>
        </pc:sldMkLst>
      </pc:sldChg>
      <pc:sldChg chg="modCm">
        <pc:chgData name="Anthony Tan" userId="16df42e4547aa86e" providerId="Windows Live" clId="Web-{574D650E-A036-41A0-9BD3-FC6B8D5450E7}" dt="2020-09-15T09:48:08.587" v="191"/>
        <pc:sldMkLst>
          <pc:docMk/>
          <pc:sldMk cId="669704054" sldId="270"/>
        </pc:sldMkLst>
      </pc:sldChg>
      <pc:sldChg chg="modCm">
        <pc:chgData name="Anthony Tan" userId="16df42e4547aa86e" providerId="Windows Live" clId="Web-{574D650E-A036-41A0-9BD3-FC6B8D5450E7}" dt="2020-09-15T14:17:26.414" v="216"/>
        <pc:sldMkLst>
          <pc:docMk/>
          <pc:sldMk cId="57833528" sldId="271"/>
        </pc:sldMkLst>
      </pc:sldChg>
    </pc:docChg>
  </pc:docChgLst>
  <pc:docChgLst>
    <pc:chgData name="Anthony Tan" userId="16df42e4547aa86e" providerId="Windows Live" clId="Web-{24E1362E-65AD-4A82-A395-EC69F6FF4BB4}"/>
    <pc:docChg chg="">
      <pc:chgData name="Anthony Tan" userId="16df42e4547aa86e" providerId="Windows Live" clId="Web-{24E1362E-65AD-4A82-A395-EC69F6FF4BB4}" dt="2020-09-18T14:37:32.143" v="10"/>
      <pc:docMkLst>
        <pc:docMk/>
      </pc:docMkLst>
      <pc:sldChg chg="delCm">
        <pc:chgData name="Anthony Tan" userId="16df42e4547aa86e" providerId="Windows Live" clId="Web-{24E1362E-65AD-4A82-A395-EC69F6FF4BB4}" dt="2020-09-18T14:37:01.642" v="2"/>
        <pc:sldMkLst>
          <pc:docMk/>
          <pc:sldMk cId="247525877" sldId="257"/>
        </pc:sldMkLst>
      </pc:sldChg>
      <pc:sldChg chg="delCm">
        <pc:chgData name="Anthony Tan" userId="16df42e4547aa86e" providerId="Windows Live" clId="Web-{24E1362E-65AD-4A82-A395-EC69F6FF4BB4}" dt="2020-09-18T14:37:07.627" v="3"/>
        <pc:sldMkLst>
          <pc:docMk/>
          <pc:sldMk cId="6133196" sldId="258"/>
        </pc:sldMkLst>
      </pc:sldChg>
      <pc:sldChg chg="delCm">
        <pc:chgData name="Anthony Tan" userId="16df42e4547aa86e" providerId="Windows Live" clId="Web-{24E1362E-65AD-4A82-A395-EC69F6FF4BB4}" dt="2020-09-18T14:37:17.111" v="6"/>
        <pc:sldMkLst>
          <pc:docMk/>
          <pc:sldMk cId="907448899" sldId="259"/>
        </pc:sldMkLst>
      </pc:sldChg>
      <pc:sldChg chg="delCm">
        <pc:chgData name="Anthony Tan" userId="16df42e4547aa86e" providerId="Windows Live" clId="Web-{24E1362E-65AD-4A82-A395-EC69F6FF4BB4}" dt="2020-09-18T14:36:51.189" v="0"/>
        <pc:sldMkLst>
          <pc:docMk/>
          <pc:sldMk cId="4247059162" sldId="260"/>
        </pc:sldMkLst>
      </pc:sldChg>
      <pc:sldChg chg="delCm">
        <pc:chgData name="Anthony Tan" userId="16df42e4547aa86e" providerId="Windows Live" clId="Web-{24E1362E-65AD-4A82-A395-EC69F6FF4BB4}" dt="2020-09-18T14:37:24.252" v="8"/>
        <pc:sldMkLst>
          <pc:docMk/>
          <pc:sldMk cId="2160892738" sldId="261"/>
        </pc:sldMkLst>
      </pc:sldChg>
      <pc:sldChg chg="delCm">
        <pc:chgData name="Anthony Tan" userId="16df42e4547aa86e" providerId="Windows Live" clId="Web-{24E1362E-65AD-4A82-A395-EC69F6FF4BB4}" dt="2020-09-18T14:37:32.143" v="10"/>
        <pc:sldMkLst>
          <pc:docMk/>
          <pc:sldMk cId="435406327" sldId="263"/>
        </pc:sldMkLst>
      </pc:sldChg>
      <pc:sldChg chg="delCm">
        <pc:chgData name="Anthony Tan" userId="16df42e4547aa86e" providerId="Windows Live" clId="Web-{24E1362E-65AD-4A82-A395-EC69F6FF4BB4}" dt="2020-09-18T14:36:57.767" v="1"/>
        <pc:sldMkLst>
          <pc:docMk/>
          <pc:sldMk cId="1589478457" sldId="267"/>
        </pc:sldMkLst>
      </pc:sldChg>
      <pc:sldChg chg="delCm">
        <pc:chgData name="Anthony Tan" userId="16df42e4547aa86e" providerId="Windows Live" clId="Web-{24E1362E-65AD-4A82-A395-EC69F6FF4BB4}" dt="2020-09-18T14:37:09.080" v="4"/>
        <pc:sldMkLst>
          <pc:docMk/>
          <pc:sldMk cId="4238270139" sldId="268"/>
        </pc:sldMkLst>
      </pc:sldChg>
      <pc:sldChg chg="delCm">
        <pc:chgData name="Anthony Tan" userId="16df42e4547aa86e" providerId="Windows Live" clId="Web-{24E1362E-65AD-4A82-A395-EC69F6FF4BB4}" dt="2020-09-18T14:37:20.033" v="7"/>
        <pc:sldMkLst>
          <pc:docMk/>
          <pc:sldMk cId="2666386630" sldId="269"/>
        </pc:sldMkLst>
      </pc:sldChg>
      <pc:sldChg chg="delCm">
        <pc:chgData name="Anthony Tan" userId="16df42e4547aa86e" providerId="Windows Live" clId="Web-{24E1362E-65AD-4A82-A395-EC69F6FF4BB4}" dt="2020-09-18T14:37:13.549" v="5"/>
        <pc:sldMkLst>
          <pc:docMk/>
          <pc:sldMk cId="669704054" sldId="270"/>
        </pc:sldMkLst>
      </pc:sldChg>
      <pc:sldChg chg="delCm">
        <pc:chgData name="Anthony Tan" userId="16df42e4547aa86e" providerId="Windows Live" clId="Web-{24E1362E-65AD-4A82-A395-EC69F6FF4BB4}" dt="2020-09-18T14:37:27.814" v="9"/>
        <pc:sldMkLst>
          <pc:docMk/>
          <pc:sldMk cId="57833528" sldId="271"/>
        </pc:sldMkLst>
      </pc:sldChg>
    </pc:docChg>
  </pc:docChgLst>
  <pc:docChgLst>
    <pc:chgData name="Anthony Tan" userId="16df42e4547aa86e" providerId="Windows Live" clId="Web-{F4D99A28-07BD-43C3-EBC4-5E3F79465A82}"/>
    <pc:docChg chg="modSld sldOrd">
      <pc:chgData name="Anthony Tan" userId="16df42e4547aa86e" providerId="Windows Live" clId="Web-{F4D99A28-07BD-43C3-EBC4-5E3F79465A82}" dt="2020-09-14T14:04:33.376" v="400"/>
      <pc:docMkLst>
        <pc:docMk/>
      </pc:docMkLst>
      <pc:sldChg chg="modSp addAnim modAnim addCm modCm">
        <pc:chgData name="Anthony Tan" userId="16df42e4547aa86e" providerId="Windows Live" clId="Web-{F4D99A28-07BD-43C3-EBC4-5E3F79465A82}" dt="2020-09-14T05:48:17.464" v="26"/>
        <pc:sldMkLst>
          <pc:docMk/>
          <pc:sldMk cId="247525877" sldId="257"/>
        </pc:sldMkLst>
        <pc:picChg chg="mod">
          <ac:chgData name="Anthony Tan" userId="16df42e4547aa86e" providerId="Windows Live" clId="Web-{F4D99A28-07BD-43C3-EBC4-5E3F79465A82}" dt="2020-09-14T05:40:25.099" v="3" actId="1076"/>
          <ac:picMkLst>
            <pc:docMk/>
            <pc:sldMk cId="247525877" sldId="257"/>
            <ac:picMk id="4" creationId="{54BC06CF-7F8C-445F-A7F8-1F1E0D26BF77}"/>
          </ac:picMkLst>
        </pc:picChg>
      </pc:sldChg>
      <pc:sldChg chg="addSp delSp modSp">
        <pc:chgData name="Anthony Tan" userId="16df42e4547aa86e" providerId="Windows Live" clId="Web-{F4D99A28-07BD-43C3-EBC4-5E3F79465A82}" dt="2020-09-14T06:36:38.896" v="35"/>
        <pc:sldMkLst>
          <pc:docMk/>
          <pc:sldMk cId="907448899" sldId="259"/>
        </pc:sldMkLst>
        <pc:spChg chg="add del mod">
          <ac:chgData name="Anthony Tan" userId="16df42e4547aa86e" providerId="Windows Live" clId="Web-{F4D99A28-07BD-43C3-EBC4-5E3F79465A82}" dt="2020-09-14T06:36:38.896" v="35"/>
          <ac:spMkLst>
            <pc:docMk/>
            <pc:sldMk cId="907448899" sldId="259"/>
            <ac:spMk id="7" creationId="{A1AFE615-9EF1-4D29-93E5-6D776F2A5BF5}"/>
          </ac:spMkLst>
        </pc:spChg>
        <pc:picChg chg="del">
          <ac:chgData name="Anthony Tan" userId="16df42e4547aa86e" providerId="Windows Live" clId="Web-{F4D99A28-07BD-43C3-EBC4-5E3F79465A82}" dt="2020-09-14T06:36:16.880" v="31"/>
          <ac:picMkLst>
            <pc:docMk/>
            <pc:sldMk cId="907448899" sldId="259"/>
            <ac:picMk id="3" creationId="{243E6C67-9174-4037-BFBB-94827374B20D}"/>
          </ac:picMkLst>
        </pc:picChg>
        <pc:picChg chg="add mod">
          <ac:chgData name="Anthony Tan" userId="16df42e4547aa86e" providerId="Windows Live" clId="Web-{F4D99A28-07BD-43C3-EBC4-5E3F79465A82}" dt="2020-09-14T06:36:25.130" v="34" actId="1076"/>
          <ac:picMkLst>
            <pc:docMk/>
            <pc:sldMk cId="907448899" sldId="259"/>
            <ac:picMk id="4" creationId="{0C9665BF-EB44-458C-BC96-B5FC90B70D91}"/>
          </ac:picMkLst>
        </pc:picChg>
      </pc:sldChg>
      <pc:sldChg chg="addSp delSp modSp addCm modCm">
        <pc:chgData name="Anthony Tan" userId="16df42e4547aa86e" providerId="Windows Live" clId="Web-{F4D99A28-07BD-43C3-EBC4-5E3F79465A82}" dt="2020-09-14T13:53:52.541" v="315"/>
        <pc:sldMkLst>
          <pc:docMk/>
          <pc:sldMk cId="2160892738" sldId="261"/>
        </pc:sldMkLst>
        <pc:spChg chg="del mod">
          <ac:chgData name="Anthony Tan" userId="16df42e4547aa86e" providerId="Windows Live" clId="Web-{F4D99A28-07BD-43C3-EBC4-5E3F79465A82}" dt="2020-09-14T07:03:27.866" v="60"/>
          <ac:spMkLst>
            <pc:docMk/>
            <pc:sldMk cId="2160892738" sldId="261"/>
            <ac:spMk id="3" creationId="{7A0D2F58-088F-49D2-B27A-D07FA0AAD147}"/>
          </ac:spMkLst>
        </pc:spChg>
        <pc:spChg chg="add del mod">
          <ac:chgData name="Anthony Tan" userId="16df42e4547aa86e" providerId="Windows Live" clId="Web-{F4D99A28-07BD-43C3-EBC4-5E3F79465A82}" dt="2020-09-14T13:38:41.081" v="80"/>
          <ac:spMkLst>
            <pc:docMk/>
            <pc:sldMk cId="2160892738" sldId="261"/>
            <ac:spMk id="4" creationId="{E118CC54-53D3-40FA-9DDD-CFADD37F28CF}"/>
          </ac:spMkLst>
        </pc:spChg>
        <pc:spChg chg="add del mod">
          <ac:chgData name="Anthony Tan" userId="16df42e4547aa86e" providerId="Windows Live" clId="Web-{F4D99A28-07BD-43C3-EBC4-5E3F79465A82}" dt="2020-09-14T11:35:19.648" v="64"/>
          <ac:spMkLst>
            <pc:docMk/>
            <pc:sldMk cId="2160892738" sldId="261"/>
            <ac:spMk id="6" creationId="{2855BF02-37ED-4F35-8230-FC1355BD2C24}"/>
          </ac:spMkLst>
        </pc:spChg>
        <pc:spChg chg="add del mod">
          <ac:chgData name="Anthony Tan" userId="16df42e4547aa86e" providerId="Windows Live" clId="Web-{F4D99A28-07BD-43C3-EBC4-5E3F79465A82}" dt="2020-09-14T11:50:25.012" v="71"/>
          <ac:spMkLst>
            <pc:docMk/>
            <pc:sldMk cId="2160892738" sldId="261"/>
            <ac:spMk id="9" creationId="{E1FDED9A-748D-49C8-93CB-D32588089272}"/>
          </ac:spMkLst>
        </pc:spChg>
        <pc:spChg chg="add del mod">
          <ac:chgData name="Anthony Tan" userId="16df42e4547aa86e" providerId="Windows Live" clId="Web-{F4D99A28-07BD-43C3-EBC4-5E3F79465A82}" dt="2020-09-14T11:50:54.184" v="73"/>
          <ac:spMkLst>
            <pc:docMk/>
            <pc:sldMk cId="2160892738" sldId="261"/>
            <ac:spMk id="12" creationId="{BDCFF94E-2B7C-41DD-B755-3670E7315FDF}"/>
          </ac:spMkLst>
        </pc:spChg>
        <pc:graphicFrameChg chg="add mod ord modGraphic">
          <ac:chgData name="Anthony Tan" userId="16df42e4547aa86e" providerId="Windows Live" clId="Web-{F4D99A28-07BD-43C3-EBC4-5E3F79465A82}" dt="2020-09-14T13:53:40.510" v="313" actId="1076"/>
          <ac:graphicFrameMkLst>
            <pc:docMk/>
            <pc:sldMk cId="2160892738" sldId="261"/>
            <ac:graphicFrameMk id="3" creationId="{CC392EFD-BF23-4435-91DB-D653D8BC632F}"/>
          </ac:graphicFrameMkLst>
        </pc:graphicFrameChg>
        <pc:graphicFrameChg chg="add del mod ord modGraphic">
          <ac:chgData name="Anthony Tan" userId="16df42e4547aa86e" providerId="Windows Live" clId="Web-{F4D99A28-07BD-43C3-EBC4-5E3F79465A82}" dt="2020-09-14T06:38:42.568" v="52"/>
          <ac:graphicFrameMkLst>
            <pc:docMk/>
            <pc:sldMk cId="2160892738" sldId="261"/>
            <ac:graphicFrameMk id="5" creationId="{6CA4AE4F-E56F-4A7A-B984-CDDF60C8B071}"/>
          </ac:graphicFrameMkLst>
        </pc:graphicFrameChg>
        <pc:picChg chg="add del mod ord">
          <ac:chgData name="Anthony Tan" userId="16df42e4547aa86e" providerId="Windows Live" clId="Web-{F4D99A28-07BD-43C3-EBC4-5E3F79465A82}" dt="2020-09-14T11:35:11.320" v="63"/>
          <ac:picMkLst>
            <pc:docMk/>
            <pc:sldMk cId="2160892738" sldId="261"/>
            <ac:picMk id="5" creationId="{BFF975FA-C8D3-4DC4-B2A4-FAD6FAC2514C}"/>
          </ac:picMkLst>
        </pc:picChg>
        <pc:picChg chg="add del mod ord">
          <ac:chgData name="Anthony Tan" userId="16df42e4547aa86e" providerId="Windows Live" clId="Web-{F4D99A28-07BD-43C3-EBC4-5E3F79465A82}" dt="2020-09-14T11:50:23.746" v="70"/>
          <ac:picMkLst>
            <pc:docMk/>
            <pc:sldMk cId="2160892738" sldId="261"/>
            <ac:picMk id="7" creationId="{9E51C446-1F45-4772-91D6-13809263A237}"/>
          </ac:picMkLst>
        </pc:picChg>
        <pc:picChg chg="add del mod ord">
          <ac:chgData name="Anthony Tan" userId="16df42e4547aa86e" providerId="Windows Live" clId="Web-{F4D99A28-07BD-43C3-EBC4-5E3F79465A82}" dt="2020-09-14T11:50:52.825" v="72"/>
          <ac:picMkLst>
            <pc:docMk/>
            <pc:sldMk cId="2160892738" sldId="261"/>
            <ac:picMk id="10" creationId="{8123AC21-EAD6-48B6-A722-B7FE585DBF65}"/>
          </ac:picMkLst>
        </pc:picChg>
        <pc:picChg chg="add mod ord">
          <ac:chgData name="Anthony Tan" userId="16df42e4547aa86e" providerId="Windows Live" clId="Web-{F4D99A28-07BD-43C3-EBC4-5E3F79465A82}" dt="2020-09-14T13:53:47.213" v="314" actId="1076"/>
          <ac:picMkLst>
            <pc:docMk/>
            <pc:sldMk cId="2160892738" sldId="261"/>
            <ac:picMk id="13" creationId="{8155D6C3-B7F8-4DAB-BAB8-BD9F62782708}"/>
          </ac:picMkLst>
        </pc:picChg>
      </pc:sldChg>
      <pc:sldChg chg="modSp addCm">
        <pc:chgData name="Anthony Tan" userId="16df42e4547aa86e" providerId="Windows Live" clId="Web-{F4D99A28-07BD-43C3-EBC4-5E3F79465A82}" dt="2020-09-14T14:04:33.376" v="400"/>
        <pc:sldMkLst>
          <pc:docMk/>
          <pc:sldMk cId="435406327" sldId="263"/>
        </pc:sldMkLst>
        <pc:spChg chg="mod">
          <ac:chgData name="Anthony Tan" userId="16df42e4547aa86e" providerId="Windows Live" clId="Web-{F4D99A28-07BD-43C3-EBC4-5E3F79465A82}" dt="2020-09-14T14:03:55.032" v="397" actId="20577"/>
          <ac:spMkLst>
            <pc:docMk/>
            <pc:sldMk cId="435406327" sldId="263"/>
            <ac:spMk id="3" creationId="{40B0B5CB-1098-4664-94A7-168CBACD6151}"/>
          </ac:spMkLst>
        </pc:spChg>
        <pc:spChg chg="mod">
          <ac:chgData name="Anthony Tan" userId="16df42e4547aa86e" providerId="Windows Live" clId="Web-{F4D99A28-07BD-43C3-EBC4-5E3F79465A82}" dt="2020-09-14T14:03:35.282" v="348" actId="20577"/>
          <ac:spMkLst>
            <pc:docMk/>
            <pc:sldMk cId="435406327" sldId="263"/>
            <ac:spMk id="5" creationId="{E768E37C-D931-4F9A-B961-505670E07CFB}"/>
          </ac:spMkLst>
        </pc:spChg>
      </pc:sldChg>
      <pc:sldChg chg="modSp">
        <pc:chgData name="Anthony Tan" userId="16df42e4547aa86e" providerId="Windows Live" clId="Web-{F4D99A28-07BD-43C3-EBC4-5E3F79465A82}" dt="2020-09-14T05:41:11.928" v="6" actId="1076"/>
        <pc:sldMkLst>
          <pc:docMk/>
          <pc:sldMk cId="1613225329" sldId="264"/>
        </pc:sldMkLst>
        <pc:picChg chg="mod">
          <ac:chgData name="Anthony Tan" userId="16df42e4547aa86e" providerId="Windows Live" clId="Web-{F4D99A28-07BD-43C3-EBC4-5E3F79465A82}" dt="2020-09-14T05:41:11.928" v="6" actId="1076"/>
          <ac:picMkLst>
            <pc:docMk/>
            <pc:sldMk cId="1613225329" sldId="264"/>
            <ac:picMk id="5" creationId="{B89396D7-C7D5-4362-A536-D7193BE5BA87}"/>
          </ac:picMkLst>
        </pc:picChg>
      </pc:sldChg>
      <pc:sldChg chg="addSp delSp modSp mod setBg">
        <pc:chgData name="Anthony Tan" userId="16df42e4547aa86e" providerId="Windows Live" clId="Web-{F4D99A28-07BD-43C3-EBC4-5E3F79465A82}" dt="2020-09-14T05:42:43.038" v="24"/>
        <pc:sldMkLst>
          <pc:docMk/>
          <pc:sldMk cId="2155331747" sldId="265"/>
        </pc:sldMkLst>
        <pc:spChg chg="mod">
          <ac:chgData name="Anthony Tan" userId="16df42e4547aa86e" providerId="Windows Live" clId="Web-{F4D99A28-07BD-43C3-EBC4-5E3F79465A82}" dt="2020-09-14T05:42:43.038" v="24"/>
          <ac:spMkLst>
            <pc:docMk/>
            <pc:sldMk cId="2155331747" sldId="265"/>
            <ac:spMk id="2" creationId="{576D91CE-1E73-4E49-963A-49FF671FCDAF}"/>
          </ac:spMkLst>
        </pc:spChg>
        <pc:spChg chg="del">
          <ac:chgData name="Anthony Tan" userId="16df42e4547aa86e" providerId="Windows Live" clId="Web-{F4D99A28-07BD-43C3-EBC4-5E3F79465A82}" dt="2020-09-14T05:41:53.225" v="7"/>
          <ac:spMkLst>
            <pc:docMk/>
            <pc:sldMk cId="2155331747" sldId="265"/>
            <ac:spMk id="7" creationId="{F80CEA2D-CF74-4605-9D6F-79E9D826B940}"/>
          </ac:spMkLst>
        </pc:spChg>
        <pc:spChg chg="add">
          <ac:chgData name="Anthony Tan" userId="16df42e4547aa86e" providerId="Windows Live" clId="Web-{F4D99A28-07BD-43C3-EBC4-5E3F79465A82}" dt="2020-09-14T05:42:43.038" v="24"/>
          <ac:spMkLst>
            <pc:docMk/>
            <pc:sldMk cId="2155331747" sldId="265"/>
            <ac:spMk id="8" creationId="{62542EEC-4F7C-4AE2-933E-EAC8EB3FA378}"/>
          </ac:spMkLst>
        </pc:spChg>
        <pc:spChg chg="add">
          <ac:chgData name="Anthony Tan" userId="16df42e4547aa86e" providerId="Windows Live" clId="Web-{F4D99A28-07BD-43C3-EBC4-5E3F79465A82}" dt="2020-09-14T05:42:43.038" v="24"/>
          <ac:spMkLst>
            <pc:docMk/>
            <pc:sldMk cId="2155331747" sldId="265"/>
            <ac:spMk id="10" creationId="{B81933D1-5615-42C7-9C0B-4EB7105CCE2D}"/>
          </ac:spMkLst>
        </pc:spChg>
        <pc:spChg chg="add">
          <ac:chgData name="Anthony Tan" userId="16df42e4547aa86e" providerId="Windows Live" clId="Web-{F4D99A28-07BD-43C3-EBC4-5E3F79465A82}" dt="2020-09-14T05:42:43.038" v="24"/>
          <ac:spMkLst>
            <pc:docMk/>
            <pc:sldMk cId="2155331747" sldId="265"/>
            <ac:spMk id="12" creationId="{19C9EAEA-39D0-4B0E-A0EB-51E7B26740B1}"/>
          </ac:spMkLst>
        </pc:spChg>
        <pc:grpChg chg="add">
          <ac:chgData name="Anthony Tan" userId="16df42e4547aa86e" providerId="Windows Live" clId="Web-{F4D99A28-07BD-43C3-EBC4-5E3F79465A82}" dt="2020-09-14T05:42:43.038" v="24"/>
          <ac:grpSpMkLst>
            <pc:docMk/>
            <pc:sldMk cId="2155331747" sldId="265"/>
            <ac:grpSpMk id="14" creationId="{032D8612-31EB-44CF-A1D0-14FD4C705424}"/>
          </ac:grpSpMkLst>
        </pc:grpChg>
        <pc:picChg chg="add mod ord">
          <ac:chgData name="Anthony Tan" userId="16df42e4547aa86e" providerId="Windows Live" clId="Web-{F4D99A28-07BD-43C3-EBC4-5E3F79465A82}" dt="2020-09-14T05:42:43.038" v="24"/>
          <ac:picMkLst>
            <pc:docMk/>
            <pc:sldMk cId="2155331747" sldId="265"/>
            <ac:picMk id="3" creationId="{B07A737C-4ECD-4FAA-A4ED-D3A6D8BA5B29}"/>
          </ac:picMkLst>
        </pc:picChg>
      </pc:sldChg>
      <pc:sldChg chg="addSp delSp modSp ord">
        <pc:chgData name="Anthony Tan" userId="16df42e4547aa86e" providerId="Windows Live" clId="Web-{F4D99A28-07BD-43C3-EBC4-5E3F79465A82}" dt="2020-09-14T06:37:25.099" v="43" actId="1076"/>
        <pc:sldMkLst>
          <pc:docMk/>
          <pc:sldMk cId="2666386630" sldId="269"/>
        </pc:sldMkLst>
        <pc:spChg chg="add del mod">
          <ac:chgData name="Anthony Tan" userId="16df42e4547aa86e" providerId="Windows Live" clId="Web-{F4D99A28-07BD-43C3-EBC4-5E3F79465A82}" dt="2020-09-14T06:37:08.146" v="37"/>
          <ac:spMkLst>
            <pc:docMk/>
            <pc:sldMk cId="2666386630" sldId="269"/>
            <ac:spMk id="5" creationId="{5D2FA13C-9B90-4670-B3A6-795C6AA69D96}"/>
          </ac:spMkLst>
        </pc:spChg>
        <pc:picChg chg="add mod">
          <ac:chgData name="Anthony Tan" userId="16df42e4547aa86e" providerId="Windows Live" clId="Web-{F4D99A28-07BD-43C3-EBC4-5E3F79465A82}" dt="2020-09-14T06:37:25.099" v="43" actId="1076"/>
          <ac:picMkLst>
            <pc:docMk/>
            <pc:sldMk cId="2666386630" sldId="269"/>
            <ac:picMk id="6" creationId="{DFA9DCD1-CD9C-4B89-9EC2-42DB1BC2DE72}"/>
          </ac:picMkLst>
        </pc:picChg>
        <pc:picChg chg="del">
          <ac:chgData name="Anthony Tan" userId="16df42e4547aa86e" providerId="Windows Live" clId="Web-{F4D99A28-07BD-43C3-EBC4-5E3F79465A82}" dt="2020-09-14T06:36:43.755" v="36"/>
          <ac:picMkLst>
            <pc:docMk/>
            <pc:sldMk cId="2666386630" sldId="269"/>
            <ac:picMk id="7" creationId="{40D7A2E4-F961-4D4B-987F-A7738F9AB27B}"/>
          </ac:picMkLst>
        </pc:picChg>
      </pc:sldChg>
      <pc:sldChg chg="modCm">
        <pc:chgData name="Anthony Tan" userId="16df42e4547aa86e" providerId="Windows Live" clId="Web-{F4D99A28-07BD-43C3-EBC4-5E3F79465A82}" dt="2020-09-14T05:51:15.326" v="27"/>
        <pc:sldMkLst>
          <pc:docMk/>
          <pc:sldMk cId="669704054" sldId="270"/>
        </pc:sldMkLst>
      </pc:sldChg>
      <pc:sldChg chg="modSp modCm">
        <pc:chgData name="Anthony Tan" userId="16df42e4547aa86e" providerId="Windows Live" clId="Web-{F4D99A28-07BD-43C3-EBC4-5E3F79465A82}" dt="2020-09-14T13:56:37.543" v="318"/>
        <pc:sldMkLst>
          <pc:docMk/>
          <pc:sldMk cId="57833528" sldId="271"/>
        </pc:sldMkLst>
        <pc:spChg chg="mod">
          <ac:chgData name="Anthony Tan" userId="16df42e4547aa86e" providerId="Windows Live" clId="Web-{F4D99A28-07BD-43C3-EBC4-5E3F79465A82}" dt="2020-09-14T13:54:50.370" v="316" actId="20577"/>
          <ac:spMkLst>
            <pc:docMk/>
            <pc:sldMk cId="57833528" sldId="271"/>
            <ac:spMk id="2" creationId="{5269AC5B-1367-4665-91DF-2256BA94CE5D}"/>
          </ac:spMkLst>
        </pc:spChg>
      </pc:sldChg>
    </pc:docChg>
  </pc:docChgLst>
  <pc:docChgLst>
    <pc:chgData name="Anthony Tan" userId="16df42e4547aa86e" providerId="Windows Live" clId="Web-{AE1A6D20-7535-4386-A47D-905360501E77}"/>
    <pc:docChg chg="addSld modSld">
      <pc:chgData name="Anthony Tan" userId="16df42e4547aa86e" providerId="Windows Live" clId="Web-{AE1A6D20-7535-4386-A47D-905360501E77}" dt="2020-09-09T12:07:58.385" v="412" actId="20577"/>
      <pc:docMkLst>
        <pc:docMk/>
      </pc:docMkLst>
      <pc:sldChg chg="modSp">
        <pc:chgData name="Anthony Tan" userId="16df42e4547aa86e" providerId="Windows Live" clId="Web-{AE1A6D20-7535-4386-A47D-905360501E77}" dt="2020-09-09T04:26:59.734" v="282" actId="20577"/>
        <pc:sldMkLst>
          <pc:docMk/>
          <pc:sldMk cId="907448899" sldId="259"/>
        </pc:sldMkLst>
        <pc:spChg chg="mod">
          <ac:chgData name="Anthony Tan" userId="16df42e4547aa86e" providerId="Windows Live" clId="Web-{AE1A6D20-7535-4386-A47D-905360501E77}" dt="2020-09-09T04:26:59.734" v="282" actId="20577"/>
          <ac:spMkLst>
            <pc:docMk/>
            <pc:sldMk cId="907448899" sldId="259"/>
            <ac:spMk id="5" creationId="{57B1A856-682C-405C-A408-310EAF4ED25B}"/>
          </ac:spMkLst>
        </pc:spChg>
      </pc:sldChg>
      <pc:sldChg chg="modSp">
        <pc:chgData name="Anthony Tan" userId="16df42e4547aa86e" providerId="Windows Live" clId="Web-{AE1A6D20-7535-4386-A47D-905360501E77}" dt="2020-09-09T04:19:23.905" v="153" actId="20577"/>
        <pc:sldMkLst>
          <pc:docMk/>
          <pc:sldMk cId="4247059162" sldId="260"/>
        </pc:sldMkLst>
        <pc:spChg chg="mod">
          <ac:chgData name="Anthony Tan" userId="16df42e4547aa86e" providerId="Windows Live" clId="Web-{AE1A6D20-7535-4386-A47D-905360501E77}" dt="2020-09-09T04:19:23.905" v="153" actId="20577"/>
          <ac:spMkLst>
            <pc:docMk/>
            <pc:sldMk cId="4247059162" sldId="260"/>
            <ac:spMk id="3" creationId="{31DF3AE5-672A-4AC1-93B7-A9ACA29A77CC}"/>
          </ac:spMkLst>
        </pc:spChg>
      </pc:sldChg>
      <pc:sldChg chg="modSp">
        <pc:chgData name="Anthony Tan" userId="16df42e4547aa86e" providerId="Windows Live" clId="Web-{AE1A6D20-7535-4386-A47D-905360501E77}" dt="2020-09-09T04:46:44.268" v="335" actId="20577"/>
        <pc:sldMkLst>
          <pc:docMk/>
          <pc:sldMk cId="2160892738" sldId="261"/>
        </pc:sldMkLst>
        <pc:spChg chg="mod">
          <ac:chgData name="Anthony Tan" userId="16df42e4547aa86e" providerId="Windows Live" clId="Web-{AE1A6D20-7535-4386-A47D-905360501E77}" dt="2020-09-09T04:05:17.701" v="30" actId="20577"/>
          <ac:spMkLst>
            <pc:docMk/>
            <pc:sldMk cId="2160892738" sldId="261"/>
            <ac:spMk id="2" creationId="{1B996B69-7832-4956-958C-6CE028C634D7}"/>
          </ac:spMkLst>
        </pc:spChg>
        <pc:spChg chg="mod">
          <ac:chgData name="Anthony Tan" userId="16df42e4547aa86e" providerId="Windows Live" clId="Web-{AE1A6D20-7535-4386-A47D-905360501E77}" dt="2020-09-09T04:46:44.268" v="335" actId="20577"/>
          <ac:spMkLst>
            <pc:docMk/>
            <pc:sldMk cId="2160892738" sldId="261"/>
            <ac:spMk id="3" creationId="{7A0D2F58-088F-49D2-B27A-D07FA0AAD147}"/>
          </ac:spMkLst>
        </pc:spChg>
      </pc:sldChg>
      <pc:sldChg chg="modSp new">
        <pc:chgData name="Anthony Tan" userId="16df42e4547aa86e" providerId="Windows Live" clId="Web-{AE1A6D20-7535-4386-A47D-905360501E77}" dt="2020-09-09T04:05:30.216" v="46" actId="20577"/>
        <pc:sldMkLst>
          <pc:docMk/>
          <pc:sldMk cId="2088253260" sldId="262"/>
        </pc:sldMkLst>
        <pc:spChg chg="mod">
          <ac:chgData name="Anthony Tan" userId="16df42e4547aa86e" providerId="Windows Live" clId="Web-{AE1A6D20-7535-4386-A47D-905360501E77}" dt="2020-09-09T04:05:30.216" v="46" actId="20577"/>
          <ac:spMkLst>
            <pc:docMk/>
            <pc:sldMk cId="2088253260" sldId="262"/>
            <ac:spMk id="2" creationId="{0177FDE7-20B5-4E5F-87A3-78CCB1235909}"/>
          </ac:spMkLst>
        </pc:spChg>
      </pc:sldChg>
      <pc:sldChg chg="modSp new">
        <pc:chgData name="Anthony Tan" userId="16df42e4547aa86e" providerId="Windows Live" clId="Web-{AE1A6D20-7535-4386-A47D-905360501E77}" dt="2020-09-09T04:35:54.564" v="321" actId="20577"/>
        <pc:sldMkLst>
          <pc:docMk/>
          <pc:sldMk cId="435406327" sldId="263"/>
        </pc:sldMkLst>
        <pc:spChg chg="mod">
          <ac:chgData name="Anthony Tan" userId="16df42e4547aa86e" providerId="Windows Live" clId="Web-{AE1A6D20-7535-4386-A47D-905360501E77}" dt="2020-09-09T04:05:48.701" v="63" actId="20577"/>
          <ac:spMkLst>
            <pc:docMk/>
            <pc:sldMk cId="435406327" sldId="263"/>
            <ac:spMk id="2" creationId="{836B56BE-E82D-40FD-9CB2-87C357CABBA1}"/>
          </ac:spMkLst>
        </pc:spChg>
        <pc:spChg chg="mod">
          <ac:chgData name="Anthony Tan" userId="16df42e4547aa86e" providerId="Windows Live" clId="Web-{AE1A6D20-7535-4386-A47D-905360501E77}" dt="2020-09-09T04:21:11.640" v="247" actId="20577"/>
          <ac:spMkLst>
            <pc:docMk/>
            <pc:sldMk cId="435406327" sldId="263"/>
            <ac:spMk id="3" creationId="{40B0B5CB-1098-4664-94A7-168CBACD6151}"/>
          </ac:spMkLst>
        </pc:spChg>
        <pc:spChg chg="mod">
          <ac:chgData name="Anthony Tan" userId="16df42e4547aa86e" providerId="Windows Live" clId="Web-{AE1A6D20-7535-4386-A47D-905360501E77}" dt="2020-09-09T04:35:54.564" v="321" actId="20577"/>
          <ac:spMkLst>
            <pc:docMk/>
            <pc:sldMk cId="435406327" sldId="263"/>
            <ac:spMk id="4" creationId="{E8B7BE25-CBED-49E8-B003-BFE748231C9F}"/>
          </ac:spMkLst>
        </pc:spChg>
      </pc:sldChg>
      <pc:sldChg chg="modSp new">
        <pc:chgData name="Anthony Tan" userId="16df42e4547aa86e" providerId="Windows Live" clId="Web-{AE1A6D20-7535-4386-A47D-905360501E77}" dt="2020-09-09T04:05:56.138" v="70" actId="20577"/>
        <pc:sldMkLst>
          <pc:docMk/>
          <pc:sldMk cId="1613225329" sldId="264"/>
        </pc:sldMkLst>
        <pc:spChg chg="mod">
          <ac:chgData name="Anthony Tan" userId="16df42e4547aa86e" providerId="Windows Live" clId="Web-{AE1A6D20-7535-4386-A47D-905360501E77}" dt="2020-09-09T04:05:56.138" v="70" actId="20577"/>
          <ac:spMkLst>
            <pc:docMk/>
            <pc:sldMk cId="1613225329" sldId="264"/>
            <ac:spMk id="2" creationId="{E6B4196F-DCCB-4DB8-A242-F8C07195CA27}"/>
          </ac:spMkLst>
        </pc:spChg>
      </pc:sldChg>
      <pc:sldChg chg="modSp new">
        <pc:chgData name="Anthony Tan" userId="16df42e4547aa86e" providerId="Windows Live" clId="Web-{AE1A6D20-7535-4386-A47D-905360501E77}" dt="2020-09-09T04:06:05.576" v="84" actId="20577"/>
        <pc:sldMkLst>
          <pc:docMk/>
          <pc:sldMk cId="2155331747" sldId="265"/>
        </pc:sldMkLst>
        <pc:spChg chg="mod">
          <ac:chgData name="Anthony Tan" userId="16df42e4547aa86e" providerId="Windows Live" clId="Web-{AE1A6D20-7535-4386-A47D-905360501E77}" dt="2020-09-09T04:06:05.576" v="84" actId="20577"/>
          <ac:spMkLst>
            <pc:docMk/>
            <pc:sldMk cId="2155331747" sldId="265"/>
            <ac:spMk id="2" creationId="{576D91CE-1E73-4E49-963A-49FF671FCDAF}"/>
          </ac:spMkLst>
        </pc:spChg>
      </pc:sldChg>
      <pc:sldChg chg="modSp new">
        <pc:chgData name="Anthony Tan" userId="16df42e4547aa86e" providerId="Windows Live" clId="Web-{AE1A6D20-7535-4386-A47D-905360501E77}" dt="2020-09-09T04:06:37.201" v="92" actId="20577"/>
        <pc:sldMkLst>
          <pc:docMk/>
          <pc:sldMk cId="1739266763" sldId="266"/>
        </pc:sldMkLst>
        <pc:spChg chg="mod">
          <ac:chgData name="Anthony Tan" userId="16df42e4547aa86e" providerId="Windows Live" clId="Web-{AE1A6D20-7535-4386-A47D-905360501E77}" dt="2020-09-09T04:06:37.201" v="92" actId="20577"/>
          <ac:spMkLst>
            <pc:docMk/>
            <pc:sldMk cId="1739266763" sldId="266"/>
            <ac:spMk id="2" creationId="{B99D0FA9-07E1-4197-BA3C-B3398A502B4A}"/>
          </ac:spMkLst>
        </pc:spChg>
      </pc:sldChg>
      <pc:sldChg chg="addSp delSp modSp new">
        <pc:chgData name="Anthony Tan" userId="16df42e4547aa86e" providerId="Windows Live" clId="Web-{AE1A6D20-7535-4386-A47D-905360501E77}" dt="2020-09-09T04:14:44.217" v="150" actId="20577"/>
        <pc:sldMkLst>
          <pc:docMk/>
          <pc:sldMk cId="1589478457" sldId="267"/>
        </pc:sldMkLst>
        <pc:spChg chg="mod">
          <ac:chgData name="Anthony Tan" userId="16df42e4547aa86e" providerId="Windows Live" clId="Web-{AE1A6D20-7535-4386-A47D-905360501E77}" dt="2020-09-09T04:14:44.217" v="150" actId="20577"/>
          <ac:spMkLst>
            <pc:docMk/>
            <pc:sldMk cId="1589478457" sldId="267"/>
            <ac:spMk id="2" creationId="{AC248D22-8DD7-431A-9829-E9AA4DD0705E}"/>
          </ac:spMkLst>
        </pc:spChg>
        <pc:spChg chg="del">
          <ac:chgData name="Anthony Tan" userId="16df42e4547aa86e" providerId="Windows Live" clId="Web-{AE1A6D20-7535-4386-A47D-905360501E77}" dt="2020-09-09T04:14:18.514" v="123"/>
          <ac:spMkLst>
            <pc:docMk/>
            <pc:sldMk cId="1589478457" sldId="267"/>
            <ac:spMk id="3" creationId="{2971C91B-86AE-49D6-B681-7EE193B77417}"/>
          </ac:spMkLst>
        </pc:spChg>
        <pc:picChg chg="add mod ord">
          <ac:chgData name="Anthony Tan" userId="16df42e4547aa86e" providerId="Windows Live" clId="Web-{AE1A6D20-7535-4386-A47D-905360501E77}" dt="2020-09-09T04:14:18.514" v="123"/>
          <ac:picMkLst>
            <pc:docMk/>
            <pc:sldMk cId="1589478457" sldId="267"/>
            <ac:picMk id="4" creationId="{824E5FDC-8921-4F13-8D55-17AEBBD1B237}"/>
          </ac:picMkLst>
        </pc:picChg>
      </pc:sldChg>
      <pc:sldChg chg="addSp delSp modSp new">
        <pc:chgData name="Anthony Tan" userId="16df42e4547aa86e" providerId="Windows Live" clId="Web-{AE1A6D20-7535-4386-A47D-905360501E77}" dt="2020-09-09T12:07:58.384" v="411" actId="20577"/>
        <pc:sldMkLst>
          <pc:docMk/>
          <pc:sldMk cId="4238270139" sldId="268"/>
        </pc:sldMkLst>
        <pc:spChg chg="mod">
          <ac:chgData name="Anthony Tan" userId="16df42e4547aa86e" providerId="Windows Live" clId="Web-{AE1A6D20-7535-4386-A47D-905360501E77}" dt="2020-09-09T11:21:17.498" v="356" actId="20577"/>
          <ac:spMkLst>
            <pc:docMk/>
            <pc:sldMk cId="4238270139" sldId="268"/>
            <ac:spMk id="2" creationId="{368A4631-66DD-472F-B923-2DECDA6F3A46}"/>
          </ac:spMkLst>
        </pc:spChg>
        <pc:spChg chg="add del">
          <ac:chgData name="Anthony Tan" userId="16df42e4547aa86e" providerId="Windows Live" clId="Web-{AE1A6D20-7535-4386-A47D-905360501E77}" dt="2020-09-09T12:07:13.978" v="396"/>
          <ac:spMkLst>
            <pc:docMk/>
            <pc:sldMk cId="4238270139" sldId="268"/>
            <ac:spMk id="3" creationId="{5A1B01B5-7B46-477F-974B-98213C702D68}"/>
          </ac:spMkLst>
        </pc:spChg>
        <pc:spChg chg="mod">
          <ac:chgData name="Anthony Tan" userId="16df42e4547aa86e" providerId="Windows Live" clId="Web-{AE1A6D20-7535-4386-A47D-905360501E77}" dt="2020-09-09T12:07:58.384" v="411" actId="20577"/>
          <ac:spMkLst>
            <pc:docMk/>
            <pc:sldMk cId="4238270139" sldId="268"/>
            <ac:spMk id="4" creationId="{F87CBC92-6B39-4565-81C3-193958E519C5}"/>
          </ac:spMkLst>
        </pc:spChg>
        <pc:graphicFrameChg chg="add del mod ord modGraphic">
          <ac:chgData name="Anthony Tan" userId="16df42e4547aa86e" providerId="Windows Live" clId="Web-{AE1A6D20-7535-4386-A47D-905360501E77}" dt="2020-09-09T12:06:31.301" v="377"/>
          <ac:graphicFrameMkLst>
            <pc:docMk/>
            <pc:sldMk cId="4238270139" sldId="268"/>
            <ac:graphicFrameMk id="6" creationId="{E4BB9152-CD75-4B37-9D00-51579A18E00F}"/>
          </ac:graphicFrameMkLst>
        </pc:graphicFrameChg>
        <pc:graphicFrameChg chg="add del mod ord modGraphic">
          <ac:chgData name="Anthony Tan" userId="16df42e4547aa86e" providerId="Windows Live" clId="Web-{AE1A6D20-7535-4386-A47D-905360501E77}" dt="2020-09-09T12:07:13.978" v="396"/>
          <ac:graphicFrameMkLst>
            <pc:docMk/>
            <pc:sldMk cId="4238270139" sldId="268"/>
            <ac:graphicFrameMk id="8" creationId="{FE10DDFA-6697-48F6-891C-959BBB320836}"/>
          </ac:graphicFrameMkLst>
        </pc:graphicFrameChg>
      </pc:sldChg>
    </pc:docChg>
  </pc:docChgLst>
  <pc:docChgLst>
    <pc:chgData clId="Web-{879C52EB-457B-47EE-FD3A-711C46027B44}"/>
    <pc:docChg chg="modSld">
      <pc:chgData name="" userId="" providerId="" clId="Web-{879C52EB-457B-47EE-FD3A-711C46027B44}" dt="2020-09-11T09:49:07.864" v="1" actId="20577"/>
      <pc:docMkLst>
        <pc:docMk/>
      </pc:docMkLst>
      <pc:sldChg chg="modSp">
        <pc:chgData name="" userId="" providerId="" clId="Web-{879C52EB-457B-47EE-FD3A-711C46027B44}" dt="2020-09-11T09:49:07.864" v="0" actId="20577"/>
        <pc:sldMkLst>
          <pc:docMk/>
          <pc:sldMk cId="2160892738" sldId="261"/>
        </pc:sldMkLst>
        <pc:spChg chg="mod">
          <ac:chgData name="" userId="" providerId="" clId="Web-{879C52EB-457B-47EE-FD3A-711C46027B44}" dt="2020-09-11T09:49:07.864" v="0" actId="20577"/>
          <ac:spMkLst>
            <pc:docMk/>
            <pc:sldMk cId="2160892738" sldId="261"/>
            <ac:spMk id="4" creationId="{E118CC54-53D3-40FA-9DDD-CFADD37F28CF}"/>
          </ac:spMkLst>
        </pc:spChg>
      </pc:sldChg>
    </pc:docChg>
  </pc:docChgLst>
  <pc:docChgLst>
    <pc:chgData name="Anthony Tan" userId="16df42e4547aa86e" providerId="Windows Live" clId="Web-{C26B9DA8-8C1A-4D75-B555-317BF8BB1BBA}"/>
    <pc:docChg chg="addSld delSld modSld">
      <pc:chgData name="Anthony Tan" userId="16df42e4547aa86e" providerId="Windows Live" clId="Web-{C26B9DA8-8C1A-4D75-B555-317BF8BB1BBA}" dt="2020-09-16T14:04:06.840" v="333"/>
      <pc:docMkLst>
        <pc:docMk/>
      </pc:docMkLst>
      <pc:sldChg chg="modSp">
        <pc:chgData name="Anthony Tan" userId="16df42e4547aa86e" providerId="Windows Live" clId="Web-{C26B9DA8-8C1A-4D75-B555-317BF8BB1BBA}" dt="2020-09-16T13:58:55.103" v="203" actId="20577"/>
        <pc:sldMkLst>
          <pc:docMk/>
          <pc:sldMk cId="109857222" sldId="256"/>
        </pc:sldMkLst>
        <pc:spChg chg="mod">
          <ac:chgData name="Anthony Tan" userId="16df42e4547aa86e" providerId="Windows Live" clId="Web-{C26B9DA8-8C1A-4D75-B555-317BF8BB1BBA}" dt="2020-09-16T13:58:55.103" v="20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modClrScheme delAnim chgLayout">
        <pc:chgData name="Anthony Tan" userId="16df42e4547aa86e" providerId="Windows Live" clId="Web-{C26B9DA8-8C1A-4D75-B555-317BF8BB1BBA}" dt="2020-09-16T14:04:06.840" v="333"/>
        <pc:sldMkLst>
          <pc:docMk/>
          <pc:sldMk cId="247525877" sldId="257"/>
        </pc:sldMkLst>
        <pc:spChg chg="mod ord">
          <ac:chgData name="Anthony Tan" userId="16df42e4547aa86e" providerId="Windows Live" clId="Web-{C26B9DA8-8C1A-4D75-B555-317BF8BB1BBA}" dt="2020-09-16T14:02:18.417" v="300"/>
          <ac:spMkLst>
            <pc:docMk/>
            <pc:sldMk cId="247525877" sldId="257"/>
            <ac:spMk id="2" creationId="{00347866-3292-4546-87F7-07AE25A2C873}"/>
          </ac:spMkLst>
        </pc:spChg>
        <pc:spChg chg="add del mod ord">
          <ac:chgData name="Anthony Tan" userId="16df42e4547aa86e" providerId="Windows Live" clId="Web-{C26B9DA8-8C1A-4D75-B555-317BF8BB1BBA}" dt="2020-09-16T14:04:06.840" v="333"/>
          <ac:spMkLst>
            <pc:docMk/>
            <pc:sldMk cId="247525877" sldId="257"/>
            <ac:spMk id="3" creationId="{35B16A2C-5F0B-4A64-A148-41E6623064D9}"/>
          </ac:spMkLst>
        </pc:spChg>
        <pc:spChg chg="add mod ord">
          <ac:chgData name="Anthony Tan" userId="16df42e4547aa86e" providerId="Windows Live" clId="Web-{C26B9DA8-8C1A-4D75-B555-317BF8BB1BBA}" dt="2020-09-16T14:03:25.355" v="327" actId="20577"/>
          <ac:spMkLst>
            <pc:docMk/>
            <pc:sldMk cId="247525877" sldId="257"/>
            <ac:spMk id="6" creationId="{84D07C48-7A7A-4E30-9026-EF1F0EFC72BD}"/>
          </ac:spMkLst>
        </pc:spChg>
        <pc:graphicFrameChg chg="add del">
          <ac:chgData name="Anthony Tan" userId="16df42e4547aa86e" providerId="Windows Live" clId="Web-{C26B9DA8-8C1A-4D75-B555-317BF8BB1BBA}" dt="2020-09-16T14:04:06.840" v="333"/>
          <ac:graphicFrameMkLst>
            <pc:docMk/>
            <pc:sldMk cId="247525877" sldId="257"/>
            <ac:graphicFrameMk id="8" creationId="{5263A4A6-D020-4B4F-9C4D-71C7C584F98A}"/>
          </ac:graphicFrameMkLst>
        </pc:graphicFrameChg>
        <pc:picChg chg="mod">
          <ac:chgData name="Anthony Tan" userId="16df42e4547aa86e" providerId="Windows Live" clId="Web-{C26B9DA8-8C1A-4D75-B555-317BF8BB1BBA}" dt="2020-09-16T14:03:43.293" v="331" actId="1076"/>
          <ac:picMkLst>
            <pc:docMk/>
            <pc:sldMk cId="247525877" sldId="257"/>
            <ac:picMk id="4" creationId="{54BC06CF-7F8C-445F-A7F8-1F1E0D26BF77}"/>
          </ac:picMkLst>
        </pc:picChg>
        <pc:picChg chg="del">
          <ac:chgData name="Anthony Tan" userId="16df42e4547aa86e" providerId="Windows Live" clId="Web-{C26B9DA8-8C1A-4D75-B555-317BF8BB1BBA}" dt="2020-09-16T13:59:41.494" v="206"/>
          <ac:picMkLst>
            <pc:docMk/>
            <pc:sldMk cId="247525877" sldId="257"/>
            <ac:picMk id="5" creationId="{CE080196-0896-4B6F-9780-9F3EE2C81D58}"/>
          </ac:picMkLst>
        </pc:picChg>
      </pc:sldChg>
      <pc:sldChg chg="addSp delSp modSp mod setBg">
        <pc:chgData name="Anthony Tan" userId="16df42e4547aa86e" providerId="Windows Live" clId="Web-{C26B9DA8-8C1A-4D75-B555-317BF8BB1BBA}" dt="2020-09-16T13:14:26.492" v="130"/>
        <pc:sldMkLst>
          <pc:docMk/>
          <pc:sldMk cId="435406327" sldId="263"/>
        </pc:sldMkLst>
        <pc:spChg chg="mod">
          <ac:chgData name="Anthony Tan" userId="16df42e4547aa86e" providerId="Windows Live" clId="Web-{C26B9DA8-8C1A-4D75-B555-317BF8BB1BBA}" dt="2020-09-16T13:14:26.492" v="130"/>
          <ac:spMkLst>
            <pc:docMk/>
            <pc:sldMk cId="435406327" sldId="263"/>
            <ac:spMk id="2" creationId="{836B56BE-E82D-40FD-9CB2-87C357CABBA1}"/>
          </ac:spMkLst>
        </pc:spChg>
        <pc:spChg chg="mod">
          <ac:chgData name="Anthony Tan" userId="16df42e4547aa86e" providerId="Windows Live" clId="Web-{C26B9DA8-8C1A-4D75-B555-317BF8BB1BBA}" dt="2020-09-16T13:14:26.492" v="130"/>
          <ac:spMkLst>
            <pc:docMk/>
            <pc:sldMk cId="435406327" sldId="263"/>
            <ac:spMk id="3" creationId="{40B0B5CB-1098-4664-94A7-168CBACD6151}"/>
          </ac:spMkLst>
        </pc:spChg>
        <pc:spChg chg="del">
          <ac:chgData name="Anthony Tan" userId="16df42e4547aa86e" providerId="Windows Live" clId="Web-{C26B9DA8-8C1A-4D75-B555-317BF8BB1BBA}" dt="2020-09-16T13:13:18.257" v="127"/>
          <ac:spMkLst>
            <pc:docMk/>
            <pc:sldMk cId="435406327" sldId="263"/>
            <ac:spMk id="5" creationId="{E768E37C-D931-4F9A-B961-505670E07CFB}"/>
          </ac:spMkLst>
        </pc:spChg>
        <pc:spChg chg="add del">
          <ac:chgData name="Anthony Tan" userId="16df42e4547aa86e" providerId="Windows Live" clId="Web-{C26B9DA8-8C1A-4D75-B555-317BF8BB1BBA}" dt="2020-09-16T13:14:26.492" v="130"/>
          <ac:spMkLst>
            <pc:docMk/>
            <pc:sldMk cId="435406327" sldId="263"/>
            <ac:spMk id="9" creationId="{8FC9BE17-9A7B-462D-AE50-3D8777387304}"/>
          </ac:spMkLst>
        </pc:spChg>
        <pc:spChg chg="add del">
          <ac:chgData name="Anthony Tan" userId="16df42e4547aa86e" providerId="Windows Live" clId="Web-{C26B9DA8-8C1A-4D75-B555-317BF8BB1BBA}" dt="2020-09-16T13:14:26.492" v="130"/>
          <ac:spMkLst>
            <pc:docMk/>
            <pc:sldMk cId="435406327" sldId="263"/>
            <ac:spMk id="11" creationId="{3EBE8569-6AEC-4B8C-8D53-2DE337CDBA65}"/>
          </ac:spMkLst>
        </pc:spChg>
        <pc:spChg chg="add del">
          <ac:chgData name="Anthony Tan" userId="16df42e4547aa86e" providerId="Windows Live" clId="Web-{C26B9DA8-8C1A-4D75-B555-317BF8BB1BBA}" dt="2020-09-16T13:14:26.492" v="130"/>
          <ac:spMkLst>
            <pc:docMk/>
            <pc:sldMk cId="435406327" sldId="263"/>
            <ac:spMk id="13" creationId="{55D4142C-5077-457F-A6AD-3FECFDB39685}"/>
          </ac:spMkLst>
        </pc:spChg>
        <pc:spChg chg="add del">
          <ac:chgData name="Anthony Tan" userId="16df42e4547aa86e" providerId="Windows Live" clId="Web-{C26B9DA8-8C1A-4D75-B555-317BF8BB1BBA}" dt="2020-09-16T13:14:26.492" v="130"/>
          <ac:spMkLst>
            <pc:docMk/>
            <pc:sldMk cId="435406327" sldId="263"/>
            <ac:spMk id="15" creationId="{7A5F0580-5EE9-419F-96EE-B6529EF6E7D0}"/>
          </ac:spMkLst>
        </pc:spChg>
        <pc:picChg chg="add mod ord">
          <ac:chgData name="Anthony Tan" userId="16df42e4547aa86e" providerId="Windows Live" clId="Web-{C26B9DA8-8C1A-4D75-B555-317BF8BB1BBA}" dt="2020-09-16T13:14:26.492" v="130"/>
          <ac:picMkLst>
            <pc:docMk/>
            <pc:sldMk cId="435406327" sldId="263"/>
            <ac:picMk id="4" creationId="{90BD1E89-46C0-4B53-8076-34F22D735887}"/>
          </ac:picMkLst>
        </pc:picChg>
      </pc:sldChg>
      <pc:sldChg chg="modSp">
        <pc:chgData name="Anthony Tan" userId="16df42e4547aa86e" providerId="Windows Live" clId="Web-{C26B9DA8-8C1A-4D75-B555-317BF8BB1BBA}" dt="2020-09-16T12:58:10.077" v="0" actId="1076"/>
        <pc:sldMkLst>
          <pc:docMk/>
          <pc:sldMk cId="1613225329" sldId="264"/>
        </pc:sldMkLst>
        <pc:spChg chg="mod">
          <ac:chgData name="Anthony Tan" userId="16df42e4547aa86e" providerId="Windows Live" clId="Web-{C26B9DA8-8C1A-4D75-B555-317BF8BB1BBA}" dt="2020-09-16T12:58:10.077" v="0" actId="1076"/>
          <ac:spMkLst>
            <pc:docMk/>
            <pc:sldMk cId="1613225329" sldId="264"/>
            <ac:spMk id="8" creationId="{880BDD0D-57BD-4ACD-80D4-022B79C861A3}"/>
          </ac:spMkLst>
        </pc:spChg>
      </pc:sldChg>
      <pc:sldChg chg="modSp">
        <pc:chgData name="Anthony Tan" userId="16df42e4547aa86e" providerId="Windows Live" clId="Web-{C26B9DA8-8C1A-4D75-B555-317BF8BB1BBA}" dt="2020-09-16T13:16:21.492" v="195" actId="20577"/>
        <pc:sldMkLst>
          <pc:docMk/>
          <pc:sldMk cId="1739266763" sldId="266"/>
        </pc:sldMkLst>
        <pc:spChg chg="mod">
          <ac:chgData name="Anthony Tan" userId="16df42e4547aa86e" providerId="Windows Live" clId="Web-{C26B9DA8-8C1A-4D75-B555-317BF8BB1BBA}" dt="2020-09-16T13:16:21.492" v="195" actId="20577"/>
          <ac:spMkLst>
            <pc:docMk/>
            <pc:sldMk cId="1739266763" sldId="266"/>
            <ac:spMk id="3" creationId="{DC7FD765-7001-4B18-8931-AE884F9EFE0C}"/>
          </ac:spMkLst>
        </pc:spChg>
      </pc:sldChg>
      <pc:sldChg chg="addSp delSp modSp new mod modClrScheme chgLayout">
        <pc:chgData name="Anthony Tan" userId="16df42e4547aa86e" providerId="Windows Live" clId="Web-{C26B9DA8-8C1A-4D75-B555-317BF8BB1BBA}" dt="2020-09-16T12:59:16.234" v="9"/>
        <pc:sldMkLst>
          <pc:docMk/>
          <pc:sldMk cId="2446173691" sldId="272"/>
        </pc:sldMkLst>
        <pc:spChg chg="mod ord">
          <ac:chgData name="Anthony Tan" userId="16df42e4547aa86e" providerId="Windows Live" clId="Web-{C26B9DA8-8C1A-4D75-B555-317BF8BB1BBA}" dt="2020-09-16T12:58:40.765" v="2"/>
          <ac:spMkLst>
            <pc:docMk/>
            <pc:sldMk cId="2446173691" sldId="272"/>
            <ac:spMk id="2" creationId="{853EC879-8E50-4512-8439-A92628712386}"/>
          </ac:spMkLst>
        </pc:spChg>
        <pc:spChg chg="del">
          <ac:chgData name="Anthony Tan" userId="16df42e4547aa86e" providerId="Windows Live" clId="Web-{C26B9DA8-8C1A-4D75-B555-317BF8BB1BBA}" dt="2020-09-16T12:58:40.765" v="2"/>
          <ac:spMkLst>
            <pc:docMk/>
            <pc:sldMk cId="2446173691" sldId="272"/>
            <ac:spMk id="3" creationId="{103DC3FA-7771-42DE-A55E-984064170569}"/>
          </ac:spMkLst>
        </pc:spChg>
        <pc:spChg chg="del mod ord">
          <ac:chgData name="Anthony Tan" userId="16df42e4547aa86e" providerId="Windows Live" clId="Web-{C26B9DA8-8C1A-4D75-B555-317BF8BB1BBA}" dt="2020-09-16T12:58:52.234" v="3"/>
          <ac:spMkLst>
            <pc:docMk/>
            <pc:sldMk cId="2446173691" sldId="272"/>
            <ac:spMk id="4" creationId="{0539E1D1-4A9A-437B-8257-6F4BE7083E5C}"/>
          </ac:spMkLst>
        </pc:spChg>
        <pc:spChg chg="del">
          <ac:chgData name="Anthony Tan" userId="16df42e4547aa86e" providerId="Windows Live" clId="Web-{C26B9DA8-8C1A-4D75-B555-317BF8BB1BBA}" dt="2020-09-16T12:58:40.765" v="2"/>
          <ac:spMkLst>
            <pc:docMk/>
            <pc:sldMk cId="2446173691" sldId="272"/>
            <ac:spMk id="5" creationId="{12BEBB66-2EAE-4B06-8C88-B187930F4F34}"/>
          </ac:spMkLst>
        </pc:spChg>
        <pc:spChg chg="del">
          <ac:chgData name="Anthony Tan" userId="16df42e4547aa86e" providerId="Windows Live" clId="Web-{C26B9DA8-8C1A-4D75-B555-317BF8BB1BBA}" dt="2020-09-16T12:58:40.765" v="2"/>
          <ac:spMkLst>
            <pc:docMk/>
            <pc:sldMk cId="2446173691" sldId="272"/>
            <ac:spMk id="6" creationId="{9D7FD26A-D143-4F8D-BFCA-7D945D98393A}"/>
          </ac:spMkLst>
        </pc:spChg>
        <pc:graphicFrameChg chg="add mod ord modGraphic">
          <ac:chgData name="Anthony Tan" userId="16df42e4547aa86e" providerId="Windows Live" clId="Web-{C26B9DA8-8C1A-4D75-B555-317BF8BB1BBA}" dt="2020-09-16T12:59:16.234" v="9"/>
          <ac:graphicFrameMkLst>
            <pc:docMk/>
            <pc:sldMk cId="2446173691" sldId="272"/>
            <ac:graphicFrameMk id="7" creationId="{ED087153-7908-4093-BC72-E65FC8D3C959}"/>
          </ac:graphicFrameMkLst>
        </pc:graphicFrameChg>
      </pc:sldChg>
      <pc:sldChg chg="addSp delSp modSp new">
        <pc:chgData name="Anthony Tan" userId="16df42e4547aa86e" providerId="Windows Live" clId="Web-{C26B9DA8-8C1A-4D75-B555-317BF8BB1BBA}" dt="2020-09-16T13:06:32.691" v="126" actId="20577"/>
        <pc:sldMkLst>
          <pc:docMk/>
          <pc:sldMk cId="1705313297" sldId="273"/>
        </pc:sldMkLst>
        <pc:spChg chg="mod">
          <ac:chgData name="Anthony Tan" userId="16df42e4547aa86e" providerId="Windows Live" clId="Web-{C26B9DA8-8C1A-4D75-B555-317BF8BB1BBA}" dt="2020-09-16T13:02:06.063" v="79" actId="20577"/>
          <ac:spMkLst>
            <pc:docMk/>
            <pc:sldMk cId="1705313297" sldId="273"/>
            <ac:spMk id="2" creationId="{6E4C346D-8487-4E0B-B53C-73AA053051FC}"/>
          </ac:spMkLst>
        </pc:spChg>
        <pc:spChg chg="del mod">
          <ac:chgData name="Anthony Tan" userId="16df42e4547aa86e" providerId="Windows Live" clId="Web-{C26B9DA8-8C1A-4D75-B555-317BF8BB1BBA}" dt="2020-09-16T13:03:02.923" v="82"/>
          <ac:spMkLst>
            <pc:docMk/>
            <pc:sldMk cId="1705313297" sldId="273"/>
            <ac:spMk id="3" creationId="{1147D337-D52A-412C-B70E-485D6BFC14C4}"/>
          </ac:spMkLst>
        </pc:spChg>
        <pc:graphicFrameChg chg="add modGraphic">
          <ac:chgData name="Anthony Tan" userId="16df42e4547aa86e" providerId="Windows Live" clId="Web-{C26B9DA8-8C1A-4D75-B555-317BF8BB1BBA}" dt="2020-09-16T13:06:32.691" v="126" actId="20577"/>
          <ac:graphicFrameMkLst>
            <pc:docMk/>
            <pc:sldMk cId="1705313297" sldId="273"/>
            <ac:graphicFrameMk id="5" creationId="{CC7CF65D-7B30-4D95-8EC9-F30C18D7711C}"/>
          </ac:graphicFrameMkLst>
        </pc:graphicFrameChg>
      </pc:sldChg>
      <pc:sldChg chg="addSp delSp modSp new del mod modClrScheme chgLayout">
        <pc:chgData name="Anthony Tan" userId="16df42e4547aa86e" providerId="Windows Live" clId="Web-{C26B9DA8-8C1A-4D75-B555-317BF8BB1BBA}" dt="2020-09-16T13:01:01.985" v="24"/>
        <pc:sldMkLst>
          <pc:docMk/>
          <pc:sldMk cId="1909998722" sldId="273"/>
        </pc:sldMkLst>
        <pc:spChg chg="mod ord">
          <ac:chgData name="Anthony Tan" userId="16df42e4547aa86e" providerId="Windows Live" clId="Web-{C26B9DA8-8C1A-4D75-B555-317BF8BB1BBA}" dt="2020-09-16T13:00:49.031" v="23"/>
          <ac:spMkLst>
            <pc:docMk/>
            <pc:sldMk cId="1909998722" sldId="273"/>
            <ac:spMk id="2" creationId="{96514DC4-99D7-4320-ACE7-B47ADB5198ED}"/>
          </ac:spMkLst>
        </pc:spChg>
        <pc:spChg chg="del">
          <ac:chgData name="Anthony Tan" userId="16df42e4547aa86e" providerId="Windows Live" clId="Web-{C26B9DA8-8C1A-4D75-B555-317BF8BB1BBA}" dt="2020-09-16T13:00:49.031" v="23"/>
          <ac:spMkLst>
            <pc:docMk/>
            <pc:sldMk cId="1909998722" sldId="273"/>
            <ac:spMk id="3" creationId="{324952E4-638D-41F0-9EA6-E957321BD517}"/>
          </ac:spMkLst>
        </pc:spChg>
        <pc:spChg chg="del">
          <ac:chgData name="Anthony Tan" userId="16df42e4547aa86e" providerId="Windows Live" clId="Web-{C26B9DA8-8C1A-4D75-B555-317BF8BB1BBA}" dt="2020-09-16T13:00:35.109" v="22"/>
          <ac:spMkLst>
            <pc:docMk/>
            <pc:sldMk cId="1909998722" sldId="273"/>
            <ac:spMk id="4" creationId="{6F410FF9-5457-48B0-8495-2CCC56DEE33E}"/>
          </ac:spMkLst>
        </pc:spChg>
        <pc:spChg chg="del">
          <ac:chgData name="Anthony Tan" userId="16df42e4547aa86e" providerId="Windows Live" clId="Web-{C26B9DA8-8C1A-4D75-B555-317BF8BB1BBA}" dt="2020-09-16T13:00:49.031" v="23"/>
          <ac:spMkLst>
            <pc:docMk/>
            <pc:sldMk cId="1909998722" sldId="273"/>
            <ac:spMk id="5" creationId="{C2DE0FB8-53F4-4BD8-B39F-6C297782D0DC}"/>
          </ac:spMkLst>
        </pc:spChg>
        <pc:spChg chg="del">
          <ac:chgData name="Anthony Tan" userId="16df42e4547aa86e" providerId="Windows Live" clId="Web-{C26B9DA8-8C1A-4D75-B555-317BF8BB1BBA}" dt="2020-09-16T13:00:49.031" v="23"/>
          <ac:spMkLst>
            <pc:docMk/>
            <pc:sldMk cId="1909998722" sldId="273"/>
            <ac:spMk id="6" creationId="{7F042D7E-58EA-47A2-81A5-1E88837B0354}"/>
          </ac:spMkLst>
        </pc:spChg>
        <pc:graphicFrameChg chg="add mod ord modGraphic">
          <ac:chgData name="Anthony Tan" userId="16df42e4547aa86e" providerId="Windows Live" clId="Web-{C26B9DA8-8C1A-4D75-B555-317BF8BB1BBA}" dt="2020-09-16T13:00:49.031" v="23"/>
          <ac:graphicFrameMkLst>
            <pc:docMk/>
            <pc:sldMk cId="1909998722" sldId="273"/>
            <ac:graphicFrameMk id="7" creationId="{E233FCFD-E87E-473D-AE86-3F03ED6C0972}"/>
          </ac:graphicFrameMkLst>
        </pc:graphicFrameChg>
      </pc:sldChg>
    </pc:docChg>
  </pc:docChgLst>
  <pc:docChgLst>
    <pc:chgData name="Anthony Tan" userId="16df42e4547aa86e" providerId="Windows Live" clId="Web-{5C3E74DA-898A-4296-DF58-8D182ABCE6F7}"/>
    <pc:docChg chg="modSld sldOrd">
      <pc:chgData name="Anthony Tan" userId="16df42e4547aa86e" providerId="Windows Live" clId="Web-{5C3E74DA-898A-4296-DF58-8D182ABCE6F7}" dt="2020-09-14T03:51:04.914" v="262" actId="1076"/>
      <pc:docMkLst>
        <pc:docMk/>
      </pc:docMkLst>
      <pc:sldChg chg="addSp delSp modSp mod setBg setClrOvrMap">
        <pc:chgData name="Anthony Tan" userId="16df42e4547aa86e" providerId="Windows Live" clId="Web-{5C3E74DA-898A-4296-DF58-8D182ABCE6F7}" dt="2020-09-14T03:43:19.962" v="171"/>
        <pc:sldMkLst>
          <pc:docMk/>
          <pc:sldMk cId="109857222" sldId="256"/>
        </pc:sldMkLst>
        <pc:spChg chg="mod ord">
          <ac:chgData name="Anthony Tan" userId="16df42e4547aa86e" providerId="Windows Live" clId="Web-{5C3E74DA-898A-4296-DF58-8D182ABCE6F7}" dt="2020-09-14T03:43:19.962" v="17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thony Tan" userId="16df42e4547aa86e" providerId="Windows Live" clId="Web-{5C3E74DA-898A-4296-DF58-8D182ABCE6F7}" dt="2020-09-14T03:43:19.962" v="17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nthony Tan" userId="16df42e4547aa86e" providerId="Windows Live" clId="Web-{5C3E74DA-898A-4296-DF58-8D182ABCE6F7}" dt="2020-09-14T03:38:43.993" v="144"/>
          <ac:spMkLst>
            <pc:docMk/>
            <pc:sldMk cId="109857222" sldId="256"/>
            <ac:spMk id="16" creationId="{71B2258F-86CA-4D4D-8270-BC05FCDEBFB3}"/>
          </ac:spMkLst>
        </pc:spChg>
        <pc:spChg chg="add del">
          <ac:chgData name="Anthony Tan" userId="16df42e4547aa86e" providerId="Windows Live" clId="Web-{5C3E74DA-898A-4296-DF58-8D182ABCE6F7}" dt="2020-09-14T03:38:57.806" v="146"/>
          <ac:spMkLst>
            <pc:docMk/>
            <pc:sldMk cId="109857222" sldId="256"/>
            <ac:spMk id="17" creationId="{87CC2527-562A-4F69-B487-4371E5B243E7}"/>
          </ac:spMkLst>
        </pc:spChg>
        <pc:spChg chg="add del">
          <ac:chgData name="Anthony Tan" userId="16df42e4547aa86e" providerId="Windows Live" clId="Web-{5C3E74DA-898A-4296-DF58-8D182ABCE6F7}" dt="2020-09-14T03:39:01.243" v="148"/>
          <ac:spMkLst>
            <pc:docMk/>
            <pc:sldMk cId="109857222" sldId="256"/>
            <ac:spMk id="19" creationId="{6B3BAD04-E614-4C16-8360-019FCF0045AC}"/>
          </ac:spMkLst>
        </pc:spChg>
        <pc:spChg chg="add del">
          <ac:chgData name="Anthony Tan" userId="16df42e4547aa86e" providerId="Windows Live" clId="Web-{5C3E74DA-898A-4296-DF58-8D182ABCE6F7}" dt="2020-09-14T03:39:06.118" v="150"/>
          <ac:spMkLst>
            <pc:docMk/>
            <pc:sldMk cId="109857222" sldId="256"/>
            <ac:spMk id="20" creationId="{5A59F003-E00A-43F9-91DC-CC54E3B87466}"/>
          </ac:spMkLst>
        </pc:spChg>
        <pc:spChg chg="add del">
          <ac:chgData name="Anthony Tan" userId="16df42e4547aa86e" providerId="Windows Live" clId="Web-{5C3E74DA-898A-4296-DF58-8D182ABCE6F7}" dt="2020-09-14T03:39:06.118" v="150"/>
          <ac:spMkLst>
            <pc:docMk/>
            <pc:sldMk cId="109857222" sldId="256"/>
            <ac:spMk id="21" creationId="{D74A4382-E3AD-430A-9A1F-DFA3E0E77A7D}"/>
          </ac:spMkLst>
        </pc:spChg>
        <pc:spChg chg="add del">
          <ac:chgData name="Anthony Tan" userId="16df42e4547aa86e" providerId="Windows Live" clId="Web-{5C3E74DA-898A-4296-DF58-8D182ABCE6F7}" dt="2020-09-14T03:39:06.118" v="150"/>
          <ac:spMkLst>
            <pc:docMk/>
            <pc:sldMk cId="109857222" sldId="256"/>
            <ac:spMk id="22" creationId="{79F40191-0F44-4FD1-82CC-ACB507C14BE6}"/>
          </ac:spMkLst>
        </pc:spChg>
        <pc:spChg chg="add del">
          <ac:chgData name="Anthony Tan" userId="16df42e4547aa86e" providerId="Windows Live" clId="Web-{5C3E74DA-898A-4296-DF58-8D182ABCE6F7}" dt="2020-09-14T03:39:39.071" v="152"/>
          <ac:spMkLst>
            <pc:docMk/>
            <pc:sldMk cId="109857222" sldId="256"/>
            <ac:spMk id="23" creationId="{6B3BAD04-E614-4C16-8360-019FCF0045AC}"/>
          </ac:spMkLst>
        </pc:spChg>
        <pc:spChg chg="add del">
          <ac:chgData name="Anthony Tan" userId="16df42e4547aa86e" providerId="Windows Live" clId="Web-{5C3E74DA-898A-4296-DF58-8D182ABCE6F7}" dt="2020-09-14T03:40:06.587" v="154"/>
          <ac:spMkLst>
            <pc:docMk/>
            <pc:sldMk cId="109857222" sldId="256"/>
            <ac:spMk id="24" creationId="{2FB82883-1DC0-4BE1-A607-009095F3355A}"/>
          </ac:spMkLst>
        </pc:spChg>
        <pc:spChg chg="add del">
          <ac:chgData name="Anthony Tan" userId="16df42e4547aa86e" providerId="Windows Live" clId="Web-{5C3E74DA-898A-4296-DF58-8D182ABCE6F7}" dt="2020-09-14T03:40:06.587" v="154"/>
          <ac:spMkLst>
            <pc:docMk/>
            <pc:sldMk cId="109857222" sldId="256"/>
            <ac:spMk id="25" creationId="{A3473CF9-37EB-43E7-89EF-D2D1C53D1DAC}"/>
          </ac:spMkLst>
        </pc:spChg>
        <pc:spChg chg="add del">
          <ac:chgData name="Anthony Tan" userId="16df42e4547aa86e" providerId="Windows Live" clId="Web-{5C3E74DA-898A-4296-DF58-8D182ABCE6F7}" dt="2020-09-14T03:40:06.587" v="154"/>
          <ac:spMkLst>
            <pc:docMk/>
            <pc:sldMk cId="109857222" sldId="256"/>
            <ac:spMk id="26" creationId="{586B4EF9-43BA-4655-A6FF-1D8E21574C95}"/>
          </ac:spMkLst>
        </pc:spChg>
        <pc:spChg chg="add del">
          <ac:chgData name="Anthony Tan" userId="16df42e4547aa86e" providerId="Windows Live" clId="Web-{5C3E74DA-898A-4296-DF58-8D182ABCE6F7}" dt="2020-09-14T03:43:19.962" v="171"/>
          <ac:spMkLst>
            <pc:docMk/>
            <pc:sldMk cId="109857222" sldId="256"/>
            <ac:spMk id="27" creationId="{6B3BAD04-E614-4C16-8360-019FCF0045AC}"/>
          </ac:spMkLst>
        </pc:spChg>
        <pc:spChg chg="add">
          <ac:chgData name="Anthony Tan" userId="16df42e4547aa86e" providerId="Windows Live" clId="Web-{5C3E74DA-898A-4296-DF58-8D182ABCE6F7}" dt="2020-09-14T03:43:19.962" v="171"/>
          <ac:spMkLst>
            <pc:docMk/>
            <pc:sldMk cId="109857222" sldId="256"/>
            <ac:spMk id="32" creationId="{87CC2527-562A-4F69-B487-4371E5B243E7}"/>
          </ac:spMkLst>
        </pc:spChg>
        <pc:picChg chg="add mod ord">
          <ac:chgData name="Anthony Tan" userId="16df42e4547aa86e" providerId="Windows Live" clId="Web-{5C3E74DA-898A-4296-DF58-8D182ABCE6F7}" dt="2020-09-14T03:43:19.962" v="171"/>
          <ac:picMkLst>
            <pc:docMk/>
            <pc:sldMk cId="109857222" sldId="256"/>
            <ac:picMk id="4" creationId="{723D10BF-9257-4181-8B44-F1BCD0BC197B}"/>
          </ac:picMkLst>
        </pc:picChg>
        <pc:cxnChg chg="add del">
          <ac:chgData name="Anthony Tan" userId="16df42e4547aa86e" providerId="Windows Live" clId="Web-{5C3E74DA-898A-4296-DF58-8D182ABCE6F7}" dt="2020-09-14T03:38:57.806" v="146"/>
          <ac:cxnSpMkLst>
            <pc:docMk/>
            <pc:sldMk cId="109857222" sldId="256"/>
            <ac:cxnSpMk id="18" creationId="{BCDAEC91-5BCE-4B55-9CC0-43EF94CB734B}"/>
          </ac:cxnSpMkLst>
        </pc:cxnChg>
        <pc:cxnChg chg="add">
          <ac:chgData name="Anthony Tan" userId="16df42e4547aa86e" providerId="Windows Live" clId="Web-{5C3E74DA-898A-4296-DF58-8D182ABCE6F7}" dt="2020-09-14T03:43:19.962" v="171"/>
          <ac:cxnSpMkLst>
            <pc:docMk/>
            <pc:sldMk cId="109857222" sldId="256"/>
            <ac:cxnSpMk id="34" creationId="{BCDAEC91-5BCE-4B55-9CC0-43EF94CB734B}"/>
          </ac:cxnSpMkLst>
        </pc:cxnChg>
      </pc:sldChg>
      <pc:sldChg chg="addSp modSp">
        <pc:chgData name="Anthony Tan" userId="16df42e4547aa86e" providerId="Windows Live" clId="Web-{5C3E74DA-898A-4296-DF58-8D182ABCE6F7}" dt="2020-09-14T03:51:04.914" v="262" actId="1076"/>
        <pc:sldMkLst>
          <pc:docMk/>
          <pc:sldMk cId="247525877" sldId="257"/>
        </pc:sldMkLst>
        <pc:spChg chg="mod">
          <ac:chgData name="Anthony Tan" userId="16df42e4547aa86e" providerId="Windows Live" clId="Web-{5C3E74DA-898A-4296-DF58-8D182ABCE6F7}" dt="2020-09-14T03:48:35.774" v="254" actId="20577"/>
          <ac:spMkLst>
            <pc:docMk/>
            <pc:sldMk cId="247525877" sldId="257"/>
            <ac:spMk id="3" creationId="{35B16A2C-5F0B-4A64-A148-41E6623064D9}"/>
          </ac:spMkLst>
        </pc:spChg>
        <pc:picChg chg="mod">
          <ac:chgData name="Anthony Tan" userId="16df42e4547aa86e" providerId="Windows Live" clId="Web-{5C3E74DA-898A-4296-DF58-8D182ABCE6F7}" dt="2020-09-14T03:51:04.914" v="262" actId="1076"/>
          <ac:picMkLst>
            <pc:docMk/>
            <pc:sldMk cId="247525877" sldId="257"/>
            <ac:picMk id="4" creationId="{54BC06CF-7F8C-445F-A7F8-1F1E0D26BF77}"/>
          </ac:picMkLst>
        </pc:picChg>
        <pc:picChg chg="add mod">
          <ac:chgData name="Anthony Tan" userId="16df42e4547aa86e" providerId="Windows Live" clId="Web-{5C3E74DA-898A-4296-DF58-8D182ABCE6F7}" dt="2020-09-14T03:50:57.681" v="260" actId="1076"/>
          <ac:picMkLst>
            <pc:docMk/>
            <pc:sldMk cId="247525877" sldId="257"/>
            <ac:picMk id="5" creationId="{CE080196-0896-4B6F-9780-9F3EE2C81D58}"/>
          </ac:picMkLst>
        </pc:picChg>
      </pc:sldChg>
      <pc:sldChg chg="modSp">
        <pc:chgData name="Anthony Tan" userId="16df42e4547aa86e" providerId="Windows Live" clId="Web-{5C3E74DA-898A-4296-DF58-8D182ABCE6F7}" dt="2020-09-14T03:47:53.852" v="246" actId="20577"/>
        <pc:sldMkLst>
          <pc:docMk/>
          <pc:sldMk cId="4247059162" sldId="260"/>
        </pc:sldMkLst>
        <pc:spChg chg="mod">
          <ac:chgData name="Anthony Tan" userId="16df42e4547aa86e" providerId="Windows Live" clId="Web-{5C3E74DA-898A-4296-DF58-8D182ABCE6F7}" dt="2020-09-14T03:47:53.852" v="246" actId="20577"/>
          <ac:spMkLst>
            <pc:docMk/>
            <pc:sldMk cId="4247059162" sldId="260"/>
            <ac:spMk id="7" creationId="{8BE8B57D-2A98-443B-9B1A-1B138C219A76}"/>
          </ac:spMkLst>
        </pc:spChg>
      </pc:sldChg>
      <pc:sldChg chg="addSp delSp modSp">
        <pc:chgData name="Anthony Tan" userId="16df42e4547aa86e" providerId="Windows Live" clId="Web-{5C3E74DA-898A-4296-DF58-8D182ABCE6F7}" dt="2020-09-14T03:14:52.370" v="95" actId="20577"/>
        <pc:sldMkLst>
          <pc:docMk/>
          <pc:sldMk cId="435406327" sldId="263"/>
        </pc:sldMkLst>
        <pc:spChg chg="mod">
          <ac:chgData name="Anthony Tan" userId="16df42e4547aa86e" providerId="Windows Live" clId="Web-{5C3E74DA-898A-4296-DF58-8D182ABCE6F7}" dt="2020-09-14T03:14:52.370" v="95" actId="20577"/>
          <ac:spMkLst>
            <pc:docMk/>
            <pc:sldMk cId="435406327" sldId="263"/>
            <ac:spMk id="2" creationId="{836B56BE-E82D-40FD-9CB2-87C357CABBA1}"/>
          </ac:spMkLst>
        </pc:spChg>
        <pc:spChg chg="mod">
          <ac:chgData name="Anthony Tan" userId="16df42e4547aa86e" providerId="Windows Live" clId="Web-{5C3E74DA-898A-4296-DF58-8D182ABCE6F7}" dt="2020-09-14T00:55:41.653" v="92" actId="20577"/>
          <ac:spMkLst>
            <pc:docMk/>
            <pc:sldMk cId="435406327" sldId="263"/>
            <ac:spMk id="3" creationId="{40B0B5CB-1098-4664-94A7-168CBACD6151}"/>
          </ac:spMkLst>
        </pc:spChg>
        <pc:spChg chg="add mod">
          <ac:chgData name="Anthony Tan" userId="16df42e4547aa86e" providerId="Windows Live" clId="Web-{5C3E74DA-898A-4296-DF58-8D182ABCE6F7}" dt="2020-09-14T01:06:11.338" v="94"/>
          <ac:spMkLst>
            <pc:docMk/>
            <pc:sldMk cId="435406327" sldId="263"/>
            <ac:spMk id="5" creationId="{E768E37C-D931-4F9A-B961-505670E07CFB}"/>
          </ac:spMkLst>
        </pc:spChg>
        <pc:picChg chg="del">
          <ac:chgData name="Anthony Tan" userId="16df42e4547aa86e" providerId="Windows Live" clId="Web-{5C3E74DA-898A-4296-DF58-8D182ABCE6F7}" dt="2020-09-14T01:06:11.338" v="94"/>
          <ac:picMkLst>
            <pc:docMk/>
            <pc:sldMk cId="435406327" sldId="263"/>
            <ac:picMk id="12" creationId="{F5C9421A-CCB2-4934-80E8-6297BCE4A5B4}"/>
          </ac:picMkLst>
        </pc:picChg>
      </pc:sldChg>
      <pc:sldChg chg="addSp delSp modSp">
        <pc:chgData name="Anthony Tan" userId="16df42e4547aa86e" providerId="Windows Live" clId="Web-{5C3E74DA-898A-4296-DF58-8D182ABCE6F7}" dt="2020-09-13T23:15:06.482" v="0"/>
        <pc:sldMkLst>
          <pc:docMk/>
          <pc:sldMk cId="1613225329" sldId="264"/>
        </pc:sldMkLst>
        <pc:spChg chg="del">
          <ac:chgData name="Anthony Tan" userId="16df42e4547aa86e" providerId="Windows Live" clId="Web-{5C3E74DA-898A-4296-DF58-8D182ABCE6F7}" dt="2020-09-13T23:15:06.482" v="0"/>
          <ac:spMkLst>
            <pc:docMk/>
            <pc:sldMk cId="1613225329" sldId="264"/>
            <ac:spMk id="4" creationId="{3B171E14-B0C7-4E45-A1C1-A7A936E4E86C}"/>
          </ac:spMkLst>
        </pc:spChg>
        <pc:picChg chg="add mod ord">
          <ac:chgData name="Anthony Tan" userId="16df42e4547aa86e" providerId="Windows Live" clId="Web-{5C3E74DA-898A-4296-DF58-8D182ABCE6F7}" dt="2020-09-13T23:15:06.482" v="0"/>
          <ac:picMkLst>
            <pc:docMk/>
            <pc:sldMk cId="1613225329" sldId="264"/>
            <ac:picMk id="5" creationId="{B89396D7-C7D5-4362-A536-D7193BE5BA87}"/>
          </ac:picMkLst>
        </pc:picChg>
      </pc:sldChg>
      <pc:sldChg chg="addSp delSp modSp mod setBg">
        <pc:chgData name="Anthony Tan" userId="16df42e4547aa86e" providerId="Windows Live" clId="Web-{5C3E74DA-898A-4296-DF58-8D182ABCE6F7}" dt="2020-09-14T03:44:37.540" v="179"/>
        <pc:sldMkLst>
          <pc:docMk/>
          <pc:sldMk cId="1739266763" sldId="266"/>
        </pc:sldMkLst>
        <pc:spChg chg="mod">
          <ac:chgData name="Anthony Tan" userId="16df42e4547aa86e" providerId="Windows Live" clId="Web-{5C3E74DA-898A-4296-DF58-8D182ABCE6F7}" dt="2020-09-14T03:44:37.540" v="179"/>
          <ac:spMkLst>
            <pc:docMk/>
            <pc:sldMk cId="1739266763" sldId="266"/>
            <ac:spMk id="2" creationId="{B99D0FA9-07E1-4197-BA3C-B3398A502B4A}"/>
          </ac:spMkLst>
        </pc:spChg>
        <pc:spChg chg="mod">
          <ac:chgData name="Anthony Tan" userId="16df42e4547aa86e" providerId="Windows Live" clId="Web-{5C3E74DA-898A-4296-DF58-8D182ABCE6F7}" dt="2020-09-14T03:44:37.540" v="179"/>
          <ac:spMkLst>
            <pc:docMk/>
            <pc:sldMk cId="1739266763" sldId="266"/>
            <ac:spMk id="3" creationId="{DC7FD765-7001-4B18-8931-AE884F9EFE0C}"/>
          </ac:spMkLst>
        </pc:spChg>
        <pc:spChg chg="add del">
          <ac:chgData name="Anthony Tan" userId="16df42e4547aa86e" providerId="Windows Live" clId="Web-{5C3E74DA-898A-4296-DF58-8D182ABCE6F7}" dt="2020-09-14T03:42:38.383" v="169"/>
          <ac:spMkLst>
            <pc:docMk/>
            <pc:sldMk cId="1739266763" sldId="266"/>
            <ac:spMk id="9" creationId="{3CD9DF72-87A3-404E-A828-84CBF11A8303}"/>
          </ac:spMkLst>
        </pc:spChg>
        <pc:spChg chg="add del">
          <ac:chgData name="Anthony Tan" userId="16df42e4547aa86e" providerId="Windows Live" clId="Web-{5C3E74DA-898A-4296-DF58-8D182ABCE6F7}" dt="2020-09-14T03:44:37.540" v="179"/>
          <ac:spMkLst>
            <pc:docMk/>
            <pc:sldMk cId="1739266763" sldId="266"/>
            <ac:spMk id="16" creationId="{3CD9DF72-87A3-404E-A828-84CBF11A8303}"/>
          </ac:spMkLst>
        </pc:spChg>
        <pc:spChg chg="add del">
          <ac:chgData name="Anthony Tan" userId="16df42e4547aa86e" providerId="Windows Live" clId="Web-{5C3E74DA-898A-4296-DF58-8D182ABCE6F7}" dt="2020-09-14T03:44:31.977" v="176"/>
          <ac:spMkLst>
            <pc:docMk/>
            <pc:sldMk cId="1739266763" sldId="266"/>
            <ac:spMk id="20" creationId="{F94AA2BD-2E3F-4B1D-8127-5744B8115311}"/>
          </ac:spMkLst>
        </pc:spChg>
        <pc:spChg chg="add del">
          <ac:chgData name="Anthony Tan" userId="16df42e4547aa86e" providerId="Windows Live" clId="Web-{5C3E74DA-898A-4296-DF58-8D182ABCE6F7}" dt="2020-09-14T03:44:31.977" v="176"/>
          <ac:spMkLst>
            <pc:docMk/>
            <pc:sldMk cId="1739266763" sldId="266"/>
            <ac:spMk id="21" creationId="{4BD02261-2DC8-4AA8-9E16-7751AE892445}"/>
          </ac:spMkLst>
        </pc:spChg>
        <pc:spChg chg="add del">
          <ac:chgData name="Anthony Tan" userId="16df42e4547aa86e" providerId="Windows Live" clId="Web-{5C3E74DA-898A-4296-DF58-8D182ABCE6F7}" dt="2020-09-14T03:44:37.524" v="178"/>
          <ac:spMkLst>
            <pc:docMk/>
            <pc:sldMk cId="1739266763" sldId="266"/>
            <ac:spMk id="22" creationId="{3CD9DF72-87A3-404E-A828-84CBF11A8303}"/>
          </ac:spMkLst>
        </pc:spChg>
        <pc:spChg chg="add del">
          <ac:chgData name="Anthony Tan" userId="16df42e4547aa86e" providerId="Windows Live" clId="Web-{5C3E74DA-898A-4296-DF58-8D182ABCE6F7}" dt="2020-09-14T03:44:02.618" v="174"/>
          <ac:spMkLst>
            <pc:docMk/>
            <pc:sldMk cId="1739266763" sldId="266"/>
            <ac:spMk id="23" creationId="{3CD9DF72-87A3-404E-A828-84CBF11A8303}"/>
          </ac:spMkLst>
        </pc:spChg>
        <pc:spChg chg="add">
          <ac:chgData name="Anthony Tan" userId="16df42e4547aa86e" providerId="Windows Live" clId="Web-{5C3E74DA-898A-4296-DF58-8D182ABCE6F7}" dt="2020-09-14T03:44:37.540" v="179"/>
          <ac:spMkLst>
            <pc:docMk/>
            <pc:sldMk cId="1739266763" sldId="266"/>
            <ac:spMk id="26" creationId="{6B5E2835-4E47-45B3-9CFE-732FF7B05472}"/>
          </ac:spMkLst>
        </pc:spChg>
        <pc:spChg chg="add del">
          <ac:chgData name="Anthony Tan" userId="16df42e4547aa86e" providerId="Windows Live" clId="Web-{5C3E74DA-898A-4296-DF58-8D182ABCE6F7}" dt="2020-09-14T03:44:31.977" v="176"/>
          <ac:spMkLst>
            <pc:docMk/>
            <pc:sldMk cId="1739266763" sldId="266"/>
            <ac:spMk id="27" creationId="{3D752CF2-2291-40B5-B462-C17B174C10BC}"/>
          </ac:spMkLst>
        </pc:spChg>
        <pc:spChg chg="add">
          <ac:chgData name="Anthony Tan" userId="16df42e4547aa86e" providerId="Windows Live" clId="Web-{5C3E74DA-898A-4296-DF58-8D182ABCE6F7}" dt="2020-09-14T03:44:37.540" v="179"/>
          <ac:spMkLst>
            <pc:docMk/>
            <pc:sldMk cId="1739266763" sldId="266"/>
            <ac:spMk id="28" creationId="{5B45AD5D-AA52-4F7B-9362-576A39AD9E09}"/>
          </ac:spMkLst>
        </pc:spChg>
        <pc:spChg chg="add">
          <ac:chgData name="Anthony Tan" userId="16df42e4547aa86e" providerId="Windows Live" clId="Web-{5C3E74DA-898A-4296-DF58-8D182ABCE6F7}" dt="2020-09-14T03:44:37.540" v="179"/>
          <ac:spMkLst>
            <pc:docMk/>
            <pc:sldMk cId="1739266763" sldId="266"/>
            <ac:spMk id="29" creationId="{55D4142C-5077-457F-A6AD-3FECFDB39685}"/>
          </ac:spMkLst>
        </pc:spChg>
        <pc:spChg chg="add">
          <ac:chgData name="Anthony Tan" userId="16df42e4547aa86e" providerId="Windows Live" clId="Web-{5C3E74DA-898A-4296-DF58-8D182ABCE6F7}" dt="2020-09-14T03:44:37.540" v="179"/>
          <ac:spMkLst>
            <pc:docMk/>
            <pc:sldMk cId="1739266763" sldId="266"/>
            <ac:spMk id="30" creationId="{AEDD7960-4866-4399-BEF6-DD1431AB4E34}"/>
          </ac:spMkLst>
        </pc:spChg>
        <pc:spChg chg="add">
          <ac:chgData name="Anthony Tan" userId="16df42e4547aa86e" providerId="Windows Live" clId="Web-{5C3E74DA-898A-4296-DF58-8D182ABCE6F7}" dt="2020-09-14T03:44:37.540" v="179"/>
          <ac:spMkLst>
            <pc:docMk/>
            <pc:sldMk cId="1739266763" sldId="266"/>
            <ac:spMk id="31" creationId="{7A5F0580-5EE9-419F-96EE-B6529EF6E7D0}"/>
          </ac:spMkLst>
        </pc:spChg>
        <pc:picChg chg="add mod ord">
          <ac:chgData name="Anthony Tan" userId="16df42e4547aa86e" providerId="Windows Live" clId="Web-{5C3E74DA-898A-4296-DF58-8D182ABCE6F7}" dt="2020-09-14T03:44:37.540" v="179"/>
          <ac:picMkLst>
            <pc:docMk/>
            <pc:sldMk cId="1739266763" sldId="266"/>
            <ac:picMk id="4" creationId="{BBF388A7-D835-4AF6-BB65-ECCF6B8DF87F}"/>
          </ac:picMkLst>
        </pc:picChg>
        <pc:cxnChg chg="add del">
          <ac:chgData name="Anthony Tan" userId="16df42e4547aa86e" providerId="Windows Live" clId="Web-{5C3E74DA-898A-4296-DF58-8D182ABCE6F7}" dt="2020-09-14T03:42:38.383" v="169"/>
          <ac:cxnSpMkLst>
            <pc:docMk/>
            <pc:sldMk cId="1739266763" sldId="266"/>
            <ac:cxnSpMk id="11" creationId="{20E3A342-4D61-4E3F-AF90-1AB42AEB96CC}"/>
          </ac:cxnSpMkLst>
        </pc:cxnChg>
        <pc:cxnChg chg="add del">
          <ac:chgData name="Anthony Tan" userId="16df42e4547aa86e" providerId="Windows Live" clId="Web-{5C3E74DA-898A-4296-DF58-8D182ABCE6F7}" dt="2020-09-14T03:44:37.540" v="179"/>
          <ac:cxnSpMkLst>
            <pc:docMk/>
            <pc:sldMk cId="1739266763" sldId="266"/>
            <ac:cxnSpMk id="18" creationId="{20E3A342-4D61-4E3F-AF90-1AB42AEB96CC}"/>
          </ac:cxnSpMkLst>
        </pc:cxnChg>
        <pc:cxnChg chg="add del">
          <ac:chgData name="Anthony Tan" userId="16df42e4547aa86e" providerId="Windows Live" clId="Web-{5C3E74DA-898A-4296-DF58-8D182ABCE6F7}" dt="2020-09-14T03:44:37.524" v="178"/>
          <ac:cxnSpMkLst>
            <pc:docMk/>
            <pc:sldMk cId="1739266763" sldId="266"/>
            <ac:cxnSpMk id="24" creationId="{20E3A342-4D61-4E3F-AF90-1AB42AEB96CC}"/>
          </ac:cxnSpMkLst>
        </pc:cxnChg>
        <pc:cxnChg chg="add del">
          <ac:chgData name="Anthony Tan" userId="16df42e4547aa86e" providerId="Windows Live" clId="Web-{5C3E74DA-898A-4296-DF58-8D182ABCE6F7}" dt="2020-09-14T03:44:02.618" v="174"/>
          <ac:cxnSpMkLst>
            <pc:docMk/>
            <pc:sldMk cId="1739266763" sldId="266"/>
            <ac:cxnSpMk id="25" creationId="{20E3A342-4D61-4E3F-AF90-1AB42AEB96CC}"/>
          </ac:cxnSpMkLst>
        </pc:cxnChg>
      </pc:sldChg>
      <pc:sldChg chg="modSp">
        <pc:chgData name="Anthony Tan" userId="16df42e4547aa86e" providerId="Windows Live" clId="Web-{5C3E74DA-898A-4296-DF58-8D182ABCE6F7}" dt="2020-09-14T03:47:48.102" v="245" actId="1076"/>
        <pc:sldMkLst>
          <pc:docMk/>
          <pc:sldMk cId="1589478457" sldId="267"/>
        </pc:sldMkLst>
        <pc:spChg chg="mod">
          <ac:chgData name="Anthony Tan" userId="16df42e4547aa86e" providerId="Windows Live" clId="Web-{5C3E74DA-898A-4296-DF58-8D182ABCE6F7}" dt="2020-09-14T03:47:48.008" v="243" actId="20577"/>
          <ac:spMkLst>
            <pc:docMk/>
            <pc:sldMk cId="1589478457" sldId="267"/>
            <ac:spMk id="5" creationId="{D8BCA37E-57EE-4473-8486-6EF11CB3354B}"/>
          </ac:spMkLst>
        </pc:spChg>
        <pc:picChg chg="mod">
          <ac:chgData name="Anthony Tan" userId="16df42e4547aa86e" providerId="Windows Live" clId="Web-{5C3E74DA-898A-4296-DF58-8D182ABCE6F7}" dt="2020-09-14T03:47:48.102" v="245" actId="1076"/>
          <ac:picMkLst>
            <pc:docMk/>
            <pc:sldMk cId="1589478457" sldId="267"/>
            <ac:picMk id="6" creationId="{71866A53-4C02-4E6C-84C2-D3E367EB679A}"/>
          </ac:picMkLst>
        </pc:picChg>
      </pc:sldChg>
      <pc:sldChg chg="addSp delSp modSp ord addAnim modAnim modCm">
        <pc:chgData name="Anthony Tan" userId="16df42e4547aa86e" providerId="Windows Live" clId="Web-{5C3E74DA-898A-4296-DF58-8D182ABCE6F7}" dt="2020-09-14T03:33:05.056" v="135"/>
        <pc:sldMkLst>
          <pc:docMk/>
          <pc:sldMk cId="669704054" sldId="270"/>
        </pc:sldMkLst>
        <pc:spChg chg="mod">
          <ac:chgData name="Anthony Tan" userId="16df42e4547aa86e" providerId="Windows Live" clId="Web-{5C3E74DA-898A-4296-DF58-8D182ABCE6F7}" dt="2020-09-14T03:22:35.744" v="107" actId="20577"/>
          <ac:spMkLst>
            <pc:docMk/>
            <pc:sldMk cId="669704054" sldId="270"/>
            <ac:spMk id="2" creationId="{7B56E345-E6B1-40D4-8C8F-06ADB2D5F1EC}"/>
          </ac:spMkLst>
        </pc:spChg>
        <pc:picChg chg="add mod">
          <ac:chgData name="Anthony Tan" userId="16df42e4547aa86e" providerId="Windows Live" clId="Web-{5C3E74DA-898A-4296-DF58-8D182ABCE6F7}" dt="2020-09-14T03:31:56.212" v="124" actId="1076"/>
          <ac:picMkLst>
            <pc:docMk/>
            <pc:sldMk cId="669704054" sldId="270"/>
            <ac:picMk id="3" creationId="{368D7D5A-3652-4CBC-8957-E89E474B487A}"/>
          </ac:picMkLst>
        </pc:picChg>
        <pc:picChg chg="add mod">
          <ac:chgData name="Anthony Tan" userId="16df42e4547aa86e" providerId="Windows Live" clId="Web-{5C3E74DA-898A-4296-DF58-8D182ABCE6F7}" dt="2020-09-14T03:31:40.291" v="120" actId="1076"/>
          <ac:picMkLst>
            <pc:docMk/>
            <pc:sldMk cId="669704054" sldId="270"/>
            <ac:picMk id="4" creationId="{E98B0095-AA1A-45CB-9CED-DE36BF1B4935}"/>
          </ac:picMkLst>
        </pc:picChg>
        <pc:picChg chg="add mod">
          <ac:chgData name="Anthony Tan" userId="16df42e4547aa86e" providerId="Windows Live" clId="Web-{5C3E74DA-898A-4296-DF58-8D182ABCE6F7}" dt="2020-09-14T03:32:25.540" v="128" actId="1076"/>
          <ac:picMkLst>
            <pc:docMk/>
            <pc:sldMk cId="669704054" sldId="270"/>
            <ac:picMk id="5" creationId="{3B8ADE39-54E7-44A3-89F5-72DBAF259AA4}"/>
          </ac:picMkLst>
        </pc:picChg>
        <pc:picChg chg="del">
          <ac:chgData name="Anthony Tan" userId="16df42e4547aa86e" providerId="Windows Live" clId="Web-{5C3E74DA-898A-4296-DF58-8D182ABCE6F7}" dt="2020-09-14T03:31:08.072" v="112"/>
          <ac:picMkLst>
            <pc:docMk/>
            <pc:sldMk cId="669704054" sldId="270"/>
            <ac:picMk id="11" creationId="{2FB0D730-0564-48E6-9DE2-386FB56E1D7A}"/>
          </ac:picMkLst>
        </pc:picChg>
      </pc:sldChg>
      <pc:sldChg chg="modCm">
        <pc:chgData name="Anthony Tan" userId="16df42e4547aa86e" providerId="Windows Live" clId="Web-{5C3E74DA-898A-4296-DF58-8D182ABCE6F7}" dt="2020-09-14T00:55:26.590" v="82"/>
        <pc:sldMkLst>
          <pc:docMk/>
          <pc:sldMk cId="57833528" sldId="271"/>
        </pc:sldMkLst>
      </pc:sldChg>
    </pc:docChg>
  </pc:docChgLst>
  <pc:docChgLst>
    <pc:chgData name="Anthony Tan" userId="16df42e4547aa86e" providerId="Windows Live" clId="Web-{0CC90395-CA06-4F3C-A178-B822B686546D}"/>
    <pc:docChg chg="addSld modSld">
      <pc:chgData name="Anthony Tan" userId="16df42e4547aa86e" providerId="Windows Live" clId="Web-{0CC90395-CA06-4F3C-A178-B822B686546D}" dt="2020-09-05T05:54:04.584" v="6" actId="20577"/>
      <pc:docMkLst>
        <pc:docMk/>
      </pc:docMkLst>
      <pc:sldChg chg="modSp new">
        <pc:chgData name="Anthony Tan" userId="16df42e4547aa86e" providerId="Windows Live" clId="Web-{0CC90395-CA06-4F3C-A178-B822B686546D}" dt="2020-09-05T05:54:04.584" v="5" actId="20577"/>
        <pc:sldMkLst>
          <pc:docMk/>
          <pc:sldMk cId="4247059162" sldId="260"/>
        </pc:sldMkLst>
        <pc:spChg chg="mod">
          <ac:chgData name="Anthony Tan" userId="16df42e4547aa86e" providerId="Windows Live" clId="Web-{0CC90395-CA06-4F3C-A178-B822B686546D}" dt="2020-09-05T05:54:04.584" v="5" actId="20577"/>
          <ac:spMkLst>
            <pc:docMk/>
            <pc:sldMk cId="4247059162" sldId="260"/>
            <ac:spMk id="2" creationId="{E89E11BE-18BE-4204-9C7F-4FF589A15C1E}"/>
          </ac:spMkLst>
        </pc:spChg>
      </pc:sldChg>
    </pc:docChg>
  </pc:docChgLst>
  <pc:docChgLst>
    <pc:chgData name="Anthony Tan" userId="16df42e4547aa86e" providerId="Windows Live" clId="Web-{F8A67D3D-EEDC-4BC5-B803-945DACC8E87A}"/>
    <pc:docChg chg="modSld">
      <pc:chgData name="Anthony Tan" userId="16df42e4547aa86e" providerId="Windows Live" clId="Web-{F8A67D3D-EEDC-4BC5-B803-945DACC8E87A}" dt="2020-09-13T03:40:55.795" v="4" actId="20577"/>
      <pc:docMkLst>
        <pc:docMk/>
      </pc:docMkLst>
      <pc:sldChg chg="modSp">
        <pc:chgData name="Anthony Tan" userId="16df42e4547aa86e" providerId="Windows Live" clId="Web-{F8A67D3D-EEDC-4BC5-B803-945DACC8E87A}" dt="2020-09-13T03:40:54.498" v="2" actId="20577"/>
        <pc:sldMkLst>
          <pc:docMk/>
          <pc:sldMk cId="4238270139" sldId="268"/>
        </pc:sldMkLst>
        <pc:spChg chg="mod">
          <ac:chgData name="Anthony Tan" userId="16df42e4547aa86e" providerId="Windows Live" clId="Web-{F8A67D3D-EEDC-4BC5-B803-945DACC8E87A}" dt="2020-09-13T03:40:54.498" v="2" actId="20577"/>
          <ac:spMkLst>
            <pc:docMk/>
            <pc:sldMk cId="4238270139" sldId="268"/>
            <ac:spMk id="2" creationId="{368A4631-66DD-472F-B923-2DECDA6F3A46}"/>
          </ac:spMkLst>
        </pc:spChg>
      </pc:sldChg>
    </pc:docChg>
  </pc:docChgLst>
  <pc:docChgLst>
    <pc:chgData name="Anthony Tan" userId="16df42e4547aa86e" providerId="Windows Live" clId="Web-{879C52EB-457B-47EE-FD3A-711C46027B44}"/>
    <pc:docChg chg="addSld delSld modSld">
      <pc:chgData name="Anthony Tan" userId="16df42e4547aa86e" providerId="Windows Live" clId="Web-{879C52EB-457B-47EE-FD3A-711C46027B44}" dt="2020-09-11T14:11:03.149" v="426" actId="14100"/>
      <pc:docMkLst>
        <pc:docMk/>
      </pc:docMkLst>
      <pc:sldChg chg="addSp delSp modSp">
        <pc:chgData name="Anthony Tan" userId="16df42e4547aa86e" providerId="Windows Live" clId="Web-{879C52EB-457B-47EE-FD3A-711C46027B44}" dt="2020-09-11T04:55:16.610" v="49" actId="1076"/>
        <pc:sldMkLst>
          <pc:docMk/>
          <pc:sldMk cId="6133196" sldId="258"/>
        </pc:sldMkLst>
        <pc:spChg chg="del mod">
          <ac:chgData name="Anthony Tan" userId="16df42e4547aa86e" providerId="Windows Live" clId="Web-{879C52EB-457B-47EE-FD3A-711C46027B44}" dt="2020-09-11T04:55:04.281" v="44"/>
          <ac:spMkLst>
            <pc:docMk/>
            <pc:sldMk cId="6133196" sldId="258"/>
            <ac:spMk id="3" creationId="{E47686E4-B115-4061-A751-C3EBBDB1C28A}"/>
          </ac:spMkLst>
        </pc:spChg>
        <pc:picChg chg="add mod ord">
          <ac:chgData name="Anthony Tan" userId="16df42e4547aa86e" providerId="Windows Live" clId="Web-{879C52EB-457B-47EE-FD3A-711C46027B44}" dt="2020-09-11T04:55:16.610" v="49" actId="1076"/>
          <ac:picMkLst>
            <pc:docMk/>
            <pc:sldMk cId="6133196" sldId="258"/>
            <ac:picMk id="4" creationId="{EF3743FB-0BCD-43F8-B5BD-E7CF6B901AC3}"/>
          </ac:picMkLst>
        </pc:picChg>
      </pc:sldChg>
      <pc:sldChg chg="modSp">
        <pc:chgData name="Anthony Tan" userId="16df42e4547aa86e" providerId="Windows Live" clId="Web-{879C52EB-457B-47EE-FD3A-711C46027B44}" dt="2020-09-11T04:57:28.844" v="126" actId="20577"/>
        <pc:sldMkLst>
          <pc:docMk/>
          <pc:sldMk cId="907448899" sldId="259"/>
        </pc:sldMkLst>
        <pc:spChg chg="mod">
          <ac:chgData name="Anthony Tan" userId="16df42e4547aa86e" providerId="Windows Live" clId="Web-{879C52EB-457B-47EE-FD3A-711C46027B44}" dt="2020-09-11T04:57:28.844" v="126" actId="20577"/>
          <ac:spMkLst>
            <pc:docMk/>
            <pc:sldMk cId="907448899" sldId="259"/>
            <ac:spMk id="2" creationId="{F26D5EB3-C053-40D9-94E7-3FD848C8BF2A}"/>
          </ac:spMkLst>
        </pc:spChg>
      </pc:sldChg>
      <pc:sldChg chg="modSp">
        <pc:chgData name="Anthony Tan" userId="16df42e4547aa86e" providerId="Windows Live" clId="Web-{879C52EB-457B-47EE-FD3A-711C46027B44}" dt="2020-09-11T03:59:49.720" v="27" actId="20577"/>
        <pc:sldMkLst>
          <pc:docMk/>
          <pc:sldMk cId="4247059162" sldId="260"/>
        </pc:sldMkLst>
        <pc:spChg chg="mod">
          <ac:chgData name="Anthony Tan" userId="16df42e4547aa86e" providerId="Windows Live" clId="Web-{879C52EB-457B-47EE-FD3A-711C46027B44}" dt="2020-09-11T03:59:49.720" v="27" actId="20577"/>
          <ac:spMkLst>
            <pc:docMk/>
            <pc:sldMk cId="4247059162" sldId="260"/>
            <ac:spMk id="2" creationId="{E89E11BE-18BE-4204-9C7F-4FF589A15C1E}"/>
          </ac:spMkLst>
        </pc:spChg>
      </pc:sldChg>
      <pc:sldChg chg="modSp">
        <pc:chgData name="Anthony Tan" userId="16df42e4547aa86e" providerId="Windows Live" clId="Web-{879C52EB-457B-47EE-FD3A-711C46027B44}" dt="2020-09-11T05:30:05.360" v="216" actId="20577"/>
        <pc:sldMkLst>
          <pc:docMk/>
          <pc:sldMk cId="2160892738" sldId="261"/>
        </pc:sldMkLst>
        <pc:spChg chg="mod">
          <ac:chgData name="Anthony Tan" userId="16df42e4547aa86e" providerId="Windows Live" clId="Web-{879C52EB-457B-47EE-FD3A-711C46027B44}" dt="2020-09-11T05:30:05.360" v="216" actId="20577"/>
          <ac:spMkLst>
            <pc:docMk/>
            <pc:sldMk cId="2160892738" sldId="261"/>
            <ac:spMk id="4" creationId="{E118CC54-53D3-40FA-9DDD-CFADD37F28CF}"/>
          </ac:spMkLst>
        </pc:spChg>
      </pc:sldChg>
      <pc:sldChg chg="del">
        <pc:chgData name="Anthony Tan" userId="16df42e4547aa86e" providerId="Windows Live" clId="Web-{879C52EB-457B-47EE-FD3A-711C46027B44}" dt="2020-09-11T05:00:09.672" v="129"/>
        <pc:sldMkLst>
          <pc:docMk/>
          <pc:sldMk cId="2088253260" sldId="262"/>
        </pc:sldMkLst>
      </pc:sldChg>
      <pc:sldChg chg="addSp delSp modSp">
        <pc:chgData name="Anthony Tan" userId="16df42e4547aa86e" providerId="Windows Live" clId="Web-{879C52EB-457B-47EE-FD3A-711C46027B44}" dt="2020-09-11T05:16:57.032" v="178" actId="20577"/>
        <pc:sldMkLst>
          <pc:docMk/>
          <pc:sldMk cId="435406327" sldId="263"/>
        </pc:sldMkLst>
        <pc:spChg chg="mod">
          <ac:chgData name="Anthony Tan" userId="16df42e4547aa86e" providerId="Windows Live" clId="Web-{879C52EB-457B-47EE-FD3A-711C46027B44}" dt="2020-09-11T05:00:15.938" v="139" actId="20577"/>
          <ac:spMkLst>
            <pc:docMk/>
            <pc:sldMk cId="435406327" sldId="263"/>
            <ac:spMk id="2" creationId="{836B56BE-E82D-40FD-9CB2-87C357CABBA1}"/>
          </ac:spMkLst>
        </pc:spChg>
        <pc:spChg chg="mod">
          <ac:chgData name="Anthony Tan" userId="16df42e4547aa86e" providerId="Windows Live" clId="Web-{879C52EB-457B-47EE-FD3A-711C46027B44}" dt="2020-09-11T05:16:57.032" v="178" actId="20577"/>
          <ac:spMkLst>
            <pc:docMk/>
            <pc:sldMk cId="435406327" sldId="263"/>
            <ac:spMk id="3" creationId="{40B0B5CB-1098-4664-94A7-168CBACD6151}"/>
          </ac:spMkLst>
        </pc:spChg>
        <pc:spChg chg="add del mod">
          <ac:chgData name="Anthony Tan" userId="16df42e4547aa86e" providerId="Windows Live" clId="Web-{879C52EB-457B-47EE-FD3A-711C46027B44}" dt="2020-09-11T05:02:51.203" v="168"/>
          <ac:spMkLst>
            <pc:docMk/>
            <pc:sldMk cId="435406327" sldId="263"/>
            <ac:spMk id="4" creationId="{E8B7BE25-CBED-49E8-B003-BFE748231C9F}"/>
          </ac:spMkLst>
        </pc:spChg>
        <pc:graphicFrameChg chg="add del mod ord modGraphic">
          <ac:chgData name="Anthony Tan" userId="16df42e4547aa86e" providerId="Windows Live" clId="Web-{879C52EB-457B-47EE-FD3A-711C46027B44}" dt="2020-09-11T05:02:37.157" v="167"/>
          <ac:graphicFrameMkLst>
            <pc:docMk/>
            <pc:sldMk cId="435406327" sldId="263"/>
            <ac:graphicFrameMk id="5" creationId="{4934029A-BA68-4C9C-853C-4C5A00E66A08}"/>
          </ac:graphicFrameMkLst>
        </pc:graphicFrameChg>
        <pc:picChg chg="add mod ord">
          <ac:chgData name="Anthony Tan" userId="16df42e4547aa86e" providerId="Windows Live" clId="Web-{879C52EB-457B-47EE-FD3A-711C46027B44}" dt="2020-09-11T05:02:51.203" v="168"/>
          <ac:picMkLst>
            <pc:docMk/>
            <pc:sldMk cId="435406327" sldId="263"/>
            <ac:picMk id="12" creationId="{F5C9421A-CCB2-4934-80E8-6297BCE4A5B4}"/>
          </ac:picMkLst>
        </pc:picChg>
      </pc:sldChg>
      <pc:sldChg chg="modSp">
        <pc:chgData name="Anthony Tan" userId="16df42e4547aa86e" providerId="Windows Live" clId="Web-{879C52EB-457B-47EE-FD3A-711C46027B44}" dt="2020-09-11T09:52:02.287" v="227" actId="20577"/>
        <pc:sldMkLst>
          <pc:docMk/>
          <pc:sldMk cId="1613225329" sldId="264"/>
        </pc:sldMkLst>
        <pc:spChg chg="mod">
          <ac:chgData name="Anthony Tan" userId="16df42e4547aa86e" providerId="Windows Live" clId="Web-{879C52EB-457B-47EE-FD3A-711C46027B44}" dt="2020-09-11T09:52:02.287" v="227" actId="20577"/>
          <ac:spMkLst>
            <pc:docMk/>
            <pc:sldMk cId="1613225329" sldId="264"/>
            <ac:spMk id="3" creationId="{0746E9E0-29F1-4CD9-A2BA-44429622436E}"/>
          </ac:spMkLst>
        </pc:spChg>
      </pc:sldChg>
      <pc:sldChg chg="addSp delSp modSp">
        <pc:chgData name="Anthony Tan" userId="16df42e4547aa86e" providerId="Windows Live" clId="Web-{879C52EB-457B-47EE-FD3A-711C46027B44}" dt="2020-09-11T05:02:05.578" v="146"/>
        <pc:sldMkLst>
          <pc:docMk/>
          <pc:sldMk cId="2155331747" sldId="265"/>
        </pc:sldMkLst>
        <pc:spChg chg="del">
          <ac:chgData name="Anthony Tan" userId="16df42e4547aa86e" providerId="Windows Live" clId="Web-{879C52EB-457B-47EE-FD3A-711C46027B44}" dt="2020-09-11T05:01:23.688" v="142"/>
          <ac:spMkLst>
            <pc:docMk/>
            <pc:sldMk cId="2155331747" sldId="265"/>
            <ac:spMk id="3" creationId="{5BEE2511-40C0-4DF1-8CF0-A295E69FE2B4}"/>
          </ac:spMkLst>
        </pc:spChg>
        <pc:spChg chg="del">
          <ac:chgData name="Anthony Tan" userId="16df42e4547aa86e" providerId="Windows Live" clId="Web-{879C52EB-457B-47EE-FD3A-711C46027B44}" dt="2020-09-11T05:01:32.532" v="145"/>
          <ac:spMkLst>
            <pc:docMk/>
            <pc:sldMk cId="2155331747" sldId="265"/>
            <ac:spMk id="4" creationId="{1C6FB2E0-29D3-4DDF-B8E9-89D3D4317AC5}"/>
          </ac:spMkLst>
        </pc:spChg>
        <pc:spChg chg="add mod">
          <ac:chgData name="Anthony Tan" userId="16df42e4547aa86e" providerId="Windows Live" clId="Web-{879C52EB-457B-47EE-FD3A-711C46027B44}" dt="2020-09-11T05:02:05.578" v="146"/>
          <ac:spMkLst>
            <pc:docMk/>
            <pc:sldMk cId="2155331747" sldId="265"/>
            <ac:spMk id="7" creationId="{F80CEA2D-CF74-4605-9D6F-79E9D826B940}"/>
          </ac:spMkLst>
        </pc:spChg>
        <pc:picChg chg="add del mod ord">
          <ac:chgData name="Anthony Tan" userId="16df42e4547aa86e" providerId="Windows Live" clId="Web-{879C52EB-457B-47EE-FD3A-711C46027B44}" dt="2020-09-11T05:02:05.578" v="146"/>
          <ac:picMkLst>
            <pc:docMk/>
            <pc:sldMk cId="2155331747" sldId="265"/>
            <ac:picMk id="5" creationId="{DCB41EF4-6B9C-4D51-B6DE-93F245892BE4}"/>
          </ac:picMkLst>
        </pc:picChg>
      </pc:sldChg>
      <pc:sldChg chg="modSp">
        <pc:chgData name="Anthony Tan" userId="16df42e4547aa86e" providerId="Windows Live" clId="Web-{879C52EB-457B-47EE-FD3A-711C46027B44}" dt="2020-09-11T05:18:03.297" v="205" actId="20577"/>
        <pc:sldMkLst>
          <pc:docMk/>
          <pc:sldMk cId="1739266763" sldId="266"/>
        </pc:sldMkLst>
        <pc:spChg chg="mod">
          <ac:chgData name="Anthony Tan" userId="16df42e4547aa86e" providerId="Windows Live" clId="Web-{879C52EB-457B-47EE-FD3A-711C46027B44}" dt="2020-09-11T05:18:03.297" v="205" actId="20577"/>
          <ac:spMkLst>
            <pc:docMk/>
            <pc:sldMk cId="1739266763" sldId="266"/>
            <ac:spMk id="3" creationId="{DC7FD765-7001-4B18-8931-AE884F9EFE0C}"/>
          </ac:spMkLst>
        </pc:spChg>
      </pc:sldChg>
      <pc:sldChg chg="modSp">
        <pc:chgData name="Anthony Tan" userId="16df42e4547aa86e" providerId="Windows Live" clId="Web-{879C52EB-457B-47EE-FD3A-711C46027B44}" dt="2020-09-11T05:12:11.188" v="170" actId="20577"/>
        <pc:sldMkLst>
          <pc:docMk/>
          <pc:sldMk cId="4238270139" sldId="268"/>
        </pc:sldMkLst>
        <pc:spChg chg="mod">
          <ac:chgData name="Anthony Tan" userId="16df42e4547aa86e" providerId="Windows Live" clId="Web-{879C52EB-457B-47EE-FD3A-711C46027B44}" dt="2020-09-11T04:56:12.157" v="65" actId="20577"/>
          <ac:spMkLst>
            <pc:docMk/>
            <pc:sldMk cId="4238270139" sldId="268"/>
            <ac:spMk id="2" creationId="{368A4631-66DD-472F-B923-2DECDA6F3A46}"/>
          </ac:spMkLst>
        </pc:spChg>
        <pc:spChg chg="mod">
          <ac:chgData name="Anthony Tan" userId="16df42e4547aa86e" providerId="Windows Live" clId="Web-{879C52EB-457B-47EE-FD3A-711C46027B44}" dt="2020-09-11T05:12:11.188" v="170" actId="20577"/>
          <ac:spMkLst>
            <pc:docMk/>
            <pc:sldMk cId="4238270139" sldId="268"/>
            <ac:spMk id="4" creationId="{F87CBC92-6B39-4565-81C3-193958E519C5}"/>
          </ac:spMkLst>
        </pc:spChg>
        <pc:picChg chg="mod">
          <ac:chgData name="Anthony Tan" userId="16df42e4547aa86e" providerId="Windows Live" clId="Web-{879C52EB-457B-47EE-FD3A-711C46027B44}" dt="2020-09-11T04:55:59.578" v="50" actId="1076"/>
          <ac:picMkLst>
            <pc:docMk/>
            <pc:sldMk cId="4238270139" sldId="268"/>
            <ac:picMk id="5" creationId="{6338D7E0-F80E-4191-BF30-BA19FBA483D9}"/>
          </ac:picMkLst>
        </pc:picChg>
      </pc:sldChg>
      <pc:sldChg chg="modSp">
        <pc:chgData name="Anthony Tan" userId="16df42e4547aa86e" providerId="Windows Live" clId="Web-{879C52EB-457B-47EE-FD3A-711C46027B44}" dt="2020-09-11T04:57:19.594" v="124" actId="20577"/>
        <pc:sldMkLst>
          <pc:docMk/>
          <pc:sldMk cId="2666386630" sldId="269"/>
        </pc:sldMkLst>
        <pc:spChg chg="mod">
          <ac:chgData name="Anthony Tan" userId="16df42e4547aa86e" providerId="Windows Live" clId="Web-{879C52EB-457B-47EE-FD3A-711C46027B44}" dt="2020-09-11T04:57:19.594" v="124" actId="20577"/>
          <ac:spMkLst>
            <pc:docMk/>
            <pc:sldMk cId="2666386630" sldId="269"/>
            <ac:spMk id="2" creationId="{BD6810C4-CB90-4890-AE9E-1FBC98ED0FD2}"/>
          </ac:spMkLst>
        </pc:spChg>
        <pc:spChg chg="mod">
          <ac:chgData name="Anthony Tan" userId="16df42e4547aa86e" providerId="Windows Live" clId="Web-{879C52EB-457B-47EE-FD3A-711C46027B44}" dt="2020-09-11T04:57:13.953" v="119" actId="20577"/>
          <ac:spMkLst>
            <pc:docMk/>
            <pc:sldMk cId="2666386630" sldId="269"/>
            <ac:spMk id="4" creationId="{59498A2E-407F-4EB3-AC2F-B1DBED7BBF8C}"/>
          </ac:spMkLst>
        </pc:spChg>
      </pc:sldChg>
      <pc:sldChg chg="new del">
        <pc:chgData name="Anthony Tan" userId="16df42e4547aa86e" providerId="Windows Live" clId="Web-{879C52EB-457B-47EE-FD3A-711C46027B44}" dt="2020-09-11T05:09:11.485" v="169"/>
        <pc:sldMkLst>
          <pc:docMk/>
          <pc:sldMk cId="520148759" sldId="270"/>
        </pc:sldMkLst>
      </pc:sldChg>
      <pc:sldChg chg="addSp delSp modSp new">
        <pc:chgData name="Anthony Tan" userId="16df42e4547aa86e" providerId="Windows Live" clId="Web-{879C52EB-457B-47EE-FD3A-711C46027B44}" dt="2020-09-11T10:19:27.887" v="415" actId="1076"/>
        <pc:sldMkLst>
          <pc:docMk/>
          <pc:sldMk cId="669704054" sldId="270"/>
        </pc:sldMkLst>
        <pc:spChg chg="del">
          <ac:chgData name="Anthony Tan" userId="16df42e4547aa86e" providerId="Windows Live" clId="Web-{879C52EB-457B-47EE-FD3A-711C46027B44}" dt="2020-09-11T10:15:36.402" v="230"/>
          <ac:spMkLst>
            <pc:docMk/>
            <pc:sldMk cId="669704054" sldId="270"/>
            <ac:spMk id="3" creationId="{6D9B8839-96B2-4B09-9237-E439FE7C410A}"/>
          </ac:spMkLst>
        </pc:spChg>
        <pc:spChg chg="add del mod">
          <ac:chgData name="Anthony Tan" userId="16df42e4547aa86e" providerId="Windows Live" clId="Web-{879C52EB-457B-47EE-FD3A-711C46027B44}" dt="2020-09-11T10:16:53.839" v="233"/>
          <ac:spMkLst>
            <pc:docMk/>
            <pc:sldMk cId="669704054" sldId="270"/>
            <ac:spMk id="6" creationId="{07996DAA-D284-4386-ADB6-9A8068E991C8}"/>
          </ac:spMkLst>
        </pc:spChg>
        <pc:spChg chg="add mod">
          <ac:chgData name="Anthony Tan" userId="16df42e4547aa86e" providerId="Windows Live" clId="Web-{879C52EB-457B-47EE-FD3A-711C46027B44}" dt="2020-09-11T10:19:23.824" v="414" actId="14100"/>
          <ac:spMkLst>
            <pc:docMk/>
            <pc:sldMk cId="669704054" sldId="270"/>
            <ac:spMk id="9" creationId="{EC8DF544-DAD9-4D81-9F2E-DA7ADDC132D2}"/>
          </ac:spMkLst>
        </pc:spChg>
        <pc:picChg chg="add del mod ord">
          <ac:chgData name="Anthony Tan" userId="16df42e4547aa86e" providerId="Windows Live" clId="Web-{879C52EB-457B-47EE-FD3A-711C46027B44}" dt="2020-09-11T10:16:38.855" v="232"/>
          <ac:picMkLst>
            <pc:docMk/>
            <pc:sldMk cId="669704054" sldId="270"/>
            <ac:picMk id="4" creationId="{0A4793B4-13C8-4A27-ADF9-77516AABABF7}"/>
          </ac:picMkLst>
        </pc:picChg>
        <pc:picChg chg="add del mod ord">
          <ac:chgData name="Anthony Tan" userId="16df42e4547aa86e" providerId="Windows Live" clId="Web-{879C52EB-457B-47EE-FD3A-711C46027B44}" dt="2020-09-11T10:17:18.808" v="238"/>
          <ac:picMkLst>
            <pc:docMk/>
            <pc:sldMk cId="669704054" sldId="270"/>
            <ac:picMk id="7" creationId="{9553EC4F-7340-4465-A2EA-A54AF7F1A1DF}"/>
          </ac:picMkLst>
        </pc:picChg>
        <pc:picChg chg="add del mod">
          <ac:chgData name="Anthony Tan" userId="16df42e4547aa86e" providerId="Windows Live" clId="Web-{879C52EB-457B-47EE-FD3A-711C46027B44}" dt="2020-09-11T10:19:02.402" v="403"/>
          <ac:picMkLst>
            <pc:docMk/>
            <pc:sldMk cId="669704054" sldId="270"/>
            <ac:picMk id="10" creationId="{C605CF40-90D4-4874-8F84-2CFE4A0F9FF5}"/>
          </ac:picMkLst>
        </pc:picChg>
        <pc:picChg chg="add mod">
          <ac:chgData name="Anthony Tan" userId="16df42e4547aa86e" providerId="Windows Live" clId="Web-{879C52EB-457B-47EE-FD3A-711C46027B44}" dt="2020-09-11T10:19:27.887" v="415" actId="1076"/>
          <ac:picMkLst>
            <pc:docMk/>
            <pc:sldMk cId="669704054" sldId="270"/>
            <ac:picMk id="11" creationId="{2FB0D730-0564-48E6-9DE2-386FB56E1D7A}"/>
          </ac:picMkLst>
        </pc:picChg>
      </pc:sldChg>
      <pc:sldChg chg="addSp delSp modSp new">
        <pc:chgData name="Anthony Tan" userId="16df42e4547aa86e" providerId="Windows Live" clId="Web-{879C52EB-457B-47EE-FD3A-711C46027B44}" dt="2020-09-11T14:11:03.149" v="426" actId="14100"/>
        <pc:sldMkLst>
          <pc:docMk/>
          <pc:sldMk cId="57833528" sldId="271"/>
        </pc:sldMkLst>
        <pc:spChg chg="del">
          <ac:chgData name="Anthony Tan" userId="16df42e4547aa86e" providerId="Windows Live" clId="Web-{879C52EB-457B-47EE-FD3A-711C46027B44}" dt="2020-09-11T14:10:11.522" v="417"/>
          <ac:spMkLst>
            <pc:docMk/>
            <pc:sldMk cId="57833528" sldId="271"/>
            <ac:spMk id="3" creationId="{334875C9-A78C-488D-84B9-498D51322B6F}"/>
          </ac:spMkLst>
        </pc:spChg>
        <pc:spChg chg="mod">
          <ac:chgData name="Anthony Tan" userId="16df42e4547aa86e" providerId="Windows Live" clId="Web-{879C52EB-457B-47EE-FD3A-711C46027B44}" dt="2020-09-11T14:11:03.149" v="426" actId="14100"/>
          <ac:spMkLst>
            <pc:docMk/>
            <pc:sldMk cId="57833528" sldId="271"/>
            <ac:spMk id="4" creationId="{3C16D37C-55F6-4840-A13F-1582EC1E43FD}"/>
          </ac:spMkLst>
        </pc:spChg>
        <pc:picChg chg="add mod ord">
          <ac:chgData name="Anthony Tan" userId="16df42e4547aa86e" providerId="Windows Live" clId="Web-{879C52EB-457B-47EE-FD3A-711C46027B44}" dt="2020-09-11T14:10:59.821" v="425" actId="1076"/>
          <ac:picMkLst>
            <pc:docMk/>
            <pc:sldMk cId="57833528" sldId="271"/>
            <ac:picMk id="5" creationId="{AB1437EC-14FB-441F-A573-00D7CE5B8559}"/>
          </ac:picMkLst>
        </pc:picChg>
      </pc:sldChg>
    </pc:docChg>
  </pc:docChgLst>
  <pc:docChgLst>
    <pc:chgData name="Anthony Tan" userId="16df42e4547aa86e" providerId="Windows Live" clId="Web-{18D8D74A-4952-47BC-ABDB-FA604C16D937}"/>
    <pc:docChg chg="modSld">
      <pc:chgData name="Anthony Tan" userId="16df42e4547aa86e" providerId="Windows Live" clId="Web-{18D8D74A-4952-47BC-ABDB-FA604C16D937}" dt="2020-09-18T14:35:01.816" v="305" actId="20577"/>
      <pc:docMkLst>
        <pc:docMk/>
      </pc:docMkLst>
      <pc:sldChg chg="modCm">
        <pc:chgData name="Anthony Tan" userId="16df42e4547aa86e" providerId="Windows Live" clId="Web-{18D8D74A-4952-47BC-ABDB-FA604C16D937}" dt="2020-09-18T14:05:52.191" v="46"/>
        <pc:sldMkLst>
          <pc:docMk/>
          <pc:sldMk cId="6133196" sldId="258"/>
        </pc:sldMkLst>
      </pc:sldChg>
      <pc:sldChg chg="modCm">
        <pc:chgData name="Anthony Tan" userId="16df42e4547aa86e" providerId="Windows Live" clId="Web-{18D8D74A-4952-47BC-ABDB-FA604C16D937}" dt="2020-09-18T14:02:43.362" v="43"/>
        <pc:sldMkLst>
          <pc:docMk/>
          <pc:sldMk cId="4247059162" sldId="260"/>
        </pc:sldMkLst>
      </pc:sldChg>
      <pc:sldChg chg="modCm">
        <pc:chgData name="Anthony Tan" userId="16df42e4547aa86e" providerId="Windows Live" clId="Web-{18D8D74A-4952-47BC-ABDB-FA604C16D937}" dt="2020-09-18T14:16:27.025" v="48"/>
        <pc:sldMkLst>
          <pc:docMk/>
          <pc:sldMk cId="2160892738" sldId="261"/>
        </pc:sldMkLst>
      </pc:sldChg>
      <pc:sldChg chg="modSp modCm">
        <pc:chgData name="Anthony Tan" userId="16df42e4547aa86e" providerId="Windows Live" clId="Web-{18D8D74A-4952-47BC-ABDB-FA604C16D937}" dt="2020-09-18T14:27:33.249" v="268"/>
        <pc:sldMkLst>
          <pc:docMk/>
          <pc:sldMk cId="435406327" sldId="263"/>
        </pc:sldMkLst>
        <pc:spChg chg="mod">
          <ac:chgData name="Anthony Tan" userId="16df42e4547aa86e" providerId="Windows Live" clId="Web-{18D8D74A-4952-47BC-ABDB-FA604C16D937}" dt="2020-09-18T14:25:22.357" v="266" actId="20577"/>
          <ac:spMkLst>
            <pc:docMk/>
            <pc:sldMk cId="435406327" sldId="263"/>
            <ac:spMk id="3" creationId="{40B0B5CB-1098-4664-94A7-168CBACD6151}"/>
          </ac:spMkLst>
        </pc:spChg>
      </pc:sldChg>
      <pc:sldChg chg="modCm">
        <pc:chgData name="Anthony Tan" userId="16df42e4547aa86e" providerId="Windows Live" clId="Web-{18D8D74A-4952-47BC-ABDB-FA604C16D937}" dt="2020-09-18T13:48:17.198" v="42"/>
        <pc:sldMkLst>
          <pc:docMk/>
          <pc:sldMk cId="1589478457" sldId="267"/>
        </pc:sldMkLst>
      </pc:sldChg>
      <pc:sldChg chg="modCm">
        <pc:chgData name="Anthony Tan" userId="16df42e4547aa86e" providerId="Windows Live" clId="Web-{18D8D74A-4952-47BC-ABDB-FA604C16D937}" dt="2020-09-18T14:07:20.677" v="47"/>
        <pc:sldMkLst>
          <pc:docMk/>
          <pc:sldMk cId="4238270139" sldId="268"/>
        </pc:sldMkLst>
      </pc:sldChg>
      <pc:sldChg chg="modSp modCm">
        <pc:chgData name="Anthony Tan" userId="16df42e4547aa86e" providerId="Windows Live" clId="Web-{18D8D74A-4952-47BC-ABDB-FA604C16D937}" dt="2020-09-18T14:35:00.315" v="303" actId="20577"/>
        <pc:sldMkLst>
          <pc:docMk/>
          <pc:sldMk cId="57833528" sldId="271"/>
        </pc:sldMkLst>
        <pc:spChg chg="mod">
          <ac:chgData name="Anthony Tan" userId="16df42e4547aa86e" providerId="Windows Live" clId="Web-{18D8D74A-4952-47BC-ABDB-FA604C16D937}" dt="2020-09-18T14:35:00.315" v="303" actId="20577"/>
          <ac:spMkLst>
            <pc:docMk/>
            <pc:sldMk cId="57833528" sldId="271"/>
            <ac:spMk id="4" creationId="{3C16D37C-55F6-4840-A13F-1582EC1E43FD}"/>
          </ac:spMkLst>
        </pc:spChg>
      </pc:sldChg>
      <pc:sldChg chg="modSp">
        <pc:chgData name="Anthony Tan" userId="16df42e4547aa86e" providerId="Windows Live" clId="Web-{18D8D74A-4952-47BC-ABDB-FA604C16D937}" dt="2020-09-18T13:45:12.806" v="41" actId="20577"/>
        <pc:sldMkLst>
          <pc:docMk/>
          <pc:sldMk cId="1705313297" sldId="273"/>
        </pc:sldMkLst>
        <pc:graphicFrameChg chg="modGraphic">
          <ac:chgData name="Anthony Tan" userId="16df42e4547aa86e" providerId="Windows Live" clId="Web-{18D8D74A-4952-47BC-ABDB-FA604C16D937}" dt="2020-09-18T13:45:12.806" v="41" actId="20577"/>
          <ac:graphicFrameMkLst>
            <pc:docMk/>
            <pc:sldMk cId="1705313297" sldId="273"/>
            <ac:graphicFrameMk id="5" creationId="{CC7CF65D-7B30-4D95-8EC9-F30C18D7711C}"/>
          </ac:graphicFrameMkLst>
        </pc:graphicFrameChg>
      </pc:sldChg>
    </pc:docChg>
  </pc:docChgLst>
  <pc:docChgLst>
    <pc:chgData name="Anthony Tan" userId="16df42e4547aa86e" providerId="Windows Live" clId="Web-{4A89D39A-4CE4-4F7A-5B42-8754DB47452C}"/>
    <pc:docChg chg="modSld sldOrd">
      <pc:chgData name="Anthony Tan" userId="16df42e4547aa86e" providerId="Windows Live" clId="Web-{4A89D39A-4CE4-4F7A-5B42-8754DB47452C}" dt="2020-09-11T03:38:07.318" v="229"/>
      <pc:docMkLst>
        <pc:docMk/>
      </pc:docMkLst>
      <pc:sldChg chg="addSp modSp">
        <pc:chgData name="Anthony Tan" userId="16df42e4547aa86e" providerId="Windows Live" clId="Web-{4A89D39A-4CE4-4F7A-5B42-8754DB47452C}" dt="2020-09-11T03:36:22.803" v="227" actId="1076"/>
        <pc:sldMkLst>
          <pc:docMk/>
          <pc:sldMk cId="247525877" sldId="257"/>
        </pc:sldMkLst>
        <pc:spChg chg="mod">
          <ac:chgData name="Anthony Tan" userId="16df42e4547aa86e" providerId="Windows Live" clId="Web-{4A89D39A-4CE4-4F7A-5B42-8754DB47452C}" dt="2020-09-11T02:55:22.026" v="74" actId="20577"/>
          <ac:spMkLst>
            <pc:docMk/>
            <pc:sldMk cId="247525877" sldId="257"/>
            <ac:spMk id="3" creationId="{35B16A2C-5F0B-4A64-A148-41E6623064D9}"/>
          </ac:spMkLst>
        </pc:spChg>
        <pc:picChg chg="add mod">
          <ac:chgData name="Anthony Tan" userId="16df42e4547aa86e" providerId="Windows Live" clId="Web-{4A89D39A-4CE4-4F7A-5B42-8754DB47452C}" dt="2020-09-11T03:36:22.803" v="227" actId="1076"/>
          <ac:picMkLst>
            <pc:docMk/>
            <pc:sldMk cId="247525877" sldId="257"/>
            <ac:picMk id="4" creationId="{54BC06CF-7F8C-445F-A7F8-1F1E0D26BF77}"/>
          </ac:picMkLst>
        </pc:picChg>
      </pc:sldChg>
      <pc:sldChg chg="addSp delSp modSp">
        <pc:chgData name="Anthony Tan" userId="16df42e4547aa86e" providerId="Windows Live" clId="Web-{4A89D39A-4CE4-4F7A-5B42-8754DB47452C}" dt="2020-09-11T02:35:20.319" v="7" actId="20577"/>
        <pc:sldMkLst>
          <pc:docMk/>
          <pc:sldMk cId="907448899" sldId="259"/>
        </pc:sldMkLst>
        <pc:spChg chg="mod">
          <ac:chgData name="Anthony Tan" userId="16df42e4547aa86e" providerId="Windows Live" clId="Web-{4A89D39A-4CE4-4F7A-5B42-8754DB47452C}" dt="2020-09-11T02:35:20.319" v="7" actId="20577"/>
          <ac:spMkLst>
            <pc:docMk/>
            <pc:sldMk cId="907448899" sldId="259"/>
            <ac:spMk id="2" creationId="{F26D5EB3-C053-40D9-94E7-3FD848C8BF2A}"/>
          </ac:spMkLst>
        </pc:spChg>
        <pc:spChg chg="del">
          <ac:chgData name="Anthony Tan" userId="16df42e4547aa86e" providerId="Windows Live" clId="Web-{4A89D39A-4CE4-4F7A-5B42-8754DB47452C}" dt="2020-09-11T02:34:55.178" v="0"/>
          <ac:spMkLst>
            <pc:docMk/>
            <pc:sldMk cId="907448899" sldId="259"/>
            <ac:spMk id="4" creationId="{25CAC01D-022E-4B85-9924-D708F47433B9}"/>
          </ac:spMkLst>
        </pc:spChg>
        <pc:picChg chg="add mod ord">
          <ac:chgData name="Anthony Tan" userId="16df42e4547aa86e" providerId="Windows Live" clId="Web-{4A89D39A-4CE4-4F7A-5B42-8754DB47452C}" dt="2020-09-11T02:35:01.287" v="2" actId="1076"/>
          <ac:picMkLst>
            <pc:docMk/>
            <pc:sldMk cId="907448899" sldId="259"/>
            <ac:picMk id="3" creationId="{243E6C67-9174-4037-BFBB-94827374B20D}"/>
          </ac:picMkLst>
        </pc:picChg>
      </pc:sldChg>
      <pc:sldChg chg="addSp delSp modSp mod modClrScheme chgLayout">
        <pc:chgData name="Anthony Tan" userId="16df42e4547aa86e" providerId="Windows Live" clId="Web-{4A89D39A-4CE4-4F7A-5B42-8754DB47452C}" dt="2020-09-11T03:38:07.318" v="229"/>
        <pc:sldMkLst>
          <pc:docMk/>
          <pc:sldMk cId="4247059162" sldId="260"/>
        </pc:sldMkLst>
        <pc:spChg chg="mod ord">
          <ac:chgData name="Anthony Tan" userId="16df42e4547aa86e" providerId="Windows Live" clId="Web-{4A89D39A-4CE4-4F7A-5B42-8754DB47452C}" dt="2020-09-11T03:38:07.318" v="229"/>
          <ac:spMkLst>
            <pc:docMk/>
            <pc:sldMk cId="4247059162" sldId="260"/>
            <ac:spMk id="2" creationId="{E89E11BE-18BE-4204-9C7F-4FF589A15C1E}"/>
          </ac:spMkLst>
        </pc:spChg>
        <pc:spChg chg="del mod ord">
          <ac:chgData name="Anthony Tan" userId="16df42e4547aa86e" providerId="Windows Live" clId="Web-{4A89D39A-4CE4-4F7A-5B42-8754DB47452C}" dt="2020-09-11T03:37:10.772" v="228"/>
          <ac:spMkLst>
            <pc:docMk/>
            <pc:sldMk cId="4247059162" sldId="260"/>
            <ac:spMk id="3" creationId="{31DF3AE5-672A-4AC1-93B7-A9ACA29A77CC}"/>
          </ac:spMkLst>
        </pc:spChg>
        <pc:spChg chg="add del mod ord">
          <ac:chgData name="Anthony Tan" userId="16df42e4547aa86e" providerId="Windows Live" clId="Web-{4A89D39A-4CE4-4F7A-5B42-8754DB47452C}" dt="2020-09-11T03:38:07.318" v="229"/>
          <ac:spMkLst>
            <pc:docMk/>
            <pc:sldMk cId="4247059162" sldId="260"/>
            <ac:spMk id="5" creationId="{2B29BC0D-46EE-458A-8F08-893C01A44751}"/>
          </ac:spMkLst>
        </pc:spChg>
        <pc:picChg chg="add del mod">
          <ac:chgData name="Anthony Tan" userId="16df42e4547aa86e" providerId="Windows Live" clId="Web-{4A89D39A-4CE4-4F7A-5B42-8754DB47452C}" dt="2020-09-11T03:36:02.740" v="225"/>
          <ac:picMkLst>
            <pc:docMk/>
            <pc:sldMk cId="4247059162" sldId="260"/>
            <ac:picMk id="4" creationId="{B376800C-2FD1-4AED-9F1C-117CA0C4388A}"/>
          </ac:picMkLst>
        </pc:picChg>
        <pc:picChg chg="add mod ord">
          <ac:chgData name="Anthony Tan" userId="16df42e4547aa86e" providerId="Windows Live" clId="Web-{4A89D39A-4CE4-4F7A-5B42-8754DB47452C}" dt="2020-09-11T03:38:07.318" v="229"/>
          <ac:picMkLst>
            <pc:docMk/>
            <pc:sldMk cId="4247059162" sldId="260"/>
            <ac:picMk id="6" creationId="{F7076F9C-6E33-4F24-8438-A9D256C61398}"/>
          </ac:picMkLst>
        </pc:picChg>
      </pc:sldChg>
      <pc:sldChg chg="modSp">
        <pc:chgData name="Anthony Tan" userId="16df42e4547aa86e" providerId="Windows Live" clId="Web-{4A89D39A-4CE4-4F7A-5B42-8754DB47452C}" dt="2020-09-11T03:17:42.164" v="142" actId="20577"/>
        <pc:sldMkLst>
          <pc:docMk/>
          <pc:sldMk cId="435406327" sldId="263"/>
        </pc:sldMkLst>
        <pc:spChg chg="mod">
          <ac:chgData name="Anthony Tan" userId="16df42e4547aa86e" providerId="Windows Live" clId="Web-{4A89D39A-4CE4-4F7A-5B42-8754DB47452C}" dt="2020-09-11T03:17:42.164" v="142" actId="20577"/>
          <ac:spMkLst>
            <pc:docMk/>
            <pc:sldMk cId="435406327" sldId="263"/>
            <ac:spMk id="3" creationId="{40B0B5CB-1098-4664-94A7-168CBACD6151}"/>
          </ac:spMkLst>
        </pc:spChg>
      </pc:sldChg>
      <pc:sldChg chg="modSp ord">
        <pc:chgData name="Anthony Tan" userId="16df42e4547aa86e" providerId="Windows Live" clId="Web-{4A89D39A-4CE4-4F7A-5B42-8754DB47452C}" dt="2020-09-11T03:27:51.069" v="224"/>
        <pc:sldMkLst>
          <pc:docMk/>
          <pc:sldMk cId="1739266763" sldId="266"/>
        </pc:sldMkLst>
        <pc:spChg chg="mod">
          <ac:chgData name="Anthony Tan" userId="16df42e4547aa86e" providerId="Windows Live" clId="Web-{4A89D39A-4CE4-4F7A-5B42-8754DB47452C}" dt="2020-09-11T03:18:03.851" v="199" actId="20577"/>
          <ac:spMkLst>
            <pc:docMk/>
            <pc:sldMk cId="1739266763" sldId="266"/>
            <ac:spMk id="3" creationId="{DC7FD765-7001-4B18-8931-AE884F9EFE0C}"/>
          </ac:spMkLst>
        </pc:spChg>
      </pc:sldChg>
      <pc:sldChg chg="addSp delSp modSp">
        <pc:chgData name="Anthony Tan" userId="16df42e4547aa86e" providerId="Windows Live" clId="Web-{4A89D39A-4CE4-4F7A-5B42-8754DB47452C}" dt="2020-09-11T02:35:57.256" v="24" actId="20577"/>
        <pc:sldMkLst>
          <pc:docMk/>
          <pc:sldMk cId="2666386630" sldId="269"/>
        </pc:sldMkLst>
        <pc:spChg chg="mod">
          <ac:chgData name="Anthony Tan" userId="16df42e4547aa86e" providerId="Windows Live" clId="Web-{4A89D39A-4CE4-4F7A-5B42-8754DB47452C}" dt="2020-09-11T02:35:57.256" v="24" actId="20577"/>
          <ac:spMkLst>
            <pc:docMk/>
            <pc:sldMk cId="2666386630" sldId="269"/>
            <ac:spMk id="2" creationId="{BD6810C4-CB90-4890-AE9E-1FBC98ED0FD2}"/>
          </ac:spMkLst>
        </pc:spChg>
        <pc:spChg chg="add del mod">
          <ac:chgData name="Anthony Tan" userId="16df42e4547aa86e" providerId="Windows Live" clId="Web-{4A89D39A-4CE4-4F7A-5B42-8754DB47452C}" dt="2020-09-11T02:35:47.662" v="10"/>
          <ac:spMkLst>
            <pc:docMk/>
            <pc:sldMk cId="2666386630" sldId="269"/>
            <ac:spMk id="6" creationId="{641D844F-C81F-49BA-8282-0B8CE6089331}"/>
          </ac:spMkLst>
        </pc:spChg>
        <pc:picChg chg="del">
          <ac:chgData name="Anthony Tan" userId="16df42e4547aa86e" providerId="Windows Live" clId="Web-{4A89D39A-4CE4-4F7A-5B42-8754DB47452C}" dt="2020-09-11T02:35:21.647" v="9"/>
          <ac:picMkLst>
            <pc:docMk/>
            <pc:sldMk cId="2666386630" sldId="269"/>
            <ac:picMk id="5" creationId="{978E0DC8-06B2-4C0E-887E-67CA0E914779}"/>
          </ac:picMkLst>
        </pc:picChg>
        <pc:picChg chg="add mod ord">
          <ac:chgData name="Anthony Tan" userId="16df42e4547aa86e" providerId="Windows Live" clId="Web-{4A89D39A-4CE4-4F7A-5B42-8754DB47452C}" dt="2020-09-11T02:35:48.959" v="11" actId="1076"/>
          <ac:picMkLst>
            <pc:docMk/>
            <pc:sldMk cId="2666386630" sldId="269"/>
            <ac:picMk id="7" creationId="{40D7A2E4-F961-4D4B-987F-A7738F9AB27B}"/>
          </ac:picMkLst>
        </pc:picChg>
      </pc:sldChg>
    </pc:docChg>
  </pc:docChgLst>
  <pc:docChgLst>
    <pc:chgData name="Anthony Tan" userId="16df42e4547aa86e" providerId="Windows Live" clId="Web-{3C26A0F8-F96B-45DC-BDE3-394FFDAE7B13}"/>
    <pc:docChg chg="modSld">
      <pc:chgData name="Anthony Tan" userId="16df42e4547aa86e" providerId="Windows Live" clId="Web-{3C26A0F8-F96B-45DC-BDE3-394FFDAE7B13}" dt="2020-09-16T10:29:40.871" v="377" actId="20577"/>
      <pc:docMkLst>
        <pc:docMk/>
      </pc:docMkLst>
      <pc:sldChg chg="modSp modCm">
        <pc:chgData name="Anthony Tan" userId="16df42e4547aa86e" providerId="Windows Live" clId="Web-{3C26A0F8-F96B-45DC-BDE3-394FFDAE7B13}" dt="2020-09-16T04:35:10.528" v="112" actId="20577"/>
        <pc:sldMkLst>
          <pc:docMk/>
          <pc:sldMk cId="435406327" sldId="263"/>
        </pc:sldMkLst>
        <pc:spChg chg="mod">
          <ac:chgData name="Anthony Tan" userId="16df42e4547aa86e" providerId="Windows Live" clId="Web-{3C26A0F8-F96B-45DC-BDE3-394FFDAE7B13}" dt="2020-09-16T04:35:10.528" v="112" actId="20577"/>
          <ac:spMkLst>
            <pc:docMk/>
            <pc:sldMk cId="435406327" sldId="263"/>
            <ac:spMk id="3" creationId="{40B0B5CB-1098-4664-94A7-168CBACD6151}"/>
          </ac:spMkLst>
        </pc:spChg>
        <pc:spChg chg="mod">
          <ac:chgData name="Anthony Tan" userId="16df42e4547aa86e" providerId="Windows Live" clId="Web-{3C26A0F8-F96B-45DC-BDE3-394FFDAE7B13}" dt="2020-09-16T04:28:43.538" v="99" actId="20577"/>
          <ac:spMkLst>
            <pc:docMk/>
            <pc:sldMk cId="435406327" sldId="263"/>
            <ac:spMk id="5" creationId="{E768E37C-D931-4F9A-B961-505670E07CFB}"/>
          </ac:spMkLst>
        </pc:spChg>
      </pc:sldChg>
      <pc:sldChg chg="addSp delSp modSp mod modClrScheme chgLayout">
        <pc:chgData name="Anthony Tan" userId="16df42e4547aa86e" providerId="Windows Live" clId="Web-{3C26A0F8-F96B-45DC-BDE3-394FFDAE7B13}" dt="2020-09-16T10:29:37.730" v="375" actId="20577"/>
        <pc:sldMkLst>
          <pc:docMk/>
          <pc:sldMk cId="1613225329" sldId="264"/>
        </pc:sldMkLst>
        <pc:spChg chg="mod ord">
          <ac:chgData name="Anthony Tan" userId="16df42e4547aa86e" providerId="Windows Live" clId="Web-{3C26A0F8-F96B-45DC-BDE3-394FFDAE7B13}" dt="2020-09-16T10:21:35.525" v="172"/>
          <ac:spMkLst>
            <pc:docMk/>
            <pc:sldMk cId="1613225329" sldId="264"/>
            <ac:spMk id="2" creationId="{E6B4196F-DCCB-4DB8-A242-F8C07195CA27}"/>
          </ac:spMkLst>
        </pc:spChg>
        <pc:spChg chg="mod ord">
          <ac:chgData name="Anthony Tan" userId="16df42e4547aa86e" providerId="Windows Live" clId="Web-{3C26A0F8-F96B-45DC-BDE3-394FFDAE7B13}" dt="2020-09-16T10:29:37.730" v="375" actId="20577"/>
          <ac:spMkLst>
            <pc:docMk/>
            <pc:sldMk cId="1613225329" sldId="264"/>
            <ac:spMk id="3" creationId="{0746E9E0-29F1-4CD9-A2BA-44429622436E}"/>
          </ac:spMkLst>
        </pc:spChg>
        <pc:spChg chg="add del mod">
          <ac:chgData name="Anthony Tan" userId="16df42e4547aa86e" providerId="Windows Live" clId="Web-{3C26A0F8-F96B-45DC-BDE3-394FFDAE7B13}" dt="2020-09-16T10:19:33.915" v="115"/>
          <ac:spMkLst>
            <pc:docMk/>
            <pc:sldMk cId="1613225329" sldId="264"/>
            <ac:spMk id="6" creationId="{735F362C-DECB-4AD1-AC7A-521651116A5D}"/>
          </ac:spMkLst>
        </pc:spChg>
        <pc:spChg chg="add mod ord">
          <ac:chgData name="Anthony Tan" userId="16df42e4547aa86e" providerId="Windows Live" clId="Web-{3C26A0F8-F96B-45DC-BDE3-394FFDAE7B13}" dt="2020-09-16T10:24:58.729" v="265" actId="20577"/>
          <ac:spMkLst>
            <pc:docMk/>
            <pc:sldMk cId="1613225329" sldId="264"/>
            <ac:spMk id="7" creationId="{24CFE92C-FCC3-468E-94FF-05D6C7FD0FE5}"/>
          </ac:spMkLst>
        </pc:spChg>
        <pc:spChg chg="add mod ord">
          <ac:chgData name="Anthony Tan" userId="16df42e4547aa86e" providerId="Windows Live" clId="Web-{3C26A0F8-F96B-45DC-BDE3-394FFDAE7B13}" dt="2020-09-16T10:22:19.853" v="194" actId="14100"/>
          <ac:spMkLst>
            <pc:docMk/>
            <pc:sldMk cId="1613225329" sldId="264"/>
            <ac:spMk id="8" creationId="{880BDD0D-57BD-4ACD-80D4-022B79C861A3}"/>
          </ac:spMkLst>
        </pc:spChg>
        <pc:spChg chg="add mod ord">
          <ac:chgData name="Anthony Tan" userId="16df42e4547aa86e" providerId="Windows Live" clId="Web-{3C26A0F8-F96B-45DC-BDE3-394FFDAE7B13}" dt="2020-09-16T10:24:22.713" v="253" actId="14100"/>
          <ac:spMkLst>
            <pc:docMk/>
            <pc:sldMk cId="1613225329" sldId="264"/>
            <ac:spMk id="9" creationId="{FB2EB68D-822F-4419-B832-2E6ABF59C791}"/>
          </ac:spMkLst>
        </pc:spChg>
        <pc:spChg chg="add mod">
          <ac:chgData name="Anthony Tan" userId="16df42e4547aa86e" providerId="Windows Live" clId="Web-{3C26A0F8-F96B-45DC-BDE3-394FFDAE7B13}" dt="2020-09-16T10:23:20.916" v="211" actId="20577"/>
          <ac:spMkLst>
            <pc:docMk/>
            <pc:sldMk cId="1613225329" sldId="264"/>
            <ac:spMk id="11" creationId="{89879A97-0B6E-4FE2-AF99-FA0DC35C8EEB}"/>
          </ac:spMkLst>
        </pc:spChg>
        <pc:spChg chg="add mod">
          <ac:chgData name="Anthony Tan" userId="16df42e4547aa86e" providerId="Windows Live" clId="Web-{3C26A0F8-F96B-45DC-BDE3-394FFDAE7B13}" dt="2020-09-16T10:24:25.182" v="254" actId="20577"/>
          <ac:spMkLst>
            <pc:docMk/>
            <pc:sldMk cId="1613225329" sldId="264"/>
            <ac:spMk id="13" creationId="{BAD698F6-FAE4-4952-B6FF-5A4159BAFF8C}"/>
          </ac:spMkLst>
        </pc:spChg>
        <pc:picChg chg="del">
          <ac:chgData name="Anthony Tan" userId="16df42e4547aa86e" providerId="Windows Live" clId="Web-{3C26A0F8-F96B-45DC-BDE3-394FFDAE7B13}" dt="2020-09-16T10:19:23.414" v="114"/>
          <ac:picMkLst>
            <pc:docMk/>
            <pc:sldMk cId="1613225329" sldId="264"/>
            <ac:picMk id="5" creationId="{B89396D7-C7D5-4362-A536-D7193BE5BA87}"/>
          </ac:picMkLst>
        </pc:picChg>
      </pc:sldChg>
      <pc:sldChg chg="modSp modCm">
        <pc:chgData name="Anthony Tan" userId="16df42e4547aa86e" providerId="Windows Live" clId="Web-{3C26A0F8-F96B-45DC-BDE3-394FFDAE7B13}" dt="2020-09-16T04:28:33.210" v="97"/>
        <pc:sldMkLst>
          <pc:docMk/>
          <pc:sldMk cId="57833528" sldId="271"/>
        </pc:sldMkLst>
        <pc:spChg chg="mod">
          <ac:chgData name="Anthony Tan" userId="16df42e4547aa86e" providerId="Windows Live" clId="Web-{3C26A0F8-F96B-45DC-BDE3-394FFDAE7B13}" dt="2020-09-16T04:28:19.147" v="95" actId="20577"/>
          <ac:spMkLst>
            <pc:docMk/>
            <pc:sldMk cId="57833528" sldId="271"/>
            <ac:spMk id="4" creationId="{3C16D37C-55F6-4840-A13F-1582EC1E43FD}"/>
          </ac:spMkLst>
        </pc:spChg>
      </pc:sldChg>
    </pc:docChg>
  </pc:docChgLst>
  <pc:docChgLst>
    <pc:chgData name="Anthony Tan" userId="16df42e4547aa86e" providerId="Windows Live" clId="Web-{7D058A34-96D0-4DD3-D58F-9B7FD3BAD84B}"/>
    <pc:docChg chg="addSld modSld">
      <pc:chgData name="Anthony Tan" userId="16df42e4547aa86e" providerId="Windows Live" clId="Web-{7D058A34-96D0-4DD3-D58F-9B7FD3BAD84B}" dt="2020-09-08T13:30:52.118" v="19"/>
      <pc:docMkLst>
        <pc:docMk/>
      </pc:docMkLst>
      <pc:sldChg chg="addSp delSp modSp">
        <pc:chgData name="Anthony Tan" userId="16df42e4547aa86e" providerId="Windows Live" clId="Web-{7D058A34-96D0-4DD3-D58F-9B7FD3BAD84B}" dt="2020-09-08T13:30:43.790" v="17" actId="20577"/>
        <pc:sldMkLst>
          <pc:docMk/>
          <pc:sldMk cId="907448899" sldId="259"/>
        </pc:sldMkLst>
        <pc:spChg chg="mod">
          <ac:chgData name="Anthony Tan" userId="16df42e4547aa86e" providerId="Windows Live" clId="Web-{7D058A34-96D0-4DD3-D58F-9B7FD3BAD84B}" dt="2020-09-08T13:30:43.790" v="17" actId="20577"/>
          <ac:spMkLst>
            <pc:docMk/>
            <pc:sldMk cId="907448899" sldId="259"/>
            <ac:spMk id="5" creationId="{57B1A856-682C-405C-A408-310EAF4ED25B}"/>
          </ac:spMkLst>
        </pc:spChg>
        <pc:spChg chg="add del mod">
          <ac:chgData name="Anthony Tan" userId="16df42e4547aa86e" providerId="Windows Live" clId="Web-{7D058A34-96D0-4DD3-D58F-9B7FD3BAD84B}" dt="2020-09-08T12:32:51.001" v="6"/>
          <ac:spMkLst>
            <pc:docMk/>
            <pc:sldMk cId="907448899" sldId="259"/>
            <ac:spMk id="6" creationId="{681D0505-8914-4C53-9C54-9E4F62B29DA5}"/>
          </ac:spMkLst>
        </pc:spChg>
        <pc:spChg chg="add del mod">
          <ac:chgData name="Anthony Tan" userId="16df42e4547aa86e" providerId="Windows Live" clId="Web-{7D058A34-96D0-4DD3-D58F-9B7FD3BAD84B}" dt="2020-09-08T12:16:28.093" v="1"/>
          <ac:spMkLst>
            <pc:docMk/>
            <pc:sldMk cId="907448899" sldId="259"/>
            <ac:spMk id="6" creationId="{DE83E7D7-6BE3-4EA3-BB3A-FF3807164DBC}"/>
          </ac:spMkLst>
        </pc:spChg>
        <pc:spChg chg="add del mod">
          <ac:chgData name="Anthony Tan" userId="16df42e4547aa86e" providerId="Windows Live" clId="Web-{7D058A34-96D0-4DD3-D58F-9B7FD3BAD84B}" dt="2020-09-08T12:33:02.392" v="9"/>
          <ac:spMkLst>
            <pc:docMk/>
            <pc:sldMk cId="907448899" sldId="259"/>
            <ac:spMk id="9" creationId="{34ADE027-0673-44A8-AEB7-DE257B044A86}"/>
          </ac:spMkLst>
        </pc:spChg>
        <pc:picChg chg="add del mod">
          <ac:chgData name="Anthony Tan" userId="16df42e4547aa86e" providerId="Windows Live" clId="Web-{7D058A34-96D0-4DD3-D58F-9B7FD3BAD84B}" dt="2020-09-08T12:32:54.470" v="7"/>
          <ac:picMkLst>
            <pc:docMk/>
            <pc:sldMk cId="907448899" sldId="259"/>
            <ac:picMk id="3" creationId="{BB6EA0FF-ACE8-4C97-95DE-EF9AC3DF0895}"/>
          </ac:picMkLst>
        </pc:picChg>
        <pc:picChg chg="del">
          <ac:chgData name="Anthony Tan" userId="16df42e4547aa86e" providerId="Windows Live" clId="Web-{7D058A34-96D0-4DD3-D58F-9B7FD3BAD84B}" dt="2020-09-08T12:16:25.906" v="0"/>
          <ac:picMkLst>
            <pc:docMk/>
            <pc:sldMk cId="907448899" sldId="259"/>
            <ac:picMk id="4" creationId="{5FE3765B-6CFE-498E-9597-4872DA1E8146}"/>
          </ac:picMkLst>
        </pc:picChg>
        <pc:picChg chg="add del mod ord">
          <ac:chgData name="Anthony Tan" userId="16df42e4547aa86e" providerId="Windows Live" clId="Web-{7D058A34-96D0-4DD3-D58F-9B7FD3BAD84B}" dt="2020-09-08T12:32:56.986" v="8"/>
          <ac:picMkLst>
            <pc:docMk/>
            <pc:sldMk cId="907448899" sldId="259"/>
            <ac:picMk id="7" creationId="{F89E5B72-D2C4-4BC8-B5B6-FF2C81B8C586}"/>
          </ac:picMkLst>
        </pc:picChg>
        <pc:picChg chg="add mod ord">
          <ac:chgData name="Anthony Tan" userId="16df42e4547aa86e" providerId="Windows Live" clId="Web-{7D058A34-96D0-4DD3-D58F-9B7FD3BAD84B}" dt="2020-09-08T12:33:05.298" v="10" actId="1076"/>
          <ac:picMkLst>
            <pc:docMk/>
            <pc:sldMk cId="907448899" sldId="259"/>
            <ac:picMk id="10" creationId="{B73A8A66-E135-4D0F-B462-102C8751ADBC}"/>
          </ac:picMkLst>
        </pc:picChg>
      </pc:sldChg>
      <pc:sldChg chg="new">
        <pc:chgData name="Anthony Tan" userId="16df42e4547aa86e" providerId="Windows Live" clId="Web-{7D058A34-96D0-4DD3-D58F-9B7FD3BAD84B}" dt="2020-09-08T13:30:52.118" v="19"/>
        <pc:sldMkLst>
          <pc:docMk/>
          <pc:sldMk cId="2160892738" sldId="261"/>
        </pc:sldMkLst>
      </pc:sldChg>
    </pc:docChg>
  </pc:docChgLst>
  <pc:docChgLst>
    <pc:chgData name="Anthony Tan" userId="16df42e4547aa86e" providerId="Windows Live" clId="Web-{A052D26F-D4DD-4241-B700-F3998A739895}"/>
    <pc:docChg chg="modSld">
      <pc:chgData name="Anthony Tan" userId="16df42e4547aa86e" providerId="Windows Live" clId="Web-{A052D26F-D4DD-4241-B700-F3998A739895}" dt="2020-09-17T23:46:55.121" v="10" actId="1076"/>
      <pc:docMkLst>
        <pc:docMk/>
      </pc:docMkLst>
      <pc:sldChg chg="modSp">
        <pc:chgData name="Anthony Tan" userId="16df42e4547aa86e" providerId="Windows Live" clId="Web-{A052D26F-D4DD-4241-B700-F3998A739895}" dt="2020-09-17T23:46:55.121" v="10" actId="1076"/>
        <pc:sldMkLst>
          <pc:docMk/>
          <pc:sldMk cId="247525877" sldId="257"/>
        </pc:sldMkLst>
        <pc:picChg chg="mod">
          <ac:chgData name="Anthony Tan" userId="16df42e4547aa86e" providerId="Windows Live" clId="Web-{A052D26F-D4DD-4241-B700-F3998A739895}" dt="2020-09-17T23:46:55.121" v="10" actId="1076"/>
          <ac:picMkLst>
            <pc:docMk/>
            <pc:sldMk cId="247525877" sldId="257"/>
            <ac:picMk id="4" creationId="{54BC06CF-7F8C-445F-A7F8-1F1E0D26BF77}"/>
          </ac:picMkLst>
        </pc:picChg>
      </pc:sldChg>
      <pc:sldChg chg="modCm">
        <pc:chgData name="Anthony Tan" userId="16df42e4547aa86e" providerId="Windows Live" clId="Web-{A052D26F-D4DD-4241-B700-F3998A739895}" dt="2020-09-17T23:42:07.230" v="0"/>
        <pc:sldMkLst>
          <pc:docMk/>
          <pc:sldMk cId="4247059162" sldId="260"/>
        </pc:sldMkLst>
      </pc:sldChg>
      <pc:sldChg chg="modSp modCm">
        <pc:chgData name="Anthony Tan" userId="16df42e4547aa86e" providerId="Windows Live" clId="Web-{A052D26F-D4DD-4241-B700-F3998A739895}" dt="2020-09-17T23:45:45.762" v="7" actId="1076"/>
        <pc:sldMkLst>
          <pc:docMk/>
          <pc:sldMk cId="1589478457" sldId="267"/>
        </pc:sldMkLst>
        <pc:spChg chg="mod">
          <ac:chgData name="Anthony Tan" userId="16df42e4547aa86e" providerId="Windows Live" clId="Web-{A052D26F-D4DD-4241-B700-F3998A739895}" dt="2020-09-17T23:43:08.168" v="4" actId="20577"/>
          <ac:spMkLst>
            <pc:docMk/>
            <pc:sldMk cId="1589478457" sldId="267"/>
            <ac:spMk id="2" creationId="{AC248D22-8DD7-431A-9829-E9AA4DD0705E}"/>
          </ac:spMkLst>
        </pc:spChg>
        <pc:picChg chg="mod">
          <ac:chgData name="Anthony Tan" userId="16df42e4547aa86e" providerId="Windows Live" clId="Web-{A052D26F-D4DD-4241-B700-F3998A739895}" dt="2020-09-17T23:45:45.762" v="7" actId="1076"/>
          <ac:picMkLst>
            <pc:docMk/>
            <pc:sldMk cId="1589478457" sldId="267"/>
            <ac:picMk id="6" creationId="{71866A53-4C02-4E6C-84C2-D3E367EB679A}"/>
          </ac:picMkLst>
        </pc:picChg>
      </pc:sldChg>
    </pc:docChg>
  </pc:docChgLst>
  <pc:docChgLst>
    <pc:chgData name="Anthony Tan" userId="16df42e4547aa86e" providerId="Windows Live" clId="Web-{703BCA87-88B6-4C34-9724-2227A4136D7F}"/>
    <pc:docChg chg="modSld">
      <pc:chgData name="Anthony Tan" userId="16df42e4547aa86e" providerId="Windows Live" clId="Web-{703BCA87-88B6-4C34-9724-2227A4136D7F}" dt="2020-09-17T00:19:06.414" v="58"/>
      <pc:docMkLst>
        <pc:docMk/>
      </pc:docMkLst>
      <pc:sldChg chg="modCm">
        <pc:chgData name="Anthony Tan" userId="16df42e4547aa86e" providerId="Windows Live" clId="Web-{703BCA87-88B6-4C34-9724-2227A4136D7F}" dt="2020-09-17T00:15:03.256" v="0"/>
        <pc:sldMkLst>
          <pc:docMk/>
          <pc:sldMk cId="4238270139" sldId="268"/>
        </pc:sldMkLst>
      </pc:sldChg>
      <pc:sldChg chg="modSp modCm">
        <pc:chgData name="Anthony Tan" userId="16df42e4547aa86e" providerId="Windows Live" clId="Web-{703BCA87-88B6-4C34-9724-2227A4136D7F}" dt="2020-09-17T00:19:06.414" v="58"/>
        <pc:sldMkLst>
          <pc:docMk/>
          <pc:sldMk cId="2666386630" sldId="269"/>
        </pc:sldMkLst>
        <pc:spChg chg="mod">
          <ac:chgData name="Anthony Tan" userId="16df42e4547aa86e" providerId="Windows Live" clId="Web-{703BCA87-88B6-4C34-9724-2227A4136D7F}" dt="2020-09-17T00:19:02.039" v="55" actId="20577"/>
          <ac:spMkLst>
            <pc:docMk/>
            <pc:sldMk cId="2666386630" sldId="269"/>
            <ac:spMk id="4" creationId="{59498A2E-407F-4EB3-AC2F-B1DBED7BBF8C}"/>
          </ac:spMkLst>
        </pc:spChg>
      </pc:sldChg>
    </pc:docChg>
  </pc:docChgLst>
  <pc:docChgLst>
    <pc:chgData name="Anthony Tan" userId="16df42e4547aa86e" providerId="Windows Live" clId="Web-{DAE04F18-BC74-4D6D-BE32-5E997B9F6C04}"/>
    <pc:docChg chg="modSld">
      <pc:chgData name="Anthony Tan" userId="16df42e4547aa86e" providerId="Windows Live" clId="Web-{DAE04F18-BC74-4D6D-BE32-5E997B9F6C04}" dt="2020-09-10T14:11:24.665" v="177" actId="20577"/>
      <pc:docMkLst>
        <pc:docMk/>
      </pc:docMkLst>
      <pc:sldChg chg="modSp">
        <pc:chgData name="Anthony Tan" userId="16df42e4547aa86e" providerId="Windows Live" clId="Web-{DAE04F18-BC74-4D6D-BE32-5E997B9F6C04}" dt="2020-09-10T14:11:24.665" v="176" actId="20577"/>
        <pc:sldMkLst>
          <pc:docMk/>
          <pc:sldMk cId="2160892738" sldId="261"/>
        </pc:sldMkLst>
        <pc:spChg chg="mod">
          <ac:chgData name="Anthony Tan" userId="16df42e4547aa86e" providerId="Windows Live" clId="Web-{DAE04F18-BC74-4D6D-BE32-5E997B9F6C04}" dt="2020-09-10T14:11:05.837" v="159" actId="20577"/>
          <ac:spMkLst>
            <pc:docMk/>
            <pc:sldMk cId="2160892738" sldId="261"/>
            <ac:spMk id="3" creationId="{7A0D2F58-088F-49D2-B27A-D07FA0AAD147}"/>
          </ac:spMkLst>
        </pc:spChg>
        <pc:spChg chg="mod">
          <ac:chgData name="Anthony Tan" userId="16df42e4547aa86e" providerId="Windows Live" clId="Web-{DAE04F18-BC74-4D6D-BE32-5E997B9F6C04}" dt="2020-09-10T14:11:24.665" v="176" actId="20577"/>
          <ac:spMkLst>
            <pc:docMk/>
            <pc:sldMk cId="2160892738" sldId="261"/>
            <ac:spMk id="4" creationId="{E118CC54-53D3-40FA-9DDD-CFADD37F28CF}"/>
          </ac:spMkLst>
        </pc:spChg>
      </pc:sldChg>
    </pc:docChg>
  </pc:docChgLst>
  <pc:docChgLst>
    <pc:chgData name="Anthony Tan" userId="16df42e4547aa86e" providerId="Windows Live" clId="Web-{704AFD98-892B-49CD-93EF-06DDF1F04903}"/>
    <pc:docChg chg="modSld">
      <pc:chgData name="Anthony Tan" userId="16df42e4547aa86e" providerId="Windows Live" clId="Web-{704AFD98-892B-49CD-93EF-06DDF1F04903}" dt="2020-09-18T02:07:08.543" v="10"/>
      <pc:docMkLst>
        <pc:docMk/>
      </pc:docMkLst>
      <pc:sldChg chg="modCm">
        <pc:chgData name="Anthony Tan" userId="16df42e4547aa86e" providerId="Windows Live" clId="Web-{704AFD98-892B-49CD-93EF-06DDF1F04903}" dt="2020-09-18T01:57:12.445" v="8"/>
        <pc:sldMkLst>
          <pc:docMk/>
          <pc:sldMk cId="247525877" sldId="257"/>
        </pc:sldMkLst>
      </pc:sldChg>
      <pc:sldChg chg="modCm">
        <pc:chgData name="Anthony Tan" userId="16df42e4547aa86e" providerId="Windows Live" clId="Web-{704AFD98-892B-49CD-93EF-06DDF1F04903}" dt="2020-09-18T02:00:36.650" v="9"/>
        <pc:sldMkLst>
          <pc:docMk/>
          <pc:sldMk cId="6133196" sldId="258"/>
        </pc:sldMkLst>
      </pc:sldChg>
      <pc:sldChg chg="modCm">
        <pc:chgData name="Anthony Tan" userId="16df42e4547aa86e" providerId="Windows Live" clId="Web-{704AFD98-892B-49CD-93EF-06DDF1F04903}" dt="2020-09-18T01:43:49.003" v="0"/>
        <pc:sldMkLst>
          <pc:docMk/>
          <pc:sldMk cId="4247059162" sldId="260"/>
        </pc:sldMkLst>
      </pc:sldChg>
      <pc:sldChg chg="modSp modCm">
        <pc:chgData name="Anthony Tan" userId="16df42e4547aa86e" providerId="Windows Live" clId="Web-{704AFD98-892B-49CD-93EF-06DDF1F04903}" dt="2020-09-18T01:55:42.367" v="7"/>
        <pc:sldMkLst>
          <pc:docMk/>
          <pc:sldMk cId="1589478457" sldId="267"/>
        </pc:sldMkLst>
        <pc:picChg chg="mod">
          <ac:chgData name="Anthony Tan" userId="16df42e4547aa86e" providerId="Windows Live" clId="Web-{704AFD98-892B-49CD-93EF-06DDF1F04903}" dt="2020-09-18T01:54:21.085" v="6" actId="1076"/>
          <ac:picMkLst>
            <pc:docMk/>
            <pc:sldMk cId="1589478457" sldId="267"/>
            <ac:picMk id="3" creationId="{B33AD20C-26B5-43BE-99A4-AEA998825D63}"/>
          </ac:picMkLst>
        </pc:picChg>
        <pc:picChg chg="mod">
          <ac:chgData name="Anthony Tan" userId="16df42e4547aa86e" providerId="Windows Live" clId="Web-{704AFD98-892B-49CD-93EF-06DDF1F04903}" dt="2020-09-18T01:44:20.972" v="3" actId="1076"/>
          <ac:picMkLst>
            <pc:docMk/>
            <pc:sldMk cId="1589478457" sldId="267"/>
            <ac:picMk id="6" creationId="{71866A53-4C02-4E6C-84C2-D3E367EB679A}"/>
          </ac:picMkLst>
        </pc:picChg>
      </pc:sldChg>
      <pc:sldChg chg="modCm">
        <pc:chgData name="Anthony Tan" userId="16df42e4547aa86e" providerId="Windows Live" clId="Web-{704AFD98-892B-49CD-93EF-06DDF1F04903}" dt="2020-09-18T02:07:08.543" v="10"/>
        <pc:sldMkLst>
          <pc:docMk/>
          <pc:sldMk cId="4238270139" sldId="268"/>
        </pc:sldMkLst>
      </pc:sldChg>
    </pc:docChg>
  </pc:docChgLst>
  <pc:docChgLst>
    <pc:chgData name="Anthony Tan" userId="16df42e4547aa86e" providerId="Windows Live" clId="Web-{5B2BBB44-BB04-43C7-4A13-C7A7CCEDEED0}"/>
    <pc:docChg chg="modSld">
      <pc:chgData name="Anthony Tan" userId="16df42e4547aa86e" providerId="Windows Live" clId="Web-{5B2BBB44-BB04-43C7-4A13-C7A7CCEDEED0}" dt="2020-09-12T14:34:08.626" v="248"/>
      <pc:docMkLst>
        <pc:docMk/>
      </pc:docMkLst>
      <pc:sldChg chg="addSp delSp modSp mod modClrScheme addAnim modAnim addCm chgLayout">
        <pc:chgData name="Anthony Tan" userId="16df42e4547aa86e" providerId="Windows Live" clId="Web-{5B2BBB44-BB04-43C7-4A13-C7A7CCEDEED0}" dt="2020-09-12T13:59:21.616" v="200"/>
        <pc:sldMkLst>
          <pc:docMk/>
          <pc:sldMk cId="4247059162" sldId="260"/>
        </pc:sldMkLst>
        <pc:spChg chg="mod ord">
          <ac:chgData name="Anthony Tan" userId="16df42e4547aa86e" providerId="Windows Live" clId="Web-{5B2BBB44-BB04-43C7-4A13-C7A7CCEDEED0}" dt="2020-09-12T11:37:50.578" v="64"/>
          <ac:spMkLst>
            <pc:docMk/>
            <pc:sldMk cId="4247059162" sldId="260"/>
            <ac:spMk id="2" creationId="{E89E11BE-18BE-4204-9C7F-4FF589A15C1E}"/>
          </ac:spMkLst>
        </pc:spChg>
        <pc:spChg chg="add del mod ord">
          <ac:chgData name="Anthony Tan" userId="16df42e4547aa86e" providerId="Windows Live" clId="Web-{5B2BBB44-BB04-43C7-4A13-C7A7CCEDEED0}" dt="2020-09-12T11:37:50.578" v="64"/>
          <ac:spMkLst>
            <pc:docMk/>
            <pc:sldMk cId="4247059162" sldId="260"/>
            <ac:spMk id="4" creationId="{B98F340D-2CA6-4D9D-BEC5-FCFA42AC30F3}"/>
          </ac:spMkLst>
        </pc:spChg>
        <pc:spChg chg="add mod">
          <ac:chgData name="Anthony Tan" userId="16df42e4547aa86e" providerId="Windows Live" clId="Web-{5B2BBB44-BB04-43C7-4A13-C7A7CCEDEED0}" dt="2020-09-12T13:53:35.211" v="182" actId="14100"/>
          <ac:spMkLst>
            <pc:docMk/>
            <pc:sldMk cId="4247059162" sldId="260"/>
            <ac:spMk id="4" creationId="{EF6744BD-BE5B-43EE-8883-FCDC87078A4B}"/>
          </ac:spMkLst>
        </pc:spChg>
        <pc:spChg chg="add mod">
          <ac:chgData name="Anthony Tan" userId="16df42e4547aa86e" providerId="Windows Live" clId="Web-{5B2BBB44-BB04-43C7-4A13-C7A7CCEDEED0}" dt="2020-09-12T13:55:43.711" v="195" actId="1076"/>
          <ac:spMkLst>
            <pc:docMk/>
            <pc:sldMk cId="4247059162" sldId="260"/>
            <ac:spMk id="5" creationId="{D23B6E2F-EB4D-4AD0-80BD-F2502451951D}"/>
          </ac:spMkLst>
        </pc:spChg>
        <pc:spChg chg="add mod">
          <ac:chgData name="Anthony Tan" userId="16df42e4547aa86e" providerId="Windows Live" clId="Web-{5B2BBB44-BB04-43C7-4A13-C7A7CCEDEED0}" dt="2020-09-12T13:51:30.196" v="167" actId="20577"/>
          <ac:spMkLst>
            <pc:docMk/>
            <pc:sldMk cId="4247059162" sldId="260"/>
            <ac:spMk id="7" creationId="{8BE8B57D-2A98-443B-9B1A-1B138C219A76}"/>
          </ac:spMkLst>
        </pc:spChg>
        <pc:picChg chg="add mod ord">
          <ac:chgData name="Anthony Tan" userId="16df42e4547aa86e" providerId="Windows Live" clId="Web-{5B2BBB44-BB04-43C7-4A13-C7A7CCEDEED0}" dt="2020-09-12T13:55:37.211" v="193" actId="1076"/>
          <ac:picMkLst>
            <pc:docMk/>
            <pc:sldMk cId="4247059162" sldId="260"/>
            <ac:picMk id="3" creationId="{043A7E68-78B9-438A-B3BB-59C01DF5ADF5}"/>
          </ac:picMkLst>
        </pc:picChg>
        <pc:picChg chg="del mod ord modCrop">
          <ac:chgData name="Anthony Tan" userId="16df42e4547aa86e" providerId="Windows Live" clId="Web-{5B2BBB44-BB04-43C7-4A13-C7A7CCEDEED0}" dt="2020-09-12T11:38:18.375" v="68"/>
          <ac:picMkLst>
            <pc:docMk/>
            <pc:sldMk cId="4247059162" sldId="260"/>
            <ac:picMk id="6" creationId="{F7076F9C-6E33-4F24-8438-A9D256C61398}"/>
          </ac:picMkLst>
        </pc:picChg>
        <pc:picChg chg="add mod">
          <ac:chgData name="Anthony Tan" userId="16df42e4547aa86e" providerId="Windows Live" clId="Web-{5B2BBB44-BB04-43C7-4A13-C7A7CCEDEED0}" dt="2020-09-12T13:53:03.477" v="174" actId="1076"/>
          <ac:picMkLst>
            <pc:docMk/>
            <pc:sldMk cId="4247059162" sldId="260"/>
            <ac:picMk id="8" creationId="{7E0E6815-BDCE-4D78-B3EF-C06982CEA901}"/>
          </ac:picMkLst>
        </pc:picChg>
      </pc:sldChg>
      <pc:sldChg chg="modSp">
        <pc:chgData name="Anthony Tan" userId="16df42e4547aa86e" providerId="Windows Live" clId="Web-{5B2BBB44-BB04-43C7-4A13-C7A7CCEDEED0}" dt="2020-09-12T14:23:32.425" v="242" actId="20577"/>
        <pc:sldMkLst>
          <pc:docMk/>
          <pc:sldMk cId="2160892738" sldId="261"/>
        </pc:sldMkLst>
        <pc:spChg chg="mod">
          <ac:chgData name="Anthony Tan" userId="16df42e4547aa86e" providerId="Windows Live" clId="Web-{5B2BBB44-BB04-43C7-4A13-C7A7CCEDEED0}" dt="2020-09-12T14:23:32.425" v="242" actId="20577"/>
          <ac:spMkLst>
            <pc:docMk/>
            <pc:sldMk cId="2160892738" sldId="261"/>
            <ac:spMk id="3" creationId="{7A0D2F58-088F-49D2-B27A-D07FA0AAD147}"/>
          </ac:spMkLst>
        </pc:spChg>
        <pc:spChg chg="mod">
          <ac:chgData name="Anthony Tan" userId="16df42e4547aa86e" providerId="Windows Live" clId="Web-{5B2BBB44-BB04-43C7-4A13-C7A7CCEDEED0}" dt="2020-09-12T14:23:32.425" v="242" actId="20577"/>
          <ac:spMkLst>
            <pc:docMk/>
            <pc:sldMk cId="2160892738" sldId="261"/>
            <ac:spMk id="4" creationId="{E118CC54-53D3-40FA-9DDD-CFADD37F28CF}"/>
          </ac:spMkLst>
        </pc:spChg>
      </pc:sldChg>
      <pc:sldChg chg="modSp addCm modCm">
        <pc:chgData name="Anthony Tan" userId="16df42e4547aa86e" providerId="Windows Live" clId="Web-{5B2BBB44-BB04-43C7-4A13-C7A7CCEDEED0}" dt="2020-09-12T14:04:06.756" v="202"/>
        <pc:sldMkLst>
          <pc:docMk/>
          <pc:sldMk cId="4238270139" sldId="268"/>
        </pc:sldMkLst>
        <pc:spChg chg="mod">
          <ac:chgData name="Anthony Tan" userId="16df42e4547aa86e" providerId="Windows Live" clId="Web-{5B2BBB44-BB04-43C7-4A13-C7A7CCEDEED0}" dt="2020-09-12T10:49:13.193" v="9" actId="20577"/>
          <ac:spMkLst>
            <pc:docMk/>
            <pc:sldMk cId="4238270139" sldId="268"/>
            <ac:spMk id="4" creationId="{F87CBC92-6B39-4565-81C3-193958E519C5}"/>
          </ac:spMkLst>
        </pc:spChg>
      </pc:sldChg>
      <pc:sldChg chg="modSp addCm">
        <pc:chgData name="Anthony Tan" userId="16df42e4547aa86e" providerId="Windows Live" clId="Web-{5B2BBB44-BB04-43C7-4A13-C7A7CCEDEED0}" dt="2020-09-12T14:10:03.958" v="216" actId="20577"/>
        <pc:sldMkLst>
          <pc:docMk/>
          <pc:sldMk cId="669704054" sldId="270"/>
        </pc:sldMkLst>
        <pc:spChg chg="mod">
          <ac:chgData name="Anthony Tan" userId="16df42e4547aa86e" providerId="Windows Live" clId="Web-{5B2BBB44-BB04-43C7-4A13-C7A7CCEDEED0}" dt="2020-09-12T14:10:03.958" v="216" actId="20577"/>
          <ac:spMkLst>
            <pc:docMk/>
            <pc:sldMk cId="669704054" sldId="270"/>
            <ac:spMk id="2" creationId="{7B56E345-E6B1-40D4-8C8F-06ADB2D5F1EC}"/>
          </ac:spMkLst>
        </pc:spChg>
        <pc:spChg chg="mod">
          <ac:chgData name="Anthony Tan" userId="16df42e4547aa86e" providerId="Windows Live" clId="Web-{5B2BBB44-BB04-43C7-4A13-C7A7CCEDEED0}" dt="2020-09-12T14:08:52.240" v="204" actId="20577"/>
          <ac:spMkLst>
            <pc:docMk/>
            <pc:sldMk cId="669704054" sldId="270"/>
            <ac:spMk id="9" creationId="{EC8DF544-DAD9-4D81-9F2E-DA7ADDC132D2}"/>
          </ac:spMkLst>
        </pc:spChg>
        <pc:picChg chg="mod">
          <ac:chgData name="Anthony Tan" userId="16df42e4547aa86e" providerId="Windows Live" clId="Web-{5B2BBB44-BB04-43C7-4A13-C7A7CCEDEED0}" dt="2020-09-12T14:09:38.568" v="207" actId="1076"/>
          <ac:picMkLst>
            <pc:docMk/>
            <pc:sldMk cId="669704054" sldId="270"/>
            <ac:picMk id="11" creationId="{2FB0D730-0564-48E6-9DE2-386FB56E1D7A}"/>
          </ac:picMkLst>
        </pc:picChg>
      </pc:sldChg>
      <pc:sldChg chg="addSp delSp modSp addCm">
        <pc:chgData name="Anthony Tan" userId="16df42e4547aa86e" providerId="Windows Live" clId="Web-{5B2BBB44-BB04-43C7-4A13-C7A7CCEDEED0}" dt="2020-09-12T14:34:08.626" v="248"/>
        <pc:sldMkLst>
          <pc:docMk/>
          <pc:sldMk cId="57833528" sldId="271"/>
        </pc:sldMkLst>
        <pc:spChg chg="add del">
          <ac:chgData name="Anthony Tan" userId="16df42e4547aa86e" providerId="Windows Live" clId="Web-{5B2BBB44-BB04-43C7-4A13-C7A7CCEDEED0}" dt="2020-09-12T14:30:30.517" v="247"/>
          <ac:spMkLst>
            <pc:docMk/>
            <pc:sldMk cId="57833528" sldId="271"/>
            <ac:spMk id="4" creationId="{3C16D37C-55F6-4840-A13F-1582EC1E43FD}"/>
          </ac:spMkLst>
        </pc:spChg>
        <pc:picChg chg="mod">
          <ac:chgData name="Anthony Tan" userId="16df42e4547aa86e" providerId="Windows Live" clId="Web-{5B2BBB44-BB04-43C7-4A13-C7A7CCEDEED0}" dt="2020-09-12T14:26:13.299" v="246" actId="14100"/>
          <ac:picMkLst>
            <pc:docMk/>
            <pc:sldMk cId="57833528" sldId="271"/>
            <ac:picMk id="5" creationId="{AB1437EC-14FB-441F-A573-00D7CE5B8559}"/>
          </ac:picMkLst>
        </pc:picChg>
      </pc:sldChg>
    </pc:docChg>
  </pc:docChgLst>
  <pc:docChgLst>
    <pc:chgData name="Anthony Tan" userId="16df42e4547aa86e" providerId="Windows Live" clId="Web-{115FD33C-57BB-43AC-891B-837ED6C0F31F}"/>
    <pc:docChg chg="modSld">
      <pc:chgData name="Anthony Tan" userId="16df42e4547aa86e" providerId="Windows Live" clId="Web-{115FD33C-57BB-43AC-891B-837ED6C0F31F}" dt="2020-09-13T13:42:16.096" v="138" actId="20577"/>
      <pc:docMkLst>
        <pc:docMk/>
      </pc:docMkLst>
      <pc:sldChg chg="addCm">
        <pc:chgData name="Anthony Tan" userId="16df42e4547aa86e" providerId="Windows Live" clId="Web-{115FD33C-57BB-43AC-891B-837ED6C0F31F}" dt="2020-09-13T13:40:38.534" v="100"/>
        <pc:sldMkLst>
          <pc:docMk/>
          <pc:sldMk cId="6133196" sldId="258"/>
        </pc:sldMkLst>
      </pc:sldChg>
      <pc:sldChg chg="modSp modCm">
        <pc:chgData name="Anthony Tan" userId="16df42e4547aa86e" providerId="Windows Live" clId="Web-{115FD33C-57BB-43AC-891B-837ED6C0F31F}" dt="2020-09-13T13:30:20.876" v="13" actId="1076"/>
        <pc:sldMkLst>
          <pc:docMk/>
          <pc:sldMk cId="4247059162" sldId="260"/>
        </pc:sldMkLst>
        <pc:picChg chg="mod">
          <ac:chgData name="Anthony Tan" userId="16df42e4547aa86e" providerId="Windows Live" clId="Web-{115FD33C-57BB-43AC-891B-837ED6C0F31F}" dt="2020-09-13T13:30:20.876" v="13" actId="1076"/>
          <ac:picMkLst>
            <pc:docMk/>
            <pc:sldMk cId="4247059162" sldId="260"/>
            <ac:picMk id="3" creationId="{043A7E68-78B9-438A-B3BB-59C01DF5ADF5}"/>
          </ac:picMkLst>
        </pc:picChg>
      </pc:sldChg>
      <pc:sldChg chg="addSp delSp modSp addCm">
        <pc:chgData name="Anthony Tan" userId="16df42e4547aa86e" providerId="Windows Live" clId="Web-{115FD33C-57BB-43AC-891B-837ED6C0F31F}" dt="2020-09-13T13:39:32.737" v="99"/>
        <pc:sldMkLst>
          <pc:docMk/>
          <pc:sldMk cId="1589478457" sldId="267"/>
        </pc:sldMkLst>
        <pc:spChg chg="mod">
          <ac:chgData name="Anthony Tan" userId="16df42e4547aa86e" providerId="Windows Live" clId="Web-{115FD33C-57BB-43AC-891B-837ED6C0F31F}" dt="2020-09-13T13:35:34.689" v="35" actId="20577"/>
          <ac:spMkLst>
            <pc:docMk/>
            <pc:sldMk cId="1589478457" sldId="267"/>
            <ac:spMk id="2" creationId="{AC248D22-8DD7-431A-9829-E9AA4DD0705E}"/>
          </ac:spMkLst>
        </pc:spChg>
        <pc:spChg chg="add mod">
          <ac:chgData name="Anthony Tan" userId="16df42e4547aa86e" providerId="Windows Live" clId="Web-{115FD33C-57BB-43AC-891B-837ED6C0F31F}" dt="2020-09-13T13:37:33.174" v="95" actId="20577"/>
          <ac:spMkLst>
            <pc:docMk/>
            <pc:sldMk cId="1589478457" sldId="267"/>
            <ac:spMk id="5" creationId="{D8BCA37E-57EE-4473-8486-6EF11CB3354B}"/>
          </ac:spMkLst>
        </pc:spChg>
        <pc:picChg chg="del mod">
          <ac:chgData name="Anthony Tan" userId="16df42e4547aa86e" providerId="Windows Live" clId="Web-{115FD33C-57BB-43AC-891B-837ED6C0F31F}" dt="2020-09-13T13:36:32.018" v="39"/>
          <ac:picMkLst>
            <pc:docMk/>
            <pc:sldMk cId="1589478457" sldId="267"/>
            <ac:picMk id="4" creationId="{824E5FDC-8921-4F13-8D55-17AEBBD1B237}"/>
          </ac:picMkLst>
        </pc:picChg>
        <pc:picChg chg="add mod">
          <ac:chgData name="Anthony Tan" userId="16df42e4547aa86e" providerId="Windows Live" clId="Web-{115FD33C-57BB-43AC-891B-837ED6C0F31F}" dt="2020-09-13T13:37:35.236" v="98" actId="1076"/>
          <ac:picMkLst>
            <pc:docMk/>
            <pc:sldMk cId="1589478457" sldId="267"/>
            <ac:picMk id="6" creationId="{71866A53-4C02-4E6C-84C2-D3E367EB679A}"/>
          </ac:picMkLst>
        </pc:picChg>
      </pc:sldChg>
      <pc:sldChg chg="modCm">
        <pc:chgData name="Anthony Tan" userId="16df42e4547aa86e" providerId="Windows Live" clId="Web-{115FD33C-57BB-43AC-891B-837ED6C0F31F}" dt="2020-09-13T04:02:40.890" v="0"/>
        <pc:sldMkLst>
          <pc:docMk/>
          <pc:sldMk cId="4238270139" sldId="268"/>
        </pc:sldMkLst>
      </pc:sldChg>
      <pc:sldChg chg="modSp">
        <pc:chgData name="Anthony Tan" userId="16df42e4547aa86e" providerId="Windows Live" clId="Web-{115FD33C-57BB-43AC-891B-837ED6C0F31F}" dt="2020-09-13T13:42:09.300" v="136" actId="20577"/>
        <pc:sldMkLst>
          <pc:docMk/>
          <pc:sldMk cId="2666386630" sldId="269"/>
        </pc:sldMkLst>
        <pc:spChg chg="mod">
          <ac:chgData name="Anthony Tan" userId="16df42e4547aa86e" providerId="Windows Live" clId="Web-{115FD33C-57BB-43AC-891B-837ED6C0F31F}" dt="2020-09-13T13:42:09.300" v="136" actId="20577"/>
          <ac:spMkLst>
            <pc:docMk/>
            <pc:sldMk cId="2666386630" sldId="269"/>
            <ac:spMk id="4" creationId="{59498A2E-407F-4EB3-AC2F-B1DBED7BBF8C}"/>
          </ac:spMkLst>
        </pc:spChg>
      </pc:sldChg>
    </pc:docChg>
  </pc:docChgLst>
  <pc:docChgLst>
    <pc:chgData name="Anthony Tan" userId="16df42e4547aa86e" providerId="Windows Live" clId="Web-{3B33B654-7A1C-4C81-B40E-82CF5F1933F8}"/>
    <pc:docChg chg="addSld modSld">
      <pc:chgData name="Anthony Tan" userId="16df42e4547aa86e" providerId="Windows Live" clId="Web-{3B33B654-7A1C-4C81-B40E-82CF5F1933F8}" dt="2020-09-11T02:34:08.465" v="35"/>
      <pc:docMkLst>
        <pc:docMk/>
      </pc:docMkLst>
      <pc:sldChg chg="addSp delSp modSp">
        <pc:chgData name="Anthony Tan" userId="16df42e4547aa86e" providerId="Windows Live" clId="Web-{3B33B654-7A1C-4C81-B40E-82CF5F1933F8}" dt="2020-09-11T02:34:08.465" v="35"/>
        <pc:sldMkLst>
          <pc:docMk/>
          <pc:sldMk cId="907448899" sldId="259"/>
        </pc:sldMkLst>
        <pc:spChg chg="add mod">
          <ac:chgData name="Anthony Tan" userId="16df42e4547aa86e" providerId="Windows Live" clId="Web-{3B33B654-7A1C-4C81-B40E-82CF5F1933F8}" dt="2020-09-11T02:34:08.465" v="35"/>
          <ac:spMkLst>
            <pc:docMk/>
            <pc:sldMk cId="907448899" sldId="259"/>
            <ac:spMk id="4" creationId="{25CAC01D-022E-4B85-9924-D708F47433B9}"/>
          </ac:spMkLst>
        </pc:spChg>
        <pc:picChg chg="del">
          <ac:chgData name="Anthony Tan" userId="16df42e4547aa86e" providerId="Windows Live" clId="Web-{3B33B654-7A1C-4C81-B40E-82CF5F1933F8}" dt="2020-09-11T02:34:08.465" v="35"/>
          <ac:picMkLst>
            <pc:docMk/>
            <pc:sldMk cId="907448899" sldId="259"/>
            <ac:picMk id="10" creationId="{B73A8A66-E135-4D0F-B462-102C8751ADBC}"/>
          </ac:picMkLst>
        </pc:picChg>
      </pc:sldChg>
      <pc:sldChg chg="addSp delSp modSp">
        <pc:chgData name="Anthony Tan" userId="16df42e4547aa86e" providerId="Windows Live" clId="Web-{3B33B654-7A1C-4C81-B40E-82CF5F1933F8}" dt="2020-09-10T23:39:30.501" v="31" actId="20577"/>
        <pc:sldMkLst>
          <pc:docMk/>
          <pc:sldMk cId="4238270139" sldId="268"/>
        </pc:sldMkLst>
        <pc:spChg chg="mod">
          <ac:chgData name="Anthony Tan" userId="16df42e4547aa86e" providerId="Windows Live" clId="Web-{3B33B654-7A1C-4C81-B40E-82CF5F1933F8}" dt="2020-09-10T23:31:34.964" v="6" actId="20577"/>
          <ac:spMkLst>
            <pc:docMk/>
            <pc:sldMk cId="4238270139" sldId="268"/>
            <ac:spMk id="2" creationId="{368A4631-66DD-472F-B923-2DECDA6F3A46}"/>
          </ac:spMkLst>
        </pc:spChg>
        <pc:spChg chg="del">
          <ac:chgData name="Anthony Tan" userId="16df42e4547aa86e" providerId="Windows Live" clId="Web-{3B33B654-7A1C-4C81-B40E-82CF5F1933F8}" dt="2020-09-10T23:35:17.468" v="14"/>
          <ac:spMkLst>
            <pc:docMk/>
            <pc:sldMk cId="4238270139" sldId="268"/>
            <ac:spMk id="3" creationId="{5A1B01B5-7B46-477F-974B-98213C702D68}"/>
          </ac:spMkLst>
        </pc:spChg>
        <pc:spChg chg="mod">
          <ac:chgData name="Anthony Tan" userId="16df42e4547aa86e" providerId="Windows Live" clId="Web-{3B33B654-7A1C-4C81-B40E-82CF5F1933F8}" dt="2020-09-10T23:39:30.501" v="31" actId="20577"/>
          <ac:spMkLst>
            <pc:docMk/>
            <pc:sldMk cId="4238270139" sldId="268"/>
            <ac:spMk id="4" creationId="{F87CBC92-6B39-4565-81C3-193958E519C5}"/>
          </ac:spMkLst>
        </pc:spChg>
        <pc:picChg chg="add mod ord">
          <ac:chgData name="Anthony Tan" userId="16df42e4547aa86e" providerId="Windows Live" clId="Web-{3B33B654-7A1C-4C81-B40E-82CF5F1933F8}" dt="2020-09-10T23:35:57.375" v="18" actId="1076"/>
          <ac:picMkLst>
            <pc:docMk/>
            <pc:sldMk cId="4238270139" sldId="268"/>
            <ac:picMk id="5" creationId="{6338D7E0-F80E-4191-BF30-BA19FBA483D9}"/>
          </ac:picMkLst>
        </pc:picChg>
      </pc:sldChg>
      <pc:sldChg chg="addSp delSp modSp new">
        <pc:chgData name="Anthony Tan" userId="16df42e4547aa86e" providerId="Windows Live" clId="Web-{3B33B654-7A1C-4C81-B40E-82CF5F1933F8}" dt="2020-09-11T02:32:42.558" v="34"/>
        <pc:sldMkLst>
          <pc:docMk/>
          <pc:sldMk cId="2666386630" sldId="269"/>
        </pc:sldMkLst>
        <pc:spChg chg="del">
          <ac:chgData name="Anthony Tan" userId="16df42e4547aa86e" providerId="Windows Live" clId="Web-{3B33B654-7A1C-4C81-B40E-82CF5F1933F8}" dt="2020-09-11T02:32:42.558" v="34"/>
          <ac:spMkLst>
            <pc:docMk/>
            <pc:sldMk cId="2666386630" sldId="269"/>
            <ac:spMk id="3" creationId="{35D303D5-975A-48F6-B5CA-A66738FF3200}"/>
          </ac:spMkLst>
        </pc:spChg>
        <pc:picChg chg="add mod ord">
          <ac:chgData name="Anthony Tan" userId="16df42e4547aa86e" providerId="Windows Live" clId="Web-{3B33B654-7A1C-4C81-B40E-82CF5F1933F8}" dt="2020-09-11T02:32:42.558" v="34"/>
          <ac:picMkLst>
            <pc:docMk/>
            <pc:sldMk cId="2666386630" sldId="269"/>
            <ac:picMk id="5" creationId="{978E0DC8-06B2-4C0E-887E-67CA0E91477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8F8ED-2335-4F64-B743-EAEAC19D60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DD5135-88E8-4E77-B465-8080EFD4B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60% of 100,000 customers surveyed were dissatisfied</a:t>
          </a:r>
        </a:p>
      </dgm:t>
    </dgm:pt>
    <dgm:pt modelId="{A673D61E-6541-460A-A42E-4A81B7D8EC40}" type="parTrans" cxnId="{F8D40114-6304-440D-89B6-03026B09C1E7}">
      <dgm:prSet/>
      <dgm:spPr/>
      <dgm:t>
        <a:bodyPr/>
        <a:lstStyle/>
        <a:p>
          <a:endParaRPr lang="en-US"/>
        </a:p>
      </dgm:t>
    </dgm:pt>
    <dgm:pt modelId="{012F2F16-D369-41F2-8385-4E8C19AB0AF1}" type="sibTrans" cxnId="{F8D40114-6304-440D-89B6-03026B09C1E7}">
      <dgm:prSet/>
      <dgm:spPr/>
      <dgm:t>
        <a:bodyPr/>
        <a:lstStyle/>
        <a:p>
          <a:endParaRPr lang="en-US"/>
        </a:p>
      </dgm:t>
    </dgm:pt>
    <dgm:pt modelId="{FBD3AAFD-A8AA-4864-8128-7488BA1DE4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can we reduce customer dissatisfaction?</a:t>
          </a:r>
        </a:p>
      </dgm:t>
    </dgm:pt>
    <dgm:pt modelId="{532D9278-A78E-4AA7-9D17-D7FDB22CA172}" type="parTrans" cxnId="{53B25358-B7CE-4276-B0FD-723E3F8A9433}">
      <dgm:prSet/>
      <dgm:spPr/>
      <dgm:t>
        <a:bodyPr/>
        <a:lstStyle/>
        <a:p>
          <a:endParaRPr lang="en-US"/>
        </a:p>
      </dgm:t>
    </dgm:pt>
    <dgm:pt modelId="{6B8F4E1E-DB2F-43D1-888F-8612C794479D}" type="sibTrans" cxnId="{53B25358-B7CE-4276-B0FD-723E3F8A9433}">
      <dgm:prSet/>
      <dgm:spPr/>
      <dgm:t>
        <a:bodyPr/>
        <a:lstStyle/>
        <a:p>
          <a:endParaRPr lang="en-US"/>
        </a:p>
      </dgm:t>
    </dgm:pt>
    <dgm:pt modelId="{54736575-61F1-441F-B395-4494E5AC4F3B}" type="pres">
      <dgm:prSet presAssocID="{EDB8F8ED-2335-4F64-B743-EAEAC19D6043}" presName="root" presStyleCnt="0">
        <dgm:presLayoutVars>
          <dgm:dir/>
          <dgm:resizeHandles val="exact"/>
        </dgm:presLayoutVars>
      </dgm:prSet>
      <dgm:spPr/>
    </dgm:pt>
    <dgm:pt modelId="{B8A7FC1D-2985-4C80-80AD-527BB29C413C}" type="pres">
      <dgm:prSet presAssocID="{C6DD5135-88E8-4E77-B465-8080EFD4B9A0}" presName="compNode" presStyleCnt="0"/>
      <dgm:spPr/>
    </dgm:pt>
    <dgm:pt modelId="{36BD134B-48A2-4279-BFB8-76C9D1A8B8CB}" type="pres">
      <dgm:prSet presAssocID="{C6DD5135-88E8-4E77-B465-8080EFD4B9A0}" presName="bgRect" presStyleLbl="bgShp" presStyleIdx="0" presStyleCnt="2"/>
      <dgm:spPr/>
    </dgm:pt>
    <dgm:pt modelId="{1265CFEF-0104-42D7-AD49-FAB5580E5237}" type="pres">
      <dgm:prSet presAssocID="{C6DD5135-88E8-4E77-B465-8080EFD4B9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A866B3E9-472D-4DC6-A8AA-69835F9FAD6D}" type="pres">
      <dgm:prSet presAssocID="{C6DD5135-88E8-4E77-B465-8080EFD4B9A0}" presName="spaceRect" presStyleCnt="0"/>
      <dgm:spPr/>
    </dgm:pt>
    <dgm:pt modelId="{F5AEE0FB-ECAC-4E7A-A8EC-E8DC41652154}" type="pres">
      <dgm:prSet presAssocID="{C6DD5135-88E8-4E77-B465-8080EFD4B9A0}" presName="parTx" presStyleLbl="revTx" presStyleIdx="0" presStyleCnt="2">
        <dgm:presLayoutVars>
          <dgm:chMax val="0"/>
          <dgm:chPref val="0"/>
        </dgm:presLayoutVars>
      </dgm:prSet>
      <dgm:spPr/>
    </dgm:pt>
    <dgm:pt modelId="{D7DCF7D7-058B-4B13-AAE4-33595686A321}" type="pres">
      <dgm:prSet presAssocID="{012F2F16-D369-41F2-8385-4E8C19AB0AF1}" presName="sibTrans" presStyleCnt="0"/>
      <dgm:spPr/>
    </dgm:pt>
    <dgm:pt modelId="{6AA4BF80-7EBB-44BF-93B8-D3E960B800A5}" type="pres">
      <dgm:prSet presAssocID="{FBD3AAFD-A8AA-4864-8128-7488BA1DE411}" presName="compNode" presStyleCnt="0"/>
      <dgm:spPr/>
    </dgm:pt>
    <dgm:pt modelId="{F27C7778-49A4-40D8-9870-05F7ED02F3EF}" type="pres">
      <dgm:prSet presAssocID="{FBD3AAFD-A8AA-4864-8128-7488BA1DE411}" presName="bgRect" presStyleLbl="bgShp" presStyleIdx="1" presStyleCnt="2"/>
      <dgm:spPr/>
    </dgm:pt>
    <dgm:pt modelId="{302A1741-A5C6-4E59-AAE2-5296EEEAF796}" type="pres">
      <dgm:prSet presAssocID="{FBD3AAFD-A8AA-4864-8128-7488BA1DE4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EE88285-5C71-4EF9-829B-83CB1ADB41C4}" type="pres">
      <dgm:prSet presAssocID="{FBD3AAFD-A8AA-4864-8128-7488BA1DE411}" presName="spaceRect" presStyleCnt="0"/>
      <dgm:spPr/>
    </dgm:pt>
    <dgm:pt modelId="{1DF21590-DCDE-4E75-B434-5FD28EE50B46}" type="pres">
      <dgm:prSet presAssocID="{FBD3AAFD-A8AA-4864-8128-7488BA1DE41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8D40114-6304-440D-89B6-03026B09C1E7}" srcId="{EDB8F8ED-2335-4F64-B743-EAEAC19D6043}" destId="{C6DD5135-88E8-4E77-B465-8080EFD4B9A0}" srcOrd="0" destOrd="0" parTransId="{A673D61E-6541-460A-A42E-4A81B7D8EC40}" sibTransId="{012F2F16-D369-41F2-8385-4E8C19AB0AF1}"/>
    <dgm:cxn modelId="{2380196B-178D-43ED-BD70-3A360A7C93BD}" type="presOf" srcId="{C6DD5135-88E8-4E77-B465-8080EFD4B9A0}" destId="{F5AEE0FB-ECAC-4E7A-A8EC-E8DC41652154}" srcOrd="0" destOrd="0" presId="urn:microsoft.com/office/officeart/2018/2/layout/IconVerticalSolidList"/>
    <dgm:cxn modelId="{53B25358-B7CE-4276-B0FD-723E3F8A9433}" srcId="{EDB8F8ED-2335-4F64-B743-EAEAC19D6043}" destId="{FBD3AAFD-A8AA-4864-8128-7488BA1DE411}" srcOrd="1" destOrd="0" parTransId="{532D9278-A78E-4AA7-9D17-D7FDB22CA172}" sibTransId="{6B8F4E1E-DB2F-43D1-888F-8612C794479D}"/>
    <dgm:cxn modelId="{154B42D9-F76C-4A4E-970F-F511D7BDD80F}" type="presOf" srcId="{EDB8F8ED-2335-4F64-B743-EAEAC19D6043}" destId="{54736575-61F1-441F-B395-4494E5AC4F3B}" srcOrd="0" destOrd="0" presId="urn:microsoft.com/office/officeart/2018/2/layout/IconVerticalSolidList"/>
    <dgm:cxn modelId="{3CE7F3E4-D6BF-4DDC-90A8-18D36EC0C7F2}" type="presOf" srcId="{FBD3AAFD-A8AA-4864-8128-7488BA1DE411}" destId="{1DF21590-DCDE-4E75-B434-5FD28EE50B46}" srcOrd="0" destOrd="0" presId="urn:microsoft.com/office/officeart/2018/2/layout/IconVerticalSolidList"/>
    <dgm:cxn modelId="{BD261205-41CE-4CAE-BF85-ABCF0F5E3768}" type="presParOf" srcId="{54736575-61F1-441F-B395-4494E5AC4F3B}" destId="{B8A7FC1D-2985-4C80-80AD-527BB29C413C}" srcOrd="0" destOrd="0" presId="urn:microsoft.com/office/officeart/2018/2/layout/IconVerticalSolidList"/>
    <dgm:cxn modelId="{26D77664-83F7-43B7-9024-9F4626797609}" type="presParOf" srcId="{B8A7FC1D-2985-4C80-80AD-527BB29C413C}" destId="{36BD134B-48A2-4279-BFB8-76C9D1A8B8CB}" srcOrd="0" destOrd="0" presId="urn:microsoft.com/office/officeart/2018/2/layout/IconVerticalSolidList"/>
    <dgm:cxn modelId="{010D2B09-E837-4BFC-AE54-344DDA594B0E}" type="presParOf" srcId="{B8A7FC1D-2985-4C80-80AD-527BB29C413C}" destId="{1265CFEF-0104-42D7-AD49-FAB5580E5237}" srcOrd="1" destOrd="0" presId="urn:microsoft.com/office/officeart/2018/2/layout/IconVerticalSolidList"/>
    <dgm:cxn modelId="{97A9D651-3FFF-4B15-8412-9B23A6912062}" type="presParOf" srcId="{B8A7FC1D-2985-4C80-80AD-527BB29C413C}" destId="{A866B3E9-472D-4DC6-A8AA-69835F9FAD6D}" srcOrd="2" destOrd="0" presId="urn:microsoft.com/office/officeart/2018/2/layout/IconVerticalSolidList"/>
    <dgm:cxn modelId="{1E310A6D-079A-425D-A407-FA91256D98BB}" type="presParOf" srcId="{B8A7FC1D-2985-4C80-80AD-527BB29C413C}" destId="{F5AEE0FB-ECAC-4E7A-A8EC-E8DC41652154}" srcOrd="3" destOrd="0" presId="urn:microsoft.com/office/officeart/2018/2/layout/IconVerticalSolidList"/>
    <dgm:cxn modelId="{C09BD6AC-F73D-404B-9EED-2614B9A733B8}" type="presParOf" srcId="{54736575-61F1-441F-B395-4494E5AC4F3B}" destId="{D7DCF7D7-058B-4B13-AAE4-33595686A321}" srcOrd="1" destOrd="0" presId="urn:microsoft.com/office/officeart/2018/2/layout/IconVerticalSolidList"/>
    <dgm:cxn modelId="{E5D254F9-FA14-4861-8046-B6A73552EBC7}" type="presParOf" srcId="{54736575-61F1-441F-B395-4494E5AC4F3B}" destId="{6AA4BF80-7EBB-44BF-93B8-D3E960B800A5}" srcOrd="2" destOrd="0" presId="urn:microsoft.com/office/officeart/2018/2/layout/IconVerticalSolidList"/>
    <dgm:cxn modelId="{79D84197-8909-49B1-9CED-6D87021920DE}" type="presParOf" srcId="{6AA4BF80-7EBB-44BF-93B8-D3E960B800A5}" destId="{F27C7778-49A4-40D8-9870-05F7ED02F3EF}" srcOrd="0" destOrd="0" presId="urn:microsoft.com/office/officeart/2018/2/layout/IconVerticalSolidList"/>
    <dgm:cxn modelId="{FB9762AC-F99A-48F3-81C4-CAB2181CD5B2}" type="presParOf" srcId="{6AA4BF80-7EBB-44BF-93B8-D3E960B800A5}" destId="{302A1741-A5C6-4E59-AAE2-5296EEEAF796}" srcOrd="1" destOrd="0" presId="urn:microsoft.com/office/officeart/2018/2/layout/IconVerticalSolidList"/>
    <dgm:cxn modelId="{6D3D9CBD-347F-443B-87A3-BC54F6512C84}" type="presParOf" srcId="{6AA4BF80-7EBB-44BF-93B8-D3E960B800A5}" destId="{1EE88285-5C71-4EF9-829B-83CB1ADB41C4}" srcOrd="2" destOrd="0" presId="urn:microsoft.com/office/officeart/2018/2/layout/IconVerticalSolidList"/>
    <dgm:cxn modelId="{9ECC07B1-1C7F-477E-A965-2287D2082ED8}" type="presParOf" srcId="{6AA4BF80-7EBB-44BF-93B8-D3E960B800A5}" destId="{1DF21590-DCDE-4E75-B434-5FD28EE50B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0102E-FEE0-4C5D-985B-B6F7B6E4C1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9845A-C512-4551-9AE2-020A3E5664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Objective</a:t>
          </a:r>
          <a:endParaRPr lang="en-US"/>
        </a:p>
      </dgm:t>
    </dgm:pt>
    <dgm:pt modelId="{0A9B1FEC-39B2-4C6C-A033-74BD20FAEC02}" type="parTrans" cxnId="{90550D5B-7549-41FF-A85D-7EB858110382}">
      <dgm:prSet/>
      <dgm:spPr/>
      <dgm:t>
        <a:bodyPr/>
        <a:lstStyle/>
        <a:p>
          <a:endParaRPr lang="en-US"/>
        </a:p>
      </dgm:t>
    </dgm:pt>
    <dgm:pt modelId="{B1174F4E-8493-488E-84FB-8E0EF7848B3B}" type="sibTrans" cxnId="{90550D5B-7549-41FF-A85D-7EB858110382}">
      <dgm:prSet/>
      <dgm:spPr/>
      <dgm:t>
        <a:bodyPr/>
        <a:lstStyle/>
        <a:p>
          <a:endParaRPr lang="en-US"/>
        </a:p>
      </dgm:t>
    </dgm:pt>
    <dgm:pt modelId="{479A9669-AF00-4E29-AAD8-1E8B9474B1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Reduce customer dissatisfaction</a:t>
          </a:r>
          <a:endParaRPr lang="en-US"/>
        </a:p>
      </dgm:t>
    </dgm:pt>
    <dgm:pt modelId="{ABCA101E-9F21-43F2-9CE5-8DF889253360}" type="parTrans" cxnId="{1107EBED-C44F-4EBF-8E43-81756A195169}">
      <dgm:prSet/>
      <dgm:spPr/>
      <dgm:t>
        <a:bodyPr/>
        <a:lstStyle/>
        <a:p>
          <a:endParaRPr lang="en-US"/>
        </a:p>
      </dgm:t>
    </dgm:pt>
    <dgm:pt modelId="{B185745B-7C65-43C2-9C90-ECD0C6387FE5}" type="sibTrans" cxnId="{1107EBED-C44F-4EBF-8E43-81756A195169}">
      <dgm:prSet/>
      <dgm:spPr/>
      <dgm:t>
        <a:bodyPr/>
        <a:lstStyle/>
        <a:p>
          <a:endParaRPr lang="en-US"/>
        </a:p>
      </dgm:t>
    </dgm:pt>
    <dgm:pt modelId="{36A2F9C2-1E89-43C0-85C8-72B0A78F51A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Identify which specific areas in the customer experience result in negative critique</a:t>
          </a:r>
        </a:p>
      </dgm:t>
    </dgm:pt>
    <dgm:pt modelId="{556CD395-845E-4D33-BED8-217616B077AD}" type="parTrans" cxnId="{57D2FAFB-1ADF-400B-B6A2-551360B521BF}">
      <dgm:prSet/>
      <dgm:spPr/>
      <dgm:t>
        <a:bodyPr/>
        <a:lstStyle/>
        <a:p>
          <a:endParaRPr lang="en-US"/>
        </a:p>
      </dgm:t>
    </dgm:pt>
    <dgm:pt modelId="{32BFE698-6A43-49AE-9A42-4B3862A9FF89}" type="sibTrans" cxnId="{57D2FAFB-1ADF-400B-B6A2-551360B521BF}">
      <dgm:prSet/>
      <dgm:spPr/>
      <dgm:t>
        <a:bodyPr/>
        <a:lstStyle/>
        <a:p>
          <a:endParaRPr lang="en-US"/>
        </a:p>
      </dgm:t>
    </dgm:pt>
    <dgm:pt modelId="{216BA706-3D65-4F91-8CDC-05BCB696E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Process</a:t>
          </a:r>
          <a:endParaRPr lang="en-US"/>
        </a:p>
      </dgm:t>
    </dgm:pt>
    <dgm:pt modelId="{4B9964BA-7F78-4D82-96B4-8E08C3DE7347}" type="parTrans" cxnId="{27EED475-ED53-4AF2-96F8-392556EA1744}">
      <dgm:prSet/>
      <dgm:spPr/>
      <dgm:t>
        <a:bodyPr/>
        <a:lstStyle/>
        <a:p>
          <a:endParaRPr lang="en-US"/>
        </a:p>
      </dgm:t>
    </dgm:pt>
    <dgm:pt modelId="{F7728C96-EEEA-465F-9A6C-30F69DDCF79B}" type="sibTrans" cxnId="{27EED475-ED53-4AF2-96F8-392556EA1744}">
      <dgm:prSet/>
      <dgm:spPr/>
      <dgm:t>
        <a:bodyPr/>
        <a:lstStyle/>
        <a:p>
          <a:endParaRPr lang="en-US"/>
        </a:p>
      </dgm:t>
    </dgm:pt>
    <dgm:pt modelId="{54D614FA-B2B6-47F6-A9C5-F2222E86A7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Conclusions</a:t>
          </a:r>
          <a:endParaRPr lang="en-US"/>
        </a:p>
      </dgm:t>
    </dgm:pt>
    <dgm:pt modelId="{51CADAA5-46C1-4532-BDEC-64FCCC66EEB5}" type="parTrans" cxnId="{03A9D639-DC3D-4661-9F11-6C71596B28BC}">
      <dgm:prSet/>
      <dgm:spPr/>
      <dgm:t>
        <a:bodyPr/>
        <a:lstStyle/>
        <a:p>
          <a:endParaRPr lang="en-US"/>
        </a:p>
      </dgm:t>
    </dgm:pt>
    <dgm:pt modelId="{D3D16906-33B0-43C7-AFDE-7F2A1047E68F}" type="sibTrans" cxnId="{03A9D639-DC3D-4661-9F11-6C71596B28BC}">
      <dgm:prSet/>
      <dgm:spPr/>
      <dgm:t>
        <a:bodyPr/>
        <a:lstStyle/>
        <a:p>
          <a:endParaRPr lang="en-US"/>
        </a:p>
      </dgm:t>
    </dgm:pt>
    <dgm:pt modelId="{108E9E42-1196-4431-96E6-77027F768D1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Purpose of travel, passenger class, and wi-fi had highest impact on customer feedback</a:t>
          </a:r>
        </a:p>
      </dgm:t>
    </dgm:pt>
    <dgm:pt modelId="{45C74587-E9CD-43CA-BE49-1CFCBE239909}" type="parTrans" cxnId="{E1954D4E-3060-44AE-82AC-EF8959A9FFFD}">
      <dgm:prSet/>
      <dgm:spPr/>
      <dgm:t>
        <a:bodyPr/>
        <a:lstStyle/>
        <a:p>
          <a:endParaRPr lang="en-US"/>
        </a:p>
      </dgm:t>
    </dgm:pt>
    <dgm:pt modelId="{F3882000-E389-491D-8281-FA1999B3A9F3}" type="sibTrans" cxnId="{E1954D4E-3060-44AE-82AC-EF8959A9FFFD}">
      <dgm:prSet/>
      <dgm:spPr/>
      <dgm:t>
        <a:bodyPr/>
        <a:lstStyle/>
        <a:p>
          <a:endParaRPr lang="en-US"/>
        </a:p>
      </dgm:t>
    </dgm:pt>
    <dgm:pt modelId="{97AC1515-66BF-4FAD-B86F-67D096A5AEA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Implement new recommended changes to enhance customer experience</a:t>
          </a:r>
          <a:endParaRPr lang="en-US"/>
        </a:p>
      </dgm:t>
    </dgm:pt>
    <dgm:pt modelId="{CECB8D57-5C5E-41FE-A634-85FEDFA69DCA}" type="parTrans" cxnId="{F3FC0481-B9D3-4806-9691-EB05CB8AF758}">
      <dgm:prSet/>
      <dgm:spPr/>
    </dgm:pt>
    <dgm:pt modelId="{BD659432-30C1-43C9-A24D-2D505652FE55}" type="sibTrans" cxnId="{F3FC0481-B9D3-4806-9691-EB05CB8AF758}">
      <dgm:prSet/>
      <dgm:spPr/>
    </dgm:pt>
    <dgm:pt modelId="{4E717B6A-ACBD-4195-8FAF-E1E82A142C1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Build prediction model to determine which factors influence the outcome with most accuracy</a:t>
          </a:r>
        </a:p>
      </dgm:t>
    </dgm:pt>
    <dgm:pt modelId="{361F85B1-3024-4AE3-8C1B-F5BE62B6BB0D}" type="parTrans" cxnId="{46F307FE-5874-48AA-BD67-9384BF227A1C}">
      <dgm:prSet/>
      <dgm:spPr/>
    </dgm:pt>
    <dgm:pt modelId="{72F8A46D-DD14-4DB7-BBF1-FA637D85C5C9}" type="sibTrans" cxnId="{46F307FE-5874-48AA-BD67-9384BF227A1C}">
      <dgm:prSet/>
      <dgm:spPr/>
    </dgm:pt>
    <dgm:pt modelId="{6B1874F7-C948-422C-A665-EE2B17000523}" type="pres">
      <dgm:prSet presAssocID="{D470102E-FEE0-4C5D-985B-B6F7B6E4C191}" presName="root" presStyleCnt="0">
        <dgm:presLayoutVars>
          <dgm:dir/>
          <dgm:resizeHandles val="exact"/>
        </dgm:presLayoutVars>
      </dgm:prSet>
      <dgm:spPr/>
    </dgm:pt>
    <dgm:pt modelId="{6DB483B3-E67B-4CB4-99F5-0DF6E5DE4DA5}" type="pres">
      <dgm:prSet presAssocID="{7349845A-C512-4551-9AE2-020A3E566417}" presName="compNode" presStyleCnt="0"/>
      <dgm:spPr/>
    </dgm:pt>
    <dgm:pt modelId="{2A20ACDC-06E5-4A41-BB1D-398C0C531514}" type="pres">
      <dgm:prSet presAssocID="{7349845A-C512-4551-9AE2-020A3E566417}" presName="bgRect" presStyleLbl="bgShp" presStyleIdx="0" presStyleCnt="3"/>
      <dgm:spPr/>
    </dgm:pt>
    <dgm:pt modelId="{129B776D-DBFC-45BB-B480-EE8EC847049B}" type="pres">
      <dgm:prSet presAssocID="{7349845A-C512-4551-9AE2-020A3E5664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1D30AAD-45CA-4172-BD4A-14DF6C54195C}" type="pres">
      <dgm:prSet presAssocID="{7349845A-C512-4551-9AE2-020A3E566417}" presName="spaceRect" presStyleCnt="0"/>
      <dgm:spPr/>
    </dgm:pt>
    <dgm:pt modelId="{F9FA6F3A-74F0-4E14-AEDE-F25B5550637E}" type="pres">
      <dgm:prSet presAssocID="{7349845A-C512-4551-9AE2-020A3E566417}" presName="parTx" presStyleLbl="revTx" presStyleIdx="0" presStyleCnt="6">
        <dgm:presLayoutVars>
          <dgm:chMax val="0"/>
          <dgm:chPref val="0"/>
        </dgm:presLayoutVars>
      </dgm:prSet>
      <dgm:spPr/>
    </dgm:pt>
    <dgm:pt modelId="{5EB9CE4F-2398-475D-B3AD-6BE84F5EB0D7}" type="pres">
      <dgm:prSet presAssocID="{7349845A-C512-4551-9AE2-020A3E566417}" presName="desTx" presStyleLbl="revTx" presStyleIdx="1" presStyleCnt="6">
        <dgm:presLayoutVars/>
      </dgm:prSet>
      <dgm:spPr/>
    </dgm:pt>
    <dgm:pt modelId="{90032C69-A852-4641-BA75-ED5AC4141A6B}" type="pres">
      <dgm:prSet presAssocID="{B1174F4E-8493-488E-84FB-8E0EF7848B3B}" presName="sibTrans" presStyleCnt="0"/>
      <dgm:spPr/>
    </dgm:pt>
    <dgm:pt modelId="{15C6F538-EA37-43BE-9D7F-DAF7A36EE0F1}" type="pres">
      <dgm:prSet presAssocID="{216BA706-3D65-4F91-8CDC-05BCB696E0DE}" presName="compNode" presStyleCnt="0"/>
      <dgm:spPr/>
    </dgm:pt>
    <dgm:pt modelId="{75A943ED-5748-4B79-8335-AD406DD68C80}" type="pres">
      <dgm:prSet presAssocID="{216BA706-3D65-4F91-8CDC-05BCB696E0DE}" presName="bgRect" presStyleLbl="bgShp" presStyleIdx="1" presStyleCnt="3"/>
      <dgm:spPr/>
    </dgm:pt>
    <dgm:pt modelId="{183F57B6-6FD9-48DD-B295-9FC2E9ED7115}" type="pres">
      <dgm:prSet presAssocID="{216BA706-3D65-4F91-8CDC-05BCB696E0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C1F4D0-FD98-4324-9807-A7B9F34392C7}" type="pres">
      <dgm:prSet presAssocID="{216BA706-3D65-4F91-8CDC-05BCB696E0DE}" presName="spaceRect" presStyleCnt="0"/>
      <dgm:spPr/>
    </dgm:pt>
    <dgm:pt modelId="{5551220F-1AE8-4965-8A16-828333299875}" type="pres">
      <dgm:prSet presAssocID="{216BA706-3D65-4F91-8CDC-05BCB696E0DE}" presName="parTx" presStyleLbl="revTx" presStyleIdx="2" presStyleCnt="6">
        <dgm:presLayoutVars>
          <dgm:chMax val="0"/>
          <dgm:chPref val="0"/>
        </dgm:presLayoutVars>
      </dgm:prSet>
      <dgm:spPr/>
    </dgm:pt>
    <dgm:pt modelId="{20858987-22C1-4219-812D-75F764083B0F}" type="pres">
      <dgm:prSet presAssocID="{216BA706-3D65-4F91-8CDC-05BCB696E0DE}" presName="desTx" presStyleLbl="revTx" presStyleIdx="3" presStyleCnt="6">
        <dgm:presLayoutVars/>
      </dgm:prSet>
      <dgm:spPr/>
    </dgm:pt>
    <dgm:pt modelId="{E03E7841-E953-431E-8330-1B437EEF68DE}" type="pres">
      <dgm:prSet presAssocID="{F7728C96-EEEA-465F-9A6C-30F69DDCF79B}" presName="sibTrans" presStyleCnt="0"/>
      <dgm:spPr/>
    </dgm:pt>
    <dgm:pt modelId="{0178F84F-4D34-4912-8000-BB24324E9741}" type="pres">
      <dgm:prSet presAssocID="{54D614FA-B2B6-47F6-A9C5-F2222E86A704}" presName="compNode" presStyleCnt="0"/>
      <dgm:spPr/>
    </dgm:pt>
    <dgm:pt modelId="{96B8908E-971F-4530-84FE-DFA7E7239E8A}" type="pres">
      <dgm:prSet presAssocID="{54D614FA-B2B6-47F6-A9C5-F2222E86A704}" presName="bgRect" presStyleLbl="bgShp" presStyleIdx="2" presStyleCnt="3"/>
      <dgm:spPr/>
    </dgm:pt>
    <dgm:pt modelId="{550E62FB-AF40-4EF4-8836-56783C58130C}" type="pres">
      <dgm:prSet presAssocID="{54D614FA-B2B6-47F6-A9C5-F2222E86A7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F491FF6-6FD2-4A03-A5D7-5C52D3C9DAD4}" type="pres">
      <dgm:prSet presAssocID="{54D614FA-B2B6-47F6-A9C5-F2222E86A704}" presName="spaceRect" presStyleCnt="0"/>
      <dgm:spPr/>
    </dgm:pt>
    <dgm:pt modelId="{DBD39F48-D8E6-4A13-86B0-4A1AC27497B4}" type="pres">
      <dgm:prSet presAssocID="{54D614FA-B2B6-47F6-A9C5-F2222E86A704}" presName="parTx" presStyleLbl="revTx" presStyleIdx="4" presStyleCnt="6">
        <dgm:presLayoutVars>
          <dgm:chMax val="0"/>
          <dgm:chPref val="0"/>
        </dgm:presLayoutVars>
      </dgm:prSet>
      <dgm:spPr/>
    </dgm:pt>
    <dgm:pt modelId="{CE3B78BC-8A6C-4BDA-9180-5CD70C8352C7}" type="pres">
      <dgm:prSet presAssocID="{54D614FA-B2B6-47F6-A9C5-F2222E86A704}" presName="desTx" presStyleLbl="revTx" presStyleIdx="5" presStyleCnt="6">
        <dgm:presLayoutVars/>
      </dgm:prSet>
      <dgm:spPr/>
    </dgm:pt>
  </dgm:ptLst>
  <dgm:cxnLst>
    <dgm:cxn modelId="{9D4BBE0E-6AD6-4AA1-BA80-919194517503}" type="presOf" srcId="{479A9669-AF00-4E29-AAD8-1E8B9474B166}" destId="{5EB9CE4F-2398-475D-B3AD-6BE84F5EB0D7}" srcOrd="0" destOrd="0" presId="urn:microsoft.com/office/officeart/2018/2/layout/IconVerticalSolidList"/>
    <dgm:cxn modelId="{8FFF4519-1B75-4655-B679-6EC923037B04}" type="presOf" srcId="{D470102E-FEE0-4C5D-985B-B6F7B6E4C191}" destId="{6B1874F7-C948-422C-A665-EE2B17000523}" srcOrd="0" destOrd="0" presId="urn:microsoft.com/office/officeart/2018/2/layout/IconVerticalSolidList"/>
    <dgm:cxn modelId="{03A9D639-DC3D-4661-9F11-6C71596B28BC}" srcId="{D470102E-FEE0-4C5D-985B-B6F7B6E4C191}" destId="{54D614FA-B2B6-47F6-A9C5-F2222E86A704}" srcOrd="2" destOrd="0" parTransId="{51CADAA5-46C1-4532-BDEC-64FCCC66EEB5}" sibTransId="{D3D16906-33B0-43C7-AFDE-7F2A1047E68F}"/>
    <dgm:cxn modelId="{90550D5B-7549-41FF-A85D-7EB858110382}" srcId="{D470102E-FEE0-4C5D-985B-B6F7B6E4C191}" destId="{7349845A-C512-4551-9AE2-020A3E566417}" srcOrd="0" destOrd="0" parTransId="{0A9B1FEC-39B2-4C6C-A033-74BD20FAEC02}" sibTransId="{B1174F4E-8493-488E-84FB-8E0EF7848B3B}"/>
    <dgm:cxn modelId="{960E995E-C6B7-49F7-B4B3-B3A2EBEDFA5B}" type="presOf" srcId="{4E717B6A-ACBD-4195-8FAF-E1E82A142C1B}" destId="{20858987-22C1-4219-812D-75F764083B0F}" srcOrd="0" destOrd="0" presId="urn:microsoft.com/office/officeart/2018/2/layout/IconVerticalSolidList"/>
    <dgm:cxn modelId="{736B3545-70FE-4BDE-BBB3-88B8EB0DF94F}" type="presOf" srcId="{216BA706-3D65-4F91-8CDC-05BCB696E0DE}" destId="{5551220F-1AE8-4965-8A16-828333299875}" srcOrd="0" destOrd="0" presId="urn:microsoft.com/office/officeart/2018/2/layout/IconVerticalSolidList"/>
    <dgm:cxn modelId="{E1954D4E-3060-44AE-82AC-EF8959A9FFFD}" srcId="{54D614FA-B2B6-47F6-A9C5-F2222E86A704}" destId="{108E9E42-1196-4431-96E6-77027F768D12}" srcOrd="0" destOrd="0" parTransId="{45C74587-E9CD-43CA-BE49-1CFCBE239909}" sibTransId="{F3882000-E389-491D-8281-FA1999B3A9F3}"/>
    <dgm:cxn modelId="{27EED475-ED53-4AF2-96F8-392556EA1744}" srcId="{D470102E-FEE0-4C5D-985B-B6F7B6E4C191}" destId="{216BA706-3D65-4F91-8CDC-05BCB696E0DE}" srcOrd="1" destOrd="0" parTransId="{4B9964BA-7F78-4D82-96B4-8E08C3DE7347}" sibTransId="{F7728C96-EEEA-465F-9A6C-30F69DDCF79B}"/>
    <dgm:cxn modelId="{8DA7A67D-6F8E-443D-A026-C5FD12B3C8A5}" type="presOf" srcId="{7349845A-C512-4551-9AE2-020A3E566417}" destId="{F9FA6F3A-74F0-4E14-AEDE-F25B5550637E}" srcOrd="0" destOrd="0" presId="urn:microsoft.com/office/officeart/2018/2/layout/IconVerticalSolidList"/>
    <dgm:cxn modelId="{F3FC0481-B9D3-4806-9691-EB05CB8AF758}" srcId="{54D614FA-B2B6-47F6-A9C5-F2222E86A704}" destId="{97AC1515-66BF-4FAD-B86F-67D096A5AEAA}" srcOrd="1" destOrd="0" parTransId="{CECB8D57-5C5E-41FE-A634-85FEDFA69DCA}" sibTransId="{BD659432-30C1-43C9-A24D-2D505652FE55}"/>
    <dgm:cxn modelId="{F631F28A-5A28-4553-8A5A-375165F30145}" type="presOf" srcId="{97AC1515-66BF-4FAD-B86F-67D096A5AEAA}" destId="{CE3B78BC-8A6C-4BDA-9180-5CD70C8352C7}" srcOrd="0" destOrd="1" presId="urn:microsoft.com/office/officeart/2018/2/layout/IconVerticalSolidList"/>
    <dgm:cxn modelId="{53899D8D-B5AB-44DD-AC4C-54099B9BC5A2}" type="presOf" srcId="{108E9E42-1196-4431-96E6-77027F768D12}" destId="{CE3B78BC-8A6C-4BDA-9180-5CD70C8352C7}" srcOrd="0" destOrd="0" presId="urn:microsoft.com/office/officeart/2018/2/layout/IconVerticalSolidList"/>
    <dgm:cxn modelId="{84239BD8-3302-48F9-A57B-9BAC387B1AC9}" type="presOf" srcId="{36A2F9C2-1E89-43C0-85C8-72B0A78F51A9}" destId="{5EB9CE4F-2398-475D-B3AD-6BE84F5EB0D7}" srcOrd="0" destOrd="1" presId="urn:microsoft.com/office/officeart/2018/2/layout/IconVerticalSolidList"/>
    <dgm:cxn modelId="{1107EBED-C44F-4EBF-8E43-81756A195169}" srcId="{7349845A-C512-4551-9AE2-020A3E566417}" destId="{479A9669-AF00-4E29-AAD8-1E8B9474B166}" srcOrd="0" destOrd="0" parTransId="{ABCA101E-9F21-43F2-9CE5-8DF889253360}" sibTransId="{B185745B-7C65-43C2-9C90-ECD0C6387FE5}"/>
    <dgm:cxn modelId="{505A75F7-21B4-44AD-BFF3-0E5F533D1FCE}" type="presOf" srcId="{54D614FA-B2B6-47F6-A9C5-F2222E86A704}" destId="{DBD39F48-D8E6-4A13-86B0-4A1AC27497B4}" srcOrd="0" destOrd="0" presId="urn:microsoft.com/office/officeart/2018/2/layout/IconVerticalSolidList"/>
    <dgm:cxn modelId="{57D2FAFB-1ADF-400B-B6A2-551360B521BF}" srcId="{7349845A-C512-4551-9AE2-020A3E566417}" destId="{36A2F9C2-1E89-43C0-85C8-72B0A78F51A9}" srcOrd="1" destOrd="0" parTransId="{556CD395-845E-4D33-BED8-217616B077AD}" sibTransId="{32BFE698-6A43-49AE-9A42-4B3862A9FF89}"/>
    <dgm:cxn modelId="{46F307FE-5874-48AA-BD67-9384BF227A1C}" srcId="{216BA706-3D65-4F91-8CDC-05BCB696E0DE}" destId="{4E717B6A-ACBD-4195-8FAF-E1E82A142C1B}" srcOrd="0" destOrd="0" parTransId="{361F85B1-3024-4AE3-8C1B-F5BE62B6BB0D}" sibTransId="{72F8A46D-DD14-4DB7-BBF1-FA637D85C5C9}"/>
    <dgm:cxn modelId="{44488C1A-0BAD-409B-A2ED-075279257015}" type="presParOf" srcId="{6B1874F7-C948-422C-A665-EE2B17000523}" destId="{6DB483B3-E67B-4CB4-99F5-0DF6E5DE4DA5}" srcOrd="0" destOrd="0" presId="urn:microsoft.com/office/officeart/2018/2/layout/IconVerticalSolidList"/>
    <dgm:cxn modelId="{8A73C901-6736-493C-B0A8-682C8333D260}" type="presParOf" srcId="{6DB483B3-E67B-4CB4-99F5-0DF6E5DE4DA5}" destId="{2A20ACDC-06E5-4A41-BB1D-398C0C531514}" srcOrd="0" destOrd="0" presId="urn:microsoft.com/office/officeart/2018/2/layout/IconVerticalSolidList"/>
    <dgm:cxn modelId="{4308CAE3-5B39-43C2-B286-F399E5833A5E}" type="presParOf" srcId="{6DB483B3-E67B-4CB4-99F5-0DF6E5DE4DA5}" destId="{129B776D-DBFC-45BB-B480-EE8EC847049B}" srcOrd="1" destOrd="0" presId="urn:microsoft.com/office/officeart/2018/2/layout/IconVerticalSolidList"/>
    <dgm:cxn modelId="{11B31618-C5A6-4FD3-8CB7-8026CCB0F654}" type="presParOf" srcId="{6DB483B3-E67B-4CB4-99F5-0DF6E5DE4DA5}" destId="{21D30AAD-45CA-4172-BD4A-14DF6C54195C}" srcOrd="2" destOrd="0" presId="urn:microsoft.com/office/officeart/2018/2/layout/IconVerticalSolidList"/>
    <dgm:cxn modelId="{92F99153-D2F1-43CF-93D1-B3F8E02D8A5C}" type="presParOf" srcId="{6DB483B3-E67B-4CB4-99F5-0DF6E5DE4DA5}" destId="{F9FA6F3A-74F0-4E14-AEDE-F25B5550637E}" srcOrd="3" destOrd="0" presId="urn:microsoft.com/office/officeart/2018/2/layout/IconVerticalSolidList"/>
    <dgm:cxn modelId="{F77838DA-8E07-4898-A32D-093EFAF0E9B6}" type="presParOf" srcId="{6DB483B3-E67B-4CB4-99F5-0DF6E5DE4DA5}" destId="{5EB9CE4F-2398-475D-B3AD-6BE84F5EB0D7}" srcOrd="4" destOrd="0" presId="urn:microsoft.com/office/officeart/2018/2/layout/IconVerticalSolidList"/>
    <dgm:cxn modelId="{277B9D42-7208-4AE6-A9DF-6A2EF9735F2B}" type="presParOf" srcId="{6B1874F7-C948-422C-A665-EE2B17000523}" destId="{90032C69-A852-4641-BA75-ED5AC4141A6B}" srcOrd="1" destOrd="0" presId="urn:microsoft.com/office/officeart/2018/2/layout/IconVerticalSolidList"/>
    <dgm:cxn modelId="{71E6B8D9-C035-4B7A-8025-07FCAD6B9A03}" type="presParOf" srcId="{6B1874F7-C948-422C-A665-EE2B17000523}" destId="{15C6F538-EA37-43BE-9D7F-DAF7A36EE0F1}" srcOrd="2" destOrd="0" presId="urn:microsoft.com/office/officeart/2018/2/layout/IconVerticalSolidList"/>
    <dgm:cxn modelId="{31F601AD-99A5-4931-9F19-208021AD34D0}" type="presParOf" srcId="{15C6F538-EA37-43BE-9D7F-DAF7A36EE0F1}" destId="{75A943ED-5748-4B79-8335-AD406DD68C80}" srcOrd="0" destOrd="0" presId="urn:microsoft.com/office/officeart/2018/2/layout/IconVerticalSolidList"/>
    <dgm:cxn modelId="{A287D30D-1D17-4D92-B96B-51E71BB11A1A}" type="presParOf" srcId="{15C6F538-EA37-43BE-9D7F-DAF7A36EE0F1}" destId="{183F57B6-6FD9-48DD-B295-9FC2E9ED7115}" srcOrd="1" destOrd="0" presId="urn:microsoft.com/office/officeart/2018/2/layout/IconVerticalSolidList"/>
    <dgm:cxn modelId="{18998FDD-16D6-4534-8CF0-FFE4CEF06CD9}" type="presParOf" srcId="{15C6F538-EA37-43BE-9D7F-DAF7A36EE0F1}" destId="{D6C1F4D0-FD98-4324-9807-A7B9F34392C7}" srcOrd="2" destOrd="0" presId="urn:microsoft.com/office/officeart/2018/2/layout/IconVerticalSolidList"/>
    <dgm:cxn modelId="{3BD24DF2-67A1-4EA7-AF76-4BD1212D0E75}" type="presParOf" srcId="{15C6F538-EA37-43BE-9D7F-DAF7A36EE0F1}" destId="{5551220F-1AE8-4965-8A16-828333299875}" srcOrd="3" destOrd="0" presId="urn:microsoft.com/office/officeart/2018/2/layout/IconVerticalSolidList"/>
    <dgm:cxn modelId="{33730134-E3A1-4F74-BF7C-855040A8A494}" type="presParOf" srcId="{15C6F538-EA37-43BE-9D7F-DAF7A36EE0F1}" destId="{20858987-22C1-4219-812D-75F764083B0F}" srcOrd="4" destOrd="0" presId="urn:microsoft.com/office/officeart/2018/2/layout/IconVerticalSolidList"/>
    <dgm:cxn modelId="{96BC18AE-224A-4253-9C59-964872A831AC}" type="presParOf" srcId="{6B1874F7-C948-422C-A665-EE2B17000523}" destId="{E03E7841-E953-431E-8330-1B437EEF68DE}" srcOrd="3" destOrd="0" presId="urn:microsoft.com/office/officeart/2018/2/layout/IconVerticalSolidList"/>
    <dgm:cxn modelId="{795760E0-2364-4323-88E2-D8B3D8514F01}" type="presParOf" srcId="{6B1874F7-C948-422C-A665-EE2B17000523}" destId="{0178F84F-4D34-4912-8000-BB24324E9741}" srcOrd="4" destOrd="0" presId="urn:microsoft.com/office/officeart/2018/2/layout/IconVerticalSolidList"/>
    <dgm:cxn modelId="{ECD322CB-1EF8-4B4A-B8E4-BA888328B9D3}" type="presParOf" srcId="{0178F84F-4D34-4912-8000-BB24324E9741}" destId="{96B8908E-971F-4530-84FE-DFA7E7239E8A}" srcOrd="0" destOrd="0" presId="urn:microsoft.com/office/officeart/2018/2/layout/IconVerticalSolidList"/>
    <dgm:cxn modelId="{B6BCBFD9-7E24-4A19-8EF3-D6018F618EDF}" type="presParOf" srcId="{0178F84F-4D34-4912-8000-BB24324E9741}" destId="{550E62FB-AF40-4EF4-8836-56783C58130C}" srcOrd="1" destOrd="0" presId="urn:microsoft.com/office/officeart/2018/2/layout/IconVerticalSolidList"/>
    <dgm:cxn modelId="{DCF4C5EC-A8A5-4CAF-992C-A54929CAD7BA}" type="presParOf" srcId="{0178F84F-4D34-4912-8000-BB24324E9741}" destId="{4F491FF6-6FD2-4A03-A5D7-5C52D3C9DAD4}" srcOrd="2" destOrd="0" presId="urn:microsoft.com/office/officeart/2018/2/layout/IconVerticalSolidList"/>
    <dgm:cxn modelId="{8797DBA8-8832-447F-A863-1B7606960AF1}" type="presParOf" srcId="{0178F84F-4D34-4912-8000-BB24324E9741}" destId="{DBD39F48-D8E6-4A13-86B0-4A1AC27497B4}" srcOrd="3" destOrd="0" presId="urn:microsoft.com/office/officeart/2018/2/layout/IconVerticalSolidList"/>
    <dgm:cxn modelId="{2BEA2EBA-7FA0-449F-92CE-E0C6B23B136D}" type="presParOf" srcId="{0178F84F-4D34-4912-8000-BB24324E9741}" destId="{CE3B78BC-8A6C-4BDA-9180-5CD70C8352C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134B-48A2-4279-BFB8-76C9D1A8B8CB}">
      <dsp:nvSpPr>
        <dsp:cNvPr id="0" name=""/>
        <dsp:cNvSpPr/>
      </dsp:nvSpPr>
      <dsp:spPr>
        <a:xfrm>
          <a:off x="0" y="707092"/>
          <a:ext cx="5181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5CFEF-0104-42D7-AD49-FAB5580E523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EE0FB-ECAC-4E7A-A8EC-E8DC41652154}">
      <dsp:nvSpPr>
        <dsp:cNvPr id="0" name=""/>
        <dsp:cNvSpPr/>
      </dsp:nvSpPr>
      <dsp:spPr>
        <a:xfrm>
          <a:off x="1507738" y="707092"/>
          <a:ext cx="3673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 60% of 100,000 customers surveyed were dissatisfied</a:t>
          </a:r>
        </a:p>
      </dsp:txBody>
      <dsp:txXfrm>
        <a:off x="1507738" y="707092"/>
        <a:ext cx="3673861" cy="1305401"/>
      </dsp:txXfrm>
    </dsp:sp>
    <dsp:sp modelId="{F27C7778-49A4-40D8-9870-05F7ED02F3EF}">
      <dsp:nvSpPr>
        <dsp:cNvPr id="0" name=""/>
        <dsp:cNvSpPr/>
      </dsp:nvSpPr>
      <dsp:spPr>
        <a:xfrm>
          <a:off x="0" y="2338844"/>
          <a:ext cx="5181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A1741-A5C6-4E59-AAE2-5296EEEAF796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21590-DCDE-4E75-B434-5FD28EE50B46}">
      <dsp:nvSpPr>
        <dsp:cNvPr id="0" name=""/>
        <dsp:cNvSpPr/>
      </dsp:nvSpPr>
      <dsp:spPr>
        <a:xfrm>
          <a:off x="1507738" y="2338844"/>
          <a:ext cx="3673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can we reduce customer dissatisfaction?</a:t>
          </a:r>
        </a:p>
      </dsp:txBody>
      <dsp:txXfrm>
        <a:off x="1507738" y="2338844"/>
        <a:ext cx="3673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0ACDC-06E5-4A41-BB1D-398C0C53151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776D-DBFC-45BB-B480-EE8EC847049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A6F3A-74F0-4E14-AEDE-F25B5550637E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Objective</a:t>
          </a:r>
          <a:endParaRPr lang="en-US" sz="2500" kern="1200"/>
        </a:p>
      </dsp:txBody>
      <dsp:txXfrm>
        <a:off x="1435590" y="531"/>
        <a:ext cx="4732020" cy="1242935"/>
      </dsp:txXfrm>
    </dsp:sp>
    <dsp:sp modelId="{5EB9CE4F-2398-475D-B3AD-6BE84F5EB0D7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Reduce customer dissatisfaction</a:t>
          </a:r>
          <a:endParaRPr lang="en-US" sz="1400" kern="120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which specific areas in the customer experience result in negative critique</a:t>
          </a:r>
        </a:p>
      </dsp:txBody>
      <dsp:txXfrm>
        <a:off x="6167610" y="531"/>
        <a:ext cx="4347989" cy="1242935"/>
      </dsp:txXfrm>
    </dsp:sp>
    <dsp:sp modelId="{75A943ED-5748-4B79-8335-AD406DD68C8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F57B6-6FD9-48DD-B295-9FC2E9ED711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1220F-1AE8-4965-8A16-828333299875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Process</a:t>
          </a:r>
          <a:endParaRPr lang="en-US" sz="2500" kern="1200"/>
        </a:p>
      </dsp:txBody>
      <dsp:txXfrm>
        <a:off x="1435590" y="1554201"/>
        <a:ext cx="4732020" cy="1242935"/>
      </dsp:txXfrm>
    </dsp:sp>
    <dsp:sp modelId="{20858987-22C1-4219-812D-75F764083B0F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Build prediction model to determine which factors influence the outcome with most accuracy</a:t>
          </a:r>
        </a:p>
      </dsp:txBody>
      <dsp:txXfrm>
        <a:off x="6167610" y="1554201"/>
        <a:ext cx="4347989" cy="1242935"/>
      </dsp:txXfrm>
    </dsp:sp>
    <dsp:sp modelId="{96B8908E-971F-4530-84FE-DFA7E7239E8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E62FB-AF40-4EF4-8836-56783C58130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39F48-D8E6-4A13-86B0-4A1AC27497B4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Conclusions</a:t>
          </a:r>
          <a:endParaRPr lang="en-US" sz="2500" kern="1200"/>
        </a:p>
      </dsp:txBody>
      <dsp:txXfrm>
        <a:off x="1435590" y="3107870"/>
        <a:ext cx="4732020" cy="1242935"/>
      </dsp:txXfrm>
    </dsp:sp>
    <dsp:sp modelId="{CE3B78BC-8A6C-4BDA-9180-5CD70C8352C7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Purpose of travel, passenger class, and wi-fi had highest impact on customer feedback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Implement new recommended changes to enhance customer experience</a:t>
          </a:r>
          <a:endParaRPr lang="en-US" sz="1400" kern="1200"/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business-leisure-travel-drivers-overall-satisfaction-vikas-mittal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thepointsguy.com/guide/best-and-worst-airlines-201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orkinstitute.com/the-importance-of-the-service-profit-chain-the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large passenger jet flying through a cloudy blue sky&#10;&#10;Description automatically generated">
            <a:extLst>
              <a:ext uri="{FF2B5EF4-FFF2-40B4-BE49-F238E27FC236}">
                <a16:creationId xmlns:a16="http://schemas.microsoft.com/office/drawing/2014/main" id="{723D10BF-9257-4181-8B44-F1BCD0BC1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52" b="63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Airline Passenger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Satisfaction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by Anthony Tan</a:t>
            </a:r>
            <a:endParaRPr lang="en-US" sz="20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810C4-CB90-4890-AE9E-1FBC98ED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Purpose of Travel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98A2E-407F-4EB3-AC2F-B1DBED7B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Business Travel: Over 65% was satisfied</a:t>
            </a:r>
            <a:endParaRPr lang="en-US" sz="1800">
              <a:cs typeface="Calibri"/>
            </a:endParaRPr>
          </a:p>
          <a:p>
            <a:endParaRPr lang="en-US" sz="1800"/>
          </a:p>
          <a:p>
            <a:r>
              <a:rPr lang="en-US" sz="1800"/>
              <a:t>Leisure Travel: Only 10% was satisfied</a:t>
            </a:r>
            <a:endParaRPr lang="en-US" sz="1800">
              <a:cs typeface="Calibri"/>
            </a:endParaRPr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78C711-096C-4B20-9195-9962DFBF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9" y="2283398"/>
            <a:ext cx="6353175" cy="41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8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6B69-7832-4956-958C-6CE028C6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Model Comparison</a:t>
            </a:r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C392EFD-BF23-4435-91DB-D653D8BC63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3188583"/>
              </p:ext>
            </p:extLst>
          </p:nvPr>
        </p:nvGraphicFramePr>
        <p:xfrm>
          <a:off x="886428" y="2086055"/>
          <a:ext cx="5181596" cy="2026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99">
                  <a:extLst>
                    <a:ext uri="{9D8B030D-6E8A-4147-A177-3AD203B41FA5}">
                      <a16:colId xmlns:a16="http://schemas.microsoft.com/office/drawing/2014/main" val="1557480958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885104603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1960920815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94843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Logistic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29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69937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1766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83333"/>
                  </a:ext>
                </a:extLst>
              </a:tr>
            </a:tbl>
          </a:graphicData>
        </a:graphic>
      </p:graphicFrame>
      <p:pic>
        <p:nvPicPr>
          <p:cNvPr id="13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8155D6C3-B7F8-4DAB-BAB8-BD9F627827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42011" y="1809217"/>
            <a:ext cx="4746102" cy="3332785"/>
          </a:xfrm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86E03811-FDDB-45DE-BD0C-7BB115C72325}"/>
              </a:ext>
            </a:extLst>
          </p:cNvPr>
          <p:cNvSpPr/>
          <p:nvPr/>
        </p:nvSpPr>
        <p:spPr>
          <a:xfrm>
            <a:off x="3417849" y="2293435"/>
            <a:ext cx="1393901" cy="1486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1261E236-E2E0-478F-8BC5-EB314AAB5464}"/>
              </a:ext>
            </a:extLst>
          </p:cNvPr>
          <p:cNvSpPr/>
          <p:nvPr/>
        </p:nvSpPr>
        <p:spPr>
          <a:xfrm>
            <a:off x="4700239" y="2293435"/>
            <a:ext cx="1393901" cy="1486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9AC5B-1367-4665-91DF-2256BA94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Findings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6D37C-55F6-4840-A13F-1582EC1E4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2675" y="1581280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Flight distance, entertainment, and seat comfort much lower impact than originally hypothesized</a:t>
            </a:r>
            <a:endParaRPr lang="en-US">
              <a:cs typeface="Calibri" panose="020F0502020204030204"/>
            </a:endParaRPr>
          </a:p>
          <a:p>
            <a:endParaRPr lang="en-US" sz="1800" dirty="0"/>
          </a:p>
          <a:p>
            <a:r>
              <a:rPr lang="en-US" sz="1800"/>
              <a:t>Online boarding and wi-fi were stronger than previously assumed</a:t>
            </a:r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3C81CC-D5A4-40C4-8E3E-191B5A2304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4273" y="2245693"/>
            <a:ext cx="7347956" cy="3911947"/>
          </a:xfrm>
        </p:spPr>
      </p:pic>
    </p:spTree>
    <p:extLst>
      <p:ext uri="{BB962C8B-B14F-4D97-AF65-F5344CB8AC3E}">
        <p14:creationId xmlns:p14="http://schemas.microsoft.com/office/powerpoint/2010/main" val="5783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B56BE-E82D-40FD-9CB2-87C357CA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Recommendations</a:t>
            </a:r>
          </a:p>
        </p:txBody>
      </p:sp>
      <p:sp>
        <p:nvSpPr>
          <p:cNvPr id="44" name="Rectangle 4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5" descr="A picture containing cellphone, fabric, small, phone&#10;&#10;Description automatically generated">
            <a:extLst>
              <a:ext uri="{FF2B5EF4-FFF2-40B4-BE49-F238E27FC236}">
                <a16:creationId xmlns:a16="http://schemas.microsoft.com/office/drawing/2014/main" id="{90BD1E89-46C0-4B53-8076-34F22D735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571" r="2" b="13127"/>
          <a:stretch/>
        </p:blipFill>
        <p:spPr>
          <a:xfrm>
            <a:off x="5591816" y="2440853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B5CB-1098-4664-94A7-168CBACD6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355" y="2338634"/>
            <a:ext cx="3872243" cy="369417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800" dirty="0"/>
              <a:t>Complimentary in-flight </a:t>
            </a:r>
            <a:r>
              <a:rPr lang="en-US" sz="1800" err="1"/>
              <a:t>wifi</a:t>
            </a:r>
            <a:r>
              <a:rPr lang="en-US" sz="1800" dirty="0"/>
              <a:t> to all </a:t>
            </a:r>
            <a:r>
              <a:rPr lang="en-US" sz="1800"/>
              <a:t>passengers of all classes</a:t>
            </a:r>
          </a:p>
          <a:p>
            <a:endParaRPr lang="en-US" sz="1800" dirty="0">
              <a:cs typeface="Calibri" panose="020F0502020204030204"/>
            </a:endParaRPr>
          </a:p>
          <a:p>
            <a:r>
              <a:rPr lang="en-US" sz="1800"/>
              <a:t>Improve quality of food and beverage service for leisure market</a:t>
            </a:r>
            <a:endParaRPr lang="en-US" sz="180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r>
              <a:rPr lang="en-US" sz="1800">
                <a:cs typeface="Calibri"/>
              </a:rPr>
              <a:t>Research shows that leisure travellers tend to value meal service, while business travellers prefer comfort</a:t>
            </a:r>
            <a:endParaRPr lang="en-US" sz="1800" dirty="0">
              <a:cs typeface="Calibri"/>
            </a:endParaRPr>
          </a:p>
          <a:p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000"/>
              <a:t>(Source: </a:t>
            </a:r>
            <a:r>
              <a:rPr lang="en-US" sz="1000" dirty="0">
                <a:hlinkClick r:id="rId3"/>
              </a:rPr>
              <a:t>https://www.linkedin.com/pulse/business-leisure-travel-drivers-overall-satisfaction-vikas-mittal</a:t>
            </a:r>
            <a:r>
              <a:rPr lang="en-US" sz="1000"/>
              <a:t> )</a:t>
            </a:r>
            <a:endParaRPr lang="en-US" sz="1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540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346D-8487-4E0B-B53C-73AA0530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7CF65D-7B30-4D95-8EC9-F30C18D771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31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91CE-1E73-4E49-963A-49FF671F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group of people looking at a computer&#10;&#10;Description automatically generated">
            <a:extLst>
              <a:ext uri="{FF2B5EF4-FFF2-40B4-BE49-F238E27FC236}">
                <a16:creationId xmlns:a16="http://schemas.microsoft.com/office/drawing/2014/main" id="{B07A737C-4ECD-4FAA-A4ED-D3A6D8BA5B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7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33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person, car, looking&#10;&#10;Description automatically generated">
            <a:extLst>
              <a:ext uri="{FF2B5EF4-FFF2-40B4-BE49-F238E27FC236}">
                <a16:creationId xmlns:a16="http://schemas.microsoft.com/office/drawing/2014/main" id="{BBF388A7-D835-4AF6-BB65-ECCF6B8DF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8" r="6446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8" name="Freeform: Shape 24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6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D0FA9-07E1-4197-BA3C-B3398A50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Agenda</a:t>
            </a:r>
            <a:endParaRPr lang="en-US" sz="2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D765-7001-4B18-8931-AE884F9EF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cs typeface="Calibri"/>
              </a:rPr>
              <a:t>Background</a:t>
            </a:r>
          </a:p>
          <a:p>
            <a:r>
              <a:rPr lang="en-US" sz="1700">
                <a:cs typeface="Calibri"/>
              </a:rPr>
              <a:t>Business Question</a:t>
            </a:r>
          </a:p>
          <a:p>
            <a:r>
              <a:rPr lang="en-US" sz="1700">
                <a:cs typeface="Calibri"/>
              </a:rPr>
              <a:t>Data Analysis / Model Evaluation</a:t>
            </a:r>
          </a:p>
          <a:p>
            <a:r>
              <a:rPr lang="en-US" sz="1700">
                <a:cs typeface="Calibri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3926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11BE-18BE-4204-9C7F-4FF589A1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Customer Satisfaction in the Airline 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E8B57D-2A98-443B-9B1A-1B138C219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53" y="1825625"/>
            <a:ext cx="11062447" cy="4907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 algn="ctr">
              <a:buNone/>
            </a:pPr>
            <a:r>
              <a:rPr lang="en-US" sz="1000">
                <a:cs typeface="Calibri"/>
              </a:rPr>
              <a:t>(Source: </a:t>
            </a:r>
            <a:r>
              <a:rPr lang="en-US" sz="1000">
                <a:ea typeface="+mn-lt"/>
                <a:cs typeface="+mn-lt"/>
                <a:hlinkClick r:id="rId2"/>
              </a:rPr>
              <a:t>https://thepointsguy.com/guide/best-and-worst-airlines-2018/</a:t>
            </a:r>
            <a:r>
              <a:rPr lang="en-US" sz="1000">
                <a:ea typeface="+mn-lt"/>
                <a:cs typeface="+mn-lt"/>
              </a:rPr>
              <a:t> )</a:t>
            </a:r>
            <a:endParaRPr lang="en-US" sz="1000">
              <a:cs typeface="Calibri" panose="020F0502020204030204"/>
            </a:endParaRPr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0E6815-BDCE-4D78-B3EF-C06982CEA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5" y="1712840"/>
            <a:ext cx="11742670" cy="3973917"/>
          </a:xfrm>
          <a:prstGeom prst="rect">
            <a:avLst/>
          </a:prstGeom>
        </p:spPr>
      </p:pic>
      <p:pic>
        <p:nvPicPr>
          <p:cNvPr id="3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43A7E68-78B9-438A-B3BB-59C01DF5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243" y="1715573"/>
            <a:ext cx="5332579" cy="180500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6744BD-BE5B-43EE-8883-FCDC87078A4B}"/>
              </a:ext>
            </a:extLst>
          </p:cNvPr>
          <p:cNvSpPr/>
          <p:nvPr/>
        </p:nvSpPr>
        <p:spPr>
          <a:xfrm>
            <a:off x="8538117" y="2432824"/>
            <a:ext cx="1170877" cy="910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23B6E2F-EB4D-4AD0-80BD-F2502451951D}"/>
              </a:ext>
            </a:extLst>
          </p:cNvPr>
          <p:cNvSpPr/>
          <p:nvPr/>
        </p:nvSpPr>
        <p:spPr>
          <a:xfrm>
            <a:off x="7812647" y="2753412"/>
            <a:ext cx="724829" cy="2787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5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48D22-8DD7-431A-9829-E9AA4DD0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cs typeface="Calibri Light"/>
              </a:rPr>
              <a:t>Why is it so important?</a:t>
            </a:r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CA37E-57EE-4473-8486-6EF11CB3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097" y="2039409"/>
            <a:ext cx="4921947" cy="39593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 sz="1000">
                <a:cs typeface="Calibri"/>
              </a:rPr>
              <a:t>(Source: </a:t>
            </a:r>
            <a:r>
              <a:rPr lang="en-US" sz="1000">
                <a:ea typeface="+mn-lt"/>
                <a:cs typeface="+mn-lt"/>
                <a:hlinkClick r:id="rId2"/>
              </a:rPr>
              <a:t>https://workinstitute.com/the-importance-of-the-service-profit-chain-theory/</a:t>
            </a:r>
            <a:r>
              <a:rPr lang="en-US" sz="1000">
                <a:ea typeface="+mn-lt"/>
                <a:cs typeface="+mn-lt"/>
              </a:rPr>
              <a:t> )</a:t>
            </a:r>
          </a:p>
        </p:txBody>
      </p:sp>
      <p:pic>
        <p:nvPicPr>
          <p:cNvPr id="6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1866A53-4C02-4E6C-84C2-D3E367EB6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" r="2" b="2"/>
          <a:stretch/>
        </p:blipFill>
        <p:spPr>
          <a:xfrm>
            <a:off x="581935" y="1387095"/>
            <a:ext cx="6704891" cy="4520559"/>
          </a:xfrm>
          <a:prstGeom prst="rect">
            <a:avLst/>
          </a:prstGeom>
        </p:spPr>
      </p:pic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33AD20C-26B5-43BE-99A4-AEA998825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933" y="1523752"/>
            <a:ext cx="4040981" cy="44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7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866-3292-4546-87F7-07AE25A2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Business Question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AFF7166-D408-4D43-84C4-00923CBA2F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52524143"/>
              </p:ext>
            </p:extLst>
          </p:nvPr>
        </p:nvGraphicFramePr>
        <p:xfrm>
          <a:off x="745273" y="1481796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20" descr="A picture containing person, standing, looking, person&#10;&#10;Description automatically generated">
            <a:extLst>
              <a:ext uri="{FF2B5EF4-FFF2-40B4-BE49-F238E27FC236}">
                <a16:creationId xmlns:a16="http://schemas.microsoft.com/office/drawing/2014/main" id="{A8A2DFA8-4124-4F7C-99C1-D702162C86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832094" y="1825625"/>
            <a:ext cx="3861812" cy="4351338"/>
          </a:xfrm>
        </p:spPr>
      </p:pic>
      <p:pic>
        <p:nvPicPr>
          <p:cNvPr id="28" name="Picture 28" descr="A person wearing glasses&#10;&#10;Description automatically generated">
            <a:extLst>
              <a:ext uri="{FF2B5EF4-FFF2-40B4-BE49-F238E27FC236}">
                <a16:creationId xmlns:a16="http://schemas.microsoft.com/office/drawing/2014/main" id="{B718165D-5B00-44FE-A0B8-EAD9ED198F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9425" y="1823970"/>
            <a:ext cx="3867150" cy="43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1BC0-EB92-4E3F-A0E7-A4100EB9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Pipeline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F3743FB-0BCD-43F8-B5BD-E7CF6B901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610" y="1975664"/>
            <a:ext cx="10215743" cy="3086702"/>
          </a:xfrm>
        </p:spPr>
      </p:pic>
    </p:spTree>
    <p:extLst>
      <p:ext uri="{BB962C8B-B14F-4D97-AF65-F5344CB8AC3E}">
        <p14:creationId xmlns:p14="http://schemas.microsoft.com/office/powerpoint/2010/main" val="613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A4631-66DD-472F-B923-2DECDA6F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Feature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38D7E0-F80E-4191-BF30-BA19FBA483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76" r="3948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CBC92-6B39-4565-81C3-193958E5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Survey criteria rated on a scale of 1-5</a:t>
            </a:r>
            <a:endParaRPr lang="en-US">
              <a:cs typeface="Calibri" panose="020F0502020204030204"/>
            </a:endParaRPr>
          </a:p>
          <a:p>
            <a:endParaRPr lang="en-US" sz="1800"/>
          </a:p>
          <a:p>
            <a:r>
              <a:rPr lang="en-US" sz="1800">
                <a:cs typeface="Calibri"/>
              </a:rPr>
              <a:t>In-Flight Entertainment and Seat Comfort showed strong relationship to customer satisfaction</a:t>
            </a:r>
          </a:p>
          <a:p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Passenger Class and Type of Travel were also strong categorical features</a:t>
            </a:r>
          </a:p>
          <a:p>
            <a:endParaRPr lang="en-US" sz="1800"/>
          </a:p>
          <a:p>
            <a:r>
              <a:rPr lang="en-US" sz="1800"/>
              <a:t>Removed variables with little-to-no correlation (e.g. gender and age)</a:t>
            </a:r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827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6E345-E6B1-40D4-8C8F-06ADB2D5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Survey 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8DF544-DAD9-4D81-9F2E-DA7ADDC1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/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8ADE39-54E7-44A3-89F5-72DBAF25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6" y="5078586"/>
            <a:ext cx="10368106" cy="1724476"/>
          </a:xfrm>
          <a:prstGeom prst="rect">
            <a:avLst/>
          </a:prstGeom>
        </p:spPr>
      </p:pic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D7D5A-3652-4CBC-8957-E89E474B4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37" y="3521898"/>
            <a:ext cx="10228715" cy="1715515"/>
          </a:xfrm>
          <a:prstGeom prst="rect">
            <a:avLst/>
          </a:prstGeom>
        </p:spPr>
      </p:pic>
      <p:pic>
        <p:nvPicPr>
          <p:cNvPr id="4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98B0095-AA1A-45CB-9CED-DE36BF1B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32" y="1950770"/>
            <a:ext cx="10191544" cy="16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D5EB3-C053-40D9-94E7-3FD848C8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Passenger Class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1A856-682C-405C-A408-310EAF4ED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Business class – over 70% satisfied</a:t>
            </a: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  <a:p>
            <a:r>
              <a:rPr lang="en-US" sz="1800"/>
              <a:t>Economy class – over 80% dissatisfied</a:t>
            </a:r>
          </a:p>
        </p:txBody>
      </p:sp>
      <p:pic>
        <p:nvPicPr>
          <p:cNvPr id="3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7E133-84A1-4875-8228-6C6152C4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436594"/>
            <a:ext cx="6143625" cy="40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4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Airline Passenger Satisfaction</vt:lpstr>
      <vt:lpstr>Agenda</vt:lpstr>
      <vt:lpstr>Customer Satisfaction in the Airline Industry</vt:lpstr>
      <vt:lpstr>Why is it so important?</vt:lpstr>
      <vt:lpstr>Business Question</vt:lpstr>
      <vt:lpstr>Pipeline</vt:lpstr>
      <vt:lpstr>Feature Selection</vt:lpstr>
      <vt:lpstr>Survey Results</vt:lpstr>
      <vt:lpstr>Passenger Class</vt:lpstr>
      <vt:lpstr>Purpose of Travel</vt:lpstr>
      <vt:lpstr>Prediction Model Comparison</vt:lpstr>
      <vt:lpstr>Findings</vt:lpstr>
      <vt:lpstr>Recommendations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</dc:title>
  <dc:creator/>
  <cp:revision>69</cp:revision>
  <dcterms:created xsi:type="dcterms:W3CDTF">2020-09-03T13:45:30Z</dcterms:created>
  <dcterms:modified xsi:type="dcterms:W3CDTF">2020-09-18T14:37:36Z</dcterms:modified>
</cp:coreProperties>
</file>