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72" r:id="rId5"/>
    <p:sldId id="274" r:id="rId6"/>
    <p:sldId id="260" r:id="rId7"/>
    <p:sldId id="269" r:id="rId8"/>
    <p:sldId id="263" r:id="rId9"/>
    <p:sldId id="264" r:id="rId10"/>
    <p:sldId id="268" r:id="rId11"/>
    <p:sldId id="265" r:id="rId12"/>
    <p:sldId id="266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3128569-3A0F-052E-80CE-0A0513DF2A41}" name="Anthony Tan" initials="AT" userId="16df42e4547aa86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9A86A2-5757-469F-ACE4-95142A8855A2}" v="1015" dt="2020-10-27T13:31:16.275"/>
    <p1510:client id="{1CD3C682-4E70-4EB3-A83A-1A66AE837D3F}" v="1016" dt="2020-10-28T13:11:47.791"/>
    <p1510:client id="{1F815CA5-E06C-41C6-889C-D7A79889C4E1}" v="155" dt="2020-10-29T13:15:06.900"/>
    <p1510:client id="{24B60795-158F-4B30-AEE3-2002038C6316}" v="677" dt="2020-10-25T12:04:50.593"/>
    <p1510:client id="{2A6FDD4E-2AF1-4612-8008-10456F4267B2}" v="221" dt="2020-10-22T12:17:35.867"/>
    <p1510:client id="{2C1EB0D5-19F9-42CC-8EF1-13321811CE4D}" v="12" dt="2020-10-30T14:20:24.876"/>
    <p1510:client id="{38E6DC5C-A737-4859-870D-AEB573032CCC}" v="167" dt="2020-10-30T12:38:02.613"/>
    <p1510:client id="{61D02F4B-882C-4980-9629-BDE823063238}" v="95" dt="2020-10-30T05:47:50.225"/>
    <p1510:client id="{6C6436FD-23FC-48F7-9826-C4E78C4809E3}" v="159" dt="2020-10-30T11:12:17.496"/>
    <p1510:client id="{6FE7B1AD-174A-4440-B432-C9D7E3CD614C}" v="2" dt="2020-10-30T11:18:20.590"/>
    <p1510:client id="{77756369-B09A-419D-8708-936553BD259C}" v="29" dt="2020-10-25T12:33:53.963"/>
    <p1510:client id="{846B8B8C-644A-44C3-84FE-84CFE7384A61}" v="962" dt="2020-10-24T02:04:21.674"/>
    <p1510:client id="{868AE098-D116-40E7-84AA-D1830EE0C486}" v="10" dt="2020-10-24T12:16:52.739"/>
    <p1510:client id="{97C7FFD8-0BCB-4F65-AA07-3B6EAA045FF9}" v="152" dt="2020-10-29T10:00:28.560"/>
    <p1510:client id="{9A50BB42-8AD4-4FAF-8ED5-61A7C2F814E7}" v="575" dt="2020-10-26T12:44:28.786"/>
    <p1510:client id="{9BC8FD82-EBCE-4037-B320-7C90E4AAA197}" v="122" dt="2020-10-29T08:47:19.589"/>
    <p1510:client id="{B2CFFC94-EE2F-4E3A-AA8D-FE5FE489FB26}" v="55" dt="2020-10-24T13:01:42.831"/>
    <p1510:client id="{D31AE3AD-3BB5-45DE-B4F8-64467099737C}" v="393" dt="2020-10-20T12:25:34.062"/>
    <p1510:client id="{DFC0B7E1-C1B6-4EB6-80FC-975E6BDBFB6B}" v="130" dt="2020-10-29T06:12:32.881"/>
    <p1510:client id="{F689BFE4-D3A8-4A01-8B9F-44BE294F2BDA}" v="697" dt="2020-10-30T14:12:34.0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ny Tan" userId="16df42e4547aa86e" providerId="Windows Live" clId="Web-{868AE098-D116-40E7-84AA-D1830EE0C486}"/>
    <pc:docChg chg="modSld">
      <pc:chgData name="Anthony Tan" userId="16df42e4547aa86e" providerId="Windows Live" clId="Web-{868AE098-D116-40E7-84AA-D1830EE0C486}" dt="2020-10-24T12:16:52.739" v="9"/>
      <pc:docMkLst>
        <pc:docMk/>
      </pc:docMkLst>
      <pc:sldChg chg="modSp">
        <pc:chgData name="Anthony Tan" userId="16df42e4547aa86e" providerId="Windows Live" clId="Web-{868AE098-D116-40E7-84AA-D1830EE0C486}" dt="2020-10-24T07:49:24.316" v="6" actId="20577"/>
        <pc:sldMkLst>
          <pc:docMk/>
          <pc:sldMk cId="1750316385" sldId="263"/>
        </pc:sldMkLst>
        <pc:spChg chg="mod">
          <ac:chgData name="Anthony Tan" userId="16df42e4547aa86e" providerId="Windows Live" clId="Web-{868AE098-D116-40E7-84AA-D1830EE0C486}" dt="2020-10-24T07:49:24.316" v="6" actId="20577"/>
          <ac:spMkLst>
            <pc:docMk/>
            <pc:sldMk cId="1750316385" sldId="263"/>
            <ac:spMk id="3" creationId="{FDC98D67-81F1-47DE-AED5-938372E77FC8}"/>
          </ac:spMkLst>
        </pc:spChg>
      </pc:sldChg>
      <pc:sldChg chg="delSp">
        <pc:chgData name="Anthony Tan" userId="16df42e4547aa86e" providerId="Windows Live" clId="Web-{868AE098-D116-40E7-84AA-D1830EE0C486}" dt="2020-10-24T12:16:52.739" v="9"/>
        <pc:sldMkLst>
          <pc:docMk/>
          <pc:sldMk cId="2200179838" sldId="268"/>
        </pc:sldMkLst>
        <pc:picChg chg="del">
          <ac:chgData name="Anthony Tan" userId="16df42e4547aa86e" providerId="Windows Live" clId="Web-{868AE098-D116-40E7-84AA-D1830EE0C486}" dt="2020-10-24T12:16:52.739" v="9"/>
          <ac:picMkLst>
            <pc:docMk/>
            <pc:sldMk cId="2200179838" sldId="268"/>
            <ac:picMk id="7" creationId="{80044EB2-406B-4504-93A2-14B37A2E7016}"/>
          </ac:picMkLst>
        </pc:picChg>
      </pc:sldChg>
    </pc:docChg>
  </pc:docChgLst>
  <pc:docChgLst>
    <pc:chgData name="Anthony Tan" userId="16df42e4547aa86e" providerId="Windows Live" clId="Web-{9A50BB42-8AD4-4FAF-8ED5-61A7C2F814E7}"/>
    <pc:docChg chg="addSld modSld sldOrd">
      <pc:chgData name="Anthony Tan" userId="16df42e4547aa86e" providerId="Windows Live" clId="Web-{9A50BB42-8AD4-4FAF-8ED5-61A7C2F814E7}" dt="2020-10-26T12:44:28.786" v="568" actId="20577"/>
      <pc:docMkLst>
        <pc:docMk/>
      </pc:docMkLst>
      <pc:sldChg chg="addSp modSp mod setBg">
        <pc:chgData name="Anthony Tan" userId="16df42e4547aa86e" providerId="Windows Live" clId="Web-{9A50BB42-8AD4-4FAF-8ED5-61A7C2F814E7}" dt="2020-10-26T12:44:27.145" v="565" actId="20577"/>
        <pc:sldMkLst>
          <pc:docMk/>
          <pc:sldMk cId="109857222" sldId="256"/>
        </pc:sldMkLst>
        <pc:spChg chg="mod">
          <ac:chgData name="Anthony Tan" userId="16df42e4547aa86e" providerId="Windows Live" clId="Web-{9A50BB42-8AD4-4FAF-8ED5-61A7C2F814E7}" dt="2020-10-26T12:44:09.348" v="550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nthony Tan" userId="16df42e4547aa86e" providerId="Windows Live" clId="Web-{9A50BB42-8AD4-4FAF-8ED5-61A7C2F814E7}" dt="2020-10-26T12:44:27.145" v="565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Anthony Tan" userId="16df42e4547aa86e" providerId="Windows Live" clId="Web-{9A50BB42-8AD4-4FAF-8ED5-61A7C2F814E7}" dt="2020-10-26T12:43:31.816" v="542"/>
          <ac:spMkLst>
            <pc:docMk/>
            <pc:sldMk cId="109857222" sldId="256"/>
            <ac:spMk id="9" creationId="{C1DD1A8A-57D5-4A81-AD04-532B043C5611}"/>
          </ac:spMkLst>
        </pc:spChg>
        <pc:spChg chg="add">
          <ac:chgData name="Anthony Tan" userId="16df42e4547aa86e" providerId="Windows Live" clId="Web-{9A50BB42-8AD4-4FAF-8ED5-61A7C2F814E7}" dt="2020-10-26T12:43:31.816" v="542"/>
          <ac:spMkLst>
            <pc:docMk/>
            <pc:sldMk cId="109857222" sldId="256"/>
            <ac:spMk id="11" creationId="{007891EC-4501-44ED-A8C8-B11B6DB767AB}"/>
          </ac:spMkLst>
        </pc:spChg>
        <pc:picChg chg="add mod ord">
          <ac:chgData name="Anthony Tan" userId="16df42e4547aa86e" providerId="Windows Live" clId="Web-{9A50BB42-8AD4-4FAF-8ED5-61A7C2F814E7}" dt="2020-10-26T12:44:02.817" v="549" actId="1076"/>
          <ac:picMkLst>
            <pc:docMk/>
            <pc:sldMk cId="109857222" sldId="256"/>
            <ac:picMk id="4" creationId="{D31C60E4-F9DF-4254-ADB8-2FB71EBC831F}"/>
          </ac:picMkLst>
        </pc:picChg>
      </pc:sldChg>
      <pc:sldChg chg="modSp ord">
        <pc:chgData name="Anthony Tan" userId="16df42e4547aa86e" providerId="Windows Live" clId="Web-{9A50BB42-8AD4-4FAF-8ED5-61A7C2F814E7}" dt="2020-10-26T12:22:37.861" v="417" actId="20577"/>
        <pc:sldMkLst>
          <pc:docMk/>
          <pc:sldMk cId="1122825005" sldId="258"/>
        </pc:sldMkLst>
        <pc:spChg chg="mod">
          <ac:chgData name="Anthony Tan" userId="16df42e4547aa86e" providerId="Windows Live" clId="Web-{9A50BB42-8AD4-4FAF-8ED5-61A7C2F814E7}" dt="2020-10-26T12:22:37.861" v="417" actId="20577"/>
          <ac:spMkLst>
            <pc:docMk/>
            <pc:sldMk cId="1122825005" sldId="258"/>
            <ac:spMk id="3" creationId="{68FA258A-FBC2-4145-AB07-CA84E4924029}"/>
          </ac:spMkLst>
        </pc:spChg>
      </pc:sldChg>
      <pc:sldChg chg="modSp">
        <pc:chgData name="Anthony Tan" userId="16df42e4547aa86e" providerId="Windows Live" clId="Web-{9A50BB42-8AD4-4FAF-8ED5-61A7C2F814E7}" dt="2020-10-26T12:39:02.516" v="536" actId="20577"/>
        <pc:sldMkLst>
          <pc:docMk/>
          <pc:sldMk cId="3843277159" sldId="259"/>
        </pc:sldMkLst>
        <pc:spChg chg="mod">
          <ac:chgData name="Anthony Tan" userId="16df42e4547aa86e" providerId="Windows Live" clId="Web-{9A50BB42-8AD4-4FAF-8ED5-61A7C2F814E7}" dt="2020-10-26T12:39:02.516" v="536" actId="20577"/>
          <ac:spMkLst>
            <pc:docMk/>
            <pc:sldMk cId="3843277159" sldId="259"/>
            <ac:spMk id="3" creationId="{A4F6DF02-89C9-4B06-9E1A-EAFD9F26E550}"/>
          </ac:spMkLst>
        </pc:spChg>
      </pc:sldChg>
      <pc:sldChg chg="addSp delSp modSp new addCm modCm">
        <pc:chgData name="Anthony Tan" userId="16df42e4547aa86e" providerId="Windows Live" clId="Web-{9A50BB42-8AD4-4FAF-8ED5-61A7C2F814E7}" dt="2020-10-26T12:19:05.920" v="414" actId="20577"/>
        <pc:sldMkLst>
          <pc:docMk/>
          <pc:sldMk cId="3930136773" sldId="271"/>
        </pc:sldMkLst>
        <pc:spChg chg="mod">
          <ac:chgData name="Anthony Tan" userId="16df42e4547aa86e" providerId="Windows Live" clId="Web-{9A50BB42-8AD4-4FAF-8ED5-61A7C2F814E7}" dt="2020-10-26T12:19:05.920" v="414" actId="20577"/>
          <ac:spMkLst>
            <pc:docMk/>
            <pc:sldMk cId="3930136773" sldId="271"/>
            <ac:spMk id="2" creationId="{7746499E-554C-4902-A5D2-8F66B0CDFF6A}"/>
          </ac:spMkLst>
        </pc:spChg>
        <pc:spChg chg="del">
          <ac:chgData name="Anthony Tan" userId="16df42e4547aa86e" providerId="Windows Live" clId="Web-{9A50BB42-8AD4-4FAF-8ED5-61A7C2F814E7}" dt="2020-10-26T11:33:59.482" v="402"/>
          <ac:spMkLst>
            <pc:docMk/>
            <pc:sldMk cId="3930136773" sldId="271"/>
            <ac:spMk id="3" creationId="{98D3E285-290E-4BF7-A69B-6F930E5CBBDF}"/>
          </ac:spMkLst>
        </pc:spChg>
        <pc:picChg chg="add mod ord">
          <ac:chgData name="Anthony Tan" userId="16df42e4547aa86e" providerId="Windows Live" clId="Web-{9A50BB42-8AD4-4FAF-8ED5-61A7C2F814E7}" dt="2020-10-26T11:33:59.810" v="403" actId="1076"/>
          <ac:picMkLst>
            <pc:docMk/>
            <pc:sldMk cId="3930136773" sldId="271"/>
            <ac:picMk id="4" creationId="{2205BDF7-FE79-4807-B0DC-BC9F22CAA4BB}"/>
          </ac:picMkLst>
        </pc:picChg>
      </pc:sldChg>
    </pc:docChg>
  </pc:docChgLst>
  <pc:docChgLst>
    <pc:chgData name="Anthony Tan" userId="16df42e4547aa86e" providerId="Windows Live" clId="Web-{6FE7B1AD-174A-4440-B432-C9D7E3CD614C}"/>
    <pc:docChg chg="modSld">
      <pc:chgData name="Anthony Tan" userId="16df42e4547aa86e" providerId="Windows Live" clId="Web-{6FE7B1AD-174A-4440-B432-C9D7E3CD614C}" dt="2020-10-30T11:18:25.371" v="7"/>
      <pc:docMkLst>
        <pc:docMk/>
      </pc:docMkLst>
      <pc:sldChg chg="addSp delSp modSp mod setBg">
        <pc:chgData name="Anthony Tan" userId="16df42e4547aa86e" providerId="Windows Live" clId="Web-{6FE7B1AD-174A-4440-B432-C9D7E3CD614C}" dt="2020-10-30T11:18:25.371" v="7"/>
        <pc:sldMkLst>
          <pc:docMk/>
          <pc:sldMk cId="3930136773" sldId="271"/>
        </pc:sldMkLst>
        <pc:spChg chg="mod">
          <ac:chgData name="Anthony Tan" userId="16df42e4547aa86e" providerId="Windows Live" clId="Web-{6FE7B1AD-174A-4440-B432-C9D7E3CD614C}" dt="2020-10-30T11:18:25.371" v="7"/>
          <ac:spMkLst>
            <pc:docMk/>
            <pc:sldMk cId="3930136773" sldId="271"/>
            <ac:spMk id="2" creationId="{7746499E-554C-4902-A5D2-8F66B0CDFF6A}"/>
          </ac:spMkLst>
        </pc:spChg>
        <pc:spChg chg="add del">
          <ac:chgData name="Anthony Tan" userId="16df42e4547aa86e" providerId="Windows Live" clId="Web-{6FE7B1AD-174A-4440-B432-C9D7E3CD614C}" dt="2020-10-30T11:16:34.418" v="1"/>
          <ac:spMkLst>
            <pc:docMk/>
            <pc:sldMk cId="3930136773" sldId="271"/>
            <ac:spMk id="10" creationId="{CDA1A2E9-63FE-408D-A803-8E306ECAB4B3}"/>
          </ac:spMkLst>
        </pc:spChg>
        <pc:spChg chg="add del">
          <ac:chgData name="Anthony Tan" userId="16df42e4547aa86e" providerId="Windows Live" clId="Web-{6FE7B1AD-174A-4440-B432-C9D7E3CD614C}" dt="2020-10-30T11:16:34.418" v="1"/>
          <ac:spMkLst>
            <pc:docMk/>
            <pc:sldMk cId="3930136773" sldId="271"/>
            <ac:spMk id="12" creationId="{FBE9F90C-C163-435B-9A68-D15C92D1CF2B}"/>
          </ac:spMkLst>
        </pc:spChg>
        <pc:spChg chg="add del">
          <ac:chgData name="Anthony Tan" userId="16df42e4547aa86e" providerId="Windows Live" clId="Web-{6FE7B1AD-174A-4440-B432-C9D7E3CD614C}" dt="2020-10-30T11:16:34.418" v="1"/>
          <ac:spMkLst>
            <pc:docMk/>
            <pc:sldMk cId="3930136773" sldId="271"/>
            <ac:spMk id="14" creationId="{1A882A9F-F4E9-4E23-8F0B-20B5DF42EAA9}"/>
          </ac:spMkLst>
        </pc:spChg>
        <pc:spChg chg="add">
          <ac:chgData name="Anthony Tan" userId="16df42e4547aa86e" providerId="Windows Live" clId="Web-{6FE7B1AD-174A-4440-B432-C9D7E3CD614C}" dt="2020-10-30T11:17:09.339" v="4"/>
          <ac:spMkLst>
            <pc:docMk/>
            <pc:sldMk cId="3930136773" sldId="271"/>
            <ac:spMk id="16" creationId="{19C9EAEA-39D0-4B0E-A0EB-51E7B26740B1}"/>
          </ac:spMkLst>
        </pc:spChg>
        <pc:spChg chg="add">
          <ac:chgData name="Anthony Tan" userId="16df42e4547aa86e" providerId="Windows Live" clId="Web-{6FE7B1AD-174A-4440-B432-C9D7E3CD614C}" dt="2020-10-30T11:17:09.339" v="4"/>
          <ac:spMkLst>
            <pc:docMk/>
            <pc:sldMk cId="3930136773" sldId="271"/>
            <ac:spMk id="17" creationId="{8CC66E84-2B42-463F-8329-75BA0D52127B}"/>
          </ac:spMkLst>
        </pc:spChg>
        <pc:spChg chg="add">
          <ac:chgData name="Anthony Tan" userId="16df42e4547aa86e" providerId="Windows Live" clId="Web-{6FE7B1AD-174A-4440-B432-C9D7E3CD614C}" dt="2020-10-30T11:17:09.339" v="4"/>
          <ac:spMkLst>
            <pc:docMk/>
            <pc:sldMk cId="3930136773" sldId="271"/>
            <ac:spMk id="18" creationId="{3873B707-463F-40B0-8227-E8CC6C67EB25}"/>
          </ac:spMkLst>
        </pc:spChg>
        <pc:spChg chg="add">
          <ac:chgData name="Anthony Tan" userId="16df42e4547aa86e" providerId="Windows Live" clId="Web-{6FE7B1AD-174A-4440-B432-C9D7E3CD614C}" dt="2020-10-30T11:18:25.371" v="7"/>
          <ac:spMkLst>
            <pc:docMk/>
            <pc:sldMk cId="3930136773" sldId="271"/>
            <ac:spMk id="24" creationId="{16C5FA50-8D52-4617-AF91-5C7B1C8352F1}"/>
          </ac:spMkLst>
        </pc:spChg>
        <pc:spChg chg="add">
          <ac:chgData name="Anthony Tan" userId="16df42e4547aa86e" providerId="Windows Live" clId="Web-{6FE7B1AD-174A-4440-B432-C9D7E3CD614C}" dt="2020-10-30T11:18:25.371" v="7"/>
          <ac:spMkLst>
            <pc:docMk/>
            <pc:sldMk cId="3930136773" sldId="271"/>
            <ac:spMk id="25" creationId="{E223798C-12AD-4B0C-A50C-D676347D67CF}"/>
          </ac:spMkLst>
        </pc:spChg>
        <pc:spChg chg="add del">
          <ac:chgData name="Anthony Tan" userId="16df42e4547aa86e" providerId="Windows Live" clId="Web-{6FE7B1AD-174A-4440-B432-C9D7E3CD614C}" dt="2020-10-30T11:17:09.324" v="3"/>
          <ac:spMkLst>
            <pc:docMk/>
            <pc:sldMk cId="3930136773" sldId="271"/>
            <ac:spMk id="34" creationId="{9D3A9E89-033E-4C4A-8C41-416DABFFD307}"/>
          </ac:spMkLst>
        </pc:spChg>
        <pc:spChg chg="add del">
          <ac:chgData name="Anthony Tan" userId="16df42e4547aa86e" providerId="Windows Live" clId="Web-{6FE7B1AD-174A-4440-B432-C9D7E3CD614C}" dt="2020-10-30T11:17:09.324" v="3"/>
          <ac:spMkLst>
            <pc:docMk/>
            <pc:sldMk cId="3930136773" sldId="271"/>
            <ac:spMk id="35" creationId="{78907291-9D6D-4740-81DB-441477BCA279}"/>
          </ac:spMkLst>
        </pc:spChg>
        <pc:spChg chg="add del">
          <ac:chgData name="Anthony Tan" userId="16df42e4547aa86e" providerId="Windows Live" clId="Web-{6FE7B1AD-174A-4440-B432-C9D7E3CD614C}" dt="2020-10-30T11:17:09.324" v="3"/>
          <ac:spMkLst>
            <pc:docMk/>
            <pc:sldMk cId="3930136773" sldId="271"/>
            <ac:spMk id="36" creationId="{86293361-111E-427D-8E5B-256944AC8395}"/>
          </ac:spMkLst>
        </pc:spChg>
        <pc:grpChg chg="add">
          <ac:chgData name="Anthony Tan" userId="16df42e4547aa86e" providerId="Windows Live" clId="Web-{6FE7B1AD-174A-4440-B432-C9D7E3CD614C}" dt="2020-10-30T11:17:09.339" v="4"/>
          <ac:grpSpMkLst>
            <pc:docMk/>
            <pc:sldMk cId="3930136773" sldId="271"/>
            <ac:grpSpMk id="19" creationId="{032D8612-31EB-44CF-A1D0-14FD4C705424}"/>
          </ac:grpSpMkLst>
        </pc:grpChg>
        <pc:grpChg chg="add del">
          <ac:chgData name="Anthony Tan" userId="16df42e4547aa86e" providerId="Windows Live" clId="Web-{6FE7B1AD-174A-4440-B432-C9D7E3CD614C}" dt="2020-10-30T11:17:09.324" v="3"/>
          <ac:grpSpMkLst>
            <pc:docMk/>
            <pc:sldMk cId="3930136773" sldId="271"/>
            <ac:grpSpMk id="37" creationId="{FCDE997A-E6D1-4881-88E5-269E5AC3DD1C}"/>
          </ac:grpSpMkLst>
        </pc:grpChg>
        <pc:picChg chg="mod">
          <ac:chgData name="Anthony Tan" userId="16df42e4547aa86e" providerId="Windows Live" clId="Web-{6FE7B1AD-174A-4440-B432-C9D7E3CD614C}" dt="2020-10-30T11:18:25.371" v="7"/>
          <ac:picMkLst>
            <pc:docMk/>
            <pc:sldMk cId="3930136773" sldId="271"/>
            <ac:picMk id="4" creationId="{2205BDF7-FE79-4807-B0DC-BC9F22CAA4BB}"/>
          </ac:picMkLst>
        </pc:picChg>
      </pc:sldChg>
    </pc:docChg>
  </pc:docChgLst>
  <pc:docChgLst>
    <pc:chgData name="Anthony Tan" userId="16df42e4547aa86e" providerId="Windows Live" clId="Web-{DFC0B7E1-C1B6-4EB6-80FC-975E6BDBFB6B}"/>
    <pc:docChg chg="modSld">
      <pc:chgData name="Anthony Tan" userId="16df42e4547aa86e" providerId="Windows Live" clId="Web-{DFC0B7E1-C1B6-4EB6-80FC-975E6BDBFB6B}" dt="2020-10-29T06:12:32.881" v="123"/>
      <pc:docMkLst>
        <pc:docMk/>
      </pc:docMkLst>
      <pc:sldChg chg="modSp">
        <pc:chgData name="Anthony Tan" userId="16df42e4547aa86e" providerId="Windows Live" clId="Web-{DFC0B7E1-C1B6-4EB6-80FC-975E6BDBFB6B}" dt="2020-10-29T05:45:47.726" v="6" actId="20577"/>
        <pc:sldMkLst>
          <pc:docMk/>
          <pc:sldMk cId="671449411" sldId="257"/>
        </pc:sldMkLst>
        <pc:spChg chg="mod">
          <ac:chgData name="Anthony Tan" userId="16df42e4547aa86e" providerId="Windows Live" clId="Web-{DFC0B7E1-C1B6-4EB6-80FC-975E6BDBFB6B}" dt="2020-10-29T05:45:47.726" v="6" actId="20577"/>
          <ac:spMkLst>
            <pc:docMk/>
            <pc:sldMk cId="671449411" sldId="257"/>
            <ac:spMk id="3" creationId="{42E18619-48E7-4E6B-B494-6B8C572A835A}"/>
          </ac:spMkLst>
        </pc:spChg>
      </pc:sldChg>
      <pc:sldChg chg="modSp">
        <pc:chgData name="Anthony Tan" userId="16df42e4547aa86e" providerId="Windows Live" clId="Web-{DFC0B7E1-C1B6-4EB6-80FC-975E6BDBFB6B}" dt="2020-10-29T06:10:56.771" v="121" actId="20577"/>
        <pc:sldMkLst>
          <pc:docMk/>
          <pc:sldMk cId="3843277159" sldId="259"/>
        </pc:sldMkLst>
        <pc:spChg chg="mod">
          <ac:chgData name="Anthony Tan" userId="16df42e4547aa86e" providerId="Windows Live" clId="Web-{DFC0B7E1-C1B6-4EB6-80FC-975E6BDBFB6B}" dt="2020-10-29T06:10:56.771" v="121" actId="20577"/>
          <ac:spMkLst>
            <pc:docMk/>
            <pc:sldMk cId="3843277159" sldId="259"/>
            <ac:spMk id="3" creationId="{A4F6DF02-89C9-4B06-9E1A-EAFD9F26E550}"/>
          </ac:spMkLst>
        </pc:spChg>
      </pc:sldChg>
      <pc:sldChg chg="modSp modCm">
        <pc:chgData name="Anthony Tan" userId="16df42e4547aa86e" providerId="Windows Live" clId="Web-{DFC0B7E1-C1B6-4EB6-80FC-975E6BDBFB6B}" dt="2020-10-29T06:10:25.989" v="115" actId="20577"/>
        <pc:sldMkLst>
          <pc:docMk/>
          <pc:sldMk cId="25000788" sldId="264"/>
        </pc:sldMkLst>
        <pc:spChg chg="mod">
          <ac:chgData name="Anthony Tan" userId="16df42e4547aa86e" providerId="Windows Live" clId="Web-{DFC0B7E1-C1B6-4EB6-80FC-975E6BDBFB6B}" dt="2020-10-29T06:10:25.989" v="115" actId="20577"/>
          <ac:spMkLst>
            <pc:docMk/>
            <pc:sldMk cId="25000788" sldId="264"/>
            <ac:spMk id="4" creationId="{9D46130D-47DD-43FE-A7F2-23BEA2949FFC}"/>
          </ac:spMkLst>
        </pc:spChg>
      </pc:sldChg>
      <pc:sldChg chg="modCm">
        <pc:chgData name="Anthony Tan" userId="16df42e4547aa86e" providerId="Windows Live" clId="Web-{DFC0B7E1-C1B6-4EB6-80FC-975E6BDBFB6B}" dt="2020-10-29T06:12:32.881" v="123"/>
        <pc:sldMkLst>
          <pc:docMk/>
          <pc:sldMk cId="1444850618" sldId="265"/>
        </pc:sldMkLst>
      </pc:sldChg>
      <pc:sldChg chg="modSp">
        <pc:chgData name="Anthony Tan" userId="16df42e4547aa86e" providerId="Windows Live" clId="Web-{DFC0B7E1-C1B6-4EB6-80FC-975E6BDBFB6B}" dt="2020-10-29T06:05:33.737" v="52" actId="20577"/>
        <pc:sldMkLst>
          <pc:docMk/>
          <pc:sldMk cId="2200179838" sldId="268"/>
        </pc:sldMkLst>
        <pc:spChg chg="mod">
          <ac:chgData name="Anthony Tan" userId="16df42e4547aa86e" providerId="Windows Live" clId="Web-{DFC0B7E1-C1B6-4EB6-80FC-975E6BDBFB6B}" dt="2020-10-29T06:05:33.737" v="52" actId="20577"/>
          <ac:spMkLst>
            <pc:docMk/>
            <pc:sldMk cId="2200179838" sldId="268"/>
            <ac:spMk id="4" creationId="{DB5FB01C-82E8-42C5-8C81-7B1204404069}"/>
          </ac:spMkLst>
        </pc:spChg>
      </pc:sldChg>
      <pc:sldChg chg="modSp">
        <pc:chgData name="Anthony Tan" userId="16df42e4547aa86e" providerId="Windows Live" clId="Web-{DFC0B7E1-C1B6-4EB6-80FC-975E6BDBFB6B}" dt="2020-10-29T06:05:59.675" v="65" actId="20577"/>
        <pc:sldMkLst>
          <pc:docMk/>
          <pc:sldMk cId="3873530911" sldId="269"/>
        </pc:sldMkLst>
        <pc:spChg chg="mod">
          <ac:chgData name="Anthony Tan" userId="16df42e4547aa86e" providerId="Windows Live" clId="Web-{DFC0B7E1-C1B6-4EB6-80FC-975E6BDBFB6B}" dt="2020-10-29T06:05:59.675" v="65" actId="20577"/>
          <ac:spMkLst>
            <pc:docMk/>
            <pc:sldMk cId="3873530911" sldId="269"/>
            <ac:spMk id="2" creationId="{883F87AF-31D8-4AA8-A22C-5402EF6893A0}"/>
          </ac:spMkLst>
        </pc:spChg>
      </pc:sldChg>
    </pc:docChg>
  </pc:docChgLst>
  <pc:docChgLst>
    <pc:chgData name="Anthony Tan" userId="16df42e4547aa86e" providerId="Windows Live" clId="Web-{846B8B8C-644A-44C3-84FE-84CFE7384A61}"/>
    <pc:docChg chg="mod addSld delSld modSld sldOrd">
      <pc:chgData name="Anthony Tan" userId="16df42e4547aa86e" providerId="Windows Live" clId="Web-{846B8B8C-644A-44C3-84FE-84CFE7384A61}" dt="2020-10-24T02:04:21.674" v="956" actId="20577"/>
      <pc:docMkLst>
        <pc:docMk/>
      </pc:docMkLst>
      <pc:sldChg chg="modSp">
        <pc:chgData name="Anthony Tan" userId="16df42e4547aa86e" providerId="Windows Live" clId="Web-{846B8B8C-644A-44C3-84FE-84CFE7384A61}" dt="2020-10-23T01:46:00.515" v="403" actId="20577"/>
        <pc:sldMkLst>
          <pc:docMk/>
          <pc:sldMk cId="671449411" sldId="257"/>
        </pc:sldMkLst>
        <pc:spChg chg="mod">
          <ac:chgData name="Anthony Tan" userId="16df42e4547aa86e" providerId="Windows Live" clId="Web-{846B8B8C-644A-44C3-84FE-84CFE7384A61}" dt="2020-10-23T01:46:00.515" v="403" actId="20577"/>
          <ac:spMkLst>
            <pc:docMk/>
            <pc:sldMk cId="671449411" sldId="257"/>
            <ac:spMk id="3" creationId="{42E18619-48E7-4E6B-B494-6B8C572A835A}"/>
          </ac:spMkLst>
        </pc:spChg>
      </pc:sldChg>
      <pc:sldChg chg="modSp">
        <pc:chgData name="Anthony Tan" userId="16df42e4547aa86e" providerId="Windows Live" clId="Web-{846B8B8C-644A-44C3-84FE-84CFE7384A61}" dt="2020-10-24T02:04:21.674" v="955" actId="20577"/>
        <pc:sldMkLst>
          <pc:docMk/>
          <pc:sldMk cId="1122825005" sldId="258"/>
        </pc:sldMkLst>
        <pc:spChg chg="mod">
          <ac:chgData name="Anthony Tan" userId="16df42e4547aa86e" providerId="Windows Live" clId="Web-{846B8B8C-644A-44C3-84FE-84CFE7384A61}" dt="2020-10-24T02:04:21.674" v="955" actId="20577"/>
          <ac:spMkLst>
            <pc:docMk/>
            <pc:sldMk cId="1122825005" sldId="258"/>
            <ac:spMk id="3" creationId="{68FA258A-FBC2-4145-AB07-CA84E4924029}"/>
          </ac:spMkLst>
        </pc:spChg>
      </pc:sldChg>
      <pc:sldChg chg="modSp">
        <pc:chgData name="Anthony Tan" userId="16df42e4547aa86e" providerId="Windows Live" clId="Web-{846B8B8C-644A-44C3-84FE-84CFE7384A61}" dt="2020-10-23T03:29:47.017" v="613" actId="20577"/>
        <pc:sldMkLst>
          <pc:docMk/>
          <pc:sldMk cId="3843277159" sldId="259"/>
        </pc:sldMkLst>
        <pc:spChg chg="mod">
          <ac:chgData name="Anthony Tan" userId="16df42e4547aa86e" providerId="Windows Live" clId="Web-{846B8B8C-644A-44C3-84FE-84CFE7384A61}" dt="2020-10-23T03:29:47.017" v="613" actId="20577"/>
          <ac:spMkLst>
            <pc:docMk/>
            <pc:sldMk cId="3843277159" sldId="259"/>
            <ac:spMk id="3" creationId="{A4F6DF02-89C9-4B06-9E1A-EAFD9F26E550}"/>
          </ac:spMkLst>
        </pc:spChg>
      </pc:sldChg>
      <pc:sldChg chg="addSp delSp modSp mod modClrScheme chgLayout">
        <pc:chgData name="Anthony Tan" userId="16df42e4547aa86e" providerId="Windows Live" clId="Web-{846B8B8C-644A-44C3-84FE-84CFE7384A61}" dt="2020-10-24T00:16:08.382" v="618" actId="14100"/>
        <pc:sldMkLst>
          <pc:docMk/>
          <pc:sldMk cId="2910876729" sldId="261"/>
        </pc:sldMkLst>
        <pc:spChg chg="mod ord">
          <ac:chgData name="Anthony Tan" userId="16df42e4547aa86e" providerId="Windows Live" clId="Web-{846B8B8C-644A-44C3-84FE-84CFE7384A61}" dt="2020-10-23T02:51:31.990" v="527"/>
          <ac:spMkLst>
            <pc:docMk/>
            <pc:sldMk cId="2910876729" sldId="261"/>
            <ac:spMk id="2" creationId="{883F87AF-31D8-4AA8-A22C-5402EF6893A0}"/>
          </ac:spMkLst>
        </pc:spChg>
        <pc:spChg chg="del mod ord">
          <ac:chgData name="Anthony Tan" userId="16df42e4547aa86e" providerId="Windows Live" clId="Web-{846B8B8C-644A-44C3-84FE-84CFE7384A61}" dt="2020-10-24T00:15:58.288" v="615"/>
          <ac:spMkLst>
            <pc:docMk/>
            <pc:sldMk cId="2910876729" sldId="261"/>
            <ac:spMk id="3" creationId="{4FC90D88-87DF-48D6-BA54-8D05114437B6}"/>
          </ac:spMkLst>
        </pc:spChg>
        <pc:spChg chg="add mod ord">
          <ac:chgData name="Anthony Tan" userId="16df42e4547aa86e" providerId="Windows Live" clId="Web-{846B8B8C-644A-44C3-84FE-84CFE7384A61}" dt="2020-10-23T02:51:33.865" v="528" actId="20577"/>
          <ac:spMkLst>
            <pc:docMk/>
            <pc:sldMk cId="2910876729" sldId="261"/>
            <ac:spMk id="4" creationId="{1DE5794B-D86D-4EA4-B89B-119FE1182466}"/>
          </ac:spMkLst>
        </pc:spChg>
        <pc:picChg chg="add mod ord">
          <ac:chgData name="Anthony Tan" userId="16df42e4547aa86e" providerId="Windows Live" clId="Web-{846B8B8C-644A-44C3-84FE-84CFE7384A61}" dt="2020-10-24T00:16:08.382" v="618" actId="14100"/>
          <ac:picMkLst>
            <pc:docMk/>
            <pc:sldMk cId="2910876729" sldId="261"/>
            <ac:picMk id="5" creationId="{9D7B0B43-C9C3-4B28-A0F5-36BF2712662B}"/>
          </ac:picMkLst>
        </pc:picChg>
      </pc:sldChg>
      <pc:sldChg chg="addSp delSp modSp">
        <pc:chgData name="Anthony Tan" userId="16df42e4547aa86e" providerId="Windows Live" clId="Web-{846B8B8C-644A-44C3-84FE-84CFE7384A61}" dt="2020-10-24T01:54:48.717" v="910" actId="14100"/>
        <pc:sldMkLst>
          <pc:docMk/>
          <pc:sldMk cId="1312705525" sldId="262"/>
        </pc:sldMkLst>
        <pc:spChg chg="del">
          <ac:chgData name="Anthony Tan" userId="16df42e4547aa86e" providerId="Windows Live" clId="Web-{846B8B8C-644A-44C3-84FE-84CFE7384A61}" dt="2020-10-24T01:53:05.945" v="905"/>
          <ac:spMkLst>
            <pc:docMk/>
            <pc:sldMk cId="1312705525" sldId="262"/>
            <ac:spMk id="3" creationId="{2AE359B2-B1D3-4224-AE7E-1EB51679A082}"/>
          </ac:spMkLst>
        </pc:spChg>
        <pc:spChg chg="add del mod">
          <ac:chgData name="Anthony Tan" userId="16df42e4547aa86e" providerId="Windows Live" clId="Web-{846B8B8C-644A-44C3-84FE-84CFE7384A61}" dt="2020-10-24T01:54:40.342" v="908"/>
          <ac:spMkLst>
            <pc:docMk/>
            <pc:sldMk cId="1312705525" sldId="262"/>
            <ac:spMk id="7" creationId="{93145098-6465-40D4-A92F-38B912DD885E}"/>
          </ac:spMkLst>
        </pc:spChg>
        <pc:picChg chg="add del mod ord">
          <ac:chgData name="Anthony Tan" userId="16df42e4547aa86e" providerId="Windows Live" clId="Web-{846B8B8C-644A-44C3-84FE-84CFE7384A61}" dt="2020-10-24T01:54:38.389" v="907"/>
          <ac:picMkLst>
            <pc:docMk/>
            <pc:sldMk cId="1312705525" sldId="262"/>
            <ac:picMk id="5" creationId="{8C10B9FF-1AE4-44EB-9380-2334BA261FE7}"/>
          </ac:picMkLst>
        </pc:picChg>
        <pc:picChg chg="add mod ord">
          <ac:chgData name="Anthony Tan" userId="16df42e4547aa86e" providerId="Windows Live" clId="Web-{846B8B8C-644A-44C3-84FE-84CFE7384A61}" dt="2020-10-24T01:54:48.717" v="910" actId="14100"/>
          <ac:picMkLst>
            <pc:docMk/>
            <pc:sldMk cId="1312705525" sldId="262"/>
            <ac:picMk id="8" creationId="{D3076BAD-737F-4B4F-AA0C-15B1EAF8EDD7}"/>
          </ac:picMkLst>
        </pc:picChg>
      </pc:sldChg>
      <pc:sldChg chg="modSp addCm">
        <pc:chgData name="Anthony Tan" userId="16df42e4547aa86e" providerId="Windows Live" clId="Web-{846B8B8C-644A-44C3-84FE-84CFE7384A61}" dt="2020-10-24T01:48:09.771" v="884"/>
        <pc:sldMkLst>
          <pc:docMk/>
          <pc:sldMk cId="1750316385" sldId="263"/>
        </pc:sldMkLst>
        <pc:spChg chg="mod">
          <ac:chgData name="Anthony Tan" userId="16df42e4547aa86e" providerId="Windows Live" clId="Web-{846B8B8C-644A-44C3-84FE-84CFE7384A61}" dt="2020-10-24T01:46:25.765" v="881" actId="20577"/>
          <ac:spMkLst>
            <pc:docMk/>
            <pc:sldMk cId="1750316385" sldId="263"/>
            <ac:spMk id="3" creationId="{FDC98D67-81F1-47DE-AED5-938372E77FC8}"/>
          </ac:spMkLst>
        </pc:spChg>
      </pc:sldChg>
      <pc:sldChg chg="modSp">
        <pc:chgData name="Anthony Tan" userId="16df42e4547aa86e" providerId="Windows Live" clId="Web-{846B8B8C-644A-44C3-84FE-84CFE7384A61}" dt="2020-10-24T00:21:50.030" v="727" actId="20577"/>
        <pc:sldMkLst>
          <pc:docMk/>
          <pc:sldMk cId="25000788" sldId="264"/>
        </pc:sldMkLst>
        <pc:spChg chg="mod">
          <ac:chgData name="Anthony Tan" userId="16df42e4547aa86e" providerId="Windows Live" clId="Web-{846B8B8C-644A-44C3-84FE-84CFE7384A61}" dt="2020-10-24T00:21:50.030" v="727" actId="20577"/>
          <ac:spMkLst>
            <pc:docMk/>
            <pc:sldMk cId="25000788" sldId="264"/>
            <ac:spMk id="4" creationId="{9D46130D-47DD-43FE-A7F2-23BEA2949FFC}"/>
          </ac:spMkLst>
        </pc:spChg>
      </pc:sldChg>
      <pc:sldChg chg="addSp delSp modSp del">
        <pc:chgData name="Anthony Tan" userId="16df42e4547aa86e" providerId="Windows Live" clId="Web-{846B8B8C-644A-44C3-84FE-84CFE7384A61}" dt="2020-10-23T00:56:38.036" v="288"/>
        <pc:sldMkLst>
          <pc:docMk/>
          <pc:sldMk cId="4200146771" sldId="267"/>
        </pc:sldMkLst>
        <pc:spChg chg="del mod">
          <ac:chgData name="Anthony Tan" userId="16df42e4547aa86e" providerId="Windows Live" clId="Web-{846B8B8C-644A-44C3-84FE-84CFE7384A61}" dt="2020-10-23T00:53:50.592" v="165"/>
          <ac:spMkLst>
            <pc:docMk/>
            <pc:sldMk cId="4200146771" sldId="267"/>
            <ac:spMk id="4" creationId="{A8A18510-1567-4709-B3E5-A5B575EFC4F2}"/>
          </ac:spMkLst>
        </pc:spChg>
        <pc:spChg chg="add del">
          <ac:chgData name="Anthony Tan" userId="16df42e4547aa86e" providerId="Windows Live" clId="Web-{846B8B8C-644A-44C3-84FE-84CFE7384A61}" dt="2020-10-23T00:54:45.217" v="171"/>
          <ac:spMkLst>
            <pc:docMk/>
            <pc:sldMk cId="4200146771" sldId="267"/>
            <ac:spMk id="5" creationId="{C83D3A85-AB62-4856-9F23-8C8041C11C9C}"/>
          </ac:spMkLst>
        </pc:spChg>
        <pc:graphicFrameChg chg="add mod ord modGraphic">
          <ac:chgData name="Anthony Tan" userId="16df42e4547aa86e" providerId="Windows Live" clId="Web-{846B8B8C-644A-44C3-84FE-84CFE7384A61}" dt="2020-10-23T00:54:21.264" v="167" actId="1076"/>
          <ac:graphicFrameMkLst>
            <pc:docMk/>
            <pc:sldMk cId="4200146771" sldId="267"/>
            <ac:graphicFrameMk id="3" creationId="{04D235A8-CEEC-415E-BD2F-BFA3DC1A9ED7}"/>
          </ac:graphicFrameMkLst>
        </pc:graphicFrameChg>
        <pc:picChg chg="mod">
          <ac:chgData name="Anthony Tan" userId="16df42e4547aa86e" providerId="Windows Live" clId="Web-{846B8B8C-644A-44C3-84FE-84CFE7384A61}" dt="2020-10-23T00:54:30.342" v="169" actId="1076"/>
          <ac:picMkLst>
            <pc:docMk/>
            <pc:sldMk cId="4200146771" sldId="267"/>
            <ac:picMk id="9" creationId="{019A4CDD-23B9-4A62-A694-327020CECA01}"/>
          </ac:picMkLst>
        </pc:picChg>
      </pc:sldChg>
      <pc:sldChg chg="addSp delSp modSp new ord">
        <pc:chgData name="Anthony Tan" userId="16df42e4547aa86e" providerId="Windows Live" clId="Web-{846B8B8C-644A-44C3-84FE-84CFE7384A61}" dt="2020-10-24T01:48:16.662" v="892" actId="20577"/>
        <pc:sldMkLst>
          <pc:docMk/>
          <pc:sldMk cId="2200179838" sldId="268"/>
        </pc:sldMkLst>
        <pc:spChg chg="mod">
          <ac:chgData name="Anthony Tan" userId="16df42e4547aa86e" providerId="Windows Live" clId="Web-{846B8B8C-644A-44C3-84FE-84CFE7384A61}" dt="2020-10-24T01:48:16.662" v="892" actId="20577"/>
          <ac:spMkLst>
            <pc:docMk/>
            <pc:sldMk cId="2200179838" sldId="268"/>
            <ac:spMk id="2" creationId="{9BB33509-3DEC-4312-8E6A-1AAEA64A11CC}"/>
          </ac:spMkLst>
        </pc:spChg>
        <pc:spChg chg="del">
          <ac:chgData name="Anthony Tan" userId="16df42e4547aa86e" providerId="Windows Live" clId="Web-{846B8B8C-644A-44C3-84FE-84CFE7384A61}" dt="2020-10-23T00:55:08.067" v="173"/>
          <ac:spMkLst>
            <pc:docMk/>
            <pc:sldMk cId="2200179838" sldId="268"/>
            <ac:spMk id="3" creationId="{1AEA7AA7-8F4C-4134-A293-E740C1728579}"/>
          </ac:spMkLst>
        </pc:spChg>
        <pc:spChg chg="mod">
          <ac:chgData name="Anthony Tan" userId="16df42e4547aa86e" providerId="Windows Live" clId="Web-{846B8B8C-644A-44C3-84FE-84CFE7384A61}" dt="2020-10-24T01:40:52.260" v="813" actId="20577"/>
          <ac:spMkLst>
            <pc:docMk/>
            <pc:sldMk cId="2200179838" sldId="268"/>
            <ac:spMk id="4" creationId="{DB5FB01C-82E8-42C5-8C81-7B1204404069}"/>
          </ac:spMkLst>
        </pc:spChg>
        <pc:graphicFrameChg chg="add mod ord modGraphic">
          <ac:chgData name="Anthony Tan" userId="16df42e4547aa86e" providerId="Windows Live" clId="Web-{846B8B8C-644A-44C3-84FE-84CFE7384A61}" dt="2020-10-23T01:13:27.542" v="330"/>
          <ac:graphicFrameMkLst>
            <pc:docMk/>
            <pc:sldMk cId="2200179838" sldId="268"/>
            <ac:graphicFrameMk id="5" creationId="{02BC1B96-F1B1-4D82-ABAD-1ED26B3BD322}"/>
          </ac:graphicFrameMkLst>
        </pc:graphicFrameChg>
        <pc:picChg chg="add mod">
          <ac:chgData name="Anthony Tan" userId="16df42e4547aa86e" providerId="Windows Live" clId="Web-{846B8B8C-644A-44C3-84FE-84CFE7384A61}" dt="2020-10-23T00:56:32.067" v="287" actId="1076"/>
          <ac:picMkLst>
            <pc:docMk/>
            <pc:sldMk cId="2200179838" sldId="268"/>
            <ac:picMk id="7" creationId="{80044EB2-406B-4504-93A2-14B37A2E7016}"/>
          </ac:picMkLst>
        </pc:picChg>
      </pc:sldChg>
      <pc:sldChg chg="new del ord">
        <pc:chgData name="Anthony Tan" userId="16df42e4547aa86e" providerId="Windows Live" clId="Web-{846B8B8C-644A-44C3-84FE-84CFE7384A61}" dt="2020-10-23T00:57:31.646" v="295"/>
        <pc:sldMkLst>
          <pc:docMk/>
          <pc:sldMk cId="2823390531" sldId="269"/>
        </pc:sldMkLst>
      </pc:sldChg>
      <pc:sldChg chg="addSp delSp modSp add replId">
        <pc:chgData name="Anthony Tan" userId="16df42e4547aa86e" providerId="Windows Live" clId="Web-{846B8B8C-644A-44C3-84FE-84CFE7384A61}" dt="2020-10-24T01:50:08.216" v="904" actId="1076"/>
        <pc:sldMkLst>
          <pc:docMk/>
          <pc:sldMk cId="3873530911" sldId="269"/>
        </pc:sldMkLst>
        <pc:spChg chg="add mod ord">
          <ac:chgData name="Anthony Tan" userId="16df42e4547aa86e" providerId="Windows Live" clId="Web-{846B8B8C-644A-44C3-84FE-84CFE7384A61}" dt="2020-10-24T01:49:39.199" v="902"/>
          <ac:spMkLst>
            <pc:docMk/>
            <pc:sldMk cId="3873530911" sldId="269"/>
            <ac:spMk id="7" creationId="{0411B652-B007-4198-9BEF-7A51BD05DABF}"/>
          </ac:spMkLst>
        </pc:spChg>
        <pc:picChg chg="add mod">
          <ac:chgData name="Anthony Tan" userId="16df42e4547aa86e" providerId="Windows Live" clId="Web-{846B8B8C-644A-44C3-84FE-84CFE7384A61}" dt="2020-10-24T01:50:08.216" v="904" actId="1076"/>
          <ac:picMkLst>
            <pc:docMk/>
            <pc:sldMk cId="3873530911" sldId="269"/>
            <ac:picMk id="3" creationId="{D4BAEAC1-E86F-4A29-A9C7-119A86659EDE}"/>
          </ac:picMkLst>
        </pc:picChg>
        <pc:picChg chg="del">
          <ac:chgData name="Anthony Tan" userId="16df42e4547aa86e" providerId="Windows Live" clId="Web-{846B8B8C-644A-44C3-84FE-84CFE7384A61}" dt="2020-10-24T01:49:15.135" v="900"/>
          <ac:picMkLst>
            <pc:docMk/>
            <pc:sldMk cId="3873530911" sldId="269"/>
            <ac:picMk id="5" creationId="{9D7B0B43-C9C3-4B28-A0F5-36BF2712662B}"/>
          </ac:picMkLst>
        </pc:picChg>
      </pc:sldChg>
    </pc:docChg>
  </pc:docChgLst>
  <pc:docChgLst>
    <pc:chgData name="Anthony Tan" userId="16df42e4547aa86e" providerId="Windows Live" clId="Web-{2A6FDD4E-2AF1-4612-8008-10456F4267B2}"/>
    <pc:docChg chg="addSld delSld modSld">
      <pc:chgData name="Anthony Tan" userId="16df42e4547aa86e" providerId="Windows Live" clId="Web-{2A6FDD4E-2AF1-4612-8008-10456F4267B2}" dt="2020-10-22T12:17:35.867" v="216" actId="20577"/>
      <pc:docMkLst>
        <pc:docMk/>
      </pc:docMkLst>
      <pc:sldChg chg="addSp modSp mod modClrScheme chgLayout">
        <pc:chgData name="Anthony Tan" userId="16df42e4547aa86e" providerId="Windows Live" clId="Web-{2A6FDD4E-2AF1-4612-8008-10456F4267B2}" dt="2020-10-22T12:15:24.572" v="153" actId="20577"/>
        <pc:sldMkLst>
          <pc:docMk/>
          <pc:sldMk cId="1312705525" sldId="262"/>
        </pc:sldMkLst>
        <pc:spChg chg="mod ord">
          <ac:chgData name="Anthony Tan" userId="16df42e4547aa86e" providerId="Windows Live" clId="Web-{2A6FDD4E-2AF1-4612-8008-10456F4267B2}" dt="2020-10-22T12:14:42.947" v="71"/>
          <ac:spMkLst>
            <pc:docMk/>
            <pc:sldMk cId="1312705525" sldId="262"/>
            <ac:spMk id="2" creationId="{147DD10D-6AA4-4361-8432-1837824CC81F}"/>
          </ac:spMkLst>
        </pc:spChg>
        <pc:spChg chg="mod ord">
          <ac:chgData name="Anthony Tan" userId="16df42e4547aa86e" providerId="Windows Live" clId="Web-{2A6FDD4E-2AF1-4612-8008-10456F4267B2}" dt="2020-10-22T12:14:42.947" v="71"/>
          <ac:spMkLst>
            <pc:docMk/>
            <pc:sldMk cId="1312705525" sldId="262"/>
            <ac:spMk id="3" creationId="{2AE359B2-B1D3-4224-AE7E-1EB51679A082}"/>
          </ac:spMkLst>
        </pc:spChg>
        <pc:spChg chg="add mod ord">
          <ac:chgData name="Anthony Tan" userId="16df42e4547aa86e" providerId="Windows Live" clId="Web-{2A6FDD4E-2AF1-4612-8008-10456F4267B2}" dt="2020-10-22T12:15:24.572" v="153" actId="20577"/>
          <ac:spMkLst>
            <pc:docMk/>
            <pc:sldMk cId="1312705525" sldId="262"/>
            <ac:spMk id="4" creationId="{C5C93EA4-2944-4B46-A49E-26A40A7385AB}"/>
          </ac:spMkLst>
        </pc:spChg>
      </pc:sldChg>
      <pc:sldChg chg="addSp delSp modSp mod modClrScheme chgLayout">
        <pc:chgData name="Anthony Tan" userId="16df42e4547aa86e" providerId="Windows Live" clId="Web-{2A6FDD4E-2AF1-4612-8008-10456F4267B2}" dt="2020-10-22T12:17:35.867" v="215" actId="20577"/>
        <pc:sldMkLst>
          <pc:docMk/>
          <pc:sldMk cId="25000788" sldId="264"/>
        </pc:sldMkLst>
        <pc:spChg chg="mod ord">
          <ac:chgData name="Anthony Tan" userId="16df42e4547aa86e" providerId="Windows Live" clId="Web-{2A6FDD4E-2AF1-4612-8008-10456F4267B2}" dt="2020-10-22T11:50:31.476" v="2"/>
          <ac:spMkLst>
            <pc:docMk/>
            <pc:sldMk cId="25000788" sldId="264"/>
            <ac:spMk id="2" creationId="{6D528398-156A-408B-B07E-20E5EB7D96AB}"/>
          </ac:spMkLst>
        </pc:spChg>
        <pc:spChg chg="del mod ord">
          <ac:chgData name="Anthony Tan" userId="16df42e4547aa86e" providerId="Windows Live" clId="Web-{2A6FDD4E-2AF1-4612-8008-10456F4267B2}" dt="2020-10-22T11:50:38.211" v="3"/>
          <ac:spMkLst>
            <pc:docMk/>
            <pc:sldMk cId="25000788" sldId="264"/>
            <ac:spMk id="3" creationId="{109200DE-DF60-4BEB-9771-0F7E5048FD39}"/>
          </ac:spMkLst>
        </pc:spChg>
        <pc:spChg chg="add mod ord">
          <ac:chgData name="Anthony Tan" userId="16df42e4547aa86e" providerId="Windows Live" clId="Web-{2A6FDD4E-2AF1-4612-8008-10456F4267B2}" dt="2020-10-22T12:17:35.867" v="215" actId="20577"/>
          <ac:spMkLst>
            <pc:docMk/>
            <pc:sldMk cId="25000788" sldId="264"/>
            <ac:spMk id="4" creationId="{9D46130D-47DD-43FE-A7F2-23BEA2949FFC}"/>
          </ac:spMkLst>
        </pc:spChg>
        <pc:picChg chg="add mod ord">
          <ac:chgData name="Anthony Tan" userId="16df42e4547aa86e" providerId="Windows Live" clId="Web-{2A6FDD4E-2AF1-4612-8008-10456F4267B2}" dt="2020-10-22T11:50:45.664" v="7" actId="1076"/>
          <ac:picMkLst>
            <pc:docMk/>
            <pc:sldMk cId="25000788" sldId="264"/>
            <ac:picMk id="5" creationId="{1A5FE8E4-195D-4B12-8777-F6B007F2A174}"/>
          </ac:picMkLst>
        </pc:picChg>
      </pc:sldChg>
      <pc:sldChg chg="new del">
        <pc:chgData name="Anthony Tan" userId="16df42e4547aa86e" providerId="Windows Live" clId="Web-{2A6FDD4E-2AF1-4612-8008-10456F4267B2}" dt="2020-10-22T11:50:23.507" v="1"/>
        <pc:sldMkLst>
          <pc:docMk/>
          <pc:sldMk cId="219080610" sldId="267"/>
        </pc:sldMkLst>
      </pc:sldChg>
      <pc:sldChg chg="addSp delSp modSp new">
        <pc:chgData name="Anthony Tan" userId="16df42e4547aa86e" providerId="Windows Live" clId="Web-{2A6FDD4E-2AF1-4612-8008-10456F4267B2}" dt="2020-10-22T11:57:02.635" v="69" actId="20577"/>
        <pc:sldMkLst>
          <pc:docMk/>
          <pc:sldMk cId="4200146771" sldId="267"/>
        </pc:sldMkLst>
        <pc:spChg chg="del">
          <ac:chgData name="Anthony Tan" userId="16df42e4547aa86e" providerId="Windows Live" clId="Web-{2A6FDD4E-2AF1-4612-8008-10456F4267B2}" dt="2020-10-22T11:52:17.415" v="9"/>
          <ac:spMkLst>
            <pc:docMk/>
            <pc:sldMk cId="4200146771" sldId="267"/>
            <ac:spMk id="3" creationId="{48EA9329-DA44-490A-A31F-51C6262E3432}"/>
          </ac:spMkLst>
        </pc:spChg>
        <pc:spChg chg="add del mod">
          <ac:chgData name="Anthony Tan" userId="16df42e4547aa86e" providerId="Windows Live" clId="Web-{2A6FDD4E-2AF1-4612-8008-10456F4267B2}" dt="2020-10-22T11:57:02.635" v="69" actId="20577"/>
          <ac:spMkLst>
            <pc:docMk/>
            <pc:sldMk cId="4200146771" sldId="267"/>
            <ac:spMk id="4" creationId="{A8A18510-1567-4709-B3E5-A5B575EFC4F2}"/>
          </ac:spMkLst>
        </pc:spChg>
        <pc:spChg chg="add del mod">
          <ac:chgData name="Anthony Tan" userId="16df42e4547aa86e" providerId="Windows Live" clId="Web-{2A6FDD4E-2AF1-4612-8008-10456F4267B2}" dt="2020-10-22T11:53:26.431" v="17"/>
          <ac:spMkLst>
            <pc:docMk/>
            <pc:sldMk cId="4200146771" sldId="267"/>
            <ac:spMk id="7" creationId="{E3699B78-7B0B-4EB0-8EF8-DAC4ED26E8A6}"/>
          </ac:spMkLst>
        </pc:spChg>
        <pc:picChg chg="add del mod ord">
          <ac:chgData name="Anthony Tan" userId="16df42e4547aa86e" providerId="Windows Live" clId="Web-{2A6FDD4E-2AF1-4612-8008-10456F4267B2}" dt="2020-10-22T11:53:15.821" v="12"/>
          <ac:picMkLst>
            <pc:docMk/>
            <pc:sldMk cId="4200146771" sldId="267"/>
            <ac:picMk id="5" creationId="{C79FD0A8-6F9E-4514-AA99-9B33A888F9FF}"/>
          </ac:picMkLst>
        </pc:picChg>
        <pc:picChg chg="add del mod ord">
          <ac:chgData name="Anthony Tan" userId="16df42e4547aa86e" providerId="Windows Live" clId="Web-{2A6FDD4E-2AF1-4612-8008-10456F4267B2}" dt="2020-10-22T11:53:23.337" v="16"/>
          <ac:picMkLst>
            <pc:docMk/>
            <pc:sldMk cId="4200146771" sldId="267"/>
            <ac:picMk id="8" creationId="{FB34A8A2-EAB7-4AF9-9E67-2B4A03148A28}"/>
          </ac:picMkLst>
        </pc:picChg>
        <pc:picChg chg="add mod ord">
          <ac:chgData name="Anthony Tan" userId="16df42e4547aa86e" providerId="Windows Live" clId="Web-{2A6FDD4E-2AF1-4612-8008-10456F4267B2}" dt="2020-10-22T11:54:16.618" v="38" actId="1076"/>
          <ac:picMkLst>
            <pc:docMk/>
            <pc:sldMk cId="4200146771" sldId="267"/>
            <ac:picMk id="9" creationId="{019A4CDD-23B9-4A62-A694-327020CECA01}"/>
          </ac:picMkLst>
        </pc:picChg>
      </pc:sldChg>
    </pc:docChg>
  </pc:docChgLst>
  <pc:docChgLst>
    <pc:chgData name="Anthony Tan" userId="16df42e4547aa86e" providerId="Windows Live" clId="Web-{F689BFE4-D3A8-4A01-8B9F-44BE294F2BDA}"/>
    <pc:docChg chg="modSld">
      <pc:chgData name="Anthony Tan" userId="16df42e4547aa86e" providerId="Windows Live" clId="Web-{F689BFE4-D3A8-4A01-8B9F-44BE294F2BDA}" dt="2020-10-30T14:12:34.018" v="670"/>
      <pc:docMkLst>
        <pc:docMk/>
      </pc:docMkLst>
      <pc:sldChg chg="addCm">
        <pc:chgData name="Anthony Tan" userId="16df42e4547aa86e" providerId="Windows Live" clId="Web-{F689BFE4-D3A8-4A01-8B9F-44BE294F2BDA}" dt="2020-10-30T13:58:41.499" v="645"/>
        <pc:sldMkLst>
          <pc:docMk/>
          <pc:sldMk cId="109857222" sldId="256"/>
        </pc:sldMkLst>
      </pc:sldChg>
      <pc:sldChg chg="addSp delSp modSp mod setBg addAnim delAnim modAnim">
        <pc:chgData name="Anthony Tan" userId="16df42e4547aa86e" providerId="Windows Live" clId="Web-{F689BFE4-D3A8-4A01-8B9F-44BE294F2BDA}" dt="2020-10-30T13:18:31.816" v="97"/>
        <pc:sldMkLst>
          <pc:docMk/>
          <pc:sldMk cId="1750316385" sldId="263"/>
        </pc:sldMkLst>
        <pc:spChg chg="mod">
          <ac:chgData name="Anthony Tan" userId="16df42e4547aa86e" providerId="Windows Live" clId="Web-{F689BFE4-D3A8-4A01-8B9F-44BE294F2BDA}" dt="2020-10-30T12:41:04.461" v="5"/>
          <ac:spMkLst>
            <pc:docMk/>
            <pc:sldMk cId="1750316385" sldId="263"/>
            <ac:spMk id="2" creationId="{17579060-D765-456C-AB36-98C937481677}"/>
          </ac:spMkLst>
        </pc:spChg>
        <pc:spChg chg="add del mod">
          <ac:chgData name="Anthony Tan" userId="16df42e4547aa86e" providerId="Windows Live" clId="Web-{F689BFE4-D3A8-4A01-8B9F-44BE294F2BDA}" dt="2020-10-30T12:57:17.951" v="13"/>
          <ac:spMkLst>
            <pc:docMk/>
            <pc:sldMk cId="1750316385" sldId="263"/>
            <ac:spMk id="7" creationId="{39ABBE83-87BC-4748-AFBE-D70E28AE9F94}"/>
          </ac:spMkLst>
        </pc:spChg>
        <pc:spChg chg="add del">
          <ac:chgData name="Anthony Tan" userId="16df42e4547aa86e" providerId="Windows Live" clId="Web-{F689BFE4-D3A8-4A01-8B9F-44BE294F2BDA}" dt="2020-10-30T12:56:21.654" v="8"/>
          <ac:spMkLst>
            <pc:docMk/>
            <pc:sldMk cId="1750316385" sldId="263"/>
            <ac:spMk id="8" creationId="{4D270BA9-6C8E-40F2-876A-E58FF3367975}"/>
          </ac:spMkLst>
        </pc:spChg>
        <pc:spChg chg="add">
          <ac:chgData name="Anthony Tan" userId="16df42e4547aa86e" providerId="Windows Live" clId="Web-{F689BFE4-D3A8-4A01-8B9F-44BE294F2BDA}" dt="2020-10-30T12:41:04.461" v="5"/>
          <ac:spMkLst>
            <pc:docMk/>
            <pc:sldMk cId="1750316385" sldId="263"/>
            <ac:spMk id="11" creationId="{5E52985E-2553-471E-82AA-5ED7A329890A}"/>
          </ac:spMkLst>
        </pc:spChg>
        <pc:picChg chg="del mod">
          <ac:chgData name="Anthony Tan" userId="16df42e4547aa86e" providerId="Windows Live" clId="Web-{F689BFE4-D3A8-4A01-8B9F-44BE294F2BDA}" dt="2020-10-30T12:41:15.414" v="6"/>
          <ac:picMkLst>
            <pc:docMk/>
            <pc:sldMk cId="1750316385" sldId="263"/>
            <ac:picMk id="3" creationId="{BD543FE8-0674-4D56-9B61-3369458C6CD7}"/>
          </ac:picMkLst>
        </pc:picChg>
        <pc:picChg chg="del mod ord">
          <ac:chgData name="Anthony Tan" userId="16df42e4547aa86e" providerId="Windows Live" clId="Web-{F689BFE4-D3A8-4A01-8B9F-44BE294F2BDA}" dt="2020-10-30T12:41:17.070" v="7"/>
          <ac:picMkLst>
            <pc:docMk/>
            <pc:sldMk cId="1750316385" sldId="263"/>
            <ac:picMk id="4" creationId="{9111D91F-AC55-418B-BB05-38F6280F470A}"/>
          </ac:picMkLst>
        </pc:picChg>
        <pc:picChg chg="add del mod ord">
          <ac:chgData name="Anthony Tan" userId="16df42e4547aa86e" providerId="Windows Live" clId="Web-{F689BFE4-D3A8-4A01-8B9F-44BE294F2BDA}" dt="2020-10-30T12:57:15.810" v="12"/>
          <ac:picMkLst>
            <pc:docMk/>
            <pc:sldMk cId="1750316385" sldId="263"/>
            <ac:picMk id="5" creationId="{F50D2141-EA92-456B-AF73-957D50A79E3C}"/>
          </ac:picMkLst>
        </pc:picChg>
        <pc:picChg chg="add mod ord">
          <ac:chgData name="Anthony Tan" userId="16df42e4547aa86e" providerId="Windows Live" clId="Web-{F689BFE4-D3A8-4A01-8B9F-44BE294F2BDA}" dt="2020-10-30T12:57:22.670" v="14" actId="1076"/>
          <ac:picMkLst>
            <pc:docMk/>
            <pc:sldMk cId="1750316385" sldId="263"/>
            <ac:picMk id="9" creationId="{83D94177-DB90-4A2A-BBF9-EB8B1EE45E29}"/>
          </ac:picMkLst>
        </pc:picChg>
        <pc:picChg chg="add mod">
          <ac:chgData name="Anthony Tan" userId="16df42e4547aa86e" providerId="Windows Live" clId="Web-{F689BFE4-D3A8-4A01-8B9F-44BE294F2BDA}" dt="2020-10-30T13:18:25.831" v="95" actId="1076"/>
          <ac:picMkLst>
            <pc:docMk/>
            <pc:sldMk cId="1750316385" sldId="263"/>
            <ac:picMk id="10" creationId="{FCA6F6DF-C51C-4C9F-A0C3-D433C1B7FDF6}"/>
          </ac:picMkLst>
        </pc:picChg>
        <pc:cxnChg chg="add">
          <ac:chgData name="Anthony Tan" userId="16df42e4547aa86e" providerId="Windows Live" clId="Web-{F689BFE4-D3A8-4A01-8B9F-44BE294F2BDA}" dt="2020-10-30T12:41:04.461" v="5"/>
          <ac:cxnSpMkLst>
            <pc:docMk/>
            <pc:sldMk cId="1750316385" sldId="263"/>
            <ac:cxnSpMk id="13" creationId="{DAE3ABC6-4042-4293-A7DF-F01181363B7E}"/>
          </ac:cxnSpMkLst>
        </pc:cxnChg>
      </pc:sldChg>
      <pc:sldChg chg="addSp delSp modSp mod setBg">
        <pc:chgData name="Anthony Tan" userId="16df42e4547aa86e" providerId="Windows Live" clId="Web-{F689BFE4-D3A8-4A01-8B9F-44BE294F2BDA}" dt="2020-10-30T12:59:05.092" v="33" actId="1076"/>
        <pc:sldMkLst>
          <pc:docMk/>
          <pc:sldMk cId="25000788" sldId="264"/>
        </pc:sldMkLst>
        <pc:spChg chg="mod">
          <ac:chgData name="Anthony Tan" userId="16df42e4547aa86e" providerId="Windows Live" clId="Web-{F689BFE4-D3A8-4A01-8B9F-44BE294F2BDA}" dt="2020-10-30T12:57:40.357" v="15"/>
          <ac:spMkLst>
            <pc:docMk/>
            <pc:sldMk cId="25000788" sldId="264"/>
            <ac:spMk id="2" creationId="{6D528398-156A-408B-B07E-20E5EB7D96AB}"/>
          </ac:spMkLst>
        </pc:spChg>
        <pc:spChg chg="mod ord">
          <ac:chgData name="Anthony Tan" userId="16df42e4547aa86e" providerId="Windows Live" clId="Web-{F689BFE4-D3A8-4A01-8B9F-44BE294F2BDA}" dt="2020-10-30T12:58:49.107" v="29" actId="1076"/>
          <ac:spMkLst>
            <pc:docMk/>
            <pc:sldMk cId="25000788" sldId="264"/>
            <ac:spMk id="4" creationId="{9D46130D-47DD-43FE-A7F2-23BEA2949FFC}"/>
          </ac:spMkLst>
        </pc:spChg>
        <pc:spChg chg="add del mod">
          <ac:chgData name="Anthony Tan" userId="16df42e4547aa86e" providerId="Windows Live" clId="Web-{F689BFE4-D3A8-4A01-8B9F-44BE294F2BDA}" dt="2020-10-30T12:58:24.623" v="25"/>
          <ac:spMkLst>
            <pc:docMk/>
            <pc:sldMk cId="25000788" sldId="264"/>
            <ac:spMk id="5" creationId="{AE6175C4-2E00-4F79-9BA0-914B21E8564D}"/>
          </ac:spMkLst>
        </pc:spChg>
        <pc:spChg chg="add">
          <ac:chgData name="Anthony Tan" userId="16df42e4547aa86e" providerId="Windows Live" clId="Web-{F689BFE4-D3A8-4A01-8B9F-44BE294F2BDA}" dt="2020-10-30T12:57:40.357" v="15"/>
          <ac:spMkLst>
            <pc:docMk/>
            <pc:sldMk cId="25000788" sldId="264"/>
            <ac:spMk id="11" creationId="{EBF87945-A001-489F-9D9B-7D9435F0B9CA}"/>
          </ac:spMkLst>
        </pc:spChg>
        <pc:picChg chg="del mod">
          <ac:chgData name="Anthony Tan" userId="16df42e4547aa86e" providerId="Windows Live" clId="Web-{F689BFE4-D3A8-4A01-8B9F-44BE294F2BDA}" dt="2020-10-30T12:57:57.638" v="24"/>
          <ac:picMkLst>
            <pc:docMk/>
            <pc:sldMk cId="25000788" sldId="264"/>
            <ac:picMk id="6" creationId="{5BDA15EE-1E83-4914-BBA8-E0082A7B095E}"/>
          </ac:picMkLst>
        </pc:picChg>
        <pc:picChg chg="add mod ord">
          <ac:chgData name="Anthony Tan" userId="16df42e4547aa86e" providerId="Windows Live" clId="Web-{F689BFE4-D3A8-4A01-8B9F-44BE294F2BDA}" dt="2020-10-30T12:59:05.092" v="33" actId="1076"/>
          <ac:picMkLst>
            <pc:docMk/>
            <pc:sldMk cId="25000788" sldId="264"/>
            <ac:picMk id="7" creationId="{18E1267B-40DF-4A22-81F9-7ED19E3C0DDD}"/>
          </ac:picMkLst>
        </pc:picChg>
      </pc:sldChg>
      <pc:sldChg chg="addSp delSp modSp mod setBg modCm">
        <pc:chgData name="Anthony Tan" userId="16df42e4547aa86e" providerId="Windows Live" clId="Web-{F689BFE4-D3A8-4A01-8B9F-44BE294F2BDA}" dt="2020-10-30T14:12:34.018" v="670"/>
        <pc:sldMkLst>
          <pc:docMk/>
          <pc:sldMk cId="1444850618" sldId="265"/>
        </pc:sldMkLst>
        <pc:spChg chg="mod">
          <ac:chgData name="Anthony Tan" userId="16df42e4547aa86e" providerId="Windows Live" clId="Web-{F689BFE4-D3A8-4A01-8B9F-44BE294F2BDA}" dt="2020-10-30T13:42:40.354" v="270" actId="20577"/>
          <ac:spMkLst>
            <pc:docMk/>
            <pc:sldMk cId="1444850618" sldId="265"/>
            <ac:spMk id="2" creationId="{3A00F739-5020-42D4-93D7-2FA764D408A9}"/>
          </ac:spMkLst>
        </pc:spChg>
        <pc:spChg chg="mod ord">
          <ac:chgData name="Anthony Tan" userId="16df42e4547aa86e" providerId="Windows Live" clId="Web-{F689BFE4-D3A8-4A01-8B9F-44BE294F2BDA}" dt="2020-10-30T14:12:24.112" v="668" actId="20577"/>
          <ac:spMkLst>
            <pc:docMk/>
            <pc:sldMk cId="1444850618" sldId="265"/>
            <ac:spMk id="3" creationId="{F6243016-C9B8-45BD-BF0E-06F16AC3002D}"/>
          </ac:spMkLst>
        </pc:spChg>
        <pc:spChg chg="add del mod">
          <ac:chgData name="Anthony Tan" userId="16df42e4547aa86e" providerId="Windows Live" clId="Web-{F689BFE4-D3A8-4A01-8B9F-44BE294F2BDA}" dt="2020-10-30T13:39:09.321" v="240"/>
          <ac:spMkLst>
            <pc:docMk/>
            <pc:sldMk cId="1444850618" sldId="265"/>
            <ac:spMk id="6" creationId="{DC87CD1E-CF7D-45A2-B2E3-50F6E22F0771}"/>
          </ac:spMkLst>
        </pc:spChg>
        <pc:spChg chg="add">
          <ac:chgData name="Anthony Tan" userId="16df42e4547aa86e" providerId="Windows Live" clId="Web-{F689BFE4-D3A8-4A01-8B9F-44BE294F2BDA}" dt="2020-10-30T13:39:43.775" v="245"/>
          <ac:spMkLst>
            <pc:docMk/>
            <pc:sldMk cId="1444850618" sldId="265"/>
            <ac:spMk id="12" creationId="{EBF87945-A001-489F-9D9B-7D9435F0B9CA}"/>
          </ac:spMkLst>
        </pc:spChg>
        <pc:picChg chg="del">
          <ac:chgData name="Anthony Tan" userId="16df42e4547aa86e" providerId="Windows Live" clId="Web-{F689BFE4-D3A8-4A01-8B9F-44BE294F2BDA}" dt="2020-10-30T13:38:20.462" v="239"/>
          <ac:picMkLst>
            <pc:docMk/>
            <pc:sldMk cId="1444850618" sldId="265"/>
            <ac:picMk id="5" creationId="{4F30C48A-0D31-4BED-A099-BFC269C2A302}"/>
          </ac:picMkLst>
        </pc:picChg>
        <pc:picChg chg="add mod ord">
          <ac:chgData name="Anthony Tan" userId="16df42e4547aa86e" providerId="Windows Live" clId="Web-{F689BFE4-D3A8-4A01-8B9F-44BE294F2BDA}" dt="2020-10-30T13:39:43.775" v="245"/>
          <ac:picMkLst>
            <pc:docMk/>
            <pc:sldMk cId="1444850618" sldId="265"/>
            <ac:picMk id="7" creationId="{63071DFC-911E-42C8-962C-A6684ED0855C}"/>
          </ac:picMkLst>
        </pc:picChg>
      </pc:sldChg>
      <pc:sldChg chg="modSp">
        <pc:chgData name="Anthony Tan" userId="16df42e4547aa86e" providerId="Windows Live" clId="Web-{F689BFE4-D3A8-4A01-8B9F-44BE294F2BDA}" dt="2020-10-30T13:42:48.182" v="277" actId="20577"/>
        <pc:sldMkLst>
          <pc:docMk/>
          <pc:sldMk cId="158071492" sldId="266"/>
        </pc:sldMkLst>
        <pc:spChg chg="mod">
          <ac:chgData name="Anthony Tan" userId="16df42e4547aa86e" providerId="Windows Live" clId="Web-{F689BFE4-D3A8-4A01-8B9F-44BE294F2BDA}" dt="2020-10-30T13:40:16.853" v="246" actId="20577"/>
          <ac:spMkLst>
            <pc:docMk/>
            <pc:sldMk cId="158071492" sldId="266"/>
            <ac:spMk id="2" creationId="{270BD131-3310-4E2C-9622-2AC9C633F9FE}"/>
          </ac:spMkLst>
        </pc:spChg>
        <pc:graphicFrameChg chg="modGraphic">
          <ac:chgData name="Anthony Tan" userId="16df42e4547aa86e" providerId="Windows Live" clId="Web-{F689BFE4-D3A8-4A01-8B9F-44BE294F2BDA}" dt="2020-10-30T13:42:48.182" v="277" actId="20577"/>
          <ac:graphicFrameMkLst>
            <pc:docMk/>
            <pc:sldMk cId="158071492" sldId="266"/>
            <ac:graphicFrameMk id="7" creationId="{88ED43FF-BABD-401E-B7AD-BFB5C2531327}"/>
          </ac:graphicFrameMkLst>
        </pc:graphicFrameChg>
      </pc:sldChg>
      <pc:sldChg chg="addSp delSp modSp mod setBg modCm">
        <pc:chgData name="Anthony Tan" userId="16df42e4547aa86e" providerId="Windows Live" clId="Web-{F689BFE4-D3A8-4A01-8B9F-44BE294F2BDA}" dt="2020-10-30T13:21:19.145" v="123"/>
        <pc:sldMkLst>
          <pc:docMk/>
          <pc:sldMk cId="2200179838" sldId="268"/>
        </pc:sldMkLst>
        <pc:spChg chg="mod">
          <ac:chgData name="Anthony Tan" userId="16df42e4547aa86e" providerId="Windows Live" clId="Web-{F689BFE4-D3A8-4A01-8B9F-44BE294F2BDA}" dt="2020-10-30T13:01:21.639" v="47"/>
          <ac:spMkLst>
            <pc:docMk/>
            <pc:sldMk cId="2200179838" sldId="268"/>
            <ac:spMk id="2" creationId="{9BB33509-3DEC-4312-8E6A-1AAEA64A11CC}"/>
          </ac:spMkLst>
        </pc:spChg>
        <pc:spChg chg="del mod">
          <ac:chgData name="Anthony Tan" userId="16df42e4547aa86e" providerId="Windows Live" clId="Web-{F689BFE4-D3A8-4A01-8B9F-44BE294F2BDA}" dt="2020-10-30T13:00:56.811" v="44"/>
          <ac:spMkLst>
            <pc:docMk/>
            <pc:sldMk cId="2200179838" sldId="268"/>
            <ac:spMk id="4" creationId="{DB5FB01C-82E8-42C5-8C81-7B1204404069}"/>
          </ac:spMkLst>
        </pc:spChg>
        <pc:spChg chg="add del mod ord">
          <ac:chgData name="Anthony Tan" userId="16df42e4547aa86e" providerId="Windows Live" clId="Web-{F689BFE4-D3A8-4A01-8B9F-44BE294F2BDA}" dt="2020-10-30T13:20:31.035" v="98"/>
          <ac:spMkLst>
            <pc:docMk/>
            <pc:sldMk cId="2200179838" sldId="268"/>
            <ac:spMk id="7" creationId="{BCAAAC08-D839-4A3F-BE79-F9829749445F}"/>
          </ac:spMkLst>
        </pc:spChg>
        <pc:spChg chg="add del">
          <ac:chgData name="Anthony Tan" userId="16df42e4547aa86e" providerId="Windows Live" clId="Web-{F689BFE4-D3A8-4A01-8B9F-44BE294F2BDA}" dt="2020-10-30T13:01:21.639" v="47"/>
          <ac:spMkLst>
            <pc:docMk/>
            <pc:sldMk cId="2200179838" sldId="268"/>
            <ac:spMk id="11" creationId="{746E2A38-ACC8-44E6-85E2-A79CBAF15174}"/>
          </ac:spMkLst>
        </pc:spChg>
        <pc:spChg chg="add del">
          <ac:chgData name="Anthony Tan" userId="16df42e4547aa86e" providerId="Windows Live" clId="Web-{F689BFE4-D3A8-4A01-8B9F-44BE294F2BDA}" dt="2020-10-30T13:01:21.608" v="46"/>
          <ac:spMkLst>
            <pc:docMk/>
            <pc:sldMk cId="2200179838" sldId="268"/>
            <ac:spMk id="13" creationId="{5E52985E-2553-471E-82AA-5ED7A329890A}"/>
          </ac:spMkLst>
        </pc:spChg>
        <pc:spChg chg="add">
          <ac:chgData name="Anthony Tan" userId="16df42e4547aa86e" providerId="Windows Live" clId="Web-{F689BFE4-D3A8-4A01-8B9F-44BE294F2BDA}" dt="2020-10-30T13:01:21.639" v="47"/>
          <ac:spMkLst>
            <pc:docMk/>
            <pc:sldMk cId="2200179838" sldId="268"/>
            <ac:spMk id="15" creationId="{5E52985E-2553-471E-82AA-5ED7A329890A}"/>
          </ac:spMkLst>
        </pc:spChg>
        <pc:spChg chg="add del">
          <ac:chgData name="Anthony Tan" userId="16df42e4547aa86e" providerId="Windows Live" clId="Web-{F689BFE4-D3A8-4A01-8B9F-44BE294F2BDA}" dt="2020-10-30T13:00:28.420" v="39"/>
          <ac:spMkLst>
            <pc:docMk/>
            <pc:sldMk cId="2200179838" sldId="268"/>
            <ac:spMk id="16" creationId="{5E52985E-2553-471E-82AA-5ED7A329890A}"/>
          </ac:spMkLst>
        </pc:spChg>
        <pc:graphicFrameChg chg="mod ord modGraphic">
          <ac:chgData name="Anthony Tan" userId="16df42e4547aa86e" providerId="Windows Live" clId="Web-{F689BFE4-D3A8-4A01-8B9F-44BE294F2BDA}" dt="2020-10-30T13:21:19.145" v="123"/>
          <ac:graphicFrameMkLst>
            <pc:docMk/>
            <pc:sldMk cId="2200179838" sldId="268"/>
            <ac:graphicFrameMk id="5" creationId="{02BC1B96-F1B1-4D82-ABAD-1ED26B3BD322}"/>
          </ac:graphicFrameMkLst>
        </pc:graphicFrameChg>
        <pc:picChg chg="mod">
          <ac:chgData name="Anthony Tan" userId="16df42e4547aa86e" providerId="Windows Live" clId="Web-{F689BFE4-D3A8-4A01-8B9F-44BE294F2BDA}" dt="2020-10-30T13:01:21.639" v="47"/>
          <ac:picMkLst>
            <pc:docMk/>
            <pc:sldMk cId="2200179838" sldId="268"/>
            <ac:picMk id="6" creationId="{8D9A84FD-8390-4D7C-BE60-D81B00255B6E}"/>
          </ac:picMkLst>
        </pc:picChg>
        <pc:cxnChg chg="add del">
          <ac:chgData name="Anthony Tan" userId="16df42e4547aa86e" providerId="Windows Live" clId="Web-{F689BFE4-D3A8-4A01-8B9F-44BE294F2BDA}" dt="2020-10-30T13:01:21.608" v="46"/>
          <ac:cxnSpMkLst>
            <pc:docMk/>
            <pc:sldMk cId="2200179838" sldId="268"/>
            <ac:cxnSpMk id="14" creationId="{DAE3ABC6-4042-4293-A7DF-F01181363B7E}"/>
          </ac:cxnSpMkLst>
        </pc:cxnChg>
        <pc:cxnChg chg="add">
          <ac:chgData name="Anthony Tan" userId="16df42e4547aa86e" providerId="Windows Live" clId="Web-{F689BFE4-D3A8-4A01-8B9F-44BE294F2BDA}" dt="2020-10-30T13:01:21.639" v="47"/>
          <ac:cxnSpMkLst>
            <pc:docMk/>
            <pc:sldMk cId="2200179838" sldId="268"/>
            <ac:cxnSpMk id="17" creationId="{DAE3ABC6-4042-4293-A7DF-F01181363B7E}"/>
          </ac:cxnSpMkLst>
        </pc:cxnChg>
        <pc:cxnChg chg="add del">
          <ac:chgData name="Anthony Tan" userId="16df42e4547aa86e" providerId="Windows Live" clId="Web-{F689BFE4-D3A8-4A01-8B9F-44BE294F2BDA}" dt="2020-10-30T13:00:28.420" v="39"/>
          <ac:cxnSpMkLst>
            <pc:docMk/>
            <pc:sldMk cId="2200179838" sldId="268"/>
            <ac:cxnSpMk id="18" creationId="{DAE3ABC6-4042-4293-A7DF-F01181363B7E}"/>
          </ac:cxnSpMkLst>
        </pc:cxnChg>
      </pc:sldChg>
      <pc:sldChg chg="addSp delSp modSp mod setBg">
        <pc:chgData name="Anthony Tan" userId="16df42e4547aa86e" providerId="Windows Live" clId="Web-{F689BFE4-D3A8-4A01-8B9F-44BE294F2BDA}" dt="2020-10-30T13:21:42.176" v="124"/>
        <pc:sldMkLst>
          <pc:docMk/>
          <pc:sldMk cId="3873530911" sldId="269"/>
        </pc:sldMkLst>
        <pc:spChg chg="mod">
          <ac:chgData name="Anthony Tan" userId="16df42e4547aa86e" providerId="Windows Live" clId="Web-{F689BFE4-D3A8-4A01-8B9F-44BE294F2BDA}" dt="2020-10-30T12:40:41.789" v="4"/>
          <ac:spMkLst>
            <pc:docMk/>
            <pc:sldMk cId="3873530911" sldId="269"/>
            <ac:spMk id="2" creationId="{883F87AF-31D8-4AA8-A22C-5402EF6893A0}"/>
          </ac:spMkLst>
        </pc:spChg>
        <pc:spChg chg="del mod ord">
          <ac:chgData name="Anthony Tan" userId="16df42e4547aa86e" providerId="Windows Live" clId="Web-{F689BFE4-D3A8-4A01-8B9F-44BE294F2BDA}" dt="2020-10-30T13:21:42.176" v="124"/>
          <ac:spMkLst>
            <pc:docMk/>
            <pc:sldMk cId="3873530911" sldId="269"/>
            <ac:spMk id="7" creationId="{0411B652-B007-4198-9BEF-7A51BD05DABF}"/>
          </ac:spMkLst>
        </pc:spChg>
        <pc:spChg chg="add del">
          <ac:chgData name="Anthony Tan" userId="16df42e4547aa86e" providerId="Windows Live" clId="Web-{F689BFE4-D3A8-4A01-8B9F-44BE294F2BDA}" dt="2020-10-30T12:40:37.586" v="1"/>
          <ac:spMkLst>
            <pc:docMk/>
            <pc:sldMk cId="3873530911" sldId="269"/>
            <ac:spMk id="9" creationId="{5E52985E-2553-471E-82AA-5ED7A329890A}"/>
          </ac:spMkLst>
        </pc:spChg>
        <pc:spChg chg="add del">
          <ac:chgData name="Anthony Tan" userId="16df42e4547aa86e" providerId="Windows Live" clId="Web-{F689BFE4-D3A8-4A01-8B9F-44BE294F2BDA}" dt="2020-10-30T12:40:41.742" v="3"/>
          <ac:spMkLst>
            <pc:docMk/>
            <pc:sldMk cId="3873530911" sldId="269"/>
            <ac:spMk id="11" creationId="{746E2A38-ACC8-44E6-85E2-A79CBAF15174}"/>
          </ac:spMkLst>
        </pc:spChg>
        <pc:spChg chg="add del">
          <ac:chgData name="Anthony Tan" userId="16df42e4547aa86e" providerId="Windows Live" clId="Web-{F689BFE4-D3A8-4A01-8B9F-44BE294F2BDA}" dt="2020-10-30T13:01:32.796" v="48"/>
          <ac:spMkLst>
            <pc:docMk/>
            <pc:sldMk cId="3873530911" sldId="269"/>
            <ac:spMk id="13" creationId="{5E52985E-2553-471E-82AA-5ED7A329890A}"/>
          </ac:spMkLst>
        </pc:spChg>
        <pc:spChg chg="add">
          <ac:chgData name="Anthony Tan" userId="16df42e4547aa86e" providerId="Windows Live" clId="Web-{F689BFE4-D3A8-4A01-8B9F-44BE294F2BDA}" dt="2020-10-30T13:01:32.796" v="48"/>
          <ac:spMkLst>
            <pc:docMk/>
            <pc:sldMk cId="3873530911" sldId="269"/>
            <ac:spMk id="20" creationId="{5E52985E-2553-471E-82AA-5ED7A329890A}"/>
          </ac:spMkLst>
        </pc:spChg>
        <pc:graphicFrameChg chg="mod ord modGraphic">
          <ac:chgData name="Anthony Tan" userId="16df42e4547aa86e" providerId="Windows Live" clId="Web-{F689BFE4-D3A8-4A01-8B9F-44BE294F2BDA}" dt="2020-10-30T13:01:32.796" v="48"/>
          <ac:graphicFrameMkLst>
            <pc:docMk/>
            <pc:sldMk cId="3873530911" sldId="269"/>
            <ac:graphicFrameMk id="5" creationId="{3B481921-2000-4B46-BF11-4001B5289DA4}"/>
          </ac:graphicFrameMkLst>
        </pc:graphicFrameChg>
        <pc:picChg chg="mod">
          <ac:chgData name="Anthony Tan" userId="16df42e4547aa86e" providerId="Windows Live" clId="Web-{F689BFE4-D3A8-4A01-8B9F-44BE294F2BDA}" dt="2020-10-30T12:40:41.789" v="4"/>
          <ac:picMkLst>
            <pc:docMk/>
            <pc:sldMk cId="3873530911" sldId="269"/>
            <ac:picMk id="3" creationId="{D4BAEAC1-E86F-4A29-A9C7-119A86659EDE}"/>
          </ac:picMkLst>
        </pc:picChg>
        <pc:cxnChg chg="add del">
          <ac:chgData name="Anthony Tan" userId="16df42e4547aa86e" providerId="Windows Live" clId="Web-{F689BFE4-D3A8-4A01-8B9F-44BE294F2BDA}" dt="2020-10-30T12:40:37.586" v="1"/>
          <ac:cxnSpMkLst>
            <pc:docMk/>
            <pc:sldMk cId="3873530911" sldId="269"/>
            <ac:cxnSpMk id="10" creationId="{DAE3ABC6-4042-4293-A7DF-F01181363B7E}"/>
          </ac:cxnSpMkLst>
        </pc:cxnChg>
        <pc:cxnChg chg="add del">
          <ac:chgData name="Anthony Tan" userId="16df42e4547aa86e" providerId="Windows Live" clId="Web-{F689BFE4-D3A8-4A01-8B9F-44BE294F2BDA}" dt="2020-10-30T13:01:32.796" v="48"/>
          <ac:cxnSpMkLst>
            <pc:docMk/>
            <pc:sldMk cId="3873530911" sldId="269"/>
            <ac:cxnSpMk id="15" creationId="{DAE3ABC6-4042-4293-A7DF-F01181363B7E}"/>
          </ac:cxnSpMkLst>
        </pc:cxnChg>
        <pc:cxnChg chg="add">
          <ac:chgData name="Anthony Tan" userId="16df42e4547aa86e" providerId="Windows Live" clId="Web-{F689BFE4-D3A8-4A01-8B9F-44BE294F2BDA}" dt="2020-10-30T13:01:32.796" v="48"/>
          <ac:cxnSpMkLst>
            <pc:docMk/>
            <pc:sldMk cId="3873530911" sldId="269"/>
            <ac:cxnSpMk id="22" creationId="{DAE3ABC6-4042-4293-A7DF-F01181363B7E}"/>
          </ac:cxnSpMkLst>
        </pc:cxnChg>
      </pc:sldChg>
      <pc:sldChg chg="addSp delSp modSp">
        <pc:chgData name="Anthony Tan" userId="16df42e4547aa86e" providerId="Windows Live" clId="Web-{F689BFE4-D3A8-4A01-8B9F-44BE294F2BDA}" dt="2020-10-30T13:48:55.465" v="293" actId="1076"/>
        <pc:sldMkLst>
          <pc:docMk/>
          <pc:sldMk cId="3930136773" sldId="271"/>
        </pc:sldMkLst>
        <pc:spChg chg="mod">
          <ac:chgData name="Anthony Tan" userId="16df42e4547aa86e" providerId="Windows Live" clId="Web-{F689BFE4-D3A8-4A01-8B9F-44BE294F2BDA}" dt="2020-10-30T13:48:26.433" v="288"/>
          <ac:spMkLst>
            <pc:docMk/>
            <pc:sldMk cId="3930136773" sldId="271"/>
            <ac:spMk id="2" creationId="{7746499E-554C-4902-A5D2-8F66B0CDFF6A}"/>
          </ac:spMkLst>
        </pc:spChg>
        <pc:spChg chg="add del mod">
          <ac:chgData name="Anthony Tan" userId="16df42e4547aa86e" providerId="Windows Live" clId="Web-{F689BFE4-D3A8-4A01-8B9F-44BE294F2BDA}" dt="2020-10-30T13:48:54.402" v="290"/>
          <ac:spMkLst>
            <pc:docMk/>
            <pc:sldMk cId="3930136773" sldId="271"/>
            <ac:spMk id="4" creationId="{BE4548FF-E45E-478F-8456-A709FAD4A651}"/>
          </ac:spMkLst>
        </pc:spChg>
        <pc:spChg chg="del">
          <ac:chgData name="Anthony Tan" userId="16df42e4547aa86e" providerId="Windows Live" clId="Web-{F689BFE4-D3A8-4A01-8B9F-44BE294F2BDA}" dt="2020-10-30T13:48:26.433" v="288"/>
          <ac:spMkLst>
            <pc:docMk/>
            <pc:sldMk cId="3930136773" sldId="271"/>
            <ac:spMk id="60" creationId="{CDA1A2E9-63FE-408D-A803-8E306ECAB4B3}"/>
          </ac:spMkLst>
        </pc:spChg>
        <pc:spChg chg="del">
          <ac:chgData name="Anthony Tan" userId="16df42e4547aa86e" providerId="Windows Live" clId="Web-{F689BFE4-D3A8-4A01-8B9F-44BE294F2BDA}" dt="2020-10-30T13:48:26.433" v="288"/>
          <ac:spMkLst>
            <pc:docMk/>
            <pc:sldMk cId="3930136773" sldId="271"/>
            <ac:spMk id="61" creationId="{FBE9F90C-C163-435B-9A68-D15C92D1CF2B}"/>
          </ac:spMkLst>
        </pc:spChg>
        <pc:spChg chg="del">
          <ac:chgData name="Anthony Tan" userId="16df42e4547aa86e" providerId="Windows Live" clId="Web-{F689BFE4-D3A8-4A01-8B9F-44BE294F2BDA}" dt="2020-10-30T13:48:26.433" v="288"/>
          <ac:spMkLst>
            <pc:docMk/>
            <pc:sldMk cId="3930136773" sldId="271"/>
            <ac:spMk id="62" creationId="{1A882A9F-F4E9-4E23-8F0B-20B5DF42EAA9}"/>
          </ac:spMkLst>
        </pc:spChg>
        <pc:spChg chg="add">
          <ac:chgData name="Anthony Tan" userId="16df42e4547aa86e" providerId="Windows Live" clId="Web-{F689BFE4-D3A8-4A01-8B9F-44BE294F2BDA}" dt="2020-10-30T13:48:26.433" v="288"/>
          <ac:spMkLst>
            <pc:docMk/>
            <pc:sldMk cId="3930136773" sldId="271"/>
            <ac:spMk id="67" creationId="{CDA1A2E9-63FE-408D-A803-8E306ECAB4B3}"/>
          </ac:spMkLst>
        </pc:spChg>
        <pc:spChg chg="add">
          <ac:chgData name="Anthony Tan" userId="16df42e4547aa86e" providerId="Windows Live" clId="Web-{F689BFE4-D3A8-4A01-8B9F-44BE294F2BDA}" dt="2020-10-30T13:48:26.433" v="288"/>
          <ac:spMkLst>
            <pc:docMk/>
            <pc:sldMk cId="3930136773" sldId="271"/>
            <ac:spMk id="69" creationId="{FBE9F90C-C163-435B-9A68-D15C92D1CF2B}"/>
          </ac:spMkLst>
        </pc:spChg>
        <pc:spChg chg="add">
          <ac:chgData name="Anthony Tan" userId="16df42e4547aa86e" providerId="Windows Live" clId="Web-{F689BFE4-D3A8-4A01-8B9F-44BE294F2BDA}" dt="2020-10-30T13:48:26.433" v="288"/>
          <ac:spMkLst>
            <pc:docMk/>
            <pc:sldMk cId="3930136773" sldId="271"/>
            <ac:spMk id="71" creationId="{1A882A9F-F4E9-4E23-8F0B-20B5DF42EAA9}"/>
          </ac:spMkLst>
        </pc:spChg>
        <pc:picChg chg="add mod ord">
          <ac:chgData name="Anthony Tan" userId="16df42e4547aa86e" providerId="Windows Live" clId="Web-{F689BFE4-D3A8-4A01-8B9F-44BE294F2BDA}" dt="2020-10-30T13:48:55.465" v="293" actId="1076"/>
          <ac:picMkLst>
            <pc:docMk/>
            <pc:sldMk cId="3930136773" sldId="271"/>
            <ac:picMk id="5" creationId="{42D6DC35-D52D-4F2A-8E55-12840117563F}"/>
          </ac:picMkLst>
        </pc:picChg>
        <pc:picChg chg="del mod">
          <ac:chgData name="Anthony Tan" userId="16df42e4547aa86e" providerId="Windows Live" clId="Web-{F689BFE4-D3A8-4A01-8B9F-44BE294F2BDA}" dt="2020-10-30T13:48:29.636" v="289"/>
          <ac:picMkLst>
            <pc:docMk/>
            <pc:sldMk cId="3930136773" sldId="271"/>
            <ac:picMk id="9" creationId="{92A43FBF-68F3-4D76-A549-2FFE48DF9A64}"/>
          </ac:picMkLst>
        </pc:picChg>
      </pc:sldChg>
      <pc:sldChg chg="modSp">
        <pc:chgData name="Anthony Tan" userId="16df42e4547aa86e" providerId="Windows Live" clId="Web-{F689BFE4-D3A8-4A01-8B9F-44BE294F2BDA}" dt="2020-10-30T13:53:12.185" v="642" actId="20577"/>
        <pc:sldMkLst>
          <pc:docMk/>
          <pc:sldMk cId="1690638516" sldId="272"/>
        </pc:sldMkLst>
        <pc:spChg chg="mod">
          <ac:chgData name="Anthony Tan" userId="16df42e4547aa86e" providerId="Windows Live" clId="Web-{F689BFE4-D3A8-4A01-8B9F-44BE294F2BDA}" dt="2020-10-30T13:53:12.185" v="642" actId="20577"/>
          <ac:spMkLst>
            <pc:docMk/>
            <pc:sldMk cId="1690638516" sldId="272"/>
            <ac:spMk id="4" creationId="{941935FA-C069-427F-8121-1598CACE0A12}"/>
          </ac:spMkLst>
        </pc:spChg>
      </pc:sldChg>
      <pc:sldChg chg="addSp delSp modSp mod setBg setClrOvrMap">
        <pc:chgData name="Anthony Tan" userId="16df42e4547aa86e" providerId="Windows Live" clId="Web-{F689BFE4-D3A8-4A01-8B9F-44BE294F2BDA}" dt="2020-10-30T13:47:28.714" v="287"/>
        <pc:sldMkLst>
          <pc:docMk/>
          <pc:sldMk cId="3803349120" sldId="273"/>
        </pc:sldMkLst>
        <pc:spChg chg="del mod">
          <ac:chgData name="Anthony Tan" userId="16df42e4547aa86e" providerId="Windows Live" clId="Web-{F689BFE4-D3A8-4A01-8B9F-44BE294F2BDA}" dt="2020-10-30T13:47:21.339" v="286"/>
          <ac:spMkLst>
            <pc:docMk/>
            <pc:sldMk cId="3803349120" sldId="273"/>
            <ac:spMk id="2" creationId="{858C17A0-26C5-489B-A4D4-4EF9FCC62FCC}"/>
          </ac:spMkLst>
        </pc:spChg>
        <pc:spChg chg="del mod">
          <ac:chgData name="Anthony Tan" userId="16df42e4547aa86e" providerId="Windows Live" clId="Web-{F689BFE4-D3A8-4A01-8B9F-44BE294F2BDA}" dt="2020-10-30T13:47:12.558" v="284"/>
          <ac:spMkLst>
            <pc:docMk/>
            <pc:sldMk cId="3803349120" sldId="273"/>
            <ac:spMk id="3" creationId="{CC83865E-AB31-4BF9-BFAE-A78ABD837F71}"/>
          </ac:spMkLst>
        </pc:spChg>
        <pc:spChg chg="add del">
          <ac:chgData name="Anthony Tan" userId="16df42e4547aa86e" providerId="Windows Live" clId="Web-{F689BFE4-D3A8-4A01-8B9F-44BE294F2BDA}" dt="2020-10-30T13:47:17.058" v="285"/>
          <ac:spMkLst>
            <pc:docMk/>
            <pc:sldMk cId="3803349120" sldId="273"/>
            <ac:spMk id="9" creationId="{F40CA114-B78B-4E3B-A785-96745276B6FB}"/>
          </ac:spMkLst>
        </pc:spChg>
        <pc:spChg chg="add del">
          <ac:chgData name="Anthony Tan" userId="16df42e4547aa86e" providerId="Windows Live" clId="Web-{F689BFE4-D3A8-4A01-8B9F-44BE294F2BDA}" dt="2020-10-30T13:47:28.714" v="287"/>
          <ac:spMkLst>
            <pc:docMk/>
            <pc:sldMk cId="3803349120" sldId="273"/>
            <ac:spMk id="16" creationId="{37C89E4B-3C9F-44B9-8B86-D9E3D112D8EC}"/>
          </ac:spMkLst>
        </pc:spChg>
        <pc:spChg chg="add">
          <ac:chgData name="Anthony Tan" userId="16df42e4547aa86e" providerId="Windows Live" clId="Web-{F689BFE4-D3A8-4A01-8B9F-44BE294F2BDA}" dt="2020-10-30T13:47:28.714" v="287"/>
          <ac:spMkLst>
            <pc:docMk/>
            <pc:sldMk cId="3803349120" sldId="273"/>
            <ac:spMk id="25" creationId="{42A4FC2C-047E-45A5-965D-8E1E3BF09BC6}"/>
          </ac:spMkLst>
        </pc:spChg>
        <pc:picChg chg="add mod ord">
          <ac:chgData name="Anthony Tan" userId="16df42e4547aa86e" providerId="Windows Live" clId="Web-{F689BFE4-D3A8-4A01-8B9F-44BE294F2BDA}" dt="2020-10-30T13:47:28.714" v="287"/>
          <ac:picMkLst>
            <pc:docMk/>
            <pc:sldMk cId="3803349120" sldId="273"/>
            <ac:picMk id="4" creationId="{D8B4AE15-B2C8-4E41-9A06-E9703F7F478A}"/>
          </ac:picMkLst>
        </pc:picChg>
        <pc:cxnChg chg="add del">
          <ac:chgData name="Anthony Tan" userId="16df42e4547aa86e" providerId="Windows Live" clId="Web-{F689BFE4-D3A8-4A01-8B9F-44BE294F2BDA}" dt="2020-10-30T13:47:17.058" v="285"/>
          <ac:cxnSpMkLst>
            <pc:docMk/>
            <pc:sldMk cId="3803349120" sldId="273"/>
            <ac:cxnSpMk id="11" creationId="{E126E481-B945-4179-BD79-05E96E9B29E1}"/>
          </ac:cxnSpMkLst>
        </pc:cxnChg>
        <pc:cxnChg chg="add del">
          <ac:chgData name="Anthony Tan" userId="16df42e4547aa86e" providerId="Windows Live" clId="Web-{F689BFE4-D3A8-4A01-8B9F-44BE294F2BDA}" dt="2020-10-30T13:47:28.714" v="287"/>
          <ac:cxnSpMkLst>
            <pc:docMk/>
            <pc:sldMk cId="3803349120" sldId="273"/>
            <ac:cxnSpMk id="18" creationId="{AA2EAA10-076F-46BD-8F0F-B9A2FB77A85C}"/>
          </ac:cxnSpMkLst>
        </pc:cxnChg>
        <pc:cxnChg chg="add del">
          <ac:chgData name="Anthony Tan" userId="16df42e4547aa86e" providerId="Windows Live" clId="Web-{F689BFE4-D3A8-4A01-8B9F-44BE294F2BDA}" dt="2020-10-30T13:47:28.714" v="287"/>
          <ac:cxnSpMkLst>
            <pc:docMk/>
            <pc:sldMk cId="3803349120" sldId="273"/>
            <ac:cxnSpMk id="20" creationId="{D891E407-403B-4764-86C9-33A56D3BCAA3}"/>
          </ac:cxnSpMkLst>
        </pc:cxnChg>
      </pc:sldChg>
      <pc:sldChg chg="modSp">
        <pc:chgData name="Anthony Tan" userId="16df42e4547aa86e" providerId="Windows Live" clId="Web-{F689BFE4-D3A8-4A01-8B9F-44BE294F2BDA}" dt="2020-10-30T13:14:17.674" v="73" actId="20577"/>
        <pc:sldMkLst>
          <pc:docMk/>
          <pc:sldMk cId="3011450071" sldId="274"/>
        </pc:sldMkLst>
        <pc:spChg chg="mod">
          <ac:chgData name="Anthony Tan" userId="16df42e4547aa86e" providerId="Windows Live" clId="Web-{F689BFE4-D3A8-4A01-8B9F-44BE294F2BDA}" dt="2020-10-30T13:12:36.064" v="59" actId="14100"/>
          <ac:spMkLst>
            <pc:docMk/>
            <pc:sldMk cId="3011450071" sldId="274"/>
            <ac:spMk id="2" creationId="{F1BB7823-06F5-43B9-8BA7-E6E0AF911876}"/>
          </ac:spMkLst>
        </pc:spChg>
        <pc:spChg chg="mod">
          <ac:chgData name="Anthony Tan" userId="16df42e4547aa86e" providerId="Windows Live" clId="Web-{F689BFE4-D3A8-4A01-8B9F-44BE294F2BDA}" dt="2020-10-30T13:14:17.674" v="73" actId="20577"/>
          <ac:spMkLst>
            <pc:docMk/>
            <pc:sldMk cId="3011450071" sldId="274"/>
            <ac:spMk id="3" creationId="{C5614E41-F7F9-45F4-BE12-F2BACDBF1213}"/>
          </ac:spMkLst>
        </pc:spChg>
      </pc:sldChg>
    </pc:docChg>
  </pc:docChgLst>
  <pc:docChgLst>
    <pc:chgData name="Anthony Tan" userId="16df42e4547aa86e" providerId="Windows Live" clId="Web-{049A86A2-5757-469F-ACE4-95142A8855A2}"/>
    <pc:docChg chg="delSld modSld sldOrd">
      <pc:chgData name="Anthony Tan" userId="16df42e4547aa86e" providerId="Windows Live" clId="Web-{049A86A2-5757-469F-ACE4-95142A8855A2}" dt="2020-10-27T13:31:16.275" v="976" actId="20577"/>
      <pc:docMkLst>
        <pc:docMk/>
      </pc:docMkLst>
      <pc:sldChg chg="modSp">
        <pc:chgData name="Anthony Tan" userId="16df42e4547aa86e" providerId="Windows Live" clId="Web-{049A86A2-5757-469F-ACE4-95142A8855A2}" dt="2020-10-27T09:26:40.029" v="2" actId="20577"/>
        <pc:sldMkLst>
          <pc:docMk/>
          <pc:sldMk cId="671449411" sldId="257"/>
        </pc:sldMkLst>
        <pc:spChg chg="mod">
          <ac:chgData name="Anthony Tan" userId="16df42e4547aa86e" providerId="Windows Live" clId="Web-{049A86A2-5757-469F-ACE4-95142A8855A2}" dt="2020-10-27T09:26:40.029" v="2" actId="20577"/>
          <ac:spMkLst>
            <pc:docMk/>
            <pc:sldMk cId="671449411" sldId="257"/>
            <ac:spMk id="3" creationId="{42E18619-48E7-4E6B-B494-6B8C572A835A}"/>
          </ac:spMkLst>
        </pc:spChg>
      </pc:sldChg>
      <pc:sldChg chg="modSp">
        <pc:chgData name="Anthony Tan" userId="16df42e4547aa86e" providerId="Windows Live" clId="Web-{049A86A2-5757-469F-ACE4-95142A8855A2}" dt="2020-10-27T09:28:17.860" v="10" actId="20577"/>
        <pc:sldMkLst>
          <pc:docMk/>
          <pc:sldMk cId="3843277159" sldId="259"/>
        </pc:sldMkLst>
        <pc:spChg chg="mod">
          <ac:chgData name="Anthony Tan" userId="16df42e4547aa86e" providerId="Windows Live" clId="Web-{049A86A2-5757-469F-ACE4-95142A8855A2}" dt="2020-10-27T09:28:17.860" v="10" actId="20577"/>
          <ac:spMkLst>
            <pc:docMk/>
            <pc:sldMk cId="3843277159" sldId="259"/>
            <ac:spMk id="3" creationId="{A4F6DF02-89C9-4B06-9E1A-EAFD9F26E550}"/>
          </ac:spMkLst>
        </pc:spChg>
      </pc:sldChg>
      <pc:sldChg chg="del">
        <pc:chgData name="Anthony Tan" userId="16df42e4547aa86e" providerId="Windows Live" clId="Web-{049A86A2-5757-469F-ACE4-95142A8855A2}" dt="2020-10-27T13:30:34.727" v="965"/>
        <pc:sldMkLst>
          <pc:docMk/>
          <pc:sldMk cId="2910876729" sldId="261"/>
        </pc:sldMkLst>
      </pc:sldChg>
      <pc:sldChg chg="ord addCm modCm">
        <pc:chgData name="Anthony Tan" userId="16df42e4547aa86e" providerId="Windows Live" clId="Web-{049A86A2-5757-469F-ACE4-95142A8855A2}" dt="2020-10-27T13:21:37.401" v="961"/>
        <pc:sldMkLst>
          <pc:docMk/>
          <pc:sldMk cId="1312705525" sldId="262"/>
        </pc:sldMkLst>
      </pc:sldChg>
      <pc:sldChg chg="addSp delSp modSp modCm">
        <pc:chgData name="Anthony Tan" userId="16df42e4547aa86e" providerId="Windows Live" clId="Web-{049A86A2-5757-469F-ACE4-95142A8855A2}" dt="2020-10-27T13:31:06.634" v="974" actId="20577"/>
        <pc:sldMkLst>
          <pc:docMk/>
          <pc:sldMk cId="1750316385" sldId="263"/>
        </pc:sldMkLst>
        <pc:spChg chg="mod">
          <ac:chgData name="Anthony Tan" userId="16df42e4547aa86e" providerId="Windows Live" clId="Web-{049A86A2-5757-469F-ACE4-95142A8855A2}" dt="2020-10-27T13:31:06.634" v="974" actId="20577"/>
          <ac:spMkLst>
            <pc:docMk/>
            <pc:sldMk cId="1750316385" sldId="263"/>
            <ac:spMk id="2" creationId="{17579060-D765-456C-AB36-98C937481677}"/>
          </ac:spMkLst>
        </pc:spChg>
        <pc:spChg chg="del mod">
          <ac:chgData name="Anthony Tan" userId="16df42e4547aa86e" providerId="Windows Live" clId="Web-{049A86A2-5757-469F-ACE4-95142A8855A2}" dt="2020-10-27T12:46:32.486" v="949"/>
          <ac:spMkLst>
            <pc:docMk/>
            <pc:sldMk cId="1750316385" sldId="263"/>
            <ac:spMk id="3" creationId="{FDC98D67-81F1-47DE-AED5-938372E77FC8}"/>
          </ac:spMkLst>
        </pc:spChg>
        <pc:picChg chg="add mod ord">
          <ac:chgData name="Anthony Tan" userId="16df42e4547aa86e" providerId="Windows Live" clId="Web-{049A86A2-5757-469F-ACE4-95142A8855A2}" dt="2020-10-27T12:46:42.033" v="950" actId="1076"/>
          <ac:picMkLst>
            <pc:docMk/>
            <pc:sldMk cId="1750316385" sldId="263"/>
            <ac:picMk id="4" creationId="{9111D91F-AC55-418B-BB05-38F6280F470A}"/>
          </ac:picMkLst>
        </pc:picChg>
      </pc:sldChg>
      <pc:sldChg chg="addSp delSp modSp addCm modCm">
        <pc:chgData name="Anthony Tan" userId="16df42e4547aa86e" providerId="Windows Live" clId="Web-{049A86A2-5757-469F-ACE4-95142A8855A2}" dt="2020-10-27T13:29:36.600" v="963"/>
        <pc:sldMkLst>
          <pc:docMk/>
          <pc:sldMk cId="25000788" sldId="264"/>
        </pc:sldMkLst>
        <pc:spChg chg="mod">
          <ac:chgData name="Anthony Tan" userId="16df42e4547aa86e" providerId="Windows Live" clId="Web-{049A86A2-5757-469F-ACE4-95142A8855A2}" dt="2020-10-27T12:12:56.470" v="663" actId="20577"/>
          <ac:spMkLst>
            <pc:docMk/>
            <pc:sldMk cId="25000788" sldId="264"/>
            <ac:spMk id="2" creationId="{6D528398-156A-408B-B07E-20E5EB7D96AB}"/>
          </ac:spMkLst>
        </pc:spChg>
        <pc:spChg chg="mod">
          <ac:chgData name="Anthony Tan" userId="16df42e4547aa86e" providerId="Windows Live" clId="Web-{049A86A2-5757-469F-ACE4-95142A8855A2}" dt="2020-10-27T12:33:14.123" v="905" actId="20577"/>
          <ac:spMkLst>
            <pc:docMk/>
            <pc:sldMk cId="25000788" sldId="264"/>
            <ac:spMk id="4" creationId="{9D46130D-47DD-43FE-A7F2-23BEA2949FFC}"/>
          </ac:spMkLst>
        </pc:spChg>
        <pc:spChg chg="add del mod">
          <ac:chgData name="Anthony Tan" userId="16df42e4547aa86e" providerId="Windows Live" clId="Web-{049A86A2-5757-469F-ACE4-95142A8855A2}" dt="2020-10-27T12:30:35.588" v="844"/>
          <ac:spMkLst>
            <pc:docMk/>
            <pc:sldMk cId="25000788" sldId="264"/>
            <ac:spMk id="6" creationId="{82571776-3A71-44EC-8759-A5868949686E}"/>
          </ac:spMkLst>
        </pc:spChg>
        <pc:picChg chg="del mod">
          <ac:chgData name="Anthony Tan" userId="16df42e4547aa86e" providerId="Windows Live" clId="Web-{049A86A2-5757-469F-ACE4-95142A8855A2}" dt="2020-10-27T12:30:18.307" v="843"/>
          <ac:picMkLst>
            <pc:docMk/>
            <pc:sldMk cId="25000788" sldId="264"/>
            <ac:picMk id="5" creationId="{1A5FE8E4-195D-4B12-8777-F6B007F2A174}"/>
          </ac:picMkLst>
        </pc:picChg>
        <pc:picChg chg="add mod ord">
          <ac:chgData name="Anthony Tan" userId="16df42e4547aa86e" providerId="Windows Live" clId="Web-{049A86A2-5757-469F-ACE4-95142A8855A2}" dt="2020-10-27T12:31:07.980" v="851" actId="1076"/>
          <ac:picMkLst>
            <pc:docMk/>
            <pc:sldMk cId="25000788" sldId="264"/>
            <ac:picMk id="7" creationId="{E9AEF83B-1EFE-4A15-BD55-4088612F0B03}"/>
          </ac:picMkLst>
        </pc:picChg>
      </pc:sldChg>
      <pc:sldChg chg="modSp addCm">
        <pc:chgData name="Anthony Tan" userId="16df42e4547aa86e" providerId="Windows Live" clId="Web-{049A86A2-5757-469F-ACE4-95142A8855A2}" dt="2020-10-27T13:29:45.522" v="964"/>
        <pc:sldMkLst>
          <pc:docMk/>
          <pc:sldMk cId="1444850618" sldId="265"/>
        </pc:sldMkLst>
        <pc:spChg chg="mod">
          <ac:chgData name="Anthony Tan" userId="16df42e4547aa86e" providerId="Windows Live" clId="Web-{049A86A2-5757-469F-ACE4-95142A8855A2}" dt="2020-10-27T09:35:06.558" v="120" actId="20577"/>
          <ac:spMkLst>
            <pc:docMk/>
            <pc:sldMk cId="1444850618" sldId="265"/>
            <ac:spMk id="3" creationId="{F6243016-C9B8-45BD-BF0E-06F16AC3002D}"/>
          </ac:spMkLst>
        </pc:spChg>
      </pc:sldChg>
      <pc:sldChg chg="addSp delSp modSp ord">
        <pc:chgData name="Anthony Tan" userId="16df42e4547aa86e" providerId="Windows Live" clId="Web-{049A86A2-5757-469F-ACE4-95142A8855A2}" dt="2020-10-27T12:42:46.371" v="944"/>
        <pc:sldMkLst>
          <pc:docMk/>
          <pc:sldMk cId="2200179838" sldId="268"/>
        </pc:sldMkLst>
        <pc:graphicFrameChg chg="mod modGraphic">
          <ac:chgData name="Anthony Tan" userId="16df42e4547aa86e" providerId="Windows Live" clId="Web-{049A86A2-5757-469F-ACE4-95142A8855A2}" dt="2020-10-27T12:42:46.371" v="944"/>
          <ac:graphicFrameMkLst>
            <pc:docMk/>
            <pc:sldMk cId="2200179838" sldId="268"/>
            <ac:graphicFrameMk id="5" creationId="{02BC1B96-F1B1-4D82-ABAD-1ED26B3BD322}"/>
          </ac:graphicFrameMkLst>
        </pc:graphicFrameChg>
        <pc:picChg chg="del">
          <ac:chgData name="Anthony Tan" userId="16df42e4547aa86e" providerId="Windows Live" clId="Web-{049A86A2-5757-469F-ACE4-95142A8855A2}" dt="2020-10-27T12:29:27.399" v="837"/>
          <ac:picMkLst>
            <pc:docMk/>
            <pc:sldMk cId="2200179838" sldId="268"/>
            <ac:picMk id="3" creationId="{A4AC2BCD-E2FF-4306-8D54-71AB0D430E13}"/>
          </ac:picMkLst>
        </pc:picChg>
        <pc:picChg chg="add mod">
          <ac:chgData name="Anthony Tan" userId="16df42e4547aa86e" providerId="Windows Live" clId="Web-{049A86A2-5757-469F-ACE4-95142A8855A2}" dt="2020-10-27T12:29:34.587" v="841" actId="1076"/>
          <ac:picMkLst>
            <pc:docMk/>
            <pc:sldMk cId="2200179838" sldId="268"/>
            <ac:picMk id="6" creationId="{8D9A84FD-8390-4D7C-BE60-D81B00255B6E}"/>
          </ac:picMkLst>
        </pc:picChg>
      </pc:sldChg>
      <pc:sldChg chg="addSp delSp modSp ord addCm modCm">
        <pc:chgData name="Anthony Tan" userId="16df42e4547aa86e" providerId="Windows Live" clId="Web-{049A86A2-5757-469F-ACE4-95142A8855A2}" dt="2020-10-27T13:21:03.603" v="960"/>
        <pc:sldMkLst>
          <pc:docMk/>
          <pc:sldMk cId="3873530911" sldId="269"/>
        </pc:sldMkLst>
        <pc:spChg chg="del mod">
          <ac:chgData name="Anthony Tan" userId="16df42e4547aa86e" providerId="Windows Live" clId="Web-{049A86A2-5757-469F-ACE4-95142A8855A2}" dt="2020-10-27T09:56:49.296" v="189"/>
          <ac:spMkLst>
            <pc:docMk/>
            <pc:sldMk cId="3873530911" sldId="269"/>
            <ac:spMk id="4" creationId="{1DE5794B-D86D-4EA4-B89B-119FE1182466}"/>
          </ac:spMkLst>
        </pc:spChg>
        <pc:spChg chg="mod">
          <ac:chgData name="Anthony Tan" userId="16df42e4547aa86e" providerId="Windows Live" clId="Web-{049A86A2-5757-469F-ACE4-95142A8855A2}" dt="2020-10-27T09:56:37.530" v="187" actId="20577"/>
          <ac:spMkLst>
            <pc:docMk/>
            <pc:sldMk cId="3873530911" sldId="269"/>
            <ac:spMk id="7" creationId="{0411B652-B007-4198-9BEF-7A51BD05DABF}"/>
          </ac:spMkLst>
        </pc:spChg>
        <pc:graphicFrameChg chg="add mod ord modGraphic">
          <ac:chgData name="Anthony Tan" userId="16df42e4547aa86e" providerId="Windows Live" clId="Web-{049A86A2-5757-469F-ACE4-95142A8855A2}" dt="2020-10-27T10:11:31.147" v="437"/>
          <ac:graphicFrameMkLst>
            <pc:docMk/>
            <pc:sldMk cId="3873530911" sldId="269"/>
            <ac:graphicFrameMk id="5" creationId="{3B481921-2000-4B46-BF11-4001B5289DA4}"/>
          </ac:graphicFrameMkLst>
        </pc:graphicFrameChg>
      </pc:sldChg>
      <pc:sldChg chg="del">
        <pc:chgData name="Anthony Tan" userId="16df42e4547aa86e" providerId="Windows Live" clId="Web-{049A86A2-5757-469F-ACE4-95142A8855A2}" dt="2020-10-27T12:43:23.669" v="945"/>
        <pc:sldMkLst>
          <pc:docMk/>
          <pc:sldMk cId="3422595279" sldId="270"/>
        </pc:sldMkLst>
      </pc:sldChg>
      <pc:sldChg chg="modSp modCm">
        <pc:chgData name="Anthony Tan" userId="16df42e4547aa86e" providerId="Windows Live" clId="Web-{049A86A2-5757-469F-ACE4-95142A8855A2}" dt="2020-10-27T12:50:36.585" v="956"/>
        <pc:sldMkLst>
          <pc:docMk/>
          <pc:sldMk cId="3930136773" sldId="271"/>
        </pc:sldMkLst>
        <pc:picChg chg="mod">
          <ac:chgData name="Anthony Tan" userId="16df42e4547aa86e" providerId="Windows Live" clId="Web-{049A86A2-5757-469F-ACE4-95142A8855A2}" dt="2020-10-27T12:50:15.288" v="955" actId="1076"/>
          <ac:picMkLst>
            <pc:docMk/>
            <pc:sldMk cId="3930136773" sldId="271"/>
            <ac:picMk id="4" creationId="{2205BDF7-FE79-4807-B0DC-BC9F22CAA4BB}"/>
          </ac:picMkLst>
        </pc:picChg>
      </pc:sldChg>
    </pc:docChg>
  </pc:docChgLst>
  <pc:docChgLst>
    <pc:chgData name="Anthony Tan" userId="16df42e4547aa86e" providerId="Windows Live" clId="Web-{38E6DC5C-A737-4859-870D-AEB573032CCC}"/>
    <pc:docChg chg="addSld delSld modSld">
      <pc:chgData name="Anthony Tan" userId="16df42e4547aa86e" providerId="Windows Live" clId="Web-{38E6DC5C-A737-4859-870D-AEB573032CCC}" dt="2020-10-30T12:38:02.550" v="178"/>
      <pc:docMkLst>
        <pc:docMk/>
      </pc:docMkLst>
      <pc:sldChg chg="modSp">
        <pc:chgData name="Anthony Tan" userId="16df42e4547aa86e" providerId="Windows Live" clId="Web-{38E6DC5C-A737-4859-870D-AEB573032CCC}" dt="2020-10-30T11:27:24.365" v="33" actId="20577"/>
        <pc:sldMkLst>
          <pc:docMk/>
          <pc:sldMk cId="109857222" sldId="256"/>
        </pc:sldMkLst>
        <pc:spChg chg="mod">
          <ac:chgData name="Anthony Tan" userId="16df42e4547aa86e" providerId="Windows Live" clId="Web-{38E6DC5C-A737-4859-870D-AEB573032CCC}" dt="2020-10-30T11:27:24.365" v="33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mod setBg">
        <pc:chgData name="Anthony Tan" userId="16df42e4547aa86e" providerId="Windows Live" clId="Web-{38E6DC5C-A737-4859-870D-AEB573032CCC}" dt="2020-10-30T12:37:09.878" v="174" actId="1076"/>
        <pc:sldMkLst>
          <pc:docMk/>
          <pc:sldMk cId="3610544372" sldId="260"/>
        </pc:sldMkLst>
        <pc:spChg chg="mod">
          <ac:chgData name="Anthony Tan" userId="16df42e4547aa86e" providerId="Windows Live" clId="Web-{38E6DC5C-A737-4859-870D-AEB573032CCC}" dt="2020-10-30T12:36:49.815" v="169" actId="1076"/>
          <ac:spMkLst>
            <pc:docMk/>
            <pc:sldMk cId="3610544372" sldId="260"/>
            <ac:spMk id="2" creationId="{00379BD4-3267-4020-A3B3-DA34C2254F0A}"/>
          </ac:spMkLst>
        </pc:spChg>
        <pc:spChg chg="add del mod">
          <ac:chgData name="Anthony Tan" userId="16df42e4547aa86e" providerId="Windows Live" clId="Web-{38E6DC5C-A737-4859-870D-AEB573032CCC}" dt="2020-10-30T12:35:41.784" v="157"/>
          <ac:spMkLst>
            <pc:docMk/>
            <pc:sldMk cId="3610544372" sldId="260"/>
            <ac:spMk id="5" creationId="{48CD74A1-6A3C-4B87-A617-5AFC973AF3C8}"/>
          </ac:spMkLst>
        </pc:spChg>
        <pc:spChg chg="add">
          <ac:chgData name="Anthony Tan" userId="16df42e4547aa86e" providerId="Windows Live" clId="Web-{38E6DC5C-A737-4859-870D-AEB573032CCC}" dt="2020-10-30T12:35:21.018" v="155"/>
          <ac:spMkLst>
            <pc:docMk/>
            <pc:sldMk cId="3610544372" sldId="260"/>
            <ac:spMk id="9" creationId="{CDA1A2E9-63FE-408D-A803-8E306ECAB4B3}"/>
          </ac:spMkLst>
        </pc:spChg>
        <pc:spChg chg="add">
          <ac:chgData name="Anthony Tan" userId="16df42e4547aa86e" providerId="Windows Live" clId="Web-{38E6DC5C-A737-4859-870D-AEB573032CCC}" dt="2020-10-30T12:35:21.018" v="155"/>
          <ac:spMkLst>
            <pc:docMk/>
            <pc:sldMk cId="3610544372" sldId="260"/>
            <ac:spMk id="11" creationId="{FBE9F90C-C163-435B-9A68-D15C92D1CF2B}"/>
          </ac:spMkLst>
        </pc:spChg>
        <pc:spChg chg="add">
          <ac:chgData name="Anthony Tan" userId="16df42e4547aa86e" providerId="Windows Live" clId="Web-{38E6DC5C-A737-4859-870D-AEB573032CCC}" dt="2020-10-30T12:35:21.018" v="155"/>
          <ac:spMkLst>
            <pc:docMk/>
            <pc:sldMk cId="3610544372" sldId="260"/>
            <ac:spMk id="13" creationId="{1A882A9F-F4E9-4E23-8F0B-20B5DF42EAA9}"/>
          </ac:spMkLst>
        </pc:spChg>
        <pc:picChg chg="del mod">
          <ac:chgData name="Anthony Tan" userId="16df42e4547aa86e" providerId="Windows Live" clId="Web-{38E6DC5C-A737-4859-870D-AEB573032CCC}" dt="2020-10-30T12:35:25.627" v="156"/>
          <ac:picMkLst>
            <pc:docMk/>
            <pc:sldMk cId="3610544372" sldId="260"/>
            <ac:picMk id="4" creationId="{A6FD25BC-DF09-4DFA-B13F-968A9C65D8B7}"/>
          </ac:picMkLst>
        </pc:picChg>
        <pc:picChg chg="add mod ord">
          <ac:chgData name="Anthony Tan" userId="16df42e4547aa86e" providerId="Windows Live" clId="Web-{38E6DC5C-A737-4859-870D-AEB573032CCC}" dt="2020-10-30T12:37:09.878" v="174" actId="1076"/>
          <ac:picMkLst>
            <pc:docMk/>
            <pc:sldMk cId="3610544372" sldId="260"/>
            <ac:picMk id="6" creationId="{5896BB6E-1BF9-4880-89B6-21D6E1CAAFC8}"/>
          </ac:picMkLst>
        </pc:picChg>
      </pc:sldChg>
      <pc:sldChg chg="addSp delSp modSp mod setBg">
        <pc:chgData name="Anthony Tan" userId="16df42e4547aa86e" providerId="Windows Live" clId="Web-{38E6DC5C-A737-4859-870D-AEB573032CCC}" dt="2020-10-30T12:38:02.550" v="178"/>
        <pc:sldMkLst>
          <pc:docMk/>
          <pc:sldMk cId="3873530911" sldId="269"/>
        </pc:sldMkLst>
        <pc:spChg chg="mod">
          <ac:chgData name="Anthony Tan" userId="16df42e4547aa86e" providerId="Windows Live" clId="Web-{38E6DC5C-A737-4859-870D-AEB573032CCC}" dt="2020-10-30T12:38:02.550" v="178"/>
          <ac:spMkLst>
            <pc:docMk/>
            <pc:sldMk cId="3873530911" sldId="269"/>
            <ac:spMk id="2" creationId="{883F87AF-31D8-4AA8-A22C-5402EF6893A0}"/>
          </ac:spMkLst>
        </pc:spChg>
        <pc:spChg chg="add del mod ord">
          <ac:chgData name="Anthony Tan" userId="16df42e4547aa86e" providerId="Windows Live" clId="Web-{38E6DC5C-A737-4859-870D-AEB573032CCC}" dt="2020-10-30T12:38:02.550" v="178"/>
          <ac:spMkLst>
            <pc:docMk/>
            <pc:sldMk cId="3873530911" sldId="269"/>
            <ac:spMk id="7" creationId="{0411B652-B007-4198-9BEF-7A51BD05DABF}"/>
          </ac:spMkLst>
        </pc:spChg>
        <pc:spChg chg="add del">
          <ac:chgData name="Anthony Tan" userId="16df42e4547aa86e" providerId="Windows Live" clId="Web-{38E6DC5C-A737-4859-870D-AEB573032CCC}" dt="2020-10-30T12:38:02.550" v="178"/>
          <ac:spMkLst>
            <pc:docMk/>
            <pc:sldMk cId="3873530911" sldId="269"/>
            <ac:spMk id="12" creationId="{5E52985E-2553-471E-82AA-5ED7A329890A}"/>
          </ac:spMkLst>
        </pc:spChg>
        <pc:graphicFrameChg chg="mod ord modGraphic">
          <ac:chgData name="Anthony Tan" userId="16df42e4547aa86e" providerId="Windows Live" clId="Web-{38E6DC5C-A737-4859-870D-AEB573032CCC}" dt="2020-10-30T12:38:02.550" v="178"/>
          <ac:graphicFrameMkLst>
            <pc:docMk/>
            <pc:sldMk cId="3873530911" sldId="269"/>
            <ac:graphicFrameMk id="5" creationId="{3B481921-2000-4B46-BF11-4001B5289DA4}"/>
          </ac:graphicFrameMkLst>
        </pc:graphicFrameChg>
        <pc:picChg chg="mod">
          <ac:chgData name="Anthony Tan" userId="16df42e4547aa86e" providerId="Windows Live" clId="Web-{38E6DC5C-A737-4859-870D-AEB573032CCC}" dt="2020-10-30T12:38:02.550" v="178"/>
          <ac:picMkLst>
            <pc:docMk/>
            <pc:sldMk cId="3873530911" sldId="269"/>
            <ac:picMk id="3" creationId="{D4BAEAC1-E86F-4A29-A9C7-119A86659EDE}"/>
          </ac:picMkLst>
        </pc:picChg>
        <pc:cxnChg chg="add del">
          <ac:chgData name="Anthony Tan" userId="16df42e4547aa86e" providerId="Windows Live" clId="Web-{38E6DC5C-A737-4859-870D-AEB573032CCC}" dt="2020-10-30T12:38:02.550" v="178"/>
          <ac:cxnSpMkLst>
            <pc:docMk/>
            <pc:sldMk cId="3873530911" sldId="269"/>
            <ac:cxnSpMk id="14" creationId="{DAE3ABC6-4042-4293-A7DF-F01181363B7E}"/>
          </ac:cxnSpMkLst>
        </pc:cxnChg>
      </pc:sldChg>
      <pc:sldChg chg="addSp delSp modSp mod setBg">
        <pc:chgData name="Anthony Tan" userId="16df42e4547aa86e" providerId="Windows Live" clId="Web-{38E6DC5C-A737-4859-870D-AEB573032CCC}" dt="2020-10-30T11:32:25.898" v="147" actId="14100"/>
        <pc:sldMkLst>
          <pc:docMk/>
          <pc:sldMk cId="3930136773" sldId="271"/>
        </pc:sldMkLst>
        <pc:spChg chg="mod">
          <ac:chgData name="Anthony Tan" userId="16df42e4547aa86e" providerId="Windows Live" clId="Web-{38E6DC5C-A737-4859-870D-AEB573032CCC}" dt="2020-10-30T11:31:54.898" v="141"/>
          <ac:spMkLst>
            <pc:docMk/>
            <pc:sldMk cId="3930136773" sldId="271"/>
            <ac:spMk id="2" creationId="{7746499E-554C-4902-A5D2-8F66B0CDFF6A}"/>
          </ac:spMkLst>
        </pc:spChg>
        <pc:spChg chg="add del mod">
          <ac:chgData name="Anthony Tan" userId="16df42e4547aa86e" providerId="Windows Live" clId="Web-{38E6DC5C-A737-4859-870D-AEB573032CCC}" dt="2020-10-30T11:31:08.319" v="130"/>
          <ac:spMkLst>
            <pc:docMk/>
            <pc:sldMk cId="3930136773" sldId="271"/>
            <ac:spMk id="5" creationId="{278FD5AA-D177-46FD-AAAC-B1A0C7F9B64E}"/>
          </ac:spMkLst>
        </pc:spChg>
        <pc:spChg chg="add del mod">
          <ac:chgData name="Anthony Tan" userId="16df42e4547aa86e" providerId="Windows Live" clId="Web-{38E6DC5C-A737-4859-870D-AEB573032CCC}" dt="2020-10-30T11:32:12.476" v="143"/>
          <ac:spMkLst>
            <pc:docMk/>
            <pc:sldMk cId="3930136773" sldId="271"/>
            <ac:spMk id="8" creationId="{F49921D3-04F9-472A-A2DC-5CB29256E5BE}"/>
          </ac:spMkLst>
        </pc:spChg>
        <pc:spChg chg="add del">
          <ac:chgData name="Anthony Tan" userId="16df42e4547aa86e" providerId="Windows Live" clId="Web-{38E6DC5C-A737-4859-870D-AEB573032CCC}" dt="2020-10-30T11:25:02.349" v="6"/>
          <ac:spMkLst>
            <pc:docMk/>
            <pc:sldMk cId="3930136773" sldId="271"/>
            <ac:spMk id="16" creationId="{19C9EAEA-39D0-4B0E-A0EB-51E7B26740B1}"/>
          </ac:spMkLst>
        </pc:spChg>
        <pc:spChg chg="add del">
          <ac:chgData name="Anthony Tan" userId="16df42e4547aa86e" providerId="Windows Live" clId="Web-{38E6DC5C-A737-4859-870D-AEB573032CCC}" dt="2020-10-30T11:25:02.349" v="6"/>
          <ac:spMkLst>
            <pc:docMk/>
            <pc:sldMk cId="3930136773" sldId="271"/>
            <ac:spMk id="17" creationId="{8CC66E84-2B42-463F-8329-75BA0D52127B}"/>
          </ac:spMkLst>
        </pc:spChg>
        <pc:spChg chg="add del">
          <ac:chgData name="Anthony Tan" userId="16df42e4547aa86e" providerId="Windows Live" clId="Web-{38E6DC5C-A737-4859-870D-AEB573032CCC}" dt="2020-10-30T11:25:02.349" v="6"/>
          <ac:spMkLst>
            <pc:docMk/>
            <pc:sldMk cId="3930136773" sldId="271"/>
            <ac:spMk id="18" creationId="{3873B707-463F-40B0-8227-E8CC6C67EB25}"/>
          </ac:spMkLst>
        </pc:spChg>
        <pc:spChg chg="add del">
          <ac:chgData name="Anthony Tan" userId="16df42e4547aa86e" providerId="Windows Live" clId="Web-{38E6DC5C-A737-4859-870D-AEB573032CCC}" dt="2020-10-30T11:25:02.349" v="6"/>
          <ac:spMkLst>
            <pc:docMk/>
            <pc:sldMk cId="3930136773" sldId="271"/>
            <ac:spMk id="24" creationId="{16C5FA50-8D52-4617-AF91-5C7B1C8352F1}"/>
          </ac:spMkLst>
        </pc:spChg>
        <pc:spChg chg="add del">
          <ac:chgData name="Anthony Tan" userId="16df42e4547aa86e" providerId="Windows Live" clId="Web-{38E6DC5C-A737-4859-870D-AEB573032CCC}" dt="2020-10-30T11:25:02.349" v="6"/>
          <ac:spMkLst>
            <pc:docMk/>
            <pc:sldMk cId="3930136773" sldId="271"/>
            <ac:spMk id="25" creationId="{E223798C-12AD-4B0C-A50C-D676347D67CF}"/>
          </ac:spMkLst>
        </pc:spChg>
        <pc:spChg chg="add del">
          <ac:chgData name="Anthony Tan" userId="16df42e4547aa86e" providerId="Windows Live" clId="Web-{38E6DC5C-A737-4859-870D-AEB573032CCC}" dt="2020-10-30T11:24:32.411" v="1"/>
          <ac:spMkLst>
            <pc:docMk/>
            <pc:sldMk cId="3930136773" sldId="271"/>
            <ac:spMk id="27" creationId="{04357C93-F0CB-4A1C-8F77-4E9063789819}"/>
          </ac:spMkLst>
        </pc:spChg>
        <pc:spChg chg="add del">
          <ac:chgData name="Anthony Tan" userId="16df42e4547aa86e" providerId="Windows Live" clId="Web-{38E6DC5C-A737-4859-870D-AEB573032CCC}" dt="2020-10-30T11:24:32.411" v="1"/>
          <ac:spMkLst>
            <pc:docMk/>
            <pc:sldMk cId="3930136773" sldId="271"/>
            <ac:spMk id="28" creationId="{90F533E9-6690-41A8-A372-4C6C622D028D}"/>
          </ac:spMkLst>
        </pc:spChg>
        <pc:spChg chg="add del">
          <ac:chgData name="Anthony Tan" userId="16df42e4547aa86e" providerId="Windows Live" clId="Web-{38E6DC5C-A737-4859-870D-AEB573032CCC}" dt="2020-10-30T11:24:39.818" v="3"/>
          <ac:spMkLst>
            <pc:docMk/>
            <pc:sldMk cId="3930136773" sldId="271"/>
            <ac:spMk id="29" creationId="{16C5FA50-8D52-4617-AF91-5C7B1C8352F1}"/>
          </ac:spMkLst>
        </pc:spChg>
        <pc:spChg chg="add del">
          <ac:chgData name="Anthony Tan" userId="16df42e4547aa86e" providerId="Windows Live" clId="Web-{38E6DC5C-A737-4859-870D-AEB573032CCC}" dt="2020-10-30T11:24:32.411" v="1"/>
          <ac:spMkLst>
            <pc:docMk/>
            <pc:sldMk cId="3930136773" sldId="271"/>
            <ac:spMk id="30" creationId="{E45B1D5C-0827-4AF0-8186-11FC5A8B8B92}"/>
          </ac:spMkLst>
        </pc:spChg>
        <pc:spChg chg="add del">
          <ac:chgData name="Anthony Tan" userId="16df42e4547aa86e" providerId="Windows Live" clId="Web-{38E6DC5C-A737-4859-870D-AEB573032CCC}" dt="2020-10-30T11:24:39.818" v="3"/>
          <ac:spMkLst>
            <pc:docMk/>
            <pc:sldMk cId="3930136773" sldId="271"/>
            <ac:spMk id="31" creationId="{E223798C-12AD-4B0C-A50C-D676347D67CF}"/>
          </ac:spMkLst>
        </pc:spChg>
        <pc:spChg chg="add del">
          <ac:chgData name="Anthony Tan" userId="16df42e4547aa86e" providerId="Windows Live" clId="Web-{38E6DC5C-A737-4859-870D-AEB573032CCC}" dt="2020-10-30T11:24:32.411" v="1"/>
          <ac:spMkLst>
            <pc:docMk/>
            <pc:sldMk cId="3930136773" sldId="271"/>
            <ac:spMk id="32" creationId="{99413ED5-9ED4-4772-BCE4-2BCAE6B12E35}"/>
          </ac:spMkLst>
        </pc:spChg>
        <pc:spChg chg="add del">
          <ac:chgData name="Anthony Tan" userId="16df42e4547aa86e" providerId="Windows Live" clId="Web-{38E6DC5C-A737-4859-870D-AEB573032CCC}" dt="2020-10-30T11:25:02.349" v="5"/>
          <ac:spMkLst>
            <pc:docMk/>
            <pc:sldMk cId="3930136773" sldId="271"/>
            <ac:spMk id="33" creationId="{9D3A9E89-033E-4C4A-8C41-416DABFFD307}"/>
          </ac:spMkLst>
        </pc:spChg>
        <pc:spChg chg="add del">
          <ac:chgData name="Anthony Tan" userId="16df42e4547aa86e" providerId="Windows Live" clId="Web-{38E6DC5C-A737-4859-870D-AEB573032CCC}" dt="2020-10-30T11:30:44.929" v="128"/>
          <ac:spMkLst>
            <pc:docMk/>
            <pc:sldMk cId="3930136773" sldId="271"/>
            <ac:spMk id="38" creationId="{BEE73255-8084-4DF9-BB0B-15EAC92E2CB9}"/>
          </ac:spMkLst>
        </pc:spChg>
        <pc:spChg chg="add del">
          <ac:chgData name="Anthony Tan" userId="16df42e4547aa86e" providerId="Windows Live" clId="Web-{38E6DC5C-A737-4859-870D-AEB573032CCC}" dt="2020-10-30T11:30:44.929" v="128"/>
          <ac:spMkLst>
            <pc:docMk/>
            <pc:sldMk cId="3930136773" sldId="271"/>
            <ac:spMk id="39" creationId="{67048353-8981-459A-9BC6-9711CE462E06}"/>
          </ac:spMkLst>
        </pc:spChg>
        <pc:spChg chg="add del">
          <ac:chgData name="Anthony Tan" userId="16df42e4547aa86e" providerId="Windows Live" clId="Web-{38E6DC5C-A737-4859-870D-AEB573032CCC}" dt="2020-10-30T11:31:54.898" v="141"/>
          <ac:spMkLst>
            <pc:docMk/>
            <pc:sldMk cId="3930136773" sldId="271"/>
            <ac:spMk id="44" creationId="{16C5FA50-8D52-4617-AF91-5C7B1C8352F1}"/>
          </ac:spMkLst>
        </pc:spChg>
        <pc:spChg chg="add del">
          <ac:chgData name="Anthony Tan" userId="16df42e4547aa86e" providerId="Windows Live" clId="Web-{38E6DC5C-A737-4859-870D-AEB573032CCC}" dt="2020-10-30T11:31:54.898" v="141"/>
          <ac:spMkLst>
            <pc:docMk/>
            <pc:sldMk cId="3930136773" sldId="271"/>
            <ac:spMk id="46" creationId="{E223798C-12AD-4B0C-A50C-D676347D67CF}"/>
          </ac:spMkLst>
        </pc:spChg>
        <pc:spChg chg="add del">
          <ac:chgData name="Anthony Tan" userId="16df42e4547aa86e" providerId="Windows Live" clId="Web-{38E6DC5C-A737-4859-870D-AEB573032CCC}" dt="2020-10-30T11:31:40.273" v="136"/>
          <ac:spMkLst>
            <pc:docMk/>
            <pc:sldMk cId="3930136773" sldId="271"/>
            <ac:spMk id="48" creationId="{1A882A9F-F4E9-4E23-8F0B-20B5DF42EAA9}"/>
          </ac:spMkLst>
        </pc:spChg>
        <pc:spChg chg="add del">
          <ac:chgData name="Anthony Tan" userId="16df42e4547aa86e" providerId="Windows Live" clId="Web-{38E6DC5C-A737-4859-870D-AEB573032CCC}" dt="2020-10-30T11:31:46.632" v="138"/>
          <ac:spMkLst>
            <pc:docMk/>
            <pc:sldMk cId="3930136773" sldId="271"/>
            <ac:spMk id="49" creationId="{CDA1A2E9-63FE-408D-A803-8E306ECAB4B3}"/>
          </ac:spMkLst>
        </pc:spChg>
        <pc:spChg chg="add del">
          <ac:chgData name="Anthony Tan" userId="16df42e4547aa86e" providerId="Windows Live" clId="Web-{38E6DC5C-A737-4859-870D-AEB573032CCC}" dt="2020-10-30T11:31:46.632" v="138"/>
          <ac:spMkLst>
            <pc:docMk/>
            <pc:sldMk cId="3930136773" sldId="271"/>
            <ac:spMk id="50" creationId="{FBE9F90C-C163-435B-9A68-D15C92D1CF2B}"/>
          </ac:spMkLst>
        </pc:spChg>
        <pc:spChg chg="add del">
          <ac:chgData name="Anthony Tan" userId="16df42e4547aa86e" providerId="Windows Live" clId="Web-{38E6DC5C-A737-4859-870D-AEB573032CCC}" dt="2020-10-30T11:31:40.273" v="136"/>
          <ac:spMkLst>
            <pc:docMk/>
            <pc:sldMk cId="3930136773" sldId="271"/>
            <ac:spMk id="51" creationId="{CDA1A2E9-63FE-408D-A803-8E306ECAB4B3}"/>
          </ac:spMkLst>
        </pc:spChg>
        <pc:spChg chg="add del">
          <ac:chgData name="Anthony Tan" userId="16df42e4547aa86e" providerId="Windows Live" clId="Web-{38E6DC5C-A737-4859-870D-AEB573032CCC}" dt="2020-10-30T11:31:46.632" v="138"/>
          <ac:spMkLst>
            <pc:docMk/>
            <pc:sldMk cId="3930136773" sldId="271"/>
            <ac:spMk id="52" creationId="{1A882A9F-F4E9-4E23-8F0B-20B5DF42EAA9}"/>
          </ac:spMkLst>
        </pc:spChg>
        <pc:spChg chg="add del">
          <ac:chgData name="Anthony Tan" userId="16df42e4547aa86e" providerId="Windows Live" clId="Web-{38E6DC5C-A737-4859-870D-AEB573032CCC}" dt="2020-10-30T11:31:40.273" v="136"/>
          <ac:spMkLst>
            <pc:docMk/>
            <pc:sldMk cId="3930136773" sldId="271"/>
            <ac:spMk id="53" creationId="{FBE9F90C-C163-435B-9A68-D15C92D1CF2B}"/>
          </ac:spMkLst>
        </pc:spChg>
        <pc:spChg chg="add del">
          <ac:chgData name="Anthony Tan" userId="16df42e4547aa86e" providerId="Windows Live" clId="Web-{38E6DC5C-A737-4859-870D-AEB573032CCC}" dt="2020-10-30T11:31:54.882" v="140"/>
          <ac:spMkLst>
            <pc:docMk/>
            <pc:sldMk cId="3930136773" sldId="271"/>
            <ac:spMk id="54" creationId="{CDA1A2E9-63FE-408D-A803-8E306ECAB4B3}"/>
          </ac:spMkLst>
        </pc:spChg>
        <pc:spChg chg="add del">
          <ac:chgData name="Anthony Tan" userId="16df42e4547aa86e" providerId="Windows Live" clId="Web-{38E6DC5C-A737-4859-870D-AEB573032CCC}" dt="2020-10-30T11:25:02.349" v="5"/>
          <ac:spMkLst>
            <pc:docMk/>
            <pc:sldMk cId="3930136773" sldId="271"/>
            <ac:spMk id="55" creationId="{86293361-111E-427D-8E5B-256944AC8395}"/>
          </ac:spMkLst>
        </pc:spChg>
        <pc:spChg chg="add del">
          <ac:chgData name="Anthony Tan" userId="16df42e4547aa86e" providerId="Windows Live" clId="Web-{38E6DC5C-A737-4859-870D-AEB573032CCC}" dt="2020-10-30T11:25:02.349" v="5"/>
          <ac:spMkLst>
            <pc:docMk/>
            <pc:sldMk cId="3930136773" sldId="271"/>
            <ac:spMk id="56" creationId="{78907291-9D6D-4740-81DB-441477BCA279}"/>
          </ac:spMkLst>
        </pc:spChg>
        <pc:spChg chg="add del">
          <ac:chgData name="Anthony Tan" userId="16df42e4547aa86e" providerId="Windows Live" clId="Web-{38E6DC5C-A737-4859-870D-AEB573032CCC}" dt="2020-10-30T11:31:54.882" v="140"/>
          <ac:spMkLst>
            <pc:docMk/>
            <pc:sldMk cId="3930136773" sldId="271"/>
            <ac:spMk id="58" creationId="{FBE9F90C-C163-435B-9A68-D15C92D1CF2B}"/>
          </ac:spMkLst>
        </pc:spChg>
        <pc:spChg chg="add del">
          <ac:chgData name="Anthony Tan" userId="16df42e4547aa86e" providerId="Windows Live" clId="Web-{38E6DC5C-A737-4859-870D-AEB573032CCC}" dt="2020-10-30T11:31:54.882" v="140"/>
          <ac:spMkLst>
            <pc:docMk/>
            <pc:sldMk cId="3930136773" sldId="271"/>
            <ac:spMk id="59" creationId="{1A882A9F-F4E9-4E23-8F0B-20B5DF42EAA9}"/>
          </ac:spMkLst>
        </pc:spChg>
        <pc:spChg chg="add">
          <ac:chgData name="Anthony Tan" userId="16df42e4547aa86e" providerId="Windows Live" clId="Web-{38E6DC5C-A737-4859-870D-AEB573032CCC}" dt="2020-10-30T11:31:54.898" v="141"/>
          <ac:spMkLst>
            <pc:docMk/>
            <pc:sldMk cId="3930136773" sldId="271"/>
            <ac:spMk id="60" creationId="{CDA1A2E9-63FE-408D-A803-8E306ECAB4B3}"/>
          </ac:spMkLst>
        </pc:spChg>
        <pc:spChg chg="add">
          <ac:chgData name="Anthony Tan" userId="16df42e4547aa86e" providerId="Windows Live" clId="Web-{38E6DC5C-A737-4859-870D-AEB573032CCC}" dt="2020-10-30T11:31:54.898" v="141"/>
          <ac:spMkLst>
            <pc:docMk/>
            <pc:sldMk cId="3930136773" sldId="271"/>
            <ac:spMk id="61" creationId="{FBE9F90C-C163-435B-9A68-D15C92D1CF2B}"/>
          </ac:spMkLst>
        </pc:spChg>
        <pc:spChg chg="add">
          <ac:chgData name="Anthony Tan" userId="16df42e4547aa86e" providerId="Windows Live" clId="Web-{38E6DC5C-A737-4859-870D-AEB573032CCC}" dt="2020-10-30T11:31:54.898" v="141"/>
          <ac:spMkLst>
            <pc:docMk/>
            <pc:sldMk cId="3930136773" sldId="271"/>
            <ac:spMk id="62" creationId="{1A882A9F-F4E9-4E23-8F0B-20B5DF42EAA9}"/>
          </ac:spMkLst>
        </pc:spChg>
        <pc:grpChg chg="add del">
          <ac:chgData name="Anthony Tan" userId="16df42e4547aa86e" providerId="Windows Live" clId="Web-{38E6DC5C-A737-4859-870D-AEB573032CCC}" dt="2020-10-30T11:25:02.349" v="6"/>
          <ac:grpSpMkLst>
            <pc:docMk/>
            <pc:sldMk cId="3930136773" sldId="271"/>
            <ac:grpSpMk id="19" creationId="{032D8612-31EB-44CF-A1D0-14FD4C705424}"/>
          </ac:grpSpMkLst>
        </pc:grpChg>
        <pc:grpChg chg="add del">
          <ac:chgData name="Anthony Tan" userId="16df42e4547aa86e" providerId="Windows Live" clId="Web-{38E6DC5C-A737-4859-870D-AEB573032CCC}" dt="2020-10-30T11:25:02.349" v="5"/>
          <ac:grpSpMkLst>
            <pc:docMk/>
            <pc:sldMk cId="3930136773" sldId="271"/>
            <ac:grpSpMk id="57" creationId="{FCDE997A-E6D1-4881-88E5-269E5AC3DD1C}"/>
          </ac:grpSpMkLst>
        </pc:grpChg>
        <pc:picChg chg="del mod">
          <ac:chgData name="Anthony Tan" userId="16df42e4547aa86e" providerId="Windows Live" clId="Web-{38E6DC5C-A737-4859-870D-AEB573032CCC}" dt="2020-10-30T11:30:51.273" v="129"/>
          <ac:picMkLst>
            <pc:docMk/>
            <pc:sldMk cId="3930136773" sldId="271"/>
            <ac:picMk id="4" creationId="{2205BDF7-FE79-4807-B0DC-BC9F22CAA4BB}"/>
          </ac:picMkLst>
        </pc:picChg>
        <pc:picChg chg="add del mod ord">
          <ac:chgData name="Anthony Tan" userId="16df42e4547aa86e" providerId="Windows Live" clId="Web-{38E6DC5C-A737-4859-870D-AEB573032CCC}" dt="2020-10-30T11:31:58.913" v="142"/>
          <ac:picMkLst>
            <pc:docMk/>
            <pc:sldMk cId="3930136773" sldId="271"/>
            <ac:picMk id="6" creationId="{79029E08-0E24-4C34-A3A7-460F6DFF33F4}"/>
          </ac:picMkLst>
        </pc:picChg>
        <pc:picChg chg="add mod ord">
          <ac:chgData name="Anthony Tan" userId="16df42e4547aa86e" providerId="Windows Live" clId="Web-{38E6DC5C-A737-4859-870D-AEB573032CCC}" dt="2020-10-30T11:32:25.898" v="147" actId="14100"/>
          <ac:picMkLst>
            <pc:docMk/>
            <pc:sldMk cId="3930136773" sldId="271"/>
            <ac:picMk id="9" creationId="{92A43FBF-68F3-4D76-A549-2FFE48DF9A64}"/>
          </ac:picMkLst>
        </pc:picChg>
      </pc:sldChg>
      <pc:sldChg chg="addSp delSp modSp mod setBg">
        <pc:chgData name="Anthony Tan" userId="16df42e4547aa86e" providerId="Windows Live" clId="Web-{38E6DC5C-A737-4859-870D-AEB573032CCC}" dt="2020-10-30T11:30:16.116" v="127" actId="1076"/>
        <pc:sldMkLst>
          <pc:docMk/>
          <pc:sldMk cId="1690638516" sldId="272"/>
        </pc:sldMkLst>
        <pc:spChg chg="mod">
          <ac:chgData name="Anthony Tan" userId="16df42e4547aa86e" providerId="Windows Live" clId="Web-{38E6DC5C-A737-4859-870D-AEB573032CCC}" dt="2020-10-30T11:27:38.631" v="43" actId="20577"/>
          <ac:spMkLst>
            <pc:docMk/>
            <pc:sldMk cId="1690638516" sldId="272"/>
            <ac:spMk id="2" creationId="{44644BF4-B6BD-4095-BE3A-A365A00B4173}"/>
          </ac:spMkLst>
        </pc:spChg>
        <pc:spChg chg="mod">
          <ac:chgData name="Anthony Tan" userId="16df42e4547aa86e" providerId="Windows Live" clId="Web-{38E6DC5C-A737-4859-870D-AEB573032CCC}" dt="2020-10-30T11:29:33.225" v="119" actId="20577"/>
          <ac:spMkLst>
            <pc:docMk/>
            <pc:sldMk cId="1690638516" sldId="272"/>
            <ac:spMk id="4" creationId="{941935FA-C069-427F-8121-1598CACE0A12}"/>
          </ac:spMkLst>
        </pc:spChg>
        <pc:spChg chg="add del mod">
          <ac:chgData name="Anthony Tan" userId="16df42e4547aa86e" providerId="Windows Live" clId="Web-{38E6DC5C-A737-4859-870D-AEB573032CCC}" dt="2020-10-30T11:29:55.444" v="122"/>
          <ac:spMkLst>
            <pc:docMk/>
            <pc:sldMk cId="1690638516" sldId="272"/>
            <ac:spMk id="5" creationId="{D51EBFD9-5FFA-4BAD-9EA5-7CFB0F41A4E0}"/>
          </ac:spMkLst>
        </pc:spChg>
        <pc:spChg chg="add">
          <ac:chgData name="Anthony Tan" userId="16df42e4547aa86e" providerId="Windows Live" clId="Web-{38E6DC5C-A737-4859-870D-AEB573032CCC}" dt="2020-10-30T11:26:41.428" v="20"/>
          <ac:spMkLst>
            <pc:docMk/>
            <pc:sldMk cId="1690638516" sldId="272"/>
            <ac:spMk id="9" creationId="{EBF87945-A001-489F-9D9B-7D9435F0B9CA}"/>
          </ac:spMkLst>
        </pc:spChg>
        <pc:spChg chg="add del">
          <ac:chgData name="Anthony Tan" userId="16df42e4547aa86e" providerId="Windows Live" clId="Web-{38E6DC5C-A737-4859-870D-AEB573032CCC}" dt="2020-10-30T11:26:41.412" v="19"/>
          <ac:spMkLst>
            <pc:docMk/>
            <pc:sldMk cId="1690638516" sldId="272"/>
            <ac:spMk id="12" creationId="{201CC55D-ED54-4C5C-95E6-10947BD1103B}"/>
          </ac:spMkLst>
        </pc:spChg>
        <pc:spChg chg="add del">
          <ac:chgData name="Anthony Tan" userId="16df42e4547aa86e" providerId="Windows Live" clId="Web-{38E6DC5C-A737-4859-870D-AEB573032CCC}" dt="2020-10-30T11:26:41.412" v="19"/>
          <ac:spMkLst>
            <pc:docMk/>
            <pc:sldMk cId="1690638516" sldId="272"/>
            <ac:spMk id="18" creationId="{3873B707-463F-40B0-8227-E8CC6C67EB25}"/>
          </ac:spMkLst>
        </pc:spChg>
        <pc:spChg chg="add del">
          <ac:chgData name="Anthony Tan" userId="16df42e4547aa86e" providerId="Windows Live" clId="Web-{38E6DC5C-A737-4859-870D-AEB573032CCC}" dt="2020-10-30T11:26:41.412" v="19"/>
          <ac:spMkLst>
            <pc:docMk/>
            <pc:sldMk cId="1690638516" sldId="272"/>
            <ac:spMk id="20" creationId="{C13237C8-E62C-4F0D-A318-BD6FB6C2D138}"/>
          </ac:spMkLst>
        </pc:spChg>
        <pc:spChg chg="add del">
          <ac:chgData name="Anthony Tan" userId="16df42e4547aa86e" providerId="Windows Live" clId="Web-{38E6DC5C-A737-4859-870D-AEB573032CCC}" dt="2020-10-30T11:26:41.412" v="19"/>
          <ac:spMkLst>
            <pc:docMk/>
            <pc:sldMk cId="1690638516" sldId="272"/>
            <ac:spMk id="22" creationId="{19C9EAEA-39D0-4B0E-A0EB-51E7B26740B1}"/>
          </ac:spMkLst>
        </pc:spChg>
        <pc:grpChg chg="add del">
          <ac:chgData name="Anthony Tan" userId="16df42e4547aa86e" providerId="Windows Live" clId="Web-{38E6DC5C-A737-4859-870D-AEB573032CCC}" dt="2020-10-30T11:26:41.412" v="19"/>
          <ac:grpSpMkLst>
            <pc:docMk/>
            <pc:sldMk cId="1690638516" sldId="272"/>
            <ac:grpSpMk id="14" creationId="{1DE889C7-FAD6-4397-98E2-05D503484459}"/>
          </ac:grpSpMkLst>
        </pc:grpChg>
        <pc:picChg chg="add mod ord">
          <ac:chgData name="Anthony Tan" userId="16df42e4547aa86e" providerId="Windows Live" clId="Web-{38E6DC5C-A737-4859-870D-AEB573032CCC}" dt="2020-10-30T11:30:16.116" v="127" actId="1076"/>
          <ac:picMkLst>
            <pc:docMk/>
            <pc:sldMk cId="1690638516" sldId="272"/>
            <ac:picMk id="6" creationId="{829F9FE6-0E32-4D44-AD19-625E7A1936B4}"/>
          </ac:picMkLst>
        </pc:picChg>
        <pc:picChg chg="del mod ord">
          <ac:chgData name="Anthony Tan" userId="16df42e4547aa86e" providerId="Windows Live" clId="Web-{38E6DC5C-A737-4859-870D-AEB573032CCC}" dt="2020-10-30T11:29:34.913" v="121"/>
          <ac:picMkLst>
            <pc:docMk/>
            <pc:sldMk cId="1690638516" sldId="272"/>
            <ac:picMk id="7" creationId="{F2853AD2-1755-4424-94B5-1D86D361B12C}"/>
          </ac:picMkLst>
        </pc:picChg>
      </pc:sldChg>
      <pc:sldChg chg="addSp delSp modSp new del addCm">
        <pc:chgData name="Anthony Tan" userId="16df42e4547aa86e" providerId="Windows Live" clId="Web-{38E6DC5C-A737-4859-870D-AEB573032CCC}" dt="2020-10-30T11:32:31.367" v="148"/>
        <pc:sldMkLst>
          <pc:docMk/>
          <pc:sldMk cId="1559557045" sldId="275"/>
        </pc:sldMkLst>
        <pc:spChg chg="mod">
          <ac:chgData name="Anthony Tan" userId="16df42e4547aa86e" providerId="Windows Live" clId="Web-{38E6DC5C-A737-4859-870D-AEB573032CCC}" dt="2020-10-30T11:25:19.568" v="14" actId="20577"/>
          <ac:spMkLst>
            <pc:docMk/>
            <pc:sldMk cId="1559557045" sldId="275"/>
            <ac:spMk id="2" creationId="{A864D000-8D91-47AA-A87F-DA0D457E4E91}"/>
          </ac:spMkLst>
        </pc:spChg>
        <pc:spChg chg="del">
          <ac:chgData name="Anthony Tan" userId="16df42e4547aa86e" providerId="Windows Live" clId="Web-{38E6DC5C-A737-4859-870D-AEB573032CCC}" dt="2020-10-30T11:25:40.927" v="17"/>
          <ac:spMkLst>
            <pc:docMk/>
            <pc:sldMk cId="1559557045" sldId="275"/>
            <ac:spMk id="3" creationId="{0DEBB1AE-917D-4F25-9FC8-70F0597F9935}"/>
          </ac:spMkLst>
        </pc:spChg>
        <pc:picChg chg="add mod ord">
          <ac:chgData name="Anthony Tan" userId="16df42e4547aa86e" providerId="Windows Live" clId="Web-{38E6DC5C-A737-4859-870D-AEB573032CCC}" dt="2020-10-30T11:25:40.927" v="17"/>
          <ac:picMkLst>
            <pc:docMk/>
            <pc:sldMk cId="1559557045" sldId="275"/>
            <ac:picMk id="4" creationId="{C0C3DD85-DC7C-4065-85F5-C67D501C4BD5}"/>
          </ac:picMkLst>
        </pc:picChg>
      </pc:sldChg>
    </pc:docChg>
  </pc:docChgLst>
  <pc:docChgLst>
    <pc:chgData name="Anthony Tan" userId="16df42e4547aa86e" providerId="Windows Live" clId="Web-{6C6436FD-23FC-48F7-9826-C4E78C4809E3}"/>
    <pc:docChg chg="addSld delSld modSld">
      <pc:chgData name="Anthony Tan" userId="16df42e4547aa86e" providerId="Windows Live" clId="Web-{6C6436FD-23FC-48F7-9826-C4E78C4809E3}" dt="2020-10-30T11:12:17.402" v="163"/>
      <pc:docMkLst>
        <pc:docMk/>
      </pc:docMkLst>
      <pc:sldChg chg="addSp delSp modSp mod setBg setClrOvrMap">
        <pc:chgData name="Anthony Tan" userId="16df42e4547aa86e" providerId="Windows Live" clId="Web-{6C6436FD-23FC-48F7-9826-C4E78C4809E3}" dt="2020-10-30T11:10:27.784" v="151" actId="20577"/>
        <pc:sldMkLst>
          <pc:docMk/>
          <pc:sldMk cId="671449411" sldId="257"/>
        </pc:sldMkLst>
        <pc:spChg chg="mod">
          <ac:chgData name="Anthony Tan" userId="16df42e4547aa86e" providerId="Windows Live" clId="Web-{6C6436FD-23FC-48F7-9826-C4E78C4809E3}" dt="2020-10-30T11:00:47.362" v="150"/>
          <ac:spMkLst>
            <pc:docMk/>
            <pc:sldMk cId="671449411" sldId="257"/>
            <ac:spMk id="2" creationId="{8DBA800A-AD2B-44DB-B7E2-A2EE23557B81}"/>
          </ac:spMkLst>
        </pc:spChg>
        <pc:spChg chg="mod">
          <ac:chgData name="Anthony Tan" userId="16df42e4547aa86e" providerId="Windows Live" clId="Web-{6C6436FD-23FC-48F7-9826-C4E78C4809E3}" dt="2020-10-30T11:10:27.784" v="151" actId="20577"/>
          <ac:spMkLst>
            <pc:docMk/>
            <pc:sldMk cId="671449411" sldId="257"/>
            <ac:spMk id="3" creationId="{42E18619-48E7-4E6B-B494-6B8C572A835A}"/>
          </ac:spMkLst>
        </pc:spChg>
        <pc:spChg chg="add del">
          <ac:chgData name="Anthony Tan" userId="16df42e4547aa86e" providerId="Windows Live" clId="Web-{6C6436FD-23FC-48F7-9826-C4E78C4809E3}" dt="2020-10-30T11:00:47.362" v="150"/>
          <ac:spMkLst>
            <pc:docMk/>
            <pc:sldMk cId="671449411" sldId="257"/>
            <ac:spMk id="9" creationId="{5E8D2E83-FB3A-40E7-A9E5-7AB389D612B4}"/>
          </ac:spMkLst>
        </pc:spChg>
        <pc:spChg chg="add">
          <ac:chgData name="Anthony Tan" userId="16df42e4547aa86e" providerId="Windows Live" clId="Web-{6C6436FD-23FC-48F7-9826-C4E78C4809E3}" dt="2020-10-30T11:00:47.362" v="150"/>
          <ac:spMkLst>
            <pc:docMk/>
            <pc:sldMk cId="671449411" sldId="257"/>
            <ac:spMk id="11" creationId="{4F74D28C-3268-4E35-8EE1-D92CB4A85A7D}"/>
          </ac:spMkLst>
        </pc:spChg>
        <pc:spChg chg="add del">
          <ac:chgData name="Anthony Tan" userId="16df42e4547aa86e" providerId="Windows Live" clId="Web-{6C6436FD-23FC-48F7-9826-C4E78C4809E3}" dt="2020-10-30T11:00:47.346" v="149"/>
          <ac:spMkLst>
            <pc:docMk/>
            <pc:sldMk cId="671449411" sldId="257"/>
            <ac:spMk id="14" creationId="{8FC9BE17-9A7B-462D-AE50-3D8777387304}"/>
          </ac:spMkLst>
        </pc:spChg>
        <pc:spChg chg="add del">
          <ac:chgData name="Anthony Tan" userId="16df42e4547aa86e" providerId="Windows Live" clId="Web-{6C6436FD-23FC-48F7-9826-C4E78C4809E3}" dt="2020-10-30T11:00:47.346" v="149"/>
          <ac:spMkLst>
            <pc:docMk/>
            <pc:sldMk cId="671449411" sldId="257"/>
            <ac:spMk id="16" creationId="{3EBE8569-6AEC-4B8C-8D53-2DE337CDBA65}"/>
          </ac:spMkLst>
        </pc:spChg>
        <pc:spChg chg="add del">
          <ac:chgData name="Anthony Tan" userId="16df42e4547aa86e" providerId="Windows Live" clId="Web-{6C6436FD-23FC-48F7-9826-C4E78C4809E3}" dt="2020-10-30T11:00:47.346" v="149"/>
          <ac:spMkLst>
            <pc:docMk/>
            <pc:sldMk cId="671449411" sldId="257"/>
            <ac:spMk id="18" creationId="{55D4142C-5077-457F-A6AD-3FECFDB39685}"/>
          </ac:spMkLst>
        </pc:spChg>
        <pc:spChg chg="add del">
          <ac:chgData name="Anthony Tan" userId="16df42e4547aa86e" providerId="Windows Live" clId="Web-{6C6436FD-23FC-48F7-9826-C4E78C4809E3}" dt="2020-10-30T11:00:47.346" v="149"/>
          <ac:spMkLst>
            <pc:docMk/>
            <pc:sldMk cId="671449411" sldId="257"/>
            <ac:spMk id="20" creationId="{7A5F0580-5EE9-419F-96EE-B6529EF6E7D0}"/>
          </ac:spMkLst>
        </pc:spChg>
        <pc:picChg chg="add mod ord">
          <ac:chgData name="Anthony Tan" userId="16df42e4547aa86e" providerId="Windows Live" clId="Web-{6C6436FD-23FC-48F7-9826-C4E78C4809E3}" dt="2020-10-30T11:00:47.362" v="150"/>
          <ac:picMkLst>
            <pc:docMk/>
            <pc:sldMk cId="671449411" sldId="257"/>
            <ac:picMk id="4" creationId="{239FEAD8-DA09-4D2E-ABC6-796ACD93C538}"/>
          </ac:picMkLst>
        </pc:picChg>
      </pc:sldChg>
      <pc:sldChg chg="del">
        <pc:chgData name="Anthony Tan" userId="16df42e4547aa86e" providerId="Windows Live" clId="Web-{6C6436FD-23FC-48F7-9826-C4E78C4809E3}" dt="2020-10-30T10:23:13.706" v="142"/>
        <pc:sldMkLst>
          <pc:docMk/>
          <pc:sldMk cId="3843277159" sldId="259"/>
        </pc:sldMkLst>
      </pc:sldChg>
      <pc:sldChg chg="addSp delSp modSp mod setBg">
        <pc:chgData name="Anthony Tan" userId="16df42e4547aa86e" providerId="Windows Live" clId="Web-{6C6436FD-23FC-48F7-9826-C4E78C4809E3}" dt="2020-10-30T11:12:17.402" v="163"/>
        <pc:sldMkLst>
          <pc:docMk/>
          <pc:sldMk cId="3930136773" sldId="271"/>
        </pc:sldMkLst>
        <pc:spChg chg="mod">
          <ac:chgData name="Anthony Tan" userId="16df42e4547aa86e" providerId="Windows Live" clId="Web-{6C6436FD-23FC-48F7-9826-C4E78C4809E3}" dt="2020-10-30T11:12:17.402" v="163"/>
          <ac:spMkLst>
            <pc:docMk/>
            <pc:sldMk cId="3930136773" sldId="271"/>
            <ac:spMk id="2" creationId="{7746499E-554C-4902-A5D2-8F66B0CDFF6A}"/>
          </ac:spMkLst>
        </pc:spChg>
        <pc:spChg chg="add del">
          <ac:chgData name="Anthony Tan" userId="16df42e4547aa86e" providerId="Windows Live" clId="Web-{6C6436FD-23FC-48F7-9826-C4E78C4809E3}" dt="2020-10-30T11:12:17.402" v="163"/>
          <ac:spMkLst>
            <pc:docMk/>
            <pc:sldMk cId="3930136773" sldId="271"/>
            <ac:spMk id="6" creationId="{E45B1D5C-0827-4AF0-8186-11FC5A8B8B92}"/>
          </ac:spMkLst>
        </pc:spChg>
        <pc:spChg chg="add del">
          <ac:chgData name="Anthony Tan" userId="16df42e4547aa86e" providerId="Windows Live" clId="Web-{6C6436FD-23FC-48F7-9826-C4E78C4809E3}" dt="2020-10-30T11:12:17.402" v="163"/>
          <ac:spMkLst>
            <pc:docMk/>
            <pc:sldMk cId="3930136773" sldId="271"/>
            <ac:spMk id="7" creationId="{99413ED5-9ED4-4772-BCE4-2BCAE6B12E35}"/>
          </ac:spMkLst>
        </pc:spChg>
        <pc:spChg chg="add del">
          <ac:chgData name="Anthony Tan" userId="16df42e4547aa86e" providerId="Windows Live" clId="Web-{6C6436FD-23FC-48F7-9826-C4E78C4809E3}" dt="2020-10-30T11:12:17.402" v="163"/>
          <ac:spMkLst>
            <pc:docMk/>
            <pc:sldMk cId="3930136773" sldId="271"/>
            <ac:spMk id="8" creationId="{04357C93-F0CB-4A1C-8F77-4E9063789819}"/>
          </ac:spMkLst>
        </pc:spChg>
        <pc:spChg chg="add del">
          <ac:chgData name="Anthony Tan" userId="16df42e4547aa86e" providerId="Windows Live" clId="Web-{6C6436FD-23FC-48F7-9826-C4E78C4809E3}" dt="2020-10-30T11:11:51.572" v="155"/>
          <ac:spMkLst>
            <pc:docMk/>
            <pc:sldMk cId="3930136773" sldId="271"/>
            <ac:spMk id="9" creationId="{CDA1A2E9-63FE-408D-A803-8E306ECAB4B3}"/>
          </ac:spMkLst>
        </pc:spChg>
        <pc:spChg chg="add del">
          <ac:chgData name="Anthony Tan" userId="16df42e4547aa86e" providerId="Windows Live" clId="Web-{6C6436FD-23FC-48F7-9826-C4E78C4809E3}" dt="2020-10-30T11:11:51.572" v="155"/>
          <ac:spMkLst>
            <pc:docMk/>
            <pc:sldMk cId="3930136773" sldId="271"/>
            <ac:spMk id="11" creationId="{FBE9F90C-C163-435B-9A68-D15C92D1CF2B}"/>
          </ac:spMkLst>
        </pc:spChg>
        <pc:spChg chg="add del">
          <ac:chgData name="Anthony Tan" userId="16df42e4547aa86e" providerId="Windows Live" clId="Web-{6C6436FD-23FC-48F7-9826-C4E78C4809E3}" dt="2020-10-30T11:11:51.572" v="155"/>
          <ac:spMkLst>
            <pc:docMk/>
            <pc:sldMk cId="3930136773" sldId="271"/>
            <ac:spMk id="13" creationId="{1A882A9F-F4E9-4E23-8F0B-20B5DF42EAA9}"/>
          </ac:spMkLst>
        </pc:spChg>
        <pc:spChg chg="add del">
          <ac:chgData name="Anthony Tan" userId="16df42e4547aa86e" providerId="Windows Live" clId="Web-{6C6436FD-23FC-48F7-9826-C4E78C4809E3}" dt="2020-10-30T11:12:17.402" v="163"/>
          <ac:spMkLst>
            <pc:docMk/>
            <pc:sldMk cId="3930136773" sldId="271"/>
            <ac:spMk id="15" creationId="{90F533E9-6690-41A8-A372-4C6C622D028D}"/>
          </ac:spMkLst>
        </pc:spChg>
        <pc:picChg chg="mod">
          <ac:chgData name="Anthony Tan" userId="16df42e4547aa86e" providerId="Windows Live" clId="Web-{6C6436FD-23FC-48F7-9826-C4E78C4809E3}" dt="2020-10-30T11:12:17.402" v="163"/>
          <ac:picMkLst>
            <pc:docMk/>
            <pc:sldMk cId="3930136773" sldId="271"/>
            <ac:picMk id="4" creationId="{2205BDF7-FE79-4807-B0DC-BC9F22CAA4BB}"/>
          </ac:picMkLst>
        </pc:picChg>
      </pc:sldChg>
      <pc:sldChg chg="addSp modSp new mod setBg setClrOvrMap addCm">
        <pc:chgData name="Anthony Tan" userId="16df42e4547aa86e" providerId="Windows Live" clId="Web-{6C6436FD-23FC-48F7-9826-C4E78C4809E3}" dt="2020-10-30T10:21:02.555" v="141"/>
        <pc:sldMkLst>
          <pc:docMk/>
          <pc:sldMk cId="3011450071" sldId="274"/>
        </pc:sldMkLst>
        <pc:spChg chg="mod">
          <ac:chgData name="Anthony Tan" userId="16df42e4547aa86e" providerId="Windows Live" clId="Web-{6C6436FD-23FC-48F7-9826-C4E78C4809E3}" dt="2020-10-30T10:19:34.642" v="140"/>
          <ac:spMkLst>
            <pc:docMk/>
            <pc:sldMk cId="3011450071" sldId="274"/>
            <ac:spMk id="2" creationId="{F1BB7823-06F5-43B9-8BA7-E6E0AF911876}"/>
          </ac:spMkLst>
        </pc:spChg>
        <pc:spChg chg="mod">
          <ac:chgData name="Anthony Tan" userId="16df42e4547aa86e" providerId="Windows Live" clId="Web-{6C6436FD-23FC-48F7-9826-C4E78C4809E3}" dt="2020-10-30T10:19:34.642" v="140"/>
          <ac:spMkLst>
            <pc:docMk/>
            <pc:sldMk cId="3011450071" sldId="274"/>
            <ac:spMk id="3" creationId="{C5614E41-F7F9-45F4-BE12-F2BACDBF1213}"/>
          </ac:spMkLst>
        </pc:spChg>
        <pc:spChg chg="add">
          <ac:chgData name="Anthony Tan" userId="16df42e4547aa86e" providerId="Windows Live" clId="Web-{6C6436FD-23FC-48F7-9826-C4E78C4809E3}" dt="2020-10-30T10:19:34.642" v="140"/>
          <ac:spMkLst>
            <pc:docMk/>
            <pc:sldMk cId="3011450071" sldId="274"/>
            <ac:spMk id="9" creationId="{E49CC64F-7275-4E33-961B-0C5CDC439875}"/>
          </ac:spMkLst>
        </pc:spChg>
        <pc:picChg chg="add mod">
          <ac:chgData name="Anthony Tan" userId="16df42e4547aa86e" providerId="Windows Live" clId="Web-{6C6436FD-23FC-48F7-9826-C4E78C4809E3}" dt="2020-10-30T10:19:34.642" v="140"/>
          <ac:picMkLst>
            <pc:docMk/>
            <pc:sldMk cId="3011450071" sldId="274"/>
            <ac:picMk id="4" creationId="{3B014430-31F5-40A4-9EB0-E4C9704ED9E0}"/>
          </ac:picMkLst>
        </pc:picChg>
      </pc:sldChg>
    </pc:docChg>
  </pc:docChgLst>
  <pc:docChgLst>
    <pc:chgData name="Anthony Tan" userId="16df42e4547aa86e" providerId="Windows Live" clId="Web-{D31AE3AD-3BB5-45DE-B4F8-64467099737C}"/>
    <pc:docChg chg="addSld modSld">
      <pc:chgData name="Anthony Tan" userId="16df42e4547aa86e" providerId="Windows Live" clId="Web-{D31AE3AD-3BB5-45DE-B4F8-64467099737C}" dt="2020-10-20T12:25:34.062" v="381"/>
      <pc:docMkLst>
        <pc:docMk/>
      </pc:docMkLst>
      <pc:sldChg chg="modSp">
        <pc:chgData name="Anthony Tan" userId="16df42e4547aa86e" providerId="Windows Live" clId="Web-{D31AE3AD-3BB5-45DE-B4F8-64467099737C}" dt="2020-10-20T12:13:12.307" v="6" actId="20577"/>
        <pc:sldMkLst>
          <pc:docMk/>
          <pc:sldMk cId="109857222" sldId="256"/>
        </pc:sldMkLst>
        <pc:spChg chg="mod">
          <ac:chgData name="Anthony Tan" userId="16df42e4547aa86e" providerId="Windows Live" clId="Web-{D31AE3AD-3BB5-45DE-B4F8-64467099737C}" dt="2020-10-20T12:13:12.307" v="6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new">
        <pc:chgData name="Anthony Tan" userId="16df42e4547aa86e" providerId="Windows Live" clId="Web-{D31AE3AD-3BB5-45DE-B4F8-64467099737C}" dt="2020-10-20T12:13:53.620" v="12" actId="20577"/>
        <pc:sldMkLst>
          <pc:docMk/>
          <pc:sldMk cId="671449411" sldId="257"/>
        </pc:sldMkLst>
        <pc:spChg chg="mod">
          <ac:chgData name="Anthony Tan" userId="16df42e4547aa86e" providerId="Windows Live" clId="Web-{D31AE3AD-3BB5-45DE-B4F8-64467099737C}" dt="2020-10-20T12:13:53.620" v="12" actId="20577"/>
          <ac:spMkLst>
            <pc:docMk/>
            <pc:sldMk cId="671449411" sldId="257"/>
            <ac:spMk id="2" creationId="{8DBA800A-AD2B-44DB-B7E2-A2EE23557B81}"/>
          </ac:spMkLst>
        </pc:spChg>
      </pc:sldChg>
      <pc:sldChg chg="modSp new">
        <pc:chgData name="Anthony Tan" userId="16df42e4547aa86e" providerId="Windows Live" clId="Web-{D31AE3AD-3BB5-45DE-B4F8-64467099737C}" dt="2020-10-20T12:14:03.401" v="17" actId="20577"/>
        <pc:sldMkLst>
          <pc:docMk/>
          <pc:sldMk cId="1122825005" sldId="258"/>
        </pc:sldMkLst>
        <pc:spChg chg="mod">
          <ac:chgData name="Anthony Tan" userId="16df42e4547aa86e" providerId="Windows Live" clId="Web-{D31AE3AD-3BB5-45DE-B4F8-64467099737C}" dt="2020-10-20T12:14:03.401" v="17" actId="20577"/>
          <ac:spMkLst>
            <pc:docMk/>
            <pc:sldMk cId="1122825005" sldId="258"/>
            <ac:spMk id="2" creationId="{3C9B2B8D-A27B-4042-B169-15B22070A568}"/>
          </ac:spMkLst>
        </pc:spChg>
      </pc:sldChg>
      <pc:sldChg chg="modSp new">
        <pc:chgData name="Anthony Tan" userId="16df42e4547aa86e" providerId="Windows Live" clId="Web-{D31AE3AD-3BB5-45DE-B4F8-64467099737C}" dt="2020-10-20T12:24:00.530" v="272" actId="20577"/>
        <pc:sldMkLst>
          <pc:docMk/>
          <pc:sldMk cId="3843277159" sldId="259"/>
        </pc:sldMkLst>
        <pc:spChg chg="mod">
          <ac:chgData name="Anthony Tan" userId="16df42e4547aa86e" providerId="Windows Live" clId="Web-{D31AE3AD-3BB5-45DE-B4F8-64467099737C}" dt="2020-10-20T12:24:00.530" v="272" actId="20577"/>
          <ac:spMkLst>
            <pc:docMk/>
            <pc:sldMk cId="3843277159" sldId="259"/>
            <ac:spMk id="2" creationId="{E8E5EFD1-198C-4631-BD57-937329D883B2}"/>
          </ac:spMkLst>
        </pc:spChg>
        <pc:spChg chg="mod">
          <ac:chgData name="Anthony Tan" userId="16df42e4547aa86e" providerId="Windows Live" clId="Web-{D31AE3AD-3BB5-45DE-B4F8-64467099737C}" dt="2020-10-20T12:23:54.718" v="255" actId="20577"/>
          <ac:spMkLst>
            <pc:docMk/>
            <pc:sldMk cId="3843277159" sldId="259"/>
            <ac:spMk id="3" creationId="{A4F6DF02-89C9-4B06-9E1A-EAFD9F26E550}"/>
          </ac:spMkLst>
        </pc:spChg>
      </pc:sldChg>
      <pc:sldChg chg="modSp new">
        <pc:chgData name="Anthony Tan" userId="16df42e4547aa86e" providerId="Windows Live" clId="Web-{D31AE3AD-3BB5-45DE-B4F8-64467099737C}" dt="2020-10-20T12:24:07.108" v="279" actId="20577"/>
        <pc:sldMkLst>
          <pc:docMk/>
          <pc:sldMk cId="3610544372" sldId="260"/>
        </pc:sldMkLst>
        <pc:spChg chg="mod">
          <ac:chgData name="Anthony Tan" userId="16df42e4547aa86e" providerId="Windows Live" clId="Web-{D31AE3AD-3BB5-45DE-B4F8-64467099737C}" dt="2020-10-20T12:24:07.108" v="279" actId="20577"/>
          <ac:spMkLst>
            <pc:docMk/>
            <pc:sldMk cId="3610544372" sldId="260"/>
            <ac:spMk id="2" creationId="{00379BD4-3267-4020-A3B3-DA34C2254F0A}"/>
          </ac:spMkLst>
        </pc:spChg>
      </pc:sldChg>
      <pc:sldChg chg="modSp new">
        <pc:chgData name="Anthony Tan" userId="16df42e4547aa86e" providerId="Windows Live" clId="Web-{D31AE3AD-3BB5-45DE-B4F8-64467099737C}" dt="2020-10-20T12:24:20.296" v="303" actId="20577"/>
        <pc:sldMkLst>
          <pc:docMk/>
          <pc:sldMk cId="2910876729" sldId="261"/>
        </pc:sldMkLst>
        <pc:spChg chg="mod">
          <ac:chgData name="Anthony Tan" userId="16df42e4547aa86e" providerId="Windows Live" clId="Web-{D31AE3AD-3BB5-45DE-B4F8-64467099737C}" dt="2020-10-20T12:24:20.296" v="303" actId="20577"/>
          <ac:spMkLst>
            <pc:docMk/>
            <pc:sldMk cId="2910876729" sldId="261"/>
            <ac:spMk id="2" creationId="{883F87AF-31D8-4AA8-A22C-5402EF6893A0}"/>
          </ac:spMkLst>
        </pc:spChg>
      </pc:sldChg>
      <pc:sldChg chg="modSp new">
        <pc:chgData name="Anthony Tan" userId="16df42e4547aa86e" providerId="Windows Live" clId="Web-{D31AE3AD-3BB5-45DE-B4F8-64467099737C}" dt="2020-10-20T12:24:33.859" v="323" actId="20577"/>
        <pc:sldMkLst>
          <pc:docMk/>
          <pc:sldMk cId="1312705525" sldId="262"/>
        </pc:sldMkLst>
        <pc:spChg chg="mod">
          <ac:chgData name="Anthony Tan" userId="16df42e4547aa86e" providerId="Windows Live" clId="Web-{D31AE3AD-3BB5-45DE-B4F8-64467099737C}" dt="2020-10-20T12:24:33.859" v="323" actId="20577"/>
          <ac:spMkLst>
            <pc:docMk/>
            <pc:sldMk cId="1312705525" sldId="262"/>
            <ac:spMk id="2" creationId="{147DD10D-6AA4-4361-8432-1837824CC81F}"/>
          </ac:spMkLst>
        </pc:spChg>
      </pc:sldChg>
      <pc:sldChg chg="modSp new">
        <pc:chgData name="Anthony Tan" userId="16df42e4547aa86e" providerId="Windows Live" clId="Web-{D31AE3AD-3BB5-45DE-B4F8-64467099737C}" dt="2020-10-20T12:24:46.952" v="335" actId="20577"/>
        <pc:sldMkLst>
          <pc:docMk/>
          <pc:sldMk cId="1750316385" sldId="263"/>
        </pc:sldMkLst>
        <pc:spChg chg="mod">
          <ac:chgData name="Anthony Tan" userId="16df42e4547aa86e" providerId="Windows Live" clId="Web-{D31AE3AD-3BB5-45DE-B4F8-64467099737C}" dt="2020-10-20T12:24:46.952" v="335" actId="20577"/>
          <ac:spMkLst>
            <pc:docMk/>
            <pc:sldMk cId="1750316385" sldId="263"/>
            <ac:spMk id="2" creationId="{17579060-D765-456C-AB36-98C937481677}"/>
          </ac:spMkLst>
        </pc:spChg>
      </pc:sldChg>
      <pc:sldChg chg="modSp new">
        <pc:chgData name="Anthony Tan" userId="16df42e4547aa86e" providerId="Windows Live" clId="Web-{D31AE3AD-3BB5-45DE-B4F8-64467099737C}" dt="2020-10-20T12:24:58.906" v="347" actId="20577"/>
        <pc:sldMkLst>
          <pc:docMk/>
          <pc:sldMk cId="25000788" sldId="264"/>
        </pc:sldMkLst>
        <pc:spChg chg="mod">
          <ac:chgData name="Anthony Tan" userId="16df42e4547aa86e" providerId="Windows Live" clId="Web-{D31AE3AD-3BB5-45DE-B4F8-64467099737C}" dt="2020-10-20T12:24:58.906" v="347" actId="20577"/>
          <ac:spMkLst>
            <pc:docMk/>
            <pc:sldMk cId="25000788" sldId="264"/>
            <ac:spMk id="2" creationId="{6D528398-156A-408B-B07E-20E5EB7D96AB}"/>
          </ac:spMkLst>
        </pc:spChg>
      </pc:sldChg>
      <pc:sldChg chg="modSp new">
        <pc:chgData name="Anthony Tan" userId="16df42e4547aa86e" providerId="Windows Live" clId="Web-{D31AE3AD-3BB5-45DE-B4F8-64467099737C}" dt="2020-10-20T12:25:19.703" v="373" actId="20577"/>
        <pc:sldMkLst>
          <pc:docMk/>
          <pc:sldMk cId="1444850618" sldId="265"/>
        </pc:sldMkLst>
        <pc:spChg chg="mod">
          <ac:chgData name="Anthony Tan" userId="16df42e4547aa86e" providerId="Windows Live" clId="Web-{D31AE3AD-3BB5-45DE-B4F8-64467099737C}" dt="2020-10-20T12:25:19.703" v="373" actId="20577"/>
          <ac:spMkLst>
            <pc:docMk/>
            <pc:sldMk cId="1444850618" sldId="265"/>
            <ac:spMk id="2" creationId="{3A00F739-5020-42D4-93D7-2FA764D408A9}"/>
          </ac:spMkLst>
        </pc:spChg>
      </pc:sldChg>
      <pc:sldChg chg="addSp modSp new mod modClrScheme chgLayout">
        <pc:chgData name="Anthony Tan" userId="16df42e4547aa86e" providerId="Windows Live" clId="Web-{D31AE3AD-3BB5-45DE-B4F8-64467099737C}" dt="2020-10-20T12:25:34.062" v="381"/>
        <pc:sldMkLst>
          <pc:docMk/>
          <pc:sldMk cId="158071492" sldId="266"/>
        </pc:sldMkLst>
        <pc:spChg chg="mod ord">
          <ac:chgData name="Anthony Tan" userId="16df42e4547aa86e" providerId="Windows Live" clId="Web-{D31AE3AD-3BB5-45DE-B4F8-64467099737C}" dt="2020-10-20T12:25:34.062" v="381"/>
          <ac:spMkLst>
            <pc:docMk/>
            <pc:sldMk cId="158071492" sldId="266"/>
            <ac:spMk id="2" creationId="{270BD131-3310-4E2C-9622-2AC9C633F9FE}"/>
          </ac:spMkLst>
        </pc:spChg>
        <pc:spChg chg="mod ord">
          <ac:chgData name="Anthony Tan" userId="16df42e4547aa86e" providerId="Windows Live" clId="Web-{D31AE3AD-3BB5-45DE-B4F8-64467099737C}" dt="2020-10-20T12:25:34.062" v="381"/>
          <ac:spMkLst>
            <pc:docMk/>
            <pc:sldMk cId="158071492" sldId="266"/>
            <ac:spMk id="3" creationId="{EED58BA5-1388-416B-9374-3BD6A9DDC00F}"/>
          </ac:spMkLst>
        </pc:spChg>
        <pc:spChg chg="add mod ord">
          <ac:chgData name="Anthony Tan" userId="16df42e4547aa86e" providerId="Windows Live" clId="Web-{D31AE3AD-3BB5-45DE-B4F8-64467099737C}" dt="2020-10-20T12:25:34.062" v="381"/>
          <ac:spMkLst>
            <pc:docMk/>
            <pc:sldMk cId="158071492" sldId="266"/>
            <ac:spMk id="4" creationId="{A93E873D-9E64-4ACD-A1E8-BABA5AE958EE}"/>
          </ac:spMkLst>
        </pc:spChg>
      </pc:sldChg>
    </pc:docChg>
  </pc:docChgLst>
  <pc:docChgLst>
    <pc:chgData name="Anthony Tan" userId="16df42e4547aa86e" providerId="Windows Live" clId="Web-{61D02F4B-882C-4980-9629-BDE823063238}"/>
    <pc:docChg chg="addSld delSld modSld sldOrd">
      <pc:chgData name="Anthony Tan" userId="16df42e4547aa86e" providerId="Windows Live" clId="Web-{61D02F4B-882C-4980-9629-BDE823063238}" dt="2020-10-30T05:47:50.225" v="89"/>
      <pc:docMkLst>
        <pc:docMk/>
      </pc:docMkLst>
      <pc:sldChg chg="modCm">
        <pc:chgData name="Anthony Tan" userId="16df42e4547aa86e" providerId="Windows Live" clId="Web-{61D02F4B-882C-4980-9629-BDE823063238}" dt="2020-10-30T05:24:17.910" v="41"/>
        <pc:sldMkLst>
          <pc:docMk/>
          <pc:sldMk cId="3843277159" sldId="259"/>
        </pc:sldMkLst>
      </pc:sldChg>
      <pc:sldChg chg="ord">
        <pc:chgData name="Anthony Tan" userId="16df42e4547aa86e" providerId="Windows Live" clId="Web-{61D02F4B-882C-4980-9629-BDE823063238}" dt="2020-10-30T05:26:17.379" v="44"/>
        <pc:sldMkLst>
          <pc:docMk/>
          <pc:sldMk cId="1312705525" sldId="262"/>
        </pc:sldMkLst>
      </pc:sldChg>
      <pc:sldChg chg="modCm">
        <pc:chgData name="Anthony Tan" userId="16df42e4547aa86e" providerId="Windows Live" clId="Web-{61D02F4B-882C-4980-9629-BDE823063238}" dt="2020-10-30T05:35:58.802" v="85"/>
        <pc:sldMkLst>
          <pc:docMk/>
          <pc:sldMk cId="1750316385" sldId="263"/>
        </pc:sldMkLst>
      </pc:sldChg>
      <pc:sldChg chg="modCm">
        <pc:chgData name="Anthony Tan" userId="16df42e4547aa86e" providerId="Windows Live" clId="Web-{61D02F4B-882C-4980-9629-BDE823063238}" dt="2020-10-30T05:47:50.225" v="89"/>
        <pc:sldMkLst>
          <pc:docMk/>
          <pc:sldMk cId="1444850618" sldId="265"/>
        </pc:sldMkLst>
      </pc:sldChg>
      <pc:sldChg chg="modSp">
        <pc:chgData name="Anthony Tan" userId="16df42e4547aa86e" providerId="Windows Live" clId="Web-{61D02F4B-882C-4980-9629-BDE823063238}" dt="2020-10-30T05:36:05.270" v="87" actId="14100"/>
        <pc:sldMkLst>
          <pc:docMk/>
          <pc:sldMk cId="2200179838" sldId="268"/>
        </pc:sldMkLst>
        <pc:spChg chg="mod">
          <ac:chgData name="Anthony Tan" userId="16df42e4547aa86e" providerId="Windows Live" clId="Web-{61D02F4B-882C-4980-9629-BDE823063238}" dt="2020-10-30T05:36:05.270" v="87" actId="14100"/>
          <ac:spMkLst>
            <pc:docMk/>
            <pc:sldMk cId="2200179838" sldId="268"/>
            <ac:spMk id="4" creationId="{DB5FB01C-82E8-42C5-8C81-7B1204404069}"/>
          </ac:spMkLst>
        </pc:spChg>
        <pc:graphicFrameChg chg="mod modGraphic">
          <ac:chgData name="Anthony Tan" userId="16df42e4547aa86e" providerId="Windows Live" clId="Web-{61D02F4B-882C-4980-9629-BDE823063238}" dt="2020-10-30T05:35:50.536" v="82" actId="1076"/>
          <ac:graphicFrameMkLst>
            <pc:docMk/>
            <pc:sldMk cId="2200179838" sldId="268"/>
            <ac:graphicFrameMk id="5" creationId="{02BC1B96-F1B1-4D82-ABAD-1ED26B3BD322}"/>
          </ac:graphicFrameMkLst>
        </pc:graphicFrameChg>
        <pc:picChg chg="mod">
          <ac:chgData name="Anthony Tan" userId="16df42e4547aa86e" providerId="Windows Live" clId="Web-{61D02F4B-882C-4980-9629-BDE823063238}" dt="2020-10-30T05:35:41.489" v="74" actId="14100"/>
          <ac:picMkLst>
            <pc:docMk/>
            <pc:sldMk cId="2200179838" sldId="268"/>
            <ac:picMk id="6" creationId="{8D9A84FD-8390-4D7C-BE60-D81B00255B6E}"/>
          </ac:picMkLst>
        </pc:picChg>
      </pc:sldChg>
      <pc:sldChg chg="modCm">
        <pc:chgData name="Anthony Tan" userId="16df42e4547aa86e" providerId="Windows Live" clId="Web-{61D02F4B-882C-4980-9629-BDE823063238}" dt="2020-10-30T05:25:40.863" v="42"/>
        <pc:sldMkLst>
          <pc:docMk/>
          <pc:sldMk cId="3873530911" sldId="269"/>
        </pc:sldMkLst>
      </pc:sldChg>
      <pc:sldChg chg="modSp">
        <pc:chgData name="Anthony Tan" userId="16df42e4547aa86e" providerId="Windows Live" clId="Web-{61D02F4B-882C-4980-9629-BDE823063238}" dt="2020-10-30T05:23:04.332" v="40" actId="14100"/>
        <pc:sldMkLst>
          <pc:docMk/>
          <pc:sldMk cId="1690638516" sldId="272"/>
        </pc:sldMkLst>
        <pc:spChg chg="mod">
          <ac:chgData name="Anthony Tan" userId="16df42e4547aa86e" providerId="Windows Live" clId="Web-{61D02F4B-882C-4980-9629-BDE823063238}" dt="2020-10-30T05:23:04.332" v="40" actId="14100"/>
          <ac:spMkLst>
            <pc:docMk/>
            <pc:sldMk cId="1690638516" sldId="272"/>
            <ac:spMk id="4" creationId="{941935FA-C069-427F-8121-1598CACE0A12}"/>
          </ac:spMkLst>
        </pc:spChg>
        <pc:picChg chg="mod">
          <ac:chgData name="Anthony Tan" userId="16df42e4547aa86e" providerId="Windows Live" clId="Web-{61D02F4B-882C-4980-9629-BDE823063238}" dt="2020-10-30T05:23:00.879" v="39" actId="1076"/>
          <ac:picMkLst>
            <pc:docMk/>
            <pc:sldMk cId="1690638516" sldId="272"/>
            <ac:picMk id="7" creationId="{F2853AD2-1755-4424-94B5-1D86D361B12C}"/>
          </ac:picMkLst>
        </pc:picChg>
      </pc:sldChg>
      <pc:sldChg chg="add del replId">
        <pc:chgData name="Anthony Tan" userId="16df42e4547aa86e" providerId="Windows Live" clId="Web-{61D02F4B-882C-4980-9629-BDE823063238}" dt="2020-10-30T05:30:12.004" v="66"/>
        <pc:sldMkLst>
          <pc:docMk/>
          <pc:sldMk cId="1079020798" sldId="274"/>
        </pc:sldMkLst>
      </pc:sldChg>
    </pc:docChg>
  </pc:docChgLst>
  <pc:docChgLst>
    <pc:chgData name="Anthony Tan" userId="16df42e4547aa86e" providerId="Windows Live" clId="Web-{1F815CA5-E06C-41C6-889C-D7A79889C4E1}"/>
    <pc:docChg chg="addSld modSld">
      <pc:chgData name="Anthony Tan" userId="16df42e4547aa86e" providerId="Windows Live" clId="Web-{1F815CA5-E06C-41C6-889C-D7A79889C4E1}" dt="2020-10-29T13:15:06.900" v="141"/>
      <pc:docMkLst>
        <pc:docMk/>
      </pc:docMkLst>
      <pc:sldChg chg="modSp">
        <pc:chgData name="Anthony Tan" userId="16df42e4547aa86e" providerId="Windows Live" clId="Web-{1F815CA5-E06C-41C6-889C-D7A79889C4E1}" dt="2020-10-29T11:07:05.197" v="2" actId="20577"/>
        <pc:sldMkLst>
          <pc:docMk/>
          <pc:sldMk cId="671449411" sldId="257"/>
        </pc:sldMkLst>
        <pc:spChg chg="mod">
          <ac:chgData name="Anthony Tan" userId="16df42e4547aa86e" providerId="Windows Live" clId="Web-{1F815CA5-E06C-41C6-889C-D7A79889C4E1}" dt="2020-10-29T11:07:05.197" v="2" actId="20577"/>
          <ac:spMkLst>
            <pc:docMk/>
            <pc:sldMk cId="671449411" sldId="257"/>
            <ac:spMk id="3" creationId="{42E18619-48E7-4E6B-B494-6B8C572A835A}"/>
          </ac:spMkLst>
        </pc:spChg>
      </pc:sldChg>
      <pc:sldChg chg="delSp modCm">
        <pc:chgData name="Anthony Tan" userId="16df42e4547aa86e" providerId="Windows Live" clId="Web-{1F815CA5-E06C-41C6-889C-D7A79889C4E1}" dt="2020-10-29T12:39:59.905" v="90"/>
        <pc:sldMkLst>
          <pc:docMk/>
          <pc:sldMk cId="3843277159" sldId="259"/>
        </pc:sldMkLst>
        <pc:picChg chg="del">
          <ac:chgData name="Anthony Tan" userId="16df42e4547aa86e" providerId="Windows Live" clId="Web-{1F815CA5-E06C-41C6-889C-D7A79889C4E1}" dt="2020-10-29T12:36:54.268" v="89"/>
          <ac:picMkLst>
            <pc:docMk/>
            <pc:sldMk cId="3843277159" sldId="259"/>
            <ac:picMk id="4" creationId="{62F1FD0C-23D6-4398-9352-B6A2C1CA9634}"/>
          </ac:picMkLst>
        </pc:picChg>
      </pc:sldChg>
      <pc:sldChg chg="addCm">
        <pc:chgData name="Anthony Tan" userId="16df42e4547aa86e" providerId="Windows Live" clId="Web-{1F815CA5-E06C-41C6-889C-D7A79889C4E1}" dt="2020-10-29T12:42:39.634" v="91"/>
        <pc:sldMkLst>
          <pc:docMk/>
          <pc:sldMk cId="3610544372" sldId="260"/>
        </pc:sldMkLst>
      </pc:sldChg>
      <pc:sldChg chg="addSp modSp addAnim modAnim modCm">
        <pc:chgData name="Anthony Tan" userId="16df42e4547aa86e" providerId="Windows Live" clId="Web-{1F815CA5-E06C-41C6-889C-D7A79889C4E1}" dt="2020-10-29T12:53:43.724" v="101"/>
        <pc:sldMkLst>
          <pc:docMk/>
          <pc:sldMk cId="1750316385" sldId="263"/>
        </pc:sldMkLst>
        <pc:picChg chg="add mod">
          <ac:chgData name="Anthony Tan" userId="16df42e4547aa86e" providerId="Windows Live" clId="Web-{1F815CA5-E06C-41C6-889C-D7A79889C4E1}" dt="2020-10-29T12:53:29.238" v="99" actId="1076"/>
          <ac:picMkLst>
            <pc:docMk/>
            <pc:sldMk cId="1750316385" sldId="263"/>
            <ac:picMk id="3" creationId="{BD543FE8-0674-4D56-9B61-3369458C6CD7}"/>
          </ac:picMkLst>
        </pc:picChg>
      </pc:sldChg>
      <pc:sldChg chg="modCm">
        <pc:chgData name="Anthony Tan" userId="16df42e4547aa86e" providerId="Windows Live" clId="Web-{1F815CA5-E06C-41C6-889C-D7A79889C4E1}" dt="2020-10-29T13:12:17.155" v="102"/>
        <pc:sldMkLst>
          <pc:docMk/>
          <pc:sldMk cId="25000788" sldId="264"/>
        </pc:sldMkLst>
      </pc:sldChg>
      <pc:sldChg chg="modCm">
        <pc:chgData name="Anthony Tan" userId="16df42e4547aa86e" providerId="Windows Live" clId="Web-{1F815CA5-E06C-41C6-889C-D7A79889C4E1}" dt="2020-10-29T13:15:06.900" v="141"/>
        <pc:sldMkLst>
          <pc:docMk/>
          <pc:sldMk cId="1444850618" sldId="265"/>
        </pc:sldMkLst>
      </pc:sldChg>
      <pc:sldChg chg="modSp">
        <pc:chgData name="Anthony Tan" userId="16df42e4547aa86e" providerId="Windows Live" clId="Web-{1F815CA5-E06C-41C6-889C-D7A79889C4E1}" dt="2020-10-29T13:13:03.361" v="138" actId="20577"/>
        <pc:sldMkLst>
          <pc:docMk/>
          <pc:sldMk cId="2200179838" sldId="268"/>
        </pc:sldMkLst>
        <pc:spChg chg="mod">
          <ac:chgData name="Anthony Tan" userId="16df42e4547aa86e" providerId="Windows Live" clId="Web-{1F815CA5-E06C-41C6-889C-D7A79889C4E1}" dt="2020-10-29T13:13:03.361" v="138" actId="20577"/>
          <ac:spMkLst>
            <pc:docMk/>
            <pc:sldMk cId="2200179838" sldId="268"/>
            <ac:spMk id="4" creationId="{DB5FB01C-82E8-42C5-8C81-7B1204404069}"/>
          </ac:spMkLst>
        </pc:spChg>
      </pc:sldChg>
      <pc:sldChg chg="modCm">
        <pc:chgData name="Anthony Tan" userId="16df42e4547aa86e" providerId="Windows Live" clId="Web-{1F815CA5-E06C-41C6-889C-D7A79889C4E1}" dt="2020-10-29T12:46:07.819" v="92"/>
        <pc:sldMkLst>
          <pc:docMk/>
          <pc:sldMk cId="3873530911" sldId="269"/>
        </pc:sldMkLst>
      </pc:sldChg>
      <pc:sldChg chg="modCm">
        <pc:chgData name="Anthony Tan" userId="16df42e4547aa86e" providerId="Windows Live" clId="Web-{1F815CA5-E06C-41C6-889C-D7A79889C4E1}" dt="2020-10-29T12:30:58.713" v="59"/>
        <pc:sldMkLst>
          <pc:docMk/>
          <pc:sldMk cId="3930136773" sldId="271"/>
        </pc:sldMkLst>
      </pc:sldChg>
      <pc:sldChg chg="addSp delSp modSp mod modClrScheme addCm chgLayout">
        <pc:chgData name="Anthony Tan" userId="16df42e4547aa86e" providerId="Windows Live" clId="Web-{1F815CA5-E06C-41C6-889C-D7A79889C4E1}" dt="2020-10-29T12:33:19.348" v="87" actId="1076"/>
        <pc:sldMkLst>
          <pc:docMk/>
          <pc:sldMk cId="1690638516" sldId="272"/>
        </pc:sldMkLst>
        <pc:spChg chg="mod ord">
          <ac:chgData name="Anthony Tan" userId="16df42e4547aa86e" providerId="Windows Live" clId="Web-{1F815CA5-E06C-41C6-889C-D7A79889C4E1}" dt="2020-10-29T12:32:14.937" v="61"/>
          <ac:spMkLst>
            <pc:docMk/>
            <pc:sldMk cId="1690638516" sldId="272"/>
            <ac:spMk id="2" creationId="{44644BF4-B6BD-4095-BE3A-A365A00B4173}"/>
          </ac:spMkLst>
        </pc:spChg>
        <pc:spChg chg="del mod ord">
          <ac:chgData name="Anthony Tan" userId="16df42e4547aa86e" providerId="Windows Live" clId="Web-{1F815CA5-E06C-41C6-889C-D7A79889C4E1}" dt="2020-10-29T12:32:27.797" v="82"/>
          <ac:spMkLst>
            <pc:docMk/>
            <pc:sldMk cId="1690638516" sldId="272"/>
            <ac:spMk id="3" creationId="{8203C5E9-7929-4012-A9E7-FE3324D6C635}"/>
          </ac:spMkLst>
        </pc:spChg>
        <pc:spChg chg="mod ord">
          <ac:chgData name="Anthony Tan" userId="16df42e4547aa86e" providerId="Windows Live" clId="Web-{1F815CA5-E06C-41C6-889C-D7A79889C4E1}" dt="2020-10-29T12:32:24.297" v="79" actId="20577"/>
          <ac:spMkLst>
            <pc:docMk/>
            <pc:sldMk cId="1690638516" sldId="272"/>
            <ac:spMk id="4" creationId="{941935FA-C069-427F-8121-1598CACE0A12}"/>
          </ac:spMkLst>
        </pc:spChg>
        <pc:spChg chg="del mod ord">
          <ac:chgData name="Anthony Tan" userId="16df42e4547aa86e" providerId="Windows Live" clId="Web-{1F815CA5-E06C-41C6-889C-D7A79889C4E1}" dt="2020-10-29T12:32:32.423" v="83"/>
          <ac:spMkLst>
            <pc:docMk/>
            <pc:sldMk cId="1690638516" sldId="272"/>
            <ac:spMk id="5" creationId="{165C75E0-2A9C-4F9C-B827-D0E249E087D3}"/>
          </ac:spMkLst>
        </pc:spChg>
        <pc:spChg chg="del mod ord">
          <ac:chgData name="Anthony Tan" userId="16df42e4547aa86e" providerId="Windows Live" clId="Web-{1F815CA5-E06C-41C6-889C-D7A79889C4E1}" dt="2020-10-29T12:33:17.473" v="86"/>
          <ac:spMkLst>
            <pc:docMk/>
            <pc:sldMk cId="1690638516" sldId="272"/>
            <ac:spMk id="6" creationId="{136D5192-51CC-4E77-A534-82C2CBAA080B}"/>
          </ac:spMkLst>
        </pc:spChg>
        <pc:picChg chg="add mod ord">
          <ac:chgData name="Anthony Tan" userId="16df42e4547aa86e" providerId="Windows Live" clId="Web-{1F815CA5-E06C-41C6-889C-D7A79889C4E1}" dt="2020-10-29T12:33:19.348" v="87" actId="1076"/>
          <ac:picMkLst>
            <pc:docMk/>
            <pc:sldMk cId="1690638516" sldId="272"/>
            <ac:picMk id="7" creationId="{F2853AD2-1755-4424-94B5-1D86D361B12C}"/>
          </ac:picMkLst>
        </pc:picChg>
        <pc:picChg chg="del mod">
          <ac:chgData name="Anthony Tan" userId="16df42e4547aa86e" providerId="Windows Live" clId="Web-{1F815CA5-E06C-41C6-889C-D7A79889C4E1}" dt="2020-10-29T12:33:06.581" v="85"/>
          <ac:picMkLst>
            <pc:docMk/>
            <pc:sldMk cId="1690638516" sldId="272"/>
            <ac:picMk id="8" creationId="{AFD5F5C5-EAEE-470C-9371-8E2512021B4C}"/>
          </ac:picMkLst>
        </pc:picChg>
      </pc:sldChg>
      <pc:sldChg chg="modSp new mod modClrScheme chgLayout">
        <pc:chgData name="Anthony Tan" userId="16df42e4547aa86e" providerId="Windows Live" clId="Web-{1F815CA5-E06C-41C6-889C-D7A79889C4E1}" dt="2020-10-29T11:16:57.610" v="9"/>
        <pc:sldMkLst>
          <pc:docMk/>
          <pc:sldMk cId="3803349120" sldId="273"/>
        </pc:sldMkLst>
        <pc:spChg chg="mod ord">
          <ac:chgData name="Anthony Tan" userId="16df42e4547aa86e" providerId="Windows Live" clId="Web-{1F815CA5-E06C-41C6-889C-D7A79889C4E1}" dt="2020-10-29T11:16:57.610" v="9"/>
          <ac:spMkLst>
            <pc:docMk/>
            <pc:sldMk cId="3803349120" sldId="273"/>
            <ac:spMk id="2" creationId="{858C17A0-26C5-489B-A4D4-4EF9FCC62FCC}"/>
          </ac:spMkLst>
        </pc:spChg>
        <pc:spChg chg="mod ord">
          <ac:chgData name="Anthony Tan" userId="16df42e4547aa86e" providerId="Windows Live" clId="Web-{1F815CA5-E06C-41C6-889C-D7A79889C4E1}" dt="2020-10-29T11:16:57.610" v="9"/>
          <ac:spMkLst>
            <pc:docMk/>
            <pc:sldMk cId="3803349120" sldId="273"/>
            <ac:spMk id="3" creationId="{CC83865E-AB31-4BF9-BFAE-A78ABD837F71}"/>
          </ac:spMkLst>
        </pc:spChg>
      </pc:sldChg>
    </pc:docChg>
  </pc:docChgLst>
  <pc:docChgLst>
    <pc:chgData name="Anthony Tan" userId="16df42e4547aa86e" providerId="Windows Live" clId="Web-{9BC8FD82-EBCE-4037-B320-7C90E4AAA197}"/>
    <pc:docChg chg="modSld">
      <pc:chgData name="Anthony Tan" userId="16df42e4547aa86e" providerId="Windows Live" clId="Web-{9BC8FD82-EBCE-4037-B320-7C90E4AAA197}" dt="2020-10-29T08:47:19.589" v="129" actId="20577"/>
      <pc:docMkLst>
        <pc:docMk/>
      </pc:docMkLst>
      <pc:sldChg chg="addSp delSp modSp mod modClrScheme chgLayout">
        <pc:chgData name="Anthony Tan" userId="16df42e4547aa86e" providerId="Windows Live" clId="Web-{9BC8FD82-EBCE-4037-B320-7C90E4AAA197}" dt="2020-10-29T08:47:19.589" v="129" actId="20577"/>
        <pc:sldMkLst>
          <pc:docMk/>
          <pc:sldMk cId="158071492" sldId="266"/>
        </pc:sldMkLst>
        <pc:spChg chg="mod ord">
          <ac:chgData name="Anthony Tan" userId="16df42e4547aa86e" providerId="Windows Live" clId="Web-{9BC8FD82-EBCE-4037-B320-7C90E4AAA197}" dt="2020-10-29T08:42:21.589" v="0"/>
          <ac:spMkLst>
            <pc:docMk/>
            <pc:sldMk cId="158071492" sldId="266"/>
            <ac:spMk id="2" creationId="{270BD131-3310-4E2C-9622-2AC9C633F9FE}"/>
          </ac:spMkLst>
        </pc:spChg>
        <pc:spChg chg="mod ord">
          <ac:chgData name="Anthony Tan" userId="16df42e4547aa86e" providerId="Windows Live" clId="Web-{9BC8FD82-EBCE-4037-B320-7C90E4AAA197}" dt="2020-10-29T08:45:39.651" v="85" actId="20577"/>
          <ac:spMkLst>
            <pc:docMk/>
            <pc:sldMk cId="158071492" sldId="266"/>
            <ac:spMk id="3" creationId="{EED58BA5-1388-416B-9374-3BD6A9DDC00F}"/>
          </ac:spMkLst>
        </pc:spChg>
        <pc:spChg chg="del">
          <ac:chgData name="Anthony Tan" userId="16df42e4547aa86e" providerId="Windows Live" clId="Web-{9BC8FD82-EBCE-4037-B320-7C90E4AAA197}" dt="2020-10-29T08:42:21.589" v="0"/>
          <ac:spMkLst>
            <pc:docMk/>
            <pc:sldMk cId="158071492" sldId="266"/>
            <ac:spMk id="4" creationId="{A93E873D-9E64-4ACD-A1E8-BABA5AE958EE}"/>
          </ac:spMkLst>
        </pc:spChg>
        <pc:spChg chg="del">
          <ac:chgData name="Anthony Tan" userId="16df42e4547aa86e" providerId="Windows Live" clId="Web-{9BC8FD82-EBCE-4037-B320-7C90E4AAA197}" dt="2020-10-29T08:42:21.589" v="0"/>
          <ac:spMkLst>
            <pc:docMk/>
            <pc:sldMk cId="158071492" sldId="266"/>
            <ac:spMk id="5" creationId="{04DA8870-3144-4407-A66F-A5CC9E9D6CE1}"/>
          </ac:spMkLst>
        </pc:spChg>
        <pc:spChg chg="del">
          <ac:chgData name="Anthony Tan" userId="16df42e4547aa86e" providerId="Windows Live" clId="Web-{9BC8FD82-EBCE-4037-B320-7C90E4AAA197}" dt="2020-10-29T08:42:21.589" v="0"/>
          <ac:spMkLst>
            <pc:docMk/>
            <pc:sldMk cId="158071492" sldId="266"/>
            <ac:spMk id="6" creationId="{9FBEB411-6452-48AE-B53C-E19D7CC53517}"/>
          </ac:spMkLst>
        </pc:spChg>
        <pc:graphicFrameChg chg="add mod ord modGraphic">
          <ac:chgData name="Anthony Tan" userId="16df42e4547aa86e" providerId="Windows Live" clId="Web-{9BC8FD82-EBCE-4037-B320-7C90E4AAA197}" dt="2020-10-29T08:47:19.589" v="129" actId="20577"/>
          <ac:graphicFrameMkLst>
            <pc:docMk/>
            <pc:sldMk cId="158071492" sldId="266"/>
            <ac:graphicFrameMk id="7" creationId="{88ED43FF-BABD-401E-B7AD-BFB5C2531327}"/>
          </ac:graphicFrameMkLst>
        </pc:graphicFrameChg>
      </pc:sldChg>
    </pc:docChg>
  </pc:docChgLst>
  <pc:docChgLst>
    <pc:chgData name="Anthony Tan" userId="16df42e4547aa86e" providerId="Windows Live" clId="Web-{97C7FFD8-0BCB-4F65-AA07-3B6EAA045FF9}"/>
    <pc:docChg chg="modSld">
      <pc:chgData name="Anthony Tan" userId="16df42e4547aa86e" providerId="Windows Live" clId="Web-{97C7FFD8-0BCB-4F65-AA07-3B6EAA045FF9}" dt="2020-10-29T10:00:28.513" v="143" actId="1076"/>
      <pc:docMkLst>
        <pc:docMk/>
      </pc:docMkLst>
      <pc:sldChg chg="addSp delSp modSp mod setBg">
        <pc:chgData name="Anthony Tan" userId="16df42e4547aa86e" providerId="Windows Live" clId="Web-{97C7FFD8-0BCB-4F65-AA07-3B6EAA045FF9}" dt="2020-10-29T09:55:53.105" v="129"/>
        <pc:sldMkLst>
          <pc:docMk/>
          <pc:sldMk cId="3843277159" sldId="259"/>
        </pc:sldMkLst>
        <pc:spChg chg="mod">
          <ac:chgData name="Anthony Tan" userId="16df42e4547aa86e" providerId="Windows Live" clId="Web-{97C7FFD8-0BCB-4F65-AA07-3B6EAA045FF9}" dt="2020-10-29T09:55:53.105" v="129"/>
          <ac:spMkLst>
            <pc:docMk/>
            <pc:sldMk cId="3843277159" sldId="259"/>
            <ac:spMk id="2" creationId="{E8E5EFD1-198C-4631-BD57-937329D883B2}"/>
          </ac:spMkLst>
        </pc:spChg>
        <pc:spChg chg="mod ord">
          <ac:chgData name="Anthony Tan" userId="16df42e4547aa86e" providerId="Windows Live" clId="Web-{97C7FFD8-0BCB-4F65-AA07-3B6EAA045FF9}" dt="2020-10-29T09:55:53.105" v="129"/>
          <ac:spMkLst>
            <pc:docMk/>
            <pc:sldMk cId="3843277159" sldId="259"/>
            <ac:spMk id="3" creationId="{A4F6DF02-89C9-4B06-9E1A-EAFD9F26E550}"/>
          </ac:spMkLst>
        </pc:spChg>
        <pc:spChg chg="add">
          <ac:chgData name="Anthony Tan" userId="16df42e4547aa86e" providerId="Windows Live" clId="Web-{97C7FFD8-0BCB-4F65-AA07-3B6EAA045FF9}" dt="2020-10-29T09:55:53.105" v="129"/>
          <ac:spMkLst>
            <pc:docMk/>
            <pc:sldMk cId="3843277159" sldId="259"/>
            <ac:spMk id="6" creationId="{AC5782D3-6CED-43A7-BE35-09C48F8091FB}"/>
          </ac:spMkLst>
        </pc:spChg>
        <pc:spChg chg="add">
          <ac:chgData name="Anthony Tan" userId="16df42e4547aa86e" providerId="Windows Live" clId="Web-{97C7FFD8-0BCB-4F65-AA07-3B6EAA045FF9}" dt="2020-10-29T09:55:53.105" v="129"/>
          <ac:spMkLst>
            <pc:docMk/>
            <pc:sldMk cId="3843277159" sldId="259"/>
            <ac:spMk id="7" creationId="{6721F593-ECD2-4B5B-AAE4-0866A4CDC970}"/>
          </ac:spMkLst>
        </pc:spChg>
        <pc:spChg chg="add">
          <ac:chgData name="Anthony Tan" userId="16df42e4547aa86e" providerId="Windows Live" clId="Web-{97C7FFD8-0BCB-4F65-AA07-3B6EAA045FF9}" dt="2020-10-29T09:55:53.105" v="129"/>
          <ac:spMkLst>
            <pc:docMk/>
            <pc:sldMk cId="3843277159" sldId="259"/>
            <ac:spMk id="8" creationId="{71DEE99F-D18C-4025-BA3F-CEBF5258ED3D}"/>
          </ac:spMkLst>
        </pc:spChg>
        <pc:spChg chg="add del">
          <ac:chgData name="Anthony Tan" userId="16df42e4547aa86e" providerId="Windows Live" clId="Web-{97C7FFD8-0BCB-4F65-AA07-3B6EAA045FF9}" dt="2020-10-29T09:55:53.089" v="128"/>
          <ac:spMkLst>
            <pc:docMk/>
            <pc:sldMk cId="3843277159" sldId="259"/>
            <ac:spMk id="9" creationId="{72B886CF-D3D5-4CDE-A0D0-35994223D8D7}"/>
          </ac:spMkLst>
        </pc:spChg>
        <pc:spChg chg="add del">
          <ac:chgData name="Anthony Tan" userId="16df42e4547aa86e" providerId="Windows Live" clId="Web-{97C7FFD8-0BCB-4F65-AA07-3B6EAA045FF9}" dt="2020-10-29T09:55:53.089" v="128"/>
          <ac:spMkLst>
            <pc:docMk/>
            <pc:sldMk cId="3843277159" sldId="259"/>
            <ac:spMk id="11" creationId="{382E71F4-D030-4BB1-A3CF-F05B47099BF9}"/>
          </ac:spMkLst>
        </pc:spChg>
        <pc:spChg chg="add del">
          <ac:chgData name="Anthony Tan" userId="16df42e4547aa86e" providerId="Windows Live" clId="Web-{97C7FFD8-0BCB-4F65-AA07-3B6EAA045FF9}" dt="2020-10-29T09:55:53.089" v="128"/>
          <ac:spMkLst>
            <pc:docMk/>
            <pc:sldMk cId="3843277159" sldId="259"/>
            <ac:spMk id="13" creationId="{93D93209-E710-4E24-8089-E79FAB8B8995}"/>
          </ac:spMkLst>
        </pc:spChg>
        <pc:spChg chg="add">
          <ac:chgData name="Anthony Tan" userId="16df42e4547aa86e" providerId="Windows Live" clId="Web-{97C7FFD8-0BCB-4F65-AA07-3B6EAA045FF9}" dt="2020-10-29T09:55:53.105" v="129"/>
          <ac:spMkLst>
            <pc:docMk/>
            <pc:sldMk cId="3843277159" sldId="259"/>
            <ac:spMk id="15" creationId="{976FA5D9-3A7C-4FA7-9BA8-1905D703FD77}"/>
          </ac:spMkLst>
        </pc:spChg>
        <pc:spChg chg="add">
          <ac:chgData name="Anthony Tan" userId="16df42e4547aa86e" providerId="Windows Live" clId="Web-{97C7FFD8-0BCB-4F65-AA07-3B6EAA045FF9}" dt="2020-10-29T09:55:53.105" v="129"/>
          <ac:spMkLst>
            <pc:docMk/>
            <pc:sldMk cId="3843277159" sldId="259"/>
            <ac:spMk id="17" creationId="{4652D57C-331F-43B8-9C07-69FBA9C0279E}"/>
          </ac:spMkLst>
        </pc:spChg>
        <pc:picChg chg="add mod ord">
          <ac:chgData name="Anthony Tan" userId="16df42e4547aa86e" providerId="Windows Live" clId="Web-{97C7FFD8-0BCB-4F65-AA07-3B6EAA045FF9}" dt="2020-10-29T09:55:53.105" v="129"/>
          <ac:picMkLst>
            <pc:docMk/>
            <pc:sldMk cId="3843277159" sldId="259"/>
            <ac:picMk id="4" creationId="{62F1FD0C-23D6-4398-9352-B6A2C1CA9634}"/>
          </ac:picMkLst>
        </pc:picChg>
      </pc:sldChg>
      <pc:sldChg chg="modSp">
        <pc:chgData name="Anthony Tan" userId="16df42e4547aa86e" providerId="Windows Live" clId="Web-{97C7FFD8-0BCB-4F65-AA07-3B6EAA045FF9}" dt="2020-10-29T09:26:40.826" v="45" actId="20577"/>
        <pc:sldMkLst>
          <pc:docMk/>
          <pc:sldMk cId="1750316385" sldId="263"/>
        </pc:sldMkLst>
        <pc:spChg chg="mod">
          <ac:chgData name="Anthony Tan" userId="16df42e4547aa86e" providerId="Windows Live" clId="Web-{97C7FFD8-0BCB-4F65-AA07-3B6EAA045FF9}" dt="2020-10-29T09:26:40.826" v="45" actId="20577"/>
          <ac:spMkLst>
            <pc:docMk/>
            <pc:sldMk cId="1750316385" sldId="263"/>
            <ac:spMk id="2" creationId="{17579060-D765-456C-AB36-98C937481677}"/>
          </ac:spMkLst>
        </pc:spChg>
      </pc:sldChg>
      <pc:sldChg chg="modSp modCm">
        <pc:chgData name="Anthony Tan" userId="16df42e4547aa86e" providerId="Windows Live" clId="Web-{97C7FFD8-0BCB-4F65-AA07-3B6EAA045FF9}" dt="2020-10-29T09:27:03.561" v="49" actId="20577"/>
        <pc:sldMkLst>
          <pc:docMk/>
          <pc:sldMk cId="25000788" sldId="264"/>
        </pc:sldMkLst>
        <pc:spChg chg="mod">
          <ac:chgData name="Anthony Tan" userId="16df42e4547aa86e" providerId="Windows Live" clId="Web-{97C7FFD8-0BCB-4F65-AA07-3B6EAA045FF9}" dt="2020-10-29T09:27:03.561" v="49" actId="20577"/>
          <ac:spMkLst>
            <pc:docMk/>
            <pc:sldMk cId="25000788" sldId="264"/>
            <ac:spMk id="2" creationId="{6D528398-156A-408B-B07E-20E5EB7D96AB}"/>
          </ac:spMkLst>
        </pc:spChg>
        <pc:spChg chg="mod">
          <ac:chgData name="Anthony Tan" userId="16df42e4547aa86e" providerId="Windows Live" clId="Web-{97C7FFD8-0BCB-4F65-AA07-3B6EAA045FF9}" dt="2020-10-29T09:26:25.029" v="41" actId="20577"/>
          <ac:spMkLst>
            <pc:docMk/>
            <pc:sldMk cId="25000788" sldId="264"/>
            <ac:spMk id="4" creationId="{9D46130D-47DD-43FE-A7F2-23BEA2949FFC}"/>
          </ac:spMkLst>
        </pc:spChg>
      </pc:sldChg>
      <pc:sldChg chg="modSp">
        <pc:chgData name="Anthony Tan" userId="16df42e4547aa86e" providerId="Windows Live" clId="Web-{97C7FFD8-0BCB-4F65-AA07-3B6EAA045FF9}" dt="2020-10-29T09:30:56.359" v="89" actId="20577"/>
        <pc:sldMkLst>
          <pc:docMk/>
          <pc:sldMk cId="158071492" sldId="266"/>
        </pc:sldMkLst>
        <pc:graphicFrameChg chg="modGraphic">
          <ac:chgData name="Anthony Tan" userId="16df42e4547aa86e" providerId="Windows Live" clId="Web-{97C7FFD8-0BCB-4F65-AA07-3B6EAA045FF9}" dt="2020-10-29T09:30:56.359" v="89" actId="20577"/>
          <ac:graphicFrameMkLst>
            <pc:docMk/>
            <pc:sldMk cId="158071492" sldId="266"/>
            <ac:graphicFrameMk id="7" creationId="{88ED43FF-BABD-401E-B7AD-BFB5C2531327}"/>
          </ac:graphicFrameMkLst>
        </pc:graphicFrameChg>
      </pc:sldChg>
      <pc:sldChg chg="modSp">
        <pc:chgData name="Anthony Tan" userId="16df42e4547aa86e" providerId="Windows Live" clId="Web-{97C7FFD8-0BCB-4F65-AA07-3B6EAA045FF9}" dt="2020-10-29T09:23:14.403" v="38" actId="1076"/>
        <pc:sldMkLst>
          <pc:docMk/>
          <pc:sldMk cId="2200179838" sldId="268"/>
        </pc:sldMkLst>
        <pc:graphicFrameChg chg="mod modGraphic">
          <ac:chgData name="Anthony Tan" userId="16df42e4547aa86e" providerId="Windows Live" clId="Web-{97C7FFD8-0BCB-4F65-AA07-3B6EAA045FF9}" dt="2020-10-29T09:21:11.074" v="19"/>
          <ac:graphicFrameMkLst>
            <pc:docMk/>
            <pc:sldMk cId="2200179838" sldId="268"/>
            <ac:graphicFrameMk id="5" creationId="{02BC1B96-F1B1-4D82-ABAD-1ED26B3BD322}"/>
          </ac:graphicFrameMkLst>
        </pc:graphicFrameChg>
        <pc:picChg chg="mod">
          <ac:chgData name="Anthony Tan" userId="16df42e4547aa86e" providerId="Windows Live" clId="Web-{97C7FFD8-0BCB-4F65-AA07-3B6EAA045FF9}" dt="2020-10-29T09:23:14.403" v="38" actId="1076"/>
          <ac:picMkLst>
            <pc:docMk/>
            <pc:sldMk cId="2200179838" sldId="268"/>
            <ac:picMk id="6" creationId="{8D9A84FD-8390-4D7C-BE60-D81B00255B6E}"/>
          </ac:picMkLst>
        </pc:picChg>
      </pc:sldChg>
      <pc:sldChg chg="addSp delSp modSp">
        <pc:chgData name="Anthony Tan" userId="16df42e4547aa86e" providerId="Windows Live" clId="Web-{97C7FFD8-0BCB-4F65-AA07-3B6EAA045FF9}" dt="2020-10-29T10:00:28.513" v="143" actId="1076"/>
        <pc:sldMkLst>
          <pc:docMk/>
          <pc:sldMk cId="1690638516" sldId="272"/>
        </pc:sldMkLst>
        <pc:spChg chg="mod">
          <ac:chgData name="Anthony Tan" userId="16df42e4547aa86e" providerId="Windows Live" clId="Web-{97C7FFD8-0BCB-4F65-AA07-3B6EAA045FF9}" dt="2020-10-29T09:59:16.513" v="140"/>
          <ac:spMkLst>
            <pc:docMk/>
            <pc:sldMk cId="1690638516" sldId="272"/>
            <ac:spMk id="4" creationId="{941935FA-C069-427F-8121-1598CACE0A12}"/>
          </ac:spMkLst>
        </pc:spChg>
        <pc:spChg chg="mod">
          <ac:chgData name="Anthony Tan" userId="16df42e4547aa86e" providerId="Windows Live" clId="Web-{97C7FFD8-0BCB-4F65-AA07-3B6EAA045FF9}" dt="2020-10-29T09:50:50.274" v="108" actId="1076"/>
          <ac:spMkLst>
            <pc:docMk/>
            <pc:sldMk cId="1690638516" sldId="272"/>
            <ac:spMk id="6" creationId="{136D5192-51CC-4E77-A534-82C2CBAA080B}"/>
          </ac:spMkLst>
        </pc:spChg>
        <pc:picChg chg="add del mod ord">
          <ac:chgData name="Anthony Tan" userId="16df42e4547aa86e" providerId="Windows Live" clId="Web-{97C7FFD8-0BCB-4F65-AA07-3B6EAA045FF9}" dt="2020-10-29T09:57:07.074" v="134"/>
          <ac:picMkLst>
            <pc:docMk/>
            <pc:sldMk cId="1690638516" sldId="272"/>
            <ac:picMk id="7" creationId="{9178079B-DCDA-4552-A90C-60B262A2B274}"/>
          </ac:picMkLst>
        </pc:picChg>
        <pc:picChg chg="add mod ord">
          <ac:chgData name="Anthony Tan" userId="16df42e4547aa86e" providerId="Windows Live" clId="Web-{97C7FFD8-0BCB-4F65-AA07-3B6EAA045FF9}" dt="2020-10-29T10:00:28.513" v="143" actId="1076"/>
          <ac:picMkLst>
            <pc:docMk/>
            <pc:sldMk cId="1690638516" sldId="272"/>
            <ac:picMk id="8" creationId="{AFD5F5C5-EAEE-470C-9371-8E2512021B4C}"/>
          </ac:picMkLst>
        </pc:picChg>
      </pc:sldChg>
    </pc:docChg>
  </pc:docChgLst>
  <pc:docChgLst>
    <pc:chgData name="Anthony Tan" userId="16df42e4547aa86e" providerId="Windows Live" clId="Web-{77756369-B09A-419D-8708-936553BD259C}"/>
    <pc:docChg chg="modSld">
      <pc:chgData name="Anthony Tan" userId="16df42e4547aa86e" providerId="Windows Live" clId="Web-{77756369-B09A-419D-8708-936553BD259C}" dt="2020-10-25T12:33:53.963" v="28" actId="20577"/>
      <pc:docMkLst>
        <pc:docMk/>
      </pc:docMkLst>
      <pc:sldChg chg="modSp">
        <pc:chgData name="Anthony Tan" userId="16df42e4547aa86e" providerId="Windows Live" clId="Web-{77756369-B09A-419D-8708-936553BD259C}" dt="2020-10-25T12:33:53.963" v="27" actId="20577"/>
        <pc:sldMkLst>
          <pc:docMk/>
          <pc:sldMk cId="1444850618" sldId="265"/>
        </pc:sldMkLst>
        <pc:spChg chg="mod">
          <ac:chgData name="Anthony Tan" userId="16df42e4547aa86e" providerId="Windows Live" clId="Web-{77756369-B09A-419D-8708-936553BD259C}" dt="2020-10-25T12:33:53.963" v="27" actId="20577"/>
          <ac:spMkLst>
            <pc:docMk/>
            <pc:sldMk cId="1444850618" sldId="265"/>
            <ac:spMk id="3" creationId="{F6243016-C9B8-45BD-BF0E-06F16AC3002D}"/>
          </ac:spMkLst>
        </pc:spChg>
      </pc:sldChg>
    </pc:docChg>
  </pc:docChgLst>
  <pc:docChgLst>
    <pc:chgData name="Anthony Tan" userId="16df42e4547aa86e" providerId="Windows Live" clId="Web-{24B60795-158F-4B30-AEE3-2002038C6316}"/>
    <pc:docChg chg="addSld modSld sldOrd">
      <pc:chgData name="Anthony Tan" userId="16df42e4547aa86e" providerId="Windows Live" clId="Web-{24B60795-158F-4B30-AEE3-2002038C6316}" dt="2020-10-25T12:04:50.593" v="676" actId="20577"/>
      <pc:docMkLst>
        <pc:docMk/>
      </pc:docMkLst>
      <pc:sldChg chg="modSp addCm modCm">
        <pc:chgData name="Anthony Tan" userId="16df42e4547aa86e" providerId="Windows Live" clId="Web-{24B60795-158F-4B30-AEE3-2002038C6316}" dt="2020-10-25T12:04:50.593" v="675" actId="20577"/>
        <pc:sldMkLst>
          <pc:docMk/>
          <pc:sldMk cId="1122825005" sldId="258"/>
        </pc:sldMkLst>
        <pc:spChg chg="mod">
          <ac:chgData name="Anthony Tan" userId="16df42e4547aa86e" providerId="Windows Live" clId="Web-{24B60795-158F-4B30-AEE3-2002038C6316}" dt="2020-10-25T12:04:50.593" v="675" actId="20577"/>
          <ac:spMkLst>
            <pc:docMk/>
            <pc:sldMk cId="1122825005" sldId="258"/>
            <ac:spMk id="3" creationId="{68FA258A-FBC2-4145-AB07-CA84E4924029}"/>
          </ac:spMkLst>
        </pc:spChg>
      </pc:sldChg>
      <pc:sldChg chg="modSp">
        <pc:chgData name="Anthony Tan" userId="16df42e4547aa86e" providerId="Windows Live" clId="Web-{24B60795-158F-4B30-AEE3-2002038C6316}" dt="2020-10-25T04:56:09.521" v="91" actId="20577"/>
        <pc:sldMkLst>
          <pc:docMk/>
          <pc:sldMk cId="3843277159" sldId="259"/>
        </pc:sldMkLst>
        <pc:spChg chg="mod">
          <ac:chgData name="Anthony Tan" userId="16df42e4547aa86e" providerId="Windows Live" clId="Web-{24B60795-158F-4B30-AEE3-2002038C6316}" dt="2020-10-25T04:56:09.521" v="91" actId="20577"/>
          <ac:spMkLst>
            <pc:docMk/>
            <pc:sldMk cId="3843277159" sldId="259"/>
            <ac:spMk id="3" creationId="{A4F6DF02-89C9-4B06-9E1A-EAFD9F26E550}"/>
          </ac:spMkLst>
        </pc:spChg>
      </pc:sldChg>
      <pc:sldChg chg="ord">
        <pc:chgData name="Anthony Tan" userId="16df42e4547aa86e" providerId="Windows Live" clId="Web-{24B60795-158F-4B30-AEE3-2002038C6316}" dt="2020-10-25T04:48:03.533" v="73"/>
        <pc:sldMkLst>
          <pc:docMk/>
          <pc:sldMk cId="2910876729" sldId="261"/>
        </pc:sldMkLst>
      </pc:sldChg>
      <pc:sldChg chg="modSp">
        <pc:chgData name="Anthony Tan" userId="16df42e4547aa86e" providerId="Windows Live" clId="Web-{24B60795-158F-4B30-AEE3-2002038C6316}" dt="2020-10-25T05:05:37.196" v="238" actId="20577"/>
        <pc:sldMkLst>
          <pc:docMk/>
          <pc:sldMk cId="25000788" sldId="264"/>
        </pc:sldMkLst>
        <pc:spChg chg="mod">
          <ac:chgData name="Anthony Tan" userId="16df42e4547aa86e" providerId="Windows Live" clId="Web-{24B60795-158F-4B30-AEE3-2002038C6316}" dt="2020-10-25T05:05:37.196" v="238" actId="20577"/>
          <ac:spMkLst>
            <pc:docMk/>
            <pc:sldMk cId="25000788" sldId="264"/>
            <ac:spMk id="4" creationId="{9D46130D-47DD-43FE-A7F2-23BEA2949FFC}"/>
          </ac:spMkLst>
        </pc:spChg>
      </pc:sldChg>
      <pc:sldChg chg="modSp">
        <pc:chgData name="Anthony Tan" userId="16df42e4547aa86e" providerId="Windows Live" clId="Web-{24B60795-158F-4B30-AEE3-2002038C6316}" dt="2020-10-25T05:01:44.273" v="167" actId="20577"/>
        <pc:sldMkLst>
          <pc:docMk/>
          <pc:sldMk cId="1444850618" sldId="265"/>
        </pc:sldMkLst>
        <pc:spChg chg="mod">
          <ac:chgData name="Anthony Tan" userId="16df42e4547aa86e" providerId="Windows Live" clId="Web-{24B60795-158F-4B30-AEE3-2002038C6316}" dt="2020-10-25T05:01:44.273" v="167" actId="20577"/>
          <ac:spMkLst>
            <pc:docMk/>
            <pc:sldMk cId="1444850618" sldId="265"/>
            <ac:spMk id="3" creationId="{F6243016-C9B8-45BD-BF0E-06F16AC3002D}"/>
          </ac:spMkLst>
        </pc:spChg>
      </pc:sldChg>
      <pc:sldChg chg="modSp">
        <pc:chgData name="Anthony Tan" userId="16df42e4547aa86e" providerId="Windows Live" clId="Web-{24B60795-158F-4B30-AEE3-2002038C6316}" dt="2020-10-25T03:49:05.895" v="20" actId="20577"/>
        <pc:sldMkLst>
          <pc:docMk/>
          <pc:sldMk cId="2200179838" sldId="268"/>
        </pc:sldMkLst>
        <pc:spChg chg="mod">
          <ac:chgData name="Anthony Tan" userId="16df42e4547aa86e" providerId="Windows Live" clId="Web-{24B60795-158F-4B30-AEE3-2002038C6316}" dt="2020-10-25T03:49:05.895" v="20" actId="20577"/>
          <ac:spMkLst>
            <pc:docMk/>
            <pc:sldMk cId="2200179838" sldId="268"/>
            <ac:spMk id="4" creationId="{DB5FB01C-82E8-42C5-8C81-7B1204404069}"/>
          </ac:spMkLst>
        </pc:spChg>
      </pc:sldChg>
      <pc:sldChg chg="modSp ord">
        <pc:chgData name="Anthony Tan" userId="16df42e4547aa86e" providerId="Windows Live" clId="Web-{24B60795-158F-4B30-AEE3-2002038C6316}" dt="2020-10-25T11:56:44.855" v="553" actId="20577"/>
        <pc:sldMkLst>
          <pc:docMk/>
          <pc:sldMk cId="3873530911" sldId="269"/>
        </pc:sldMkLst>
        <pc:spChg chg="mod">
          <ac:chgData name="Anthony Tan" userId="16df42e4547aa86e" providerId="Windows Live" clId="Web-{24B60795-158F-4B30-AEE3-2002038C6316}" dt="2020-10-25T11:56:44.855" v="553" actId="20577"/>
          <ac:spMkLst>
            <pc:docMk/>
            <pc:sldMk cId="3873530911" sldId="269"/>
            <ac:spMk id="4" creationId="{1DE5794B-D86D-4EA4-B89B-119FE1182466}"/>
          </ac:spMkLst>
        </pc:spChg>
      </pc:sldChg>
      <pc:sldChg chg="modSp new">
        <pc:chgData name="Anthony Tan" userId="16df42e4547aa86e" providerId="Windows Live" clId="Web-{24B60795-158F-4B30-AEE3-2002038C6316}" dt="2020-10-25T03:58:33.397" v="69" actId="20577"/>
        <pc:sldMkLst>
          <pc:docMk/>
          <pc:sldMk cId="3422595279" sldId="270"/>
        </pc:sldMkLst>
        <pc:spChg chg="mod">
          <ac:chgData name="Anthony Tan" userId="16df42e4547aa86e" providerId="Windows Live" clId="Web-{24B60795-158F-4B30-AEE3-2002038C6316}" dt="2020-10-25T03:58:33.397" v="69" actId="20577"/>
          <ac:spMkLst>
            <pc:docMk/>
            <pc:sldMk cId="3422595279" sldId="270"/>
            <ac:spMk id="3" creationId="{2FE08D41-E32D-43C0-B034-92B594BB9F37}"/>
          </ac:spMkLst>
        </pc:spChg>
      </pc:sldChg>
    </pc:docChg>
  </pc:docChgLst>
  <pc:docChgLst>
    <pc:chgData name="Anthony Tan" userId="16df42e4547aa86e" providerId="Windows Live" clId="Web-{B2CFFC94-EE2F-4E3A-AA8D-FE5FE489FB26}"/>
    <pc:docChg chg="modSld">
      <pc:chgData name="Anthony Tan" userId="16df42e4547aa86e" providerId="Windows Live" clId="Web-{B2CFFC94-EE2F-4E3A-AA8D-FE5FE489FB26}" dt="2020-10-24T13:01:42.831" v="53" actId="20577"/>
      <pc:docMkLst>
        <pc:docMk/>
      </pc:docMkLst>
      <pc:sldChg chg="modSp">
        <pc:chgData name="Anthony Tan" userId="16df42e4547aa86e" providerId="Windows Live" clId="Web-{B2CFFC94-EE2F-4E3A-AA8D-FE5FE489FB26}" dt="2020-10-24T12:41:17.746" v="25" actId="20577"/>
        <pc:sldMkLst>
          <pc:docMk/>
          <pc:sldMk cId="25000788" sldId="264"/>
        </pc:sldMkLst>
        <pc:spChg chg="mod">
          <ac:chgData name="Anthony Tan" userId="16df42e4547aa86e" providerId="Windows Live" clId="Web-{B2CFFC94-EE2F-4E3A-AA8D-FE5FE489FB26}" dt="2020-10-24T12:41:17.746" v="25" actId="20577"/>
          <ac:spMkLst>
            <pc:docMk/>
            <pc:sldMk cId="25000788" sldId="264"/>
            <ac:spMk id="4" creationId="{9D46130D-47DD-43FE-A7F2-23BEA2949FFC}"/>
          </ac:spMkLst>
        </pc:spChg>
      </pc:sldChg>
      <pc:sldChg chg="addSp modSp">
        <pc:chgData name="Anthony Tan" userId="16df42e4547aa86e" providerId="Windows Live" clId="Web-{B2CFFC94-EE2F-4E3A-AA8D-FE5FE489FB26}" dt="2020-10-24T12:47:28.098" v="51" actId="20577"/>
        <pc:sldMkLst>
          <pc:docMk/>
          <pc:sldMk cId="2200179838" sldId="268"/>
        </pc:sldMkLst>
        <pc:spChg chg="mod">
          <ac:chgData name="Anthony Tan" userId="16df42e4547aa86e" providerId="Windows Live" clId="Web-{B2CFFC94-EE2F-4E3A-AA8D-FE5FE489FB26}" dt="2020-10-24T12:47:28.098" v="51" actId="20577"/>
          <ac:spMkLst>
            <pc:docMk/>
            <pc:sldMk cId="2200179838" sldId="268"/>
            <ac:spMk id="4" creationId="{DB5FB01C-82E8-42C5-8C81-7B1204404069}"/>
          </ac:spMkLst>
        </pc:spChg>
        <pc:picChg chg="add mod">
          <ac:chgData name="Anthony Tan" userId="16df42e4547aa86e" providerId="Windows Live" clId="Web-{B2CFFC94-EE2F-4E3A-AA8D-FE5FE489FB26}" dt="2020-10-24T12:18:40.931" v="7" actId="1076"/>
          <ac:picMkLst>
            <pc:docMk/>
            <pc:sldMk cId="2200179838" sldId="268"/>
            <ac:picMk id="3" creationId="{A4AC2BCD-E2FF-4306-8D54-71AB0D430E13}"/>
          </ac:picMkLst>
        </pc:picChg>
      </pc:sldChg>
    </pc:docChg>
  </pc:docChgLst>
  <pc:docChgLst>
    <pc:chgData name="Anthony Tan" userId="16df42e4547aa86e" providerId="Windows Live" clId="Web-{1CD3C682-4E70-4EB3-A83A-1A66AE837D3F}"/>
    <pc:docChg chg="addSld modSld sldOrd">
      <pc:chgData name="Anthony Tan" userId="16df42e4547aa86e" providerId="Windows Live" clId="Web-{1CD3C682-4E70-4EB3-A83A-1A66AE837D3F}" dt="2020-10-28T13:11:47.791" v="987" actId="20577"/>
      <pc:docMkLst>
        <pc:docMk/>
      </pc:docMkLst>
      <pc:sldChg chg="modSp">
        <pc:chgData name="Anthony Tan" userId="16df42e4547aa86e" providerId="Windows Live" clId="Web-{1CD3C682-4E70-4EB3-A83A-1A66AE837D3F}" dt="2020-10-28T03:21:04.143" v="104" actId="20577"/>
        <pc:sldMkLst>
          <pc:docMk/>
          <pc:sldMk cId="109857222" sldId="256"/>
        </pc:sldMkLst>
        <pc:spChg chg="mod">
          <ac:chgData name="Anthony Tan" userId="16df42e4547aa86e" providerId="Windows Live" clId="Web-{1CD3C682-4E70-4EB3-A83A-1A66AE837D3F}" dt="2020-10-28T03:21:04.143" v="104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ord">
        <pc:chgData name="Anthony Tan" userId="16df42e4547aa86e" providerId="Windows Live" clId="Web-{1CD3C682-4E70-4EB3-A83A-1A66AE837D3F}" dt="2020-10-28T12:57:08.358" v="706"/>
        <pc:sldMkLst>
          <pc:docMk/>
          <pc:sldMk cId="1122825005" sldId="258"/>
        </pc:sldMkLst>
      </pc:sldChg>
      <pc:sldChg chg="modSp addCm modCm">
        <pc:chgData name="Anthony Tan" userId="16df42e4547aa86e" providerId="Windows Live" clId="Web-{1CD3C682-4E70-4EB3-A83A-1A66AE837D3F}" dt="2020-10-28T13:10:54.708" v="922" actId="20577"/>
        <pc:sldMkLst>
          <pc:docMk/>
          <pc:sldMk cId="3843277159" sldId="259"/>
        </pc:sldMkLst>
        <pc:spChg chg="mod">
          <ac:chgData name="Anthony Tan" userId="16df42e4547aa86e" providerId="Windows Live" clId="Web-{1CD3C682-4E70-4EB3-A83A-1A66AE837D3F}" dt="2020-10-28T13:10:54.708" v="922" actId="20577"/>
          <ac:spMkLst>
            <pc:docMk/>
            <pc:sldMk cId="3843277159" sldId="259"/>
            <ac:spMk id="3" creationId="{A4F6DF02-89C9-4B06-9E1A-EAFD9F26E550}"/>
          </ac:spMkLst>
        </pc:spChg>
      </pc:sldChg>
      <pc:sldChg chg="addSp delSp modSp">
        <pc:chgData name="Anthony Tan" userId="16df42e4547aa86e" providerId="Windows Live" clId="Web-{1CD3C682-4E70-4EB3-A83A-1A66AE837D3F}" dt="2020-10-28T11:22:01.496" v="637" actId="1076"/>
        <pc:sldMkLst>
          <pc:docMk/>
          <pc:sldMk cId="3610544372" sldId="260"/>
        </pc:sldMkLst>
        <pc:spChg chg="del">
          <ac:chgData name="Anthony Tan" userId="16df42e4547aa86e" providerId="Windows Live" clId="Web-{1CD3C682-4E70-4EB3-A83A-1A66AE837D3F}" dt="2020-10-28T11:21:45.590" v="632"/>
          <ac:spMkLst>
            <pc:docMk/>
            <pc:sldMk cId="3610544372" sldId="260"/>
            <ac:spMk id="3" creationId="{70B28B63-A846-4DE4-AF5C-73749D33AE5A}"/>
          </ac:spMkLst>
        </pc:spChg>
        <pc:picChg chg="add mod ord">
          <ac:chgData name="Anthony Tan" userId="16df42e4547aa86e" providerId="Windows Live" clId="Web-{1CD3C682-4E70-4EB3-A83A-1A66AE837D3F}" dt="2020-10-28T11:22:01.496" v="637" actId="1076"/>
          <ac:picMkLst>
            <pc:docMk/>
            <pc:sldMk cId="3610544372" sldId="260"/>
            <ac:picMk id="4" creationId="{A6FD25BC-DF09-4DFA-B13F-968A9C65D8B7}"/>
          </ac:picMkLst>
        </pc:picChg>
      </pc:sldChg>
      <pc:sldChg chg="modSp ord addCm delCm modCm">
        <pc:chgData name="Anthony Tan" userId="16df42e4547aa86e" providerId="Windows Live" clId="Web-{1CD3C682-4E70-4EB3-A83A-1A66AE837D3F}" dt="2020-10-28T10:59:07.762" v="492"/>
        <pc:sldMkLst>
          <pc:docMk/>
          <pc:sldMk cId="1312705525" sldId="262"/>
        </pc:sldMkLst>
        <pc:spChg chg="mod">
          <ac:chgData name="Anthony Tan" userId="16df42e4547aa86e" providerId="Windows Live" clId="Web-{1CD3C682-4E70-4EB3-A83A-1A66AE837D3F}" dt="2020-10-28T02:44:17.444" v="17" actId="20577"/>
          <ac:spMkLst>
            <pc:docMk/>
            <pc:sldMk cId="1312705525" sldId="262"/>
            <ac:spMk id="2" creationId="{147DD10D-6AA4-4361-8432-1837824CC81F}"/>
          </ac:spMkLst>
        </pc:spChg>
        <pc:spChg chg="mod">
          <ac:chgData name="Anthony Tan" userId="16df42e4547aa86e" providerId="Windows Live" clId="Web-{1CD3C682-4E70-4EB3-A83A-1A66AE837D3F}" dt="2020-10-28T02:42:45.225" v="0" actId="20577"/>
          <ac:spMkLst>
            <pc:docMk/>
            <pc:sldMk cId="1312705525" sldId="262"/>
            <ac:spMk id="4" creationId="{C5C93EA4-2944-4B46-A49E-26A40A7385AB}"/>
          </ac:spMkLst>
        </pc:spChg>
      </pc:sldChg>
      <pc:sldChg chg="modCm">
        <pc:chgData name="Anthony Tan" userId="16df42e4547aa86e" providerId="Windows Live" clId="Web-{1CD3C682-4E70-4EB3-A83A-1A66AE837D3F}" dt="2020-10-28T11:07:19.215" v="496"/>
        <pc:sldMkLst>
          <pc:docMk/>
          <pc:sldMk cId="1750316385" sldId="263"/>
        </pc:sldMkLst>
      </pc:sldChg>
      <pc:sldChg chg="addSp delSp modSp modCm">
        <pc:chgData name="Anthony Tan" userId="16df42e4547aa86e" providerId="Windows Live" clId="Web-{1CD3C682-4E70-4EB3-A83A-1A66AE837D3F}" dt="2020-10-28T11:17:44.824" v="621"/>
        <pc:sldMkLst>
          <pc:docMk/>
          <pc:sldMk cId="25000788" sldId="264"/>
        </pc:sldMkLst>
        <pc:spChg chg="mod">
          <ac:chgData name="Anthony Tan" userId="16df42e4547aa86e" providerId="Windows Live" clId="Web-{1CD3C682-4E70-4EB3-A83A-1A66AE837D3F}" dt="2020-10-28T11:08:40.903" v="527" actId="20577"/>
          <ac:spMkLst>
            <pc:docMk/>
            <pc:sldMk cId="25000788" sldId="264"/>
            <ac:spMk id="2" creationId="{6D528398-156A-408B-B07E-20E5EB7D96AB}"/>
          </ac:spMkLst>
        </pc:spChg>
        <pc:spChg chg="mod">
          <ac:chgData name="Anthony Tan" userId="16df42e4547aa86e" providerId="Windows Live" clId="Web-{1CD3C682-4E70-4EB3-A83A-1A66AE837D3F}" dt="2020-10-28T11:16:27.621" v="620" actId="14100"/>
          <ac:spMkLst>
            <pc:docMk/>
            <pc:sldMk cId="25000788" sldId="264"/>
            <ac:spMk id="4" creationId="{9D46130D-47DD-43FE-A7F2-23BEA2949FFC}"/>
          </ac:spMkLst>
        </pc:spChg>
        <pc:spChg chg="add del mod">
          <ac:chgData name="Anthony Tan" userId="16df42e4547aa86e" providerId="Windows Live" clId="Web-{1CD3C682-4E70-4EB3-A83A-1A66AE837D3F}" dt="2020-10-28T11:15:40.652" v="616"/>
          <ac:spMkLst>
            <pc:docMk/>
            <pc:sldMk cId="25000788" sldId="264"/>
            <ac:spMk id="5" creationId="{489D9095-10DA-4FA9-B428-83A4851912E5}"/>
          </ac:spMkLst>
        </pc:spChg>
        <pc:picChg chg="add mod ord">
          <ac:chgData name="Anthony Tan" userId="16df42e4547aa86e" providerId="Windows Live" clId="Web-{1CD3C682-4E70-4EB3-A83A-1A66AE837D3F}" dt="2020-10-28T11:16:24.262" v="619" actId="14100"/>
          <ac:picMkLst>
            <pc:docMk/>
            <pc:sldMk cId="25000788" sldId="264"/>
            <ac:picMk id="6" creationId="{5BDA15EE-1E83-4914-BBA8-E0082A7B095E}"/>
          </ac:picMkLst>
        </pc:picChg>
        <pc:picChg chg="del">
          <ac:chgData name="Anthony Tan" userId="16df42e4547aa86e" providerId="Windows Live" clId="Web-{1CD3C682-4E70-4EB3-A83A-1A66AE837D3F}" dt="2020-10-28T11:15:38.230" v="615"/>
          <ac:picMkLst>
            <pc:docMk/>
            <pc:sldMk cId="25000788" sldId="264"/>
            <ac:picMk id="7" creationId="{E9AEF83B-1EFE-4A15-BD55-4088612F0B03}"/>
          </ac:picMkLst>
        </pc:picChg>
      </pc:sldChg>
      <pc:sldChg chg="addSp delSp modSp mod modClrScheme modCm chgLayout">
        <pc:chgData name="Anthony Tan" userId="16df42e4547aa86e" providerId="Windows Live" clId="Web-{1CD3C682-4E70-4EB3-A83A-1A66AE837D3F}" dt="2020-10-28T13:01:06.328" v="894" actId="20577"/>
        <pc:sldMkLst>
          <pc:docMk/>
          <pc:sldMk cId="1444850618" sldId="265"/>
        </pc:sldMkLst>
        <pc:spChg chg="mod ord">
          <ac:chgData name="Anthony Tan" userId="16df42e4547aa86e" providerId="Windows Live" clId="Web-{1CD3C682-4E70-4EB3-A83A-1A66AE837D3F}" dt="2020-10-28T03:06:01.523" v="44"/>
          <ac:spMkLst>
            <pc:docMk/>
            <pc:sldMk cId="1444850618" sldId="265"/>
            <ac:spMk id="2" creationId="{3A00F739-5020-42D4-93D7-2FA764D408A9}"/>
          </ac:spMkLst>
        </pc:spChg>
        <pc:spChg chg="mod ord">
          <ac:chgData name="Anthony Tan" userId="16df42e4547aa86e" providerId="Windows Live" clId="Web-{1CD3C682-4E70-4EB3-A83A-1A66AE837D3F}" dt="2020-10-28T13:01:06.328" v="894" actId="20577"/>
          <ac:spMkLst>
            <pc:docMk/>
            <pc:sldMk cId="1444850618" sldId="265"/>
            <ac:spMk id="3" creationId="{F6243016-C9B8-45BD-BF0E-06F16AC3002D}"/>
          </ac:spMkLst>
        </pc:spChg>
        <pc:spChg chg="add del mod ord">
          <ac:chgData name="Anthony Tan" userId="16df42e4547aa86e" providerId="Windows Live" clId="Web-{1CD3C682-4E70-4EB3-A83A-1A66AE837D3F}" dt="2020-10-28T03:07:12.726" v="45"/>
          <ac:spMkLst>
            <pc:docMk/>
            <pc:sldMk cId="1444850618" sldId="265"/>
            <ac:spMk id="4" creationId="{43A1D5A4-1ED2-4E74-874B-DD3C12113CD3}"/>
          </ac:spMkLst>
        </pc:spChg>
        <pc:picChg chg="add mod ord">
          <ac:chgData name="Anthony Tan" userId="16df42e4547aa86e" providerId="Windows Live" clId="Web-{1CD3C682-4E70-4EB3-A83A-1A66AE837D3F}" dt="2020-10-28T03:08:08.617" v="69" actId="1076"/>
          <ac:picMkLst>
            <pc:docMk/>
            <pc:sldMk cId="1444850618" sldId="265"/>
            <ac:picMk id="5" creationId="{4F30C48A-0D31-4BED-A099-BFC269C2A302}"/>
          </ac:picMkLst>
        </pc:picChg>
      </pc:sldChg>
      <pc:sldChg chg="addSp modSp mod modClrScheme chgLayout">
        <pc:chgData name="Anthony Tan" userId="16df42e4547aa86e" providerId="Windows Live" clId="Web-{1CD3C682-4E70-4EB3-A83A-1A66AE837D3F}" dt="2020-10-28T12:57:33.749" v="707"/>
        <pc:sldMkLst>
          <pc:docMk/>
          <pc:sldMk cId="158071492" sldId="266"/>
        </pc:sldMkLst>
        <pc:spChg chg="mod ord">
          <ac:chgData name="Anthony Tan" userId="16df42e4547aa86e" providerId="Windows Live" clId="Web-{1CD3C682-4E70-4EB3-A83A-1A66AE837D3F}" dt="2020-10-28T12:57:33.749" v="707"/>
          <ac:spMkLst>
            <pc:docMk/>
            <pc:sldMk cId="158071492" sldId="266"/>
            <ac:spMk id="2" creationId="{270BD131-3310-4E2C-9622-2AC9C633F9FE}"/>
          </ac:spMkLst>
        </pc:spChg>
        <pc:spChg chg="mod ord">
          <ac:chgData name="Anthony Tan" userId="16df42e4547aa86e" providerId="Windows Live" clId="Web-{1CD3C682-4E70-4EB3-A83A-1A66AE837D3F}" dt="2020-10-28T12:57:33.749" v="707"/>
          <ac:spMkLst>
            <pc:docMk/>
            <pc:sldMk cId="158071492" sldId="266"/>
            <ac:spMk id="3" creationId="{EED58BA5-1388-416B-9374-3BD6A9DDC00F}"/>
          </ac:spMkLst>
        </pc:spChg>
        <pc:spChg chg="mod ord">
          <ac:chgData name="Anthony Tan" userId="16df42e4547aa86e" providerId="Windows Live" clId="Web-{1CD3C682-4E70-4EB3-A83A-1A66AE837D3F}" dt="2020-10-28T12:57:33.749" v="707"/>
          <ac:spMkLst>
            <pc:docMk/>
            <pc:sldMk cId="158071492" sldId="266"/>
            <ac:spMk id="4" creationId="{A93E873D-9E64-4ACD-A1E8-BABA5AE958EE}"/>
          </ac:spMkLst>
        </pc:spChg>
        <pc:spChg chg="add mod ord">
          <ac:chgData name="Anthony Tan" userId="16df42e4547aa86e" providerId="Windows Live" clId="Web-{1CD3C682-4E70-4EB3-A83A-1A66AE837D3F}" dt="2020-10-28T12:57:33.749" v="707"/>
          <ac:spMkLst>
            <pc:docMk/>
            <pc:sldMk cId="158071492" sldId="266"/>
            <ac:spMk id="5" creationId="{04DA8870-3144-4407-A66F-A5CC9E9D6CE1}"/>
          </ac:spMkLst>
        </pc:spChg>
        <pc:spChg chg="add mod ord">
          <ac:chgData name="Anthony Tan" userId="16df42e4547aa86e" providerId="Windows Live" clId="Web-{1CD3C682-4E70-4EB3-A83A-1A66AE837D3F}" dt="2020-10-28T12:57:33.749" v="707"/>
          <ac:spMkLst>
            <pc:docMk/>
            <pc:sldMk cId="158071492" sldId="266"/>
            <ac:spMk id="6" creationId="{9FBEB411-6452-48AE-B53C-E19D7CC53517}"/>
          </ac:spMkLst>
        </pc:spChg>
      </pc:sldChg>
      <pc:sldChg chg="modSp addCm modCm">
        <pc:chgData name="Anthony Tan" userId="16df42e4547aa86e" providerId="Windows Live" clId="Web-{1CD3C682-4E70-4EB3-A83A-1A66AE837D3F}" dt="2020-10-28T11:44:28.393" v="703" actId="20577"/>
        <pc:sldMkLst>
          <pc:docMk/>
          <pc:sldMk cId="2200179838" sldId="268"/>
        </pc:sldMkLst>
        <pc:spChg chg="mod">
          <ac:chgData name="Anthony Tan" userId="16df42e4547aa86e" providerId="Windows Live" clId="Web-{1CD3C682-4E70-4EB3-A83A-1A66AE837D3F}" dt="2020-10-28T11:44:28.393" v="703" actId="20577"/>
          <ac:spMkLst>
            <pc:docMk/>
            <pc:sldMk cId="2200179838" sldId="268"/>
            <ac:spMk id="4" creationId="{DB5FB01C-82E8-42C5-8C81-7B1204404069}"/>
          </ac:spMkLst>
        </pc:spChg>
      </pc:sldChg>
      <pc:sldChg chg="modSp modCm">
        <pc:chgData name="Anthony Tan" userId="16df42e4547aa86e" providerId="Windows Live" clId="Web-{1CD3C682-4E70-4EB3-A83A-1A66AE837D3F}" dt="2020-10-28T11:06:08.575" v="494"/>
        <pc:sldMkLst>
          <pc:docMk/>
          <pc:sldMk cId="3873530911" sldId="269"/>
        </pc:sldMkLst>
        <pc:spChg chg="mod">
          <ac:chgData name="Anthony Tan" userId="16df42e4547aa86e" providerId="Windows Live" clId="Web-{1CD3C682-4E70-4EB3-A83A-1A66AE837D3F}" dt="2020-10-28T02:47:51.397" v="32" actId="20577"/>
          <ac:spMkLst>
            <pc:docMk/>
            <pc:sldMk cId="3873530911" sldId="269"/>
            <ac:spMk id="2" creationId="{883F87AF-31D8-4AA8-A22C-5402EF6893A0}"/>
          </ac:spMkLst>
        </pc:spChg>
      </pc:sldChg>
      <pc:sldChg chg="modSp modCm">
        <pc:chgData name="Anthony Tan" userId="16df42e4547aa86e" providerId="Windows Live" clId="Web-{1CD3C682-4E70-4EB3-A83A-1A66AE837D3F}" dt="2020-10-28T13:04:34.689" v="898" actId="1076"/>
        <pc:sldMkLst>
          <pc:docMk/>
          <pc:sldMk cId="3930136773" sldId="271"/>
        </pc:sldMkLst>
        <pc:picChg chg="mod">
          <ac:chgData name="Anthony Tan" userId="16df42e4547aa86e" providerId="Windows Live" clId="Web-{1CD3C682-4E70-4EB3-A83A-1A66AE837D3F}" dt="2020-10-28T13:04:34.689" v="898" actId="1076"/>
          <ac:picMkLst>
            <pc:docMk/>
            <pc:sldMk cId="3930136773" sldId="271"/>
            <ac:picMk id="4" creationId="{2205BDF7-FE79-4807-B0DC-BC9F22CAA4BB}"/>
          </ac:picMkLst>
        </pc:picChg>
      </pc:sldChg>
      <pc:sldChg chg="modSp new ord">
        <pc:chgData name="Anthony Tan" userId="16df42e4547aa86e" providerId="Windows Live" clId="Web-{1CD3C682-4E70-4EB3-A83A-1A66AE837D3F}" dt="2020-10-28T13:11:46.807" v="985" actId="20577"/>
        <pc:sldMkLst>
          <pc:docMk/>
          <pc:sldMk cId="1690638516" sldId="272"/>
        </pc:sldMkLst>
        <pc:spChg chg="mod">
          <ac:chgData name="Anthony Tan" userId="16df42e4547aa86e" providerId="Windows Live" clId="Web-{1CD3C682-4E70-4EB3-A83A-1A66AE837D3F}" dt="2020-10-28T13:11:18.318" v="973" actId="20577"/>
          <ac:spMkLst>
            <pc:docMk/>
            <pc:sldMk cId="1690638516" sldId="272"/>
            <ac:spMk id="2" creationId="{44644BF4-B6BD-4095-BE3A-A365A00B4173}"/>
          </ac:spMkLst>
        </pc:spChg>
        <pc:spChg chg="mod">
          <ac:chgData name="Anthony Tan" userId="16df42e4547aa86e" providerId="Windows Live" clId="Web-{1CD3C682-4E70-4EB3-A83A-1A66AE837D3F}" dt="2020-10-28T13:11:28.713" v="979" actId="20577"/>
          <ac:spMkLst>
            <pc:docMk/>
            <pc:sldMk cId="1690638516" sldId="272"/>
            <ac:spMk id="3" creationId="{8203C5E9-7929-4012-A9E7-FE3324D6C635}"/>
          </ac:spMkLst>
        </pc:spChg>
        <pc:spChg chg="mod">
          <ac:chgData name="Anthony Tan" userId="16df42e4547aa86e" providerId="Windows Live" clId="Web-{1CD3C682-4E70-4EB3-A83A-1A66AE837D3F}" dt="2020-10-28T13:10:51.333" v="919" actId="20577"/>
          <ac:spMkLst>
            <pc:docMk/>
            <pc:sldMk cId="1690638516" sldId="272"/>
            <ac:spMk id="4" creationId="{941935FA-C069-427F-8121-1598CACE0A12}"/>
          </ac:spMkLst>
        </pc:spChg>
        <pc:spChg chg="mod">
          <ac:chgData name="Anthony Tan" userId="16df42e4547aa86e" providerId="Windows Live" clId="Web-{1CD3C682-4E70-4EB3-A83A-1A66AE837D3F}" dt="2020-10-28T13:11:46.807" v="985" actId="20577"/>
          <ac:spMkLst>
            <pc:docMk/>
            <pc:sldMk cId="1690638516" sldId="272"/>
            <ac:spMk id="5" creationId="{165C75E0-2A9C-4F9C-B827-D0E249E087D3}"/>
          </ac:spMkLst>
        </pc:spChg>
        <pc:spChg chg="mod">
          <ac:chgData name="Anthony Tan" userId="16df42e4547aa86e" providerId="Windows Live" clId="Web-{1CD3C682-4E70-4EB3-A83A-1A66AE837D3F}" dt="2020-10-28T13:11:22.380" v="976" actId="20577"/>
          <ac:spMkLst>
            <pc:docMk/>
            <pc:sldMk cId="1690638516" sldId="272"/>
            <ac:spMk id="6" creationId="{136D5192-51CC-4E77-A534-82C2CBAA080B}"/>
          </ac:spMkLst>
        </pc:spChg>
      </pc:sldChg>
    </pc:docChg>
  </pc:docChgLst>
  <pc:docChgLst>
    <pc:chgData name="Anthony Tan" userId="16df42e4547aa86e" providerId="Windows Live" clId="Web-{2C1EB0D5-19F9-42CC-8EF1-13321811CE4D}"/>
    <pc:docChg chg="delSld">
      <pc:chgData name="Anthony Tan" userId="16df42e4547aa86e" providerId="Windows Live" clId="Web-{2C1EB0D5-19F9-42CC-8EF1-13321811CE4D}" dt="2020-10-30T14:20:24.876" v="11"/>
      <pc:docMkLst>
        <pc:docMk/>
      </pc:docMkLst>
      <pc:sldChg chg="delCm">
        <pc:chgData name="Anthony Tan" userId="16df42e4547aa86e" providerId="Windows Live" clId="Web-{2C1EB0D5-19F9-42CC-8EF1-13321811CE4D}" dt="2020-10-30T14:13:59.362" v="0"/>
        <pc:sldMkLst>
          <pc:docMk/>
          <pc:sldMk cId="109857222" sldId="256"/>
        </pc:sldMkLst>
      </pc:sldChg>
      <pc:sldChg chg="del">
        <pc:chgData name="Anthony Tan" userId="16df42e4547aa86e" providerId="Windows Live" clId="Web-{2C1EB0D5-19F9-42CC-8EF1-13321811CE4D}" dt="2020-10-30T14:20:24.876" v="11"/>
        <pc:sldMkLst>
          <pc:docMk/>
          <pc:sldMk cId="1122825005" sldId="258"/>
        </pc:sldMkLst>
      </pc:sldChg>
      <pc:sldChg chg="delCm">
        <pc:chgData name="Anthony Tan" userId="16df42e4547aa86e" providerId="Windows Live" clId="Web-{2C1EB0D5-19F9-42CC-8EF1-13321811CE4D}" dt="2020-10-30T14:16:51.049" v="4"/>
        <pc:sldMkLst>
          <pc:docMk/>
          <pc:sldMk cId="3610544372" sldId="260"/>
        </pc:sldMkLst>
      </pc:sldChg>
      <pc:sldChg chg="del">
        <pc:chgData name="Anthony Tan" userId="16df42e4547aa86e" providerId="Windows Live" clId="Web-{2C1EB0D5-19F9-42CC-8EF1-13321811CE4D}" dt="2020-10-30T14:20:22.766" v="10"/>
        <pc:sldMkLst>
          <pc:docMk/>
          <pc:sldMk cId="1312705525" sldId="262"/>
        </pc:sldMkLst>
      </pc:sldChg>
      <pc:sldChg chg="delCm">
        <pc:chgData name="Anthony Tan" userId="16df42e4547aa86e" providerId="Windows Live" clId="Web-{2C1EB0D5-19F9-42CC-8EF1-13321811CE4D}" dt="2020-10-30T14:17:31.299" v="6"/>
        <pc:sldMkLst>
          <pc:docMk/>
          <pc:sldMk cId="1750316385" sldId="263"/>
        </pc:sldMkLst>
      </pc:sldChg>
      <pc:sldChg chg="delCm">
        <pc:chgData name="Anthony Tan" userId="16df42e4547aa86e" providerId="Windows Live" clId="Web-{2C1EB0D5-19F9-42CC-8EF1-13321811CE4D}" dt="2020-10-30T14:18:04.861" v="7"/>
        <pc:sldMkLst>
          <pc:docMk/>
          <pc:sldMk cId="25000788" sldId="264"/>
        </pc:sldMkLst>
      </pc:sldChg>
      <pc:sldChg chg="delCm">
        <pc:chgData name="Anthony Tan" userId="16df42e4547aa86e" providerId="Windows Live" clId="Web-{2C1EB0D5-19F9-42CC-8EF1-13321811CE4D}" dt="2020-10-30T14:20:13.001" v="9"/>
        <pc:sldMkLst>
          <pc:docMk/>
          <pc:sldMk cId="1444850618" sldId="265"/>
        </pc:sldMkLst>
      </pc:sldChg>
      <pc:sldChg chg="delCm">
        <pc:chgData name="Anthony Tan" userId="16df42e4547aa86e" providerId="Windows Live" clId="Web-{2C1EB0D5-19F9-42CC-8EF1-13321811CE4D}" dt="2020-10-30T14:19:19.345" v="8"/>
        <pc:sldMkLst>
          <pc:docMk/>
          <pc:sldMk cId="2200179838" sldId="268"/>
        </pc:sldMkLst>
      </pc:sldChg>
      <pc:sldChg chg="delCm">
        <pc:chgData name="Anthony Tan" userId="16df42e4547aa86e" providerId="Windows Live" clId="Web-{2C1EB0D5-19F9-42CC-8EF1-13321811CE4D}" dt="2020-10-30T14:17:11.424" v="5"/>
        <pc:sldMkLst>
          <pc:docMk/>
          <pc:sldMk cId="3873530911" sldId="269"/>
        </pc:sldMkLst>
      </pc:sldChg>
      <pc:sldChg chg="delCm">
        <pc:chgData name="Anthony Tan" userId="16df42e4547aa86e" providerId="Windows Live" clId="Web-{2C1EB0D5-19F9-42CC-8EF1-13321811CE4D}" dt="2020-10-30T14:14:04.597" v="1"/>
        <pc:sldMkLst>
          <pc:docMk/>
          <pc:sldMk cId="3930136773" sldId="271"/>
        </pc:sldMkLst>
      </pc:sldChg>
      <pc:sldChg chg="delCm">
        <pc:chgData name="Anthony Tan" userId="16df42e4547aa86e" providerId="Windows Live" clId="Web-{2C1EB0D5-19F9-42CC-8EF1-13321811CE4D}" dt="2020-10-30T14:15:41.799" v="2"/>
        <pc:sldMkLst>
          <pc:docMk/>
          <pc:sldMk cId="1690638516" sldId="272"/>
        </pc:sldMkLst>
      </pc:sldChg>
      <pc:sldChg chg="delCm">
        <pc:chgData name="Anthony Tan" userId="16df42e4547aa86e" providerId="Windows Live" clId="Web-{2C1EB0D5-19F9-42CC-8EF1-13321811CE4D}" dt="2020-10-30T14:16:11.971" v="3"/>
        <pc:sldMkLst>
          <pc:docMk/>
          <pc:sldMk cId="3011450071" sldId="274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70102E-FEE0-4C5D-985B-B6F7B6E4C191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49845A-C512-4551-9AE2-020A3E56641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latin typeface="Calibri Light" panose="020F0302020204030204"/>
            </a:rPr>
            <a:t>Objective</a:t>
          </a:r>
          <a:endParaRPr lang="en-US" dirty="0"/>
        </a:p>
      </dgm:t>
    </dgm:pt>
    <dgm:pt modelId="{0A9B1FEC-39B2-4C6C-A033-74BD20FAEC02}" type="parTrans" cxnId="{90550D5B-7549-41FF-A85D-7EB858110382}">
      <dgm:prSet/>
      <dgm:spPr/>
      <dgm:t>
        <a:bodyPr/>
        <a:lstStyle/>
        <a:p>
          <a:endParaRPr lang="en-US"/>
        </a:p>
      </dgm:t>
    </dgm:pt>
    <dgm:pt modelId="{B1174F4E-8493-488E-84FB-8E0EF7848B3B}" type="sibTrans" cxnId="{90550D5B-7549-41FF-A85D-7EB858110382}">
      <dgm:prSet/>
      <dgm:spPr/>
      <dgm:t>
        <a:bodyPr/>
        <a:lstStyle/>
        <a:p>
          <a:endParaRPr lang="en-US"/>
        </a:p>
      </dgm:t>
    </dgm:pt>
    <dgm:pt modelId="{479A9669-AF00-4E29-AAD8-1E8B9474B16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Determine optimal price by evaluating phone features</a:t>
          </a:r>
          <a:endParaRPr lang="en-US" dirty="0"/>
        </a:p>
      </dgm:t>
    </dgm:pt>
    <dgm:pt modelId="{ABCA101E-9F21-43F2-9CE5-8DF889253360}" type="parTrans" cxnId="{1107EBED-C44F-4EBF-8E43-81756A195169}">
      <dgm:prSet/>
      <dgm:spPr/>
      <dgm:t>
        <a:bodyPr/>
        <a:lstStyle/>
        <a:p>
          <a:endParaRPr lang="en-US"/>
        </a:p>
      </dgm:t>
    </dgm:pt>
    <dgm:pt modelId="{B185745B-7C65-43C2-9C90-ECD0C6387FE5}" type="sibTrans" cxnId="{1107EBED-C44F-4EBF-8E43-81756A195169}">
      <dgm:prSet/>
      <dgm:spPr/>
      <dgm:t>
        <a:bodyPr/>
        <a:lstStyle/>
        <a:p>
          <a:endParaRPr lang="en-US"/>
        </a:p>
      </dgm:t>
    </dgm:pt>
    <dgm:pt modelId="{36A2F9C2-1E89-43C0-85C8-72B0A78F51A9}">
      <dgm:prSet phldr="0"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556CD395-845E-4D33-BED8-217616B077AD}" type="parTrans" cxnId="{57D2FAFB-1ADF-400B-B6A2-551360B521BF}">
      <dgm:prSet/>
      <dgm:spPr/>
      <dgm:t>
        <a:bodyPr/>
        <a:lstStyle/>
        <a:p>
          <a:endParaRPr lang="en-US"/>
        </a:p>
      </dgm:t>
    </dgm:pt>
    <dgm:pt modelId="{32BFE698-6A43-49AE-9A42-4B3862A9FF89}" type="sibTrans" cxnId="{57D2FAFB-1ADF-400B-B6A2-551360B521BF}">
      <dgm:prSet/>
      <dgm:spPr/>
      <dgm:t>
        <a:bodyPr/>
        <a:lstStyle/>
        <a:p>
          <a:endParaRPr lang="en-US"/>
        </a:p>
      </dgm:t>
    </dgm:pt>
    <dgm:pt modelId="{216BA706-3D65-4F91-8CDC-05BCB696E0D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latin typeface="Calibri Light" panose="020F0302020204030204"/>
            </a:rPr>
            <a:t>Process</a:t>
          </a:r>
          <a:endParaRPr lang="en-US" dirty="0"/>
        </a:p>
      </dgm:t>
    </dgm:pt>
    <dgm:pt modelId="{4B9964BA-7F78-4D82-96B4-8E08C3DE7347}" type="parTrans" cxnId="{27EED475-ED53-4AF2-96F8-392556EA1744}">
      <dgm:prSet/>
      <dgm:spPr/>
      <dgm:t>
        <a:bodyPr/>
        <a:lstStyle/>
        <a:p>
          <a:endParaRPr lang="en-US"/>
        </a:p>
      </dgm:t>
    </dgm:pt>
    <dgm:pt modelId="{F7728C96-EEEA-465F-9A6C-30F69DDCF79B}" type="sibTrans" cxnId="{27EED475-ED53-4AF2-96F8-392556EA1744}">
      <dgm:prSet/>
      <dgm:spPr/>
      <dgm:t>
        <a:bodyPr/>
        <a:lstStyle/>
        <a:p>
          <a:endParaRPr lang="en-US"/>
        </a:p>
      </dgm:t>
    </dgm:pt>
    <dgm:pt modelId="{54D614FA-B2B6-47F6-A9C5-F2222E86A70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latin typeface="Calibri Light" panose="020F0302020204030204"/>
            </a:rPr>
            <a:t>Recommendations</a:t>
          </a:r>
          <a:endParaRPr lang="en-US" dirty="0"/>
        </a:p>
      </dgm:t>
    </dgm:pt>
    <dgm:pt modelId="{51CADAA5-46C1-4532-BDEC-64FCCC66EEB5}" type="parTrans" cxnId="{03A9D639-DC3D-4661-9F11-6C71596B28BC}">
      <dgm:prSet/>
      <dgm:spPr/>
      <dgm:t>
        <a:bodyPr/>
        <a:lstStyle/>
        <a:p>
          <a:endParaRPr lang="en-US"/>
        </a:p>
      </dgm:t>
    </dgm:pt>
    <dgm:pt modelId="{D3D16906-33B0-43C7-AFDE-7F2A1047E68F}" type="sibTrans" cxnId="{03A9D639-DC3D-4661-9F11-6C71596B28BC}">
      <dgm:prSet/>
      <dgm:spPr/>
      <dgm:t>
        <a:bodyPr/>
        <a:lstStyle/>
        <a:p>
          <a:endParaRPr lang="en-US"/>
        </a:p>
      </dgm:t>
    </dgm:pt>
    <dgm:pt modelId="{108E9E42-1196-4431-96E6-77027F768D12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Demonstrate value of most impactful features</a:t>
          </a:r>
          <a:endParaRPr lang="en-US" dirty="0"/>
        </a:p>
      </dgm:t>
    </dgm:pt>
    <dgm:pt modelId="{45C74587-E9CD-43CA-BE49-1CFCBE239909}" type="parTrans" cxnId="{E1954D4E-3060-44AE-82AC-EF8959A9FFFD}">
      <dgm:prSet/>
      <dgm:spPr/>
      <dgm:t>
        <a:bodyPr/>
        <a:lstStyle/>
        <a:p>
          <a:endParaRPr lang="en-US"/>
        </a:p>
      </dgm:t>
    </dgm:pt>
    <dgm:pt modelId="{F3882000-E389-491D-8281-FA1999B3A9F3}" type="sibTrans" cxnId="{E1954D4E-3060-44AE-82AC-EF8959A9FFFD}">
      <dgm:prSet/>
      <dgm:spPr/>
      <dgm:t>
        <a:bodyPr/>
        <a:lstStyle/>
        <a:p>
          <a:endParaRPr lang="en-US"/>
        </a:p>
      </dgm:t>
    </dgm:pt>
    <dgm:pt modelId="{4E717B6A-ACBD-4195-8FAF-E1E82A142C1B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 dirty="0">
              <a:latin typeface="Calibri Light" panose="020F0302020204030204"/>
            </a:rPr>
            <a:t>Narrow down features to improve prediction accuracy</a:t>
          </a:r>
          <a:endParaRPr lang="en-US" b="1" dirty="0">
            <a:latin typeface="Calibri Light" panose="020F0302020204030204"/>
          </a:endParaRPr>
        </a:p>
      </dgm:t>
    </dgm:pt>
    <dgm:pt modelId="{361F85B1-3024-4AE3-8C1B-F5BE62B6BB0D}" type="parTrans" cxnId="{46F307FE-5874-48AA-BD67-9384BF227A1C}">
      <dgm:prSet/>
      <dgm:spPr/>
    </dgm:pt>
    <dgm:pt modelId="{72F8A46D-DD14-4DB7-BBF1-FA637D85C5C9}" type="sibTrans" cxnId="{46F307FE-5874-48AA-BD67-9384BF227A1C}">
      <dgm:prSet/>
      <dgm:spPr/>
    </dgm:pt>
    <dgm:pt modelId="{D77058E3-107C-4BD3-9347-973AC7E5470D}" type="pres">
      <dgm:prSet presAssocID="{D470102E-FEE0-4C5D-985B-B6F7B6E4C191}" presName="root" presStyleCnt="0">
        <dgm:presLayoutVars>
          <dgm:dir/>
          <dgm:resizeHandles val="exact"/>
        </dgm:presLayoutVars>
      </dgm:prSet>
      <dgm:spPr/>
    </dgm:pt>
    <dgm:pt modelId="{80BA8C82-A15C-458F-BD07-C9204F4E73C4}" type="pres">
      <dgm:prSet presAssocID="{7349845A-C512-4551-9AE2-020A3E566417}" presName="compNode" presStyleCnt="0"/>
      <dgm:spPr/>
    </dgm:pt>
    <dgm:pt modelId="{1B88DDC1-DF24-4474-9271-E2C59A3FD89C}" type="pres">
      <dgm:prSet presAssocID="{7349845A-C512-4551-9AE2-020A3E56641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723AA3A-981D-4232-95DC-97954991918E}" type="pres">
      <dgm:prSet presAssocID="{7349845A-C512-4551-9AE2-020A3E566417}" presName="iconSpace" presStyleCnt="0"/>
      <dgm:spPr/>
    </dgm:pt>
    <dgm:pt modelId="{F7370CEA-C9F5-41DF-A886-65DE88E51EDE}" type="pres">
      <dgm:prSet presAssocID="{7349845A-C512-4551-9AE2-020A3E566417}" presName="parTx" presStyleLbl="revTx" presStyleIdx="0" presStyleCnt="6">
        <dgm:presLayoutVars>
          <dgm:chMax val="0"/>
          <dgm:chPref val="0"/>
        </dgm:presLayoutVars>
      </dgm:prSet>
      <dgm:spPr/>
    </dgm:pt>
    <dgm:pt modelId="{C6A6F459-8E61-424D-BAF3-CE63CF3C9D63}" type="pres">
      <dgm:prSet presAssocID="{7349845A-C512-4551-9AE2-020A3E566417}" presName="txSpace" presStyleCnt="0"/>
      <dgm:spPr/>
    </dgm:pt>
    <dgm:pt modelId="{34540390-9268-4718-AF06-C0DACF0CD1AA}" type="pres">
      <dgm:prSet presAssocID="{7349845A-C512-4551-9AE2-020A3E566417}" presName="desTx" presStyleLbl="revTx" presStyleIdx="1" presStyleCnt="6">
        <dgm:presLayoutVars/>
      </dgm:prSet>
      <dgm:spPr/>
    </dgm:pt>
    <dgm:pt modelId="{6CCC3AEB-A922-432F-B10D-CBB4CBECE427}" type="pres">
      <dgm:prSet presAssocID="{B1174F4E-8493-488E-84FB-8E0EF7848B3B}" presName="sibTrans" presStyleCnt="0"/>
      <dgm:spPr/>
    </dgm:pt>
    <dgm:pt modelId="{10843B5D-1B3C-4278-89F6-EB828A2C5C21}" type="pres">
      <dgm:prSet presAssocID="{216BA706-3D65-4F91-8CDC-05BCB696E0DE}" presName="compNode" presStyleCnt="0"/>
      <dgm:spPr/>
    </dgm:pt>
    <dgm:pt modelId="{F086FD0D-0E58-469C-8E06-81C78FD1EAED}" type="pres">
      <dgm:prSet presAssocID="{216BA706-3D65-4F91-8CDC-05BCB696E0D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F8AD8D7-E496-4500-AE14-D961C26BF7E1}" type="pres">
      <dgm:prSet presAssocID="{216BA706-3D65-4F91-8CDC-05BCB696E0DE}" presName="iconSpace" presStyleCnt="0"/>
      <dgm:spPr/>
    </dgm:pt>
    <dgm:pt modelId="{349637B4-EB98-4A2E-AE27-77454D05E0E3}" type="pres">
      <dgm:prSet presAssocID="{216BA706-3D65-4F91-8CDC-05BCB696E0DE}" presName="parTx" presStyleLbl="revTx" presStyleIdx="2" presStyleCnt="6">
        <dgm:presLayoutVars>
          <dgm:chMax val="0"/>
          <dgm:chPref val="0"/>
        </dgm:presLayoutVars>
      </dgm:prSet>
      <dgm:spPr/>
    </dgm:pt>
    <dgm:pt modelId="{D061223D-92B2-47B5-B471-7C339B3C7EC8}" type="pres">
      <dgm:prSet presAssocID="{216BA706-3D65-4F91-8CDC-05BCB696E0DE}" presName="txSpace" presStyleCnt="0"/>
      <dgm:spPr/>
    </dgm:pt>
    <dgm:pt modelId="{5756D102-FF51-47AB-80B1-AAFB10F9A041}" type="pres">
      <dgm:prSet presAssocID="{216BA706-3D65-4F91-8CDC-05BCB696E0DE}" presName="desTx" presStyleLbl="revTx" presStyleIdx="3" presStyleCnt="6">
        <dgm:presLayoutVars/>
      </dgm:prSet>
      <dgm:spPr/>
    </dgm:pt>
    <dgm:pt modelId="{B7F79A77-2E25-4F64-A6B1-5739A4C9201D}" type="pres">
      <dgm:prSet presAssocID="{F7728C96-EEEA-465F-9A6C-30F69DDCF79B}" presName="sibTrans" presStyleCnt="0"/>
      <dgm:spPr/>
    </dgm:pt>
    <dgm:pt modelId="{1EA878F1-3564-4261-9C22-FF2F95EDCC3C}" type="pres">
      <dgm:prSet presAssocID="{54D614FA-B2B6-47F6-A9C5-F2222E86A704}" presName="compNode" presStyleCnt="0"/>
      <dgm:spPr/>
    </dgm:pt>
    <dgm:pt modelId="{1E64C82D-67C0-4224-BEB6-87E4B6E8D802}" type="pres">
      <dgm:prSet presAssocID="{54D614FA-B2B6-47F6-A9C5-F2222E86A70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84819EB8-093E-4048-9B8D-167227777170}" type="pres">
      <dgm:prSet presAssocID="{54D614FA-B2B6-47F6-A9C5-F2222E86A704}" presName="iconSpace" presStyleCnt="0"/>
      <dgm:spPr/>
    </dgm:pt>
    <dgm:pt modelId="{38A0326C-C5C6-40F7-912D-ACC38EE00605}" type="pres">
      <dgm:prSet presAssocID="{54D614FA-B2B6-47F6-A9C5-F2222E86A704}" presName="parTx" presStyleLbl="revTx" presStyleIdx="4" presStyleCnt="6">
        <dgm:presLayoutVars>
          <dgm:chMax val="0"/>
          <dgm:chPref val="0"/>
        </dgm:presLayoutVars>
      </dgm:prSet>
      <dgm:spPr/>
    </dgm:pt>
    <dgm:pt modelId="{D6EBCD04-BBE4-4E1C-82A9-558CCC8B4BFB}" type="pres">
      <dgm:prSet presAssocID="{54D614FA-B2B6-47F6-A9C5-F2222E86A704}" presName="txSpace" presStyleCnt="0"/>
      <dgm:spPr/>
    </dgm:pt>
    <dgm:pt modelId="{45C4B1D0-1724-4E01-84CC-C33AAC36EEB1}" type="pres">
      <dgm:prSet presAssocID="{54D614FA-B2B6-47F6-A9C5-F2222E86A704}" presName="desTx" presStyleLbl="revTx" presStyleIdx="5" presStyleCnt="6">
        <dgm:presLayoutVars/>
      </dgm:prSet>
      <dgm:spPr/>
    </dgm:pt>
  </dgm:ptLst>
  <dgm:cxnLst>
    <dgm:cxn modelId="{DE52181F-6F5A-48FF-81AA-8D130729BBA0}" type="presOf" srcId="{54D614FA-B2B6-47F6-A9C5-F2222E86A704}" destId="{38A0326C-C5C6-40F7-912D-ACC38EE00605}" srcOrd="0" destOrd="0" presId="urn:microsoft.com/office/officeart/2018/5/layout/CenteredIconLabelDescriptionList"/>
    <dgm:cxn modelId="{28298727-5FD9-43A1-B96B-D0AFAE098AF5}" type="presOf" srcId="{108E9E42-1196-4431-96E6-77027F768D12}" destId="{45C4B1D0-1724-4E01-84CC-C33AAC36EEB1}" srcOrd="0" destOrd="0" presId="urn:microsoft.com/office/officeart/2018/5/layout/CenteredIconLabelDescriptionList"/>
    <dgm:cxn modelId="{CC502837-0786-47A4-91BA-6401436629A3}" type="presOf" srcId="{4E717B6A-ACBD-4195-8FAF-E1E82A142C1B}" destId="{5756D102-FF51-47AB-80B1-AAFB10F9A041}" srcOrd="0" destOrd="0" presId="urn:microsoft.com/office/officeart/2018/5/layout/CenteredIconLabelDescriptionList"/>
    <dgm:cxn modelId="{03A9D639-DC3D-4661-9F11-6C71596B28BC}" srcId="{D470102E-FEE0-4C5D-985B-B6F7B6E4C191}" destId="{54D614FA-B2B6-47F6-A9C5-F2222E86A704}" srcOrd="2" destOrd="0" parTransId="{51CADAA5-46C1-4532-BDEC-64FCCC66EEB5}" sibTransId="{D3D16906-33B0-43C7-AFDE-7F2A1047E68F}"/>
    <dgm:cxn modelId="{90550D5B-7549-41FF-A85D-7EB858110382}" srcId="{D470102E-FEE0-4C5D-985B-B6F7B6E4C191}" destId="{7349845A-C512-4551-9AE2-020A3E566417}" srcOrd="0" destOrd="0" parTransId="{0A9B1FEC-39B2-4C6C-A033-74BD20FAEC02}" sibTransId="{B1174F4E-8493-488E-84FB-8E0EF7848B3B}"/>
    <dgm:cxn modelId="{30B0055C-46A3-4284-BC2F-38BB2051EEB0}" type="presOf" srcId="{479A9669-AF00-4E29-AAD8-1E8B9474B166}" destId="{34540390-9268-4718-AF06-C0DACF0CD1AA}" srcOrd="0" destOrd="0" presId="urn:microsoft.com/office/officeart/2018/5/layout/CenteredIconLabelDescriptionList"/>
    <dgm:cxn modelId="{A98F8066-A8EB-45B6-B681-DA9C3C8D1F8D}" type="presOf" srcId="{7349845A-C512-4551-9AE2-020A3E566417}" destId="{F7370CEA-C9F5-41DF-A886-65DE88E51EDE}" srcOrd="0" destOrd="0" presId="urn:microsoft.com/office/officeart/2018/5/layout/CenteredIconLabelDescriptionList"/>
    <dgm:cxn modelId="{E1954D4E-3060-44AE-82AC-EF8959A9FFFD}" srcId="{54D614FA-B2B6-47F6-A9C5-F2222E86A704}" destId="{108E9E42-1196-4431-96E6-77027F768D12}" srcOrd="0" destOrd="0" parTransId="{45C74587-E9CD-43CA-BE49-1CFCBE239909}" sibTransId="{F3882000-E389-491D-8281-FA1999B3A9F3}"/>
    <dgm:cxn modelId="{27EED475-ED53-4AF2-96F8-392556EA1744}" srcId="{D470102E-FEE0-4C5D-985B-B6F7B6E4C191}" destId="{216BA706-3D65-4F91-8CDC-05BCB696E0DE}" srcOrd="1" destOrd="0" parTransId="{4B9964BA-7F78-4D82-96B4-8E08C3DE7347}" sibTransId="{F7728C96-EEEA-465F-9A6C-30F69DDCF79B}"/>
    <dgm:cxn modelId="{F75216BF-8BC1-4770-A283-D9A16E7C340E}" type="presOf" srcId="{D470102E-FEE0-4C5D-985B-B6F7B6E4C191}" destId="{D77058E3-107C-4BD3-9347-973AC7E5470D}" srcOrd="0" destOrd="0" presId="urn:microsoft.com/office/officeart/2018/5/layout/CenteredIconLabelDescriptionList"/>
    <dgm:cxn modelId="{43336EEB-42D0-4D51-B271-6EF84196815E}" type="presOf" srcId="{216BA706-3D65-4F91-8CDC-05BCB696E0DE}" destId="{349637B4-EB98-4A2E-AE27-77454D05E0E3}" srcOrd="0" destOrd="0" presId="urn:microsoft.com/office/officeart/2018/5/layout/CenteredIconLabelDescriptionList"/>
    <dgm:cxn modelId="{1107EBED-C44F-4EBF-8E43-81756A195169}" srcId="{7349845A-C512-4551-9AE2-020A3E566417}" destId="{479A9669-AF00-4E29-AAD8-1E8B9474B166}" srcOrd="0" destOrd="0" parTransId="{ABCA101E-9F21-43F2-9CE5-8DF889253360}" sibTransId="{B185745B-7C65-43C2-9C90-ECD0C6387FE5}"/>
    <dgm:cxn modelId="{3845F5FB-D819-45E3-B70B-A2F67812671C}" type="presOf" srcId="{36A2F9C2-1E89-43C0-85C8-72B0A78F51A9}" destId="{34540390-9268-4718-AF06-C0DACF0CD1AA}" srcOrd="0" destOrd="1" presId="urn:microsoft.com/office/officeart/2018/5/layout/CenteredIconLabelDescriptionList"/>
    <dgm:cxn modelId="{57D2FAFB-1ADF-400B-B6A2-551360B521BF}" srcId="{7349845A-C512-4551-9AE2-020A3E566417}" destId="{36A2F9C2-1E89-43C0-85C8-72B0A78F51A9}" srcOrd="1" destOrd="0" parTransId="{556CD395-845E-4D33-BED8-217616B077AD}" sibTransId="{32BFE698-6A43-49AE-9A42-4B3862A9FF89}"/>
    <dgm:cxn modelId="{46F307FE-5874-48AA-BD67-9384BF227A1C}" srcId="{216BA706-3D65-4F91-8CDC-05BCB696E0DE}" destId="{4E717B6A-ACBD-4195-8FAF-E1E82A142C1B}" srcOrd="0" destOrd="0" parTransId="{361F85B1-3024-4AE3-8C1B-F5BE62B6BB0D}" sibTransId="{72F8A46D-DD14-4DB7-BBF1-FA637D85C5C9}"/>
    <dgm:cxn modelId="{51667089-BC65-441E-98E9-B3DA69D99F24}" type="presParOf" srcId="{D77058E3-107C-4BD3-9347-973AC7E5470D}" destId="{80BA8C82-A15C-458F-BD07-C9204F4E73C4}" srcOrd="0" destOrd="0" presId="urn:microsoft.com/office/officeart/2018/5/layout/CenteredIconLabelDescriptionList"/>
    <dgm:cxn modelId="{213DBCE2-D217-406A-AB1C-827D3AED5431}" type="presParOf" srcId="{80BA8C82-A15C-458F-BD07-C9204F4E73C4}" destId="{1B88DDC1-DF24-4474-9271-E2C59A3FD89C}" srcOrd="0" destOrd="0" presId="urn:microsoft.com/office/officeart/2018/5/layout/CenteredIconLabelDescriptionList"/>
    <dgm:cxn modelId="{17A4193A-4C51-4A6C-BCFF-CF516A383CFA}" type="presParOf" srcId="{80BA8C82-A15C-458F-BD07-C9204F4E73C4}" destId="{7723AA3A-981D-4232-95DC-97954991918E}" srcOrd="1" destOrd="0" presId="urn:microsoft.com/office/officeart/2018/5/layout/CenteredIconLabelDescriptionList"/>
    <dgm:cxn modelId="{9D5D5C1C-1693-476C-B60A-9A4D8DC9BD93}" type="presParOf" srcId="{80BA8C82-A15C-458F-BD07-C9204F4E73C4}" destId="{F7370CEA-C9F5-41DF-A886-65DE88E51EDE}" srcOrd="2" destOrd="0" presId="urn:microsoft.com/office/officeart/2018/5/layout/CenteredIconLabelDescriptionList"/>
    <dgm:cxn modelId="{A2B9C33E-0C35-4E17-9B4B-0EB7F62C10AE}" type="presParOf" srcId="{80BA8C82-A15C-458F-BD07-C9204F4E73C4}" destId="{C6A6F459-8E61-424D-BAF3-CE63CF3C9D63}" srcOrd="3" destOrd="0" presId="urn:microsoft.com/office/officeart/2018/5/layout/CenteredIconLabelDescriptionList"/>
    <dgm:cxn modelId="{1292C774-8264-4762-9137-D9E5EAFF4D3B}" type="presParOf" srcId="{80BA8C82-A15C-458F-BD07-C9204F4E73C4}" destId="{34540390-9268-4718-AF06-C0DACF0CD1AA}" srcOrd="4" destOrd="0" presId="urn:microsoft.com/office/officeart/2018/5/layout/CenteredIconLabelDescriptionList"/>
    <dgm:cxn modelId="{9DAE5BFD-AA85-4316-A0C0-99DC51A823B9}" type="presParOf" srcId="{D77058E3-107C-4BD3-9347-973AC7E5470D}" destId="{6CCC3AEB-A922-432F-B10D-CBB4CBECE427}" srcOrd="1" destOrd="0" presId="urn:microsoft.com/office/officeart/2018/5/layout/CenteredIconLabelDescriptionList"/>
    <dgm:cxn modelId="{6E462A51-288A-465D-A58F-ECA4215E53CD}" type="presParOf" srcId="{D77058E3-107C-4BD3-9347-973AC7E5470D}" destId="{10843B5D-1B3C-4278-89F6-EB828A2C5C21}" srcOrd="2" destOrd="0" presId="urn:microsoft.com/office/officeart/2018/5/layout/CenteredIconLabelDescriptionList"/>
    <dgm:cxn modelId="{53726C73-F537-4608-83AE-9FE5E3BB8900}" type="presParOf" srcId="{10843B5D-1B3C-4278-89F6-EB828A2C5C21}" destId="{F086FD0D-0E58-469C-8E06-81C78FD1EAED}" srcOrd="0" destOrd="0" presId="urn:microsoft.com/office/officeart/2018/5/layout/CenteredIconLabelDescriptionList"/>
    <dgm:cxn modelId="{25BFFE08-1D97-4499-94D1-75B91286B431}" type="presParOf" srcId="{10843B5D-1B3C-4278-89F6-EB828A2C5C21}" destId="{0F8AD8D7-E496-4500-AE14-D961C26BF7E1}" srcOrd="1" destOrd="0" presId="urn:microsoft.com/office/officeart/2018/5/layout/CenteredIconLabelDescriptionList"/>
    <dgm:cxn modelId="{4BEA0D73-9DB6-4583-82BC-8B7B9395E715}" type="presParOf" srcId="{10843B5D-1B3C-4278-89F6-EB828A2C5C21}" destId="{349637B4-EB98-4A2E-AE27-77454D05E0E3}" srcOrd="2" destOrd="0" presId="urn:microsoft.com/office/officeart/2018/5/layout/CenteredIconLabelDescriptionList"/>
    <dgm:cxn modelId="{333CE981-F8EF-425B-ADB3-6DFEC8757295}" type="presParOf" srcId="{10843B5D-1B3C-4278-89F6-EB828A2C5C21}" destId="{D061223D-92B2-47B5-B471-7C339B3C7EC8}" srcOrd="3" destOrd="0" presId="urn:microsoft.com/office/officeart/2018/5/layout/CenteredIconLabelDescriptionList"/>
    <dgm:cxn modelId="{28AB1096-1F83-413B-B305-ACBD479F4BD7}" type="presParOf" srcId="{10843B5D-1B3C-4278-89F6-EB828A2C5C21}" destId="{5756D102-FF51-47AB-80B1-AAFB10F9A041}" srcOrd="4" destOrd="0" presId="urn:microsoft.com/office/officeart/2018/5/layout/CenteredIconLabelDescriptionList"/>
    <dgm:cxn modelId="{2BADBE2F-B7C0-431F-BEA0-E3230B779439}" type="presParOf" srcId="{D77058E3-107C-4BD3-9347-973AC7E5470D}" destId="{B7F79A77-2E25-4F64-A6B1-5739A4C9201D}" srcOrd="3" destOrd="0" presId="urn:microsoft.com/office/officeart/2018/5/layout/CenteredIconLabelDescriptionList"/>
    <dgm:cxn modelId="{9AC88B86-D1A6-42A4-8F0F-432FEAAD9B1B}" type="presParOf" srcId="{D77058E3-107C-4BD3-9347-973AC7E5470D}" destId="{1EA878F1-3564-4261-9C22-FF2F95EDCC3C}" srcOrd="4" destOrd="0" presId="urn:microsoft.com/office/officeart/2018/5/layout/CenteredIconLabelDescriptionList"/>
    <dgm:cxn modelId="{0588CF64-3BBE-475C-8BFA-813501FC3D66}" type="presParOf" srcId="{1EA878F1-3564-4261-9C22-FF2F95EDCC3C}" destId="{1E64C82D-67C0-4224-BEB6-87E4B6E8D802}" srcOrd="0" destOrd="0" presId="urn:microsoft.com/office/officeart/2018/5/layout/CenteredIconLabelDescriptionList"/>
    <dgm:cxn modelId="{43ACE737-74C8-45EA-BAE1-9F0B4E28A63D}" type="presParOf" srcId="{1EA878F1-3564-4261-9C22-FF2F95EDCC3C}" destId="{84819EB8-093E-4048-9B8D-167227777170}" srcOrd="1" destOrd="0" presId="urn:microsoft.com/office/officeart/2018/5/layout/CenteredIconLabelDescriptionList"/>
    <dgm:cxn modelId="{EA1DD132-7715-41B1-B71A-DC011D234007}" type="presParOf" srcId="{1EA878F1-3564-4261-9C22-FF2F95EDCC3C}" destId="{38A0326C-C5C6-40F7-912D-ACC38EE00605}" srcOrd="2" destOrd="0" presId="urn:microsoft.com/office/officeart/2018/5/layout/CenteredIconLabelDescriptionList"/>
    <dgm:cxn modelId="{3D1FE466-E136-4476-8480-6C053FC8DA30}" type="presParOf" srcId="{1EA878F1-3564-4261-9C22-FF2F95EDCC3C}" destId="{D6EBCD04-BBE4-4E1C-82A9-558CCC8B4BFB}" srcOrd="3" destOrd="0" presId="urn:microsoft.com/office/officeart/2018/5/layout/CenteredIconLabelDescriptionList"/>
    <dgm:cxn modelId="{67E2F719-16D6-4F13-B87D-FC02A3188404}" type="presParOf" srcId="{1EA878F1-3564-4261-9C22-FF2F95EDCC3C}" destId="{45C4B1D0-1724-4E01-84CC-C33AAC36EEB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8DDC1-DF24-4474-9271-E2C59A3FD89C}">
      <dsp:nvSpPr>
        <dsp:cNvPr id="0" name=""/>
        <dsp:cNvSpPr/>
      </dsp:nvSpPr>
      <dsp:spPr>
        <a:xfrm>
          <a:off x="1020487" y="860069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370CEA-C9F5-41DF-A886-65DE88E51EDE}">
      <dsp:nvSpPr>
        <dsp:cNvPr id="0" name=""/>
        <dsp:cNvSpPr/>
      </dsp:nvSpPr>
      <dsp:spPr>
        <a:xfrm>
          <a:off x="393" y="2071773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>
              <a:latin typeface="Calibri Light" panose="020F0302020204030204"/>
            </a:rPr>
            <a:t>Objective</a:t>
          </a:r>
          <a:endParaRPr lang="en-US" sz="3000" kern="1200" dirty="0"/>
        </a:p>
      </dsp:txBody>
      <dsp:txXfrm>
        <a:off x="393" y="2071773"/>
        <a:ext cx="3138750" cy="470812"/>
      </dsp:txXfrm>
    </dsp:sp>
    <dsp:sp modelId="{34540390-9268-4718-AF06-C0DACF0CD1AA}">
      <dsp:nvSpPr>
        <dsp:cNvPr id="0" name=""/>
        <dsp:cNvSpPr/>
      </dsp:nvSpPr>
      <dsp:spPr>
        <a:xfrm>
          <a:off x="393" y="2595209"/>
          <a:ext cx="3138750" cy="896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libri Light" panose="020F0302020204030204"/>
            </a:rPr>
            <a:t>Determine optimal price by evaluating phone features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393" y="2595209"/>
        <a:ext cx="3138750" cy="896059"/>
      </dsp:txXfrm>
    </dsp:sp>
    <dsp:sp modelId="{F086FD0D-0E58-469C-8E06-81C78FD1EAED}">
      <dsp:nvSpPr>
        <dsp:cNvPr id="0" name=""/>
        <dsp:cNvSpPr/>
      </dsp:nvSpPr>
      <dsp:spPr>
        <a:xfrm>
          <a:off x="4708518" y="860069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637B4-EB98-4A2E-AE27-77454D05E0E3}">
      <dsp:nvSpPr>
        <dsp:cNvPr id="0" name=""/>
        <dsp:cNvSpPr/>
      </dsp:nvSpPr>
      <dsp:spPr>
        <a:xfrm>
          <a:off x="3688425" y="2071773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>
              <a:latin typeface="Calibri Light" panose="020F0302020204030204"/>
            </a:rPr>
            <a:t>Process</a:t>
          </a:r>
          <a:endParaRPr lang="en-US" sz="3000" kern="1200" dirty="0"/>
        </a:p>
      </dsp:txBody>
      <dsp:txXfrm>
        <a:off x="3688425" y="2071773"/>
        <a:ext cx="3138750" cy="470812"/>
      </dsp:txXfrm>
    </dsp:sp>
    <dsp:sp modelId="{5756D102-FF51-47AB-80B1-AAFB10F9A041}">
      <dsp:nvSpPr>
        <dsp:cNvPr id="0" name=""/>
        <dsp:cNvSpPr/>
      </dsp:nvSpPr>
      <dsp:spPr>
        <a:xfrm>
          <a:off x="3688425" y="2595209"/>
          <a:ext cx="3138750" cy="896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>
              <a:latin typeface="Calibri Light" panose="020F0302020204030204"/>
            </a:rPr>
            <a:t>Narrow down features to improve prediction accuracy</a:t>
          </a:r>
          <a:endParaRPr lang="en-US" sz="1700" b="1" kern="1200" dirty="0">
            <a:latin typeface="Calibri Light" panose="020F0302020204030204"/>
          </a:endParaRPr>
        </a:p>
      </dsp:txBody>
      <dsp:txXfrm>
        <a:off x="3688425" y="2595209"/>
        <a:ext cx="3138750" cy="896059"/>
      </dsp:txXfrm>
    </dsp:sp>
    <dsp:sp modelId="{1E64C82D-67C0-4224-BEB6-87E4B6E8D802}">
      <dsp:nvSpPr>
        <dsp:cNvPr id="0" name=""/>
        <dsp:cNvSpPr/>
      </dsp:nvSpPr>
      <dsp:spPr>
        <a:xfrm>
          <a:off x="8396550" y="860069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0326C-C5C6-40F7-912D-ACC38EE00605}">
      <dsp:nvSpPr>
        <dsp:cNvPr id="0" name=""/>
        <dsp:cNvSpPr/>
      </dsp:nvSpPr>
      <dsp:spPr>
        <a:xfrm>
          <a:off x="7376456" y="2071773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>
              <a:latin typeface="Calibri Light" panose="020F0302020204030204"/>
            </a:rPr>
            <a:t>Recommendations</a:t>
          </a:r>
          <a:endParaRPr lang="en-US" sz="3000" kern="1200" dirty="0"/>
        </a:p>
      </dsp:txBody>
      <dsp:txXfrm>
        <a:off x="7376456" y="2071773"/>
        <a:ext cx="3138750" cy="470812"/>
      </dsp:txXfrm>
    </dsp:sp>
    <dsp:sp modelId="{45C4B1D0-1724-4E01-84CC-C33AAC36EEB1}">
      <dsp:nvSpPr>
        <dsp:cNvPr id="0" name=""/>
        <dsp:cNvSpPr/>
      </dsp:nvSpPr>
      <dsp:spPr>
        <a:xfrm>
          <a:off x="7376456" y="2595209"/>
          <a:ext cx="3138750" cy="896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libri Light" panose="020F0302020204030204"/>
            </a:rPr>
            <a:t>Demonstrate value of most impactful features</a:t>
          </a:r>
          <a:endParaRPr lang="en-US" sz="1700" kern="1200" dirty="0"/>
        </a:p>
      </dsp:txBody>
      <dsp:txXfrm>
        <a:off x="7376456" y="2595209"/>
        <a:ext cx="3138750" cy="896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ellphone screenshot of a cell phone&#10;&#10;Description automatically generated">
            <a:extLst>
              <a:ext uri="{FF2B5EF4-FFF2-40B4-BE49-F238E27FC236}">
                <a16:creationId xmlns:a16="http://schemas.microsoft.com/office/drawing/2014/main" id="{D31C60E4-F9DF-4254-ADB8-2FB71EBC83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818" y="-309451"/>
            <a:ext cx="10048631" cy="168931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b="1" dirty="0">
                <a:solidFill>
                  <a:srgbClr val="FFFFFF"/>
                </a:solidFill>
                <a:cs typeface="Calibri Light"/>
              </a:rPr>
              <a:t>Mobile Phone Prices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5590" y="1385505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"/>
              </a:rPr>
              <a:t>by Anthony Tan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5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B33509-3DEC-4312-8E6A-1AAEA64A1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Accuracy by Price Category</a:t>
            </a:r>
          </a:p>
        </p:txBody>
      </p:sp>
      <p:cxnSp>
        <p:nvCxnSpPr>
          <p:cNvPr id="17" name="Straight Connector 17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8D9A84FD-8390-4D7C-BE60-D81B00255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69" y="2523915"/>
            <a:ext cx="5012157" cy="374904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2BC1B96-F1B1-4D82-ABAD-1ED26B3BD32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40384937"/>
              </p:ext>
            </p:extLst>
          </p:nvPr>
        </p:nvGraphicFramePr>
        <p:xfrm>
          <a:off x="6375604" y="2527997"/>
          <a:ext cx="5299220" cy="374904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167449">
                  <a:extLst>
                    <a:ext uri="{9D8B030D-6E8A-4147-A177-3AD203B41FA5}">
                      <a16:colId xmlns:a16="http://schemas.microsoft.com/office/drawing/2014/main" val="2724263023"/>
                    </a:ext>
                  </a:extLst>
                </a:gridCol>
                <a:gridCol w="2131771">
                  <a:extLst>
                    <a:ext uri="{9D8B030D-6E8A-4147-A177-3AD203B41FA5}">
                      <a16:colId xmlns:a16="http://schemas.microsoft.com/office/drawing/2014/main" val="2287854985"/>
                    </a:ext>
                  </a:extLst>
                </a:gridCol>
              </a:tblGrid>
              <a:tr h="657565">
                <a:tc>
                  <a:txBody>
                    <a:bodyPr/>
                    <a:lstStyle/>
                    <a:p>
                      <a:r>
                        <a:rPr lang="en-US" sz="3000" dirty="0"/>
                        <a:t>Price Range</a:t>
                      </a:r>
                    </a:p>
                  </a:txBody>
                  <a:tcPr marL="155351" marR="155351" marT="77676" marB="77676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Precision</a:t>
                      </a:r>
                    </a:p>
                  </a:txBody>
                  <a:tcPr marL="155351" marR="155351" marT="77676" marB="77676"/>
                </a:tc>
                <a:extLst>
                  <a:ext uri="{0D108BD9-81ED-4DB2-BD59-A6C34878D82A}">
                    <a16:rowId xmlns:a16="http://schemas.microsoft.com/office/drawing/2014/main" val="3238042166"/>
                  </a:ext>
                </a:extLst>
              </a:tr>
              <a:tr h="65756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b="0" u="none" strike="noStrike" noProof="0" dirty="0"/>
                        <a:t>0 (Low Range)</a:t>
                      </a:r>
                      <a:endParaRPr lang="en-US" sz="2800" dirty="0"/>
                    </a:p>
                  </a:txBody>
                  <a:tcPr marL="155351" marR="155351" marT="77676" marB="77676"/>
                </a:tc>
                <a:tc>
                  <a:txBody>
                    <a:bodyPr/>
                    <a:lstStyle/>
                    <a:p>
                      <a:r>
                        <a:rPr lang="en-US" sz="2800" cap="none" spc="0" dirty="0">
                          <a:solidFill>
                            <a:schemeClr val="tx1"/>
                          </a:solidFill>
                        </a:rPr>
                        <a:t>96.6%</a:t>
                      </a:r>
                    </a:p>
                  </a:txBody>
                  <a:tcPr marL="155351" marR="155351" marT="77676" marB="77676"/>
                </a:tc>
                <a:extLst>
                  <a:ext uri="{0D108BD9-81ED-4DB2-BD59-A6C34878D82A}">
                    <a16:rowId xmlns:a16="http://schemas.microsoft.com/office/drawing/2014/main" val="487989457"/>
                  </a:ext>
                </a:extLst>
              </a:tr>
              <a:tr h="65756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b="0" u="none" strike="noStrike" cap="none" spc="0" noProof="0" dirty="0">
                          <a:solidFill>
                            <a:schemeClr val="tx1"/>
                          </a:solidFill>
                        </a:rPr>
                        <a:t>1 (</a:t>
                      </a:r>
                      <a:r>
                        <a:rPr lang="en-US" sz="2800" b="0" u="none" strike="noStrike" cap="none" spc="0" noProof="0" dirty="0" err="1">
                          <a:solidFill>
                            <a:schemeClr val="tx1"/>
                          </a:solidFill>
                        </a:rPr>
                        <a:t>Mid Range</a:t>
                      </a:r>
                      <a:r>
                        <a:rPr lang="en-US" sz="2800" b="0" u="none" strike="noStrike" cap="none" spc="0" noProof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8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5351" marR="155351" marT="77676" marB="77676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82.5%</a:t>
                      </a:r>
                    </a:p>
                  </a:txBody>
                  <a:tcPr marL="155351" marR="155351" marT="77676" marB="77676"/>
                </a:tc>
                <a:extLst>
                  <a:ext uri="{0D108BD9-81ED-4DB2-BD59-A6C34878D82A}">
                    <a16:rowId xmlns:a16="http://schemas.microsoft.com/office/drawing/2014/main" val="2348503887"/>
                  </a:ext>
                </a:extLst>
              </a:tr>
              <a:tr h="65756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b="0" u="none" strike="noStrike" noProof="0" dirty="0"/>
                        <a:t>2 (High Range)</a:t>
                      </a:r>
                      <a:endParaRPr lang="en-US" sz="2800" dirty="0"/>
                    </a:p>
                  </a:txBody>
                  <a:tcPr marL="155351" marR="155351" marT="77676" marB="77676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89.0%</a:t>
                      </a:r>
                    </a:p>
                  </a:txBody>
                  <a:tcPr marL="155351" marR="155351" marT="77676" marB="77676"/>
                </a:tc>
                <a:extLst>
                  <a:ext uri="{0D108BD9-81ED-4DB2-BD59-A6C34878D82A}">
                    <a16:rowId xmlns:a16="http://schemas.microsoft.com/office/drawing/2014/main" val="1290077584"/>
                  </a:ext>
                </a:extLst>
              </a:tr>
              <a:tr h="1118781">
                <a:tc>
                  <a:txBody>
                    <a:bodyPr/>
                    <a:lstStyle/>
                    <a:p>
                      <a:r>
                        <a:rPr lang="en-US" sz="2800" dirty="0"/>
                        <a:t>3 (Very High Range)</a:t>
                      </a:r>
                    </a:p>
                  </a:txBody>
                  <a:tcPr marL="155351" marR="155351" marT="77676" marB="77676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95.1%</a:t>
                      </a:r>
                    </a:p>
                  </a:txBody>
                  <a:tcPr marL="155351" marR="155351" marT="77676" marB="77676"/>
                </a:tc>
                <a:extLst>
                  <a:ext uri="{0D108BD9-81ED-4DB2-BD59-A6C34878D82A}">
                    <a16:rowId xmlns:a16="http://schemas.microsoft.com/office/drawing/2014/main" val="1359147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179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0F739-5020-42D4-93D7-2FA764D40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Conclusions</a:t>
            </a: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63071DFC-911E-42C8-962C-A6684ED085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8202" r="3" b="3544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43016-C9B8-45BD-BF0E-06F16AC30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/>
              <a:t>RAM, battery power, and display technology had the highest impact in calculating price.</a:t>
            </a:r>
          </a:p>
          <a:p>
            <a:endParaRPr lang="en-US" sz="2200"/>
          </a:p>
          <a:p>
            <a:r>
              <a:rPr lang="en-US" sz="2200" dirty="0"/>
              <a:t>Highlight value of stronger performance and technological enhancements to justify higher price.</a:t>
            </a:r>
            <a:endParaRPr lang="en-US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4850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8ED43FF-BABD-401E-B7AD-BFB5C253132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70BD131-3310-4E2C-9622-2AC9C633F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58BA5-1388-416B-9374-3BD6A9DDC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071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8B4AE15-B2C8-4E41-9A06-E9703F7F47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" b="21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49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800A-AD2B-44DB-B7E2-A2EE23557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134" y="1396289"/>
            <a:ext cx="5006336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Agenda</a:t>
            </a:r>
            <a:endParaRPr lang="en-US"/>
          </a:p>
        </p:txBody>
      </p:sp>
      <p:sp>
        <p:nvSpPr>
          <p:cNvPr id="11" name="Freeform: Shape 13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picture containing outdoor, person, room, holding&#10;&#10;Description automatically generated">
            <a:extLst>
              <a:ext uri="{FF2B5EF4-FFF2-40B4-BE49-F238E27FC236}">
                <a16:creationId xmlns:a16="http://schemas.microsoft.com/office/drawing/2014/main" id="{239FEAD8-DA09-4D2E-ABC6-796ACD93C5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69" r="28910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18619-48E7-4E6B-B494-6B8C572A8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8578" y="2871982"/>
            <a:ext cx="5004073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Background</a:t>
            </a:r>
          </a:p>
          <a:p>
            <a:r>
              <a:rPr lang="en-US" sz="2400">
                <a:ea typeface="+mn-lt"/>
                <a:cs typeface="+mn-lt"/>
              </a:rPr>
              <a:t>Business Question</a:t>
            </a:r>
          </a:p>
          <a:p>
            <a:r>
              <a:rPr lang="en-US" sz="2400">
                <a:ea typeface="+mn-lt"/>
                <a:cs typeface="+mn-lt"/>
              </a:rPr>
              <a:t>Data Analysis</a:t>
            </a:r>
          </a:p>
          <a:p>
            <a:r>
              <a:rPr lang="en-US" sz="2400">
                <a:ea typeface="+mn-lt"/>
                <a:cs typeface="+mn-lt"/>
              </a:rPr>
              <a:t>Model Evaluation</a:t>
            </a:r>
            <a:endParaRPr lang="en-US" sz="2400">
              <a:cs typeface="Calibri"/>
            </a:endParaRPr>
          </a:p>
          <a:p>
            <a:r>
              <a:rPr lang="en-US" sz="2400">
                <a:ea typeface="+mn-lt"/>
                <a:cs typeface="+mn-lt"/>
              </a:rPr>
              <a:t>Conclusion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71449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2"/>
            <a:ext cx="3902420" cy="423563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6499E-554C-4902-A5D2-8F66B0CDF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64" y="930530"/>
            <a:ext cx="3361677" cy="32750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The Upgrade Cycle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843002"/>
            <a:ext cx="2391411" cy="1564776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3417" y="4843002"/>
            <a:ext cx="1351062" cy="1568472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B1B1B"/>
              </a:solidFill>
            </a:endParaRPr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42D6DC35-D52D-4F2A-8E55-128401175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2420" y="635000"/>
            <a:ext cx="7409127" cy="5589587"/>
          </a:xfrm>
        </p:spPr>
      </p:pic>
    </p:spTree>
    <p:extLst>
      <p:ext uri="{BB962C8B-B14F-4D97-AF65-F5344CB8AC3E}">
        <p14:creationId xmlns:p14="http://schemas.microsoft.com/office/powerpoint/2010/main" val="393013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44BF4-B6BD-4095-BE3A-A365A00B4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Overpricing vs. Underpricing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935FA-C069-427F-8121-1598CACE0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 u="sng" dirty="0">
                <a:cs typeface="Calibri"/>
              </a:rPr>
              <a:t>Overpricing</a:t>
            </a:r>
            <a:endParaRPr lang="en-US" sz="2200" dirty="0">
              <a:cs typeface="Calibri"/>
            </a:endParaRPr>
          </a:p>
          <a:p>
            <a:pPr marL="0" indent="0">
              <a:buNone/>
            </a:pPr>
            <a:r>
              <a:rPr lang="en-US" sz="2200" dirty="0">
                <a:cs typeface="Calibri"/>
              </a:rPr>
              <a:t>Too high mark-up can alienate customers and narrow target market</a:t>
            </a:r>
          </a:p>
          <a:p>
            <a:pPr marL="342900" indent="-342900"/>
            <a:endParaRPr lang="en-US" sz="2200" dirty="0">
              <a:cs typeface="Calibri"/>
            </a:endParaRPr>
          </a:p>
          <a:p>
            <a:pPr marL="0" indent="0">
              <a:buNone/>
            </a:pPr>
            <a:r>
              <a:rPr lang="en-US" sz="2200" u="sng" dirty="0">
                <a:ea typeface="+mn-lt"/>
                <a:cs typeface="+mn-lt"/>
              </a:rPr>
              <a:t>Underpricing</a:t>
            </a:r>
          </a:p>
          <a:p>
            <a:pPr marL="0" indent="0">
              <a:buNone/>
            </a:pPr>
            <a:r>
              <a:rPr lang="en-US" sz="2200" dirty="0">
                <a:ea typeface="+mn-lt"/>
                <a:cs typeface="+mn-lt"/>
              </a:rPr>
              <a:t>Too low can devalue the product and customer perception of quality</a:t>
            </a:r>
          </a:p>
          <a:p>
            <a:pPr marL="0" indent="0">
              <a:buNone/>
            </a:pPr>
            <a:endParaRPr lang="en-US" sz="2200" dirty="0">
              <a:cs typeface="Calibri"/>
            </a:endParaRPr>
          </a:p>
        </p:txBody>
      </p:sp>
      <p:pic>
        <p:nvPicPr>
          <p:cNvPr id="6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29F9FE6-0E32-4D44-AD19-625E7A1936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82431" y="2390347"/>
            <a:ext cx="5816599" cy="4364891"/>
          </a:xfrm>
        </p:spPr>
      </p:pic>
    </p:spTree>
    <p:extLst>
      <p:ext uri="{BB962C8B-B14F-4D97-AF65-F5344CB8AC3E}">
        <p14:creationId xmlns:p14="http://schemas.microsoft.com/office/powerpoint/2010/main" val="1690638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B7823-06F5-43B9-8BA7-E6E0AF91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1921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Business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14E41-F7F9-45F4-BE12-F2BACDBF1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9613" y="4213586"/>
            <a:ext cx="5152150" cy="18121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What technological features determine optimal phone price?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3B014430-31F5-40A4-9EB0-E4C9704ED9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81" r="23253" b="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11450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2"/>
            <a:ext cx="3902420" cy="423563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79BD4-3267-4020-A3B3-DA34C2254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64" y="609061"/>
            <a:ext cx="3361677" cy="32750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Pipeline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843002"/>
            <a:ext cx="2391411" cy="1564776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3417" y="4843002"/>
            <a:ext cx="1351062" cy="1568472"/>
          </a:xfrm>
          <a:prstGeom prst="rect">
            <a:avLst/>
          </a:prstGeom>
          <a:solidFill>
            <a:srgbClr val="574D41"/>
          </a:solidFill>
          <a:ln w="25400">
            <a:solidFill>
              <a:srgbClr val="574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B1B1B"/>
              </a:solidFill>
            </a:endParaRP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5896BB6E-1BF9-4880-89B6-21D6E1CAA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004" y="1670843"/>
            <a:ext cx="10112900" cy="4779962"/>
          </a:xfrm>
        </p:spPr>
      </p:pic>
    </p:spTree>
    <p:extLst>
      <p:ext uri="{BB962C8B-B14F-4D97-AF65-F5344CB8AC3E}">
        <p14:creationId xmlns:p14="http://schemas.microsoft.com/office/powerpoint/2010/main" val="3610544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F87AF-31D8-4AA8-A22C-5402EF689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Data Analysis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D4BAEAC1-E86F-4A29-A9C7-119A86659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08" y="2584655"/>
            <a:ext cx="5559480" cy="362756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B481921-2000-4B46-BF11-4001B5289DA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159327"/>
              </p:ext>
            </p:extLst>
          </p:nvPr>
        </p:nvGraphicFramePr>
        <p:xfrm>
          <a:off x="6251736" y="2728880"/>
          <a:ext cx="5546956" cy="3347275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3086549">
                  <a:extLst>
                    <a:ext uri="{9D8B030D-6E8A-4147-A177-3AD203B41FA5}">
                      <a16:colId xmlns:a16="http://schemas.microsoft.com/office/drawing/2014/main" val="2833701892"/>
                    </a:ext>
                  </a:extLst>
                </a:gridCol>
                <a:gridCol w="2460407">
                  <a:extLst>
                    <a:ext uri="{9D8B030D-6E8A-4147-A177-3AD203B41FA5}">
                      <a16:colId xmlns:a16="http://schemas.microsoft.com/office/drawing/2014/main" val="2797051293"/>
                    </a:ext>
                  </a:extLst>
                </a:gridCol>
              </a:tblGrid>
              <a:tr h="669455">
                <a:tc>
                  <a:txBody>
                    <a:bodyPr/>
                    <a:lstStyle/>
                    <a:p>
                      <a:r>
                        <a:rPr lang="en-US" sz="2200" b="0" cap="none" spc="0">
                          <a:solidFill>
                            <a:schemeClr val="bg1"/>
                          </a:solidFill>
                        </a:rPr>
                        <a:t>Price Class</a:t>
                      </a:r>
                    </a:p>
                  </a:txBody>
                  <a:tcPr marL="183864" marR="220838" marT="141434" marB="14143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cap="none" spc="0">
                          <a:solidFill>
                            <a:schemeClr val="bg1"/>
                          </a:solidFill>
                        </a:rPr>
                        <a:t>Price Range</a:t>
                      </a:r>
                    </a:p>
                  </a:txBody>
                  <a:tcPr marL="183864" marR="220838" marT="141434" marB="14143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186398"/>
                  </a:ext>
                </a:extLst>
              </a:tr>
              <a:tr h="66945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0 (Low Range)</a:t>
                      </a:r>
                      <a:endParaRPr lang="en-US" sz="2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83864" marR="220838" marT="141434" marB="141434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Less than $400</a:t>
                      </a:r>
                    </a:p>
                  </a:txBody>
                  <a:tcPr marL="183864" marR="220838" marT="141434" marB="14143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00318"/>
                  </a:ext>
                </a:extLst>
              </a:tr>
              <a:tr h="66945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1 (</a:t>
                      </a:r>
                      <a:r>
                        <a:rPr lang="en-US" sz="2200" b="0" i="0" u="none" strike="noStrike" cap="none" spc="0" noProof="0" err="1">
                          <a:solidFill>
                            <a:schemeClr val="tx1"/>
                          </a:solidFill>
                          <a:latin typeface="Calibri"/>
                        </a:rPr>
                        <a:t>Mid Range</a:t>
                      </a:r>
                      <a:r>
                        <a:rPr lang="en-US" sz="22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)</a:t>
                      </a:r>
                      <a:endParaRPr lang="en-US" sz="2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83864" marR="220838" marT="141434" marB="14143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$400 - $899</a:t>
                      </a:r>
                    </a:p>
                  </a:txBody>
                  <a:tcPr marL="183864" marR="220838" marT="141434" marB="14143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056397"/>
                  </a:ext>
                </a:extLst>
              </a:tr>
              <a:tr h="66945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2 (High Range)</a:t>
                      </a:r>
                      <a:endParaRPr lang="en-US" sz="2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83864" marR="220838" marT="141434" marB="141434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$900 - $1499</a:t>
                      </a:r>
                    </a:p>
                  </a:txBody>
                  <a:tcPr marL="183864" marR="220838" marT="141434" marB="14143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676515"/>
                  </a:ext>
                </a:extLst>
              </a:tr>
              <a:tr h="66945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3 (Very High Range)</a:t>
                      </a:r>
                    </a:p>
                  </a:txBody>
                  <a:tcPr marL="183864" marR="220838" marT="141434" marB="14143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$1500 or more</a:t>
                      </a:r>
                    </a:p>
                  </a:txBody>
                  <a:tcPr marL="183864" marR="220838" marT="141434" marB="14143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230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530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579060-D765-456C-AB36-98C937481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  <a:cs typeface="Calibri Light"/>
              </a:rPr>
              <a:t>Model Comparison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83D94177-DB90-4A2A-BBF9-EB8B1EE45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3752" y="2373312"/>
            <a:ext cx="8314933" cy="4351338"/>
          </a:xfrm>
        </p:spPr>
      </p:pic>
      <p:pic>
        <p:nvPicPr>
          <p:cNvPr id="10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FCA6F6DF-C51C-4C9F-A0C3-D433C1B7F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150" y="3699913"/>
            <a:ext cx="1439193" cy="143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31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28398-156A-408B-B07E-20E5EB7D9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Feature Selection and Parameter Tuning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6130D-47DD-43FE-A7F2-23BEA2949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27911" y="2457246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Parameters</a:t>
            </a:r>
            <a:endParaRPr lang="en-US" dirty="0"/>
          </a:p>
          <a:p>
            <a:r>
              <a:rPr lang="en-US" sz="2000" dirty="0"/>
              <a:t>Feature importance threshold: 0.015</a:t>
            </a:r>
            <a:endParaRPr lang="en-US" sz="2000" dirty="0">
              <a:cs typeface="Calibri"/>
            </a:endParaRPr>
          </a:p>
          <a:p>
            <a:r>
              <a:rPr lang="en-US" sz="2000" dirty="0"/>
              <a:t>Features used: 12</a:t>
            </a:r>
            <a:endParaRPr lang="en-US" sz="2000" dirty="0">
              <a:cs typeface="Calibri"/>
            </a:endParaRPr>
          </a:p>
          <a:p>
            <a:r>
              <a:rPr lang="en-US" sz="2000" dirty="0"/>
              <a:t>Maximum depth: 7</a:t>
            </a:r>
            <a:endParaRPr lang="en-US" sz="2000" dirty="0">
              <a:cs typeface="Calibri"/>
            </a:endParaRPr>
          </a:p>
          <a:p>
            <a:pPr marL="0"/>
            <a:endParaRPr lang="en-US" sz="2000"/>
          </a:p>
          <a:p>
            <a:pPr marL="0" indent="0">
              <a:buNone/>
            </a:pPr>
            <a:r>
              <a:rPr lang="en-US" sz="2000" u="sng" dirty="0"/>
              <a:t>Accuracy</a:t>
            </a:r>
            <a:endParaRPr lang="en-US" sz="2000" u="sng" dirty="0">
              <a:cs typeface="Calibri" panose="020F0502020204030204"/>
            </a:endParaRPr>
          </a:p>
          <a:p>
            <a:r>
              <a:rPr lang="en-US" sz="2000" dirty="0"/>
              <a:t>Before: 89.8%</a:t>
            </a:r>
            <a:endParaRPr lang="en-US" sz="2000" dirty="0">
              <a:cs typeface="Calibri"/>
            </a:endParaRPr>
          </a:p>
          <a:p>
            <a:r>
              <a:rPr lang="en-US" sz="2000" dirty="0"/>
              <a:t>After: 90.5%</a:t>
            </a:r>
            <a:endParaRPr lang="en-US" sz="2000" dirty="0">
              <a:cs typeface="Calibri"/>
            </a:endParaRPr>
          </a:p>
        </p:txBody>
      </p:sp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18E1267B-40DF-4A22-81F9-7ED19E3C0D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8138" y="2150538"/>
            <a:ext cx="7836692" cy="4701636"/>
          </a:xfrm>
        </p:spPr>
      </p:pic>
    </p:spTree>
    <p:extLst>
      <p:ext uri="{BB962C8B-B14F-4D97-AF65-F5344CB8AC3E}">
        <p14:creationId xmlns:p14="http://schemas.microsoft.com/office/powerpoint/2010/main" val="25000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Mobile Phone Prices</vt:lpstr>
      <vt:lpstr>Agenda</vt:lpstr>
      <vt:lpstr>The Upgrade Cycle</vt:lpstr>
      <vt:lpstr>Overpricing vs. Underpricing</vt:lpstr>
      <vt:lpstr>Business Question</vt:lpstr>
      <vt:lpstr>Pipeline</vt:lpstr>
      <vt:lpstr>Data Analysis</vt:lpstr>
      <vt:lpstr>Model Comparison</vt:lpstr>
      <vt:lpstr>Feature Selection and Parameter Tuning</vt:lpstr>
      <vt:lpstr>Accuracy by Price Category</vt:lpstr>
      <vt:lpstr>Conclusions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1491</cp:revision>
  <dcterms:created xsi:type="dcterms:W3CDTF">2020-10-18T10:32:56Z</dcterms:created>
  <dcterms:modified xsi:type="dcterms:W3CDTF">2020-10-30T14:20:28Z</dcterms:modified>
</cp:coreProperties>
</file>