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63" r:id="rId3"/>
    <p:sldId id="275" r:id="rId4"/>
    <p:sldId id="277" r:id="rId5"/>
    <p:sldId id="261" r:id="rId6"/>
    <p:sldId id="278" r:id="rId7"/>
    <p:sldId id="279" r:id="rId8"/>
    <p:sldId id="262" r:id="rId9"/>
    <p:sldId id="268" r:id="rId10"/>
    <p:sldId id="269" r:id="rId11"/>
    <p:sldId id="280" r:id="rId12"/>
    <p:sldId id="281" r:id="rId13"/>
    <p:sldId id="274" r:id="rId14"/>
    <p:sldId id="276" r:id="rId15"/>
    <p:sldId id="273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3842" autoAdjust="0"/>
  </p:normalViewPr>
  <p:slideViewPr>
    <p:cSldViewPr snapToGrid="0">
      <p:cViewPr varScale="1">
        <p:scale>
          <a:sx n="76" d="100"/>
          <a:sy n="76" d="100"/>
        </p:scale>
        <p:origin x="5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4C09-CF89-4B2D-A027-154C0F0E2F00}" type="datetimeFigureOut">
              <a:rPr lang="en-AU" smtClean="0"/>
              <a:t>15/09/2020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13FC-096A-4EE0-A290-95E0843879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2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Every product produced comes with an expiry date and using it beyond this time can be very harmful in for the user. Similar way, do cars need to have a working age?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213FC-096A-4EE0-A290-95E08438794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32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simple pipeline</a:t>
            </a:r>
            <a:r>
              <a:rPr lang="en-A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does my job and input and output share information and is connected together.</a:t>
            </a:r>
          </a:p>
          <a:p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very important to follow each steps and consider every single component seriously.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213FC-096A-4EE0-A290-95E08438794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09160"/>
            <a:ext cx="9071640" cy="455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720000"/>
            <a:ext cx="4426560" cy="475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720000"/>
            <a:ext cx="4426560" cy="475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97C751-0CB2-44CA-AA56-8E13B9F6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0" y="162388"/>
            <a:ext cx="7344216" cy="5508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ED3C-C3C8-45B9-BA0D-92B1F8BB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283" y="4810012"/>
            <a:ext cx="1776864" cy="638819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Sajeewa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16C5-8A79-477E-9EF8-F18BDCB4E9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98645" y="1400753"/>
            <a:ext cx="1853165" cy="64741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(Mini Project 02)</a:t>
            </a:r>
            <a:endParaRPr lang="en-A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6242FAC-5F40-45E4-B001-4ADEE12003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619716"/>
            <a:ext cx="3151810" cy="647418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</a:p>
          <a:p>
            <a:pPr marL="0" indent="0" algn="r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Pollution</a:t>
            </a:r>
            <a:endParaRPr lang="en-AU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8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09160"/>
            <a:ext cx="9071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7DA2CDD7-310B-4F9C-9E30-4C75A541313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 ANALYSIS AND INTERPRETATION</a:t>
            </a:r>
            <a:endParaRPr lang="en-AU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5F99D-6714-4135-91CC-18403B06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35" y="864066"/>
            <a:ext cx="6489382" cy="4269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360AD-82F8-4C36-ABA8-6C0F44F1CA17}"/>
              </a:ext>
            </a:extLst>
          </p:cNvPr>
          <p:cNvSpPr txBox="1"/>
          <p:nvPr/>
        </p:nvSpPr>
        <p:spPr>
          <a:xfrm>
            <a:off x="7625594" y="4887699"/>
            <a:ext cx="1417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Logistic Regression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06648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09160"/>
            <a:ext cx="9071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7DA2CDD7-310B-4F9C-9E30-4C75A541313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 ANALYSIS AND INTERPRETATION</a:t>
            </a:r>
            <a:endParaRPr lang="en-AU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723E-C703-4B36-9173-D901EE9F3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6" y="964876"/>
            <a:ext cx="8103632" cy="42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61A2-6DFB-4F67-A033-9C490AA121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6250" y="1671679"/>
            <a:ext cx="3111655" cy="34047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: Transport authority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(45511 records)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Target Variable: 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	Engine Fuel Type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31 features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	Transmission Type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	CO2 Emissions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	Noise Level</a:t>
            </a:r>
          </a:p>
          <a:p>
            <a:pPr algn="just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	NO</a:t>
            </a:r>
            <a:r>
              <a:rPr lang="en-AU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Emissions</a:t>
            </a: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E0755A09-8A01-45C9-AA66-BB4B45876752}"/>
              </a:ext>
            </a:extLst>
          </p:cNvPr>
          <p:cNvSpPr txBox="1">
            <a:spLocks/>
          </p:cNvSpPr>
          <p:nvPr/>
        </p:nvSpPr>
        <p:spPr>
          <a:xfrm>
            <a:off x="286280" y="257716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04. SUMMARY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7CAF-08E9-43CF-B83E-956C1C025881}"/>
              </a:ext>
            </a:extLst>
          </p:cNvPr>
          <p:cNvSpPr/>
          <p:nvPr/>
        </p:nvSpPr>
        <p:spPr>
          <a:xfrm>
            <a:off x="246250" y="1133223"/>
            <a:ext cx="3111655" cy="5384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976A1E-A7BC-43C4-A5AB-8D8F4B8344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19355" y="1671679"/>
            <a:ext cx="3111655" cy="340479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 Check how </a:t>
            </a:r>
          </a:p>
          <a:p>
            <a:pPr algn="ctr"/>
            <a:r>
              <a:rPr lang="en-US" sz="2000" dirty="0"/>
              <a:t>fuel type </a:t>
            </a:r>
          </a:p>
          <a:p>
            <a:pPr algn="ctr"/>
            <a:r>
              <a:rPr lang="en-US" sz="2000" dirty="0"/>
              <a:t> influence </a:t>
            </a:r>
          </a:p>
          <a:p>
            <a:pPr algn="ctr"/>
            <a:r>
              <a:rPr lang="en-US" sz="2000" dirty="0"/>
              <a:t> the environment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AU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C0C14-A285-4587-8FA1-79728D30A4BF}"/>
              </a:ext>
            </a:extLst>
          </p:cNvPr>
          <p:cNvSpPr/>
          <p:nvPr/>
        </p:nvSpPr>
        <p:spPr>
          <a:xfrm>
            <a:off x="3519355" y="1133223"/>
            <a:ext cx="3111655" cy="538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EDA APPROACH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867F7B-9F62-4FC2-AB87-269D92F74D5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84071" y="1671679"/>
            <a:ext cx="3111655" cy="340479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KNeighbors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, SVC        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, MLP,</a:t>
            </a: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AdaBoost, </a:t>
            </a:r>
            <a:r>
              <a:rPr lang="en-A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GaussianNB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model to check used for prediction</a:t>
            </a: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and selected</a:t>
            </a: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Capacity as most</a:t>
            </a: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influence feature</a:t>
            </a: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46A98-782C-46C3-ABD5-76FACB01ECE5}"/>
              </a:ext>
            </a:extLst>
          </p:cNvPr>
          <p:cNvSpPr/>
          <p:nvPr/>
        </p:nvSpPr>
        <p:spPr>
          <a:xfrm>
            <a:off x="6792460" y="1133223"/>
            <a:ext cx="3111655" cy="538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1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61A2-6DFB-4F67-A033-9C490AA121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6250" y="1671679"/>
            <a:ext cx="3111655" cy="34047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Identify how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Hybrid vehicles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Impact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environment </a:t>
            </a: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E0755A09-8A01-45C9-AA66-BB4B45876752}"/>
              </a:ext>
            </a:extLst>
          </p:cNvPr>
          <p:cNvSpPr txBox="1">
            <a:spLocks/>
          </p:cNvSpPr>
          <p:nvPr/>
        </p:nvSpPr>
        <p:spPr>
          <a:xfrm>
            <a:off x="286280" y="257716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05. NEXT STEP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7CAF-08E9-43CF-B83E-956C1C025881}"/>
              </a:ext>
            </a:extLst>
          </p:cNvPr>
          <p:cNvSpPr/>
          <p:nvPr/>
        </p:nvSpPr>
        <p:spPr>
          <a:xfrm>
            <a:off x="246250" y="1133223"/>
            <a:ext cx="3111655" cy="5384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STEP1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976A1E-A7BC-43C4-A5AB-8D8F4B8344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19355" y="1671679"/>
            <a:ext cx="3111655" cy="3404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environment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Friendly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transmission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(Automatic/Manual)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AU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C0C14-A285-4587-8FA1-79728D30A4BF}"/>
              </a:ext>
            </a:extLst>
          </p:cNvPr>
          <p:cNvSpPr/>
          <p:nvPr/>
        </p:nvSpPr>
        <p:spPr>
          <a:xfrm>
            <a:off x="3519355" y="1133223"/>
            <a:ext cx="3111655" cy="538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STEP2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867F7B-9F62-4FC2-AB87-269D92F74D5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84071" y="1671679"/>
            <a:ext cx="3111655" cy="340479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environment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friendly vehicle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46A98-782C-46C3-ABD5-76FACB01ECE5}"/>
              </a:ext>
            </a:extLst>
          </p:cNvPr>
          <p:cNvSpPr/>
          <p:nvPr/>
        </p:nvSpPr>
        <p:spPr>
          <a:xfrm>
            <a:off x="6792460" y="1133223"/>
            <a:ext cx="3111655" cy="5384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STEP3</a:t>
            </a:r>
            <a:endParaRPr lang="en-A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1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69FE-B1CA-4762-BA1C-26958029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2" y="2247827"/>
            <a:ext cx="9072000" cy="94644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YOU.</a:t>
            </a:r>
            <a:endParaRPr lang="en-AU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8333E2FB-CB35-4E64-B2AF-58491657F5D9}"/>
              </a:ext>
            </a:extLst>
          </p:cNvPr>
          <p:cNvSpPr txBox="1">
            <a:spLocks/>
          </p:cNvSpPr>
          <p:nvPr/>
        </p:nvSpPr>
        <p:spPr>
          <a:xfrm>
            <a:off x="573671" y="355935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F9FEC7-EC38-41DA-BED8-845F90E350D3}"/>
              </a:ext>
            </a:extLst>
          </p:cNvPr>
          <p:cNvSpPr/>
          <p:nvPr/>
        </p:nvSpPr>
        <p:spPr>
          <a:xfrm>
            <a:off x="1295125" y="1037568"/>
            <a:ext cx="7204441" cy="554096"/>
          </a:xfrm>
          <a:prstGeom prst="roundRect">
            <a:avLst/>
          </a:prstGeom>
          <a:solidFill>
            <a:schemeClr val="tx1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 : INTRODUCTION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53CF1F-C7F9-49FA-BA9C-C4E864FC1B08}"/>
              </a:ext>
            </a:extLst>
          </p:cNvPr>
          <p:cNvSpPr/>
          <p:nvPr/>
        </p:nvSpPr>
        <p:spPr>
          <a:xfrm>
            <a:off x="1303834" y="3805140"/>
            <a:ext cx="7204441" cy="55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04 : SUMMARY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C73BF-8A5D-4F84-9BEC-69792946A7F9}"/>
              </a:ext>
            </a:extLst>
          </p:cNvPr>
          <p:cNvSpPr/>
          <p:nvPr/>
        </p:nvSpPr>
        <p:spPr>
          <a:xfrm>
            <a:off x="1295125" y="1960092"/>
            <a:ext cx="7204441" cy="5540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39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 : METHOLOGY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2BDEF-7D70-4410-B879-B8B9F7401119}"/>
              </a:ext>
            </a:extLst>
          </p:cNvPr>
          <p:cNvSpPr/>
          <p:nvPr/>
        </p:nvSpPr>
        <p:spPr>
          <a:xfrm>
            <a:off x="1295125" y="2882616"/>
            <a:ext cx="7204441" cy="5540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 : ANALYSIS AND INTERPRETATION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4E4EA4-0BF5-408F-9585-17493068DC34}"/>
              </a:ext>
            </a:extLst>
          </p:cNvPr>
          <p:cNvSpPr/>
          <p:nvPr/>
        </p:nvSpPr>
        <p:spPr>
          <a:xfrm>
            <a:off x="1295125" y="4727664"/>
            <a:ext cx="7213150" cy="5540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539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 : NEXT STEP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D7451C5-1793-4AA1-A4C4-6E988C51262B}"/>
              </a:ext>
            </a:extLst>
          </p:cNvPr>
          <p:cNvSpPr/>
          <p:nvPr/>
        </p:nvSpPr>
        <p:spPr>
          <a:xfrm rot="829243">
            <a:off x="7011722" y="938886"/>
            <a:ext cx="2647495" cy="478538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3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ACDE06-55D9-479C-8427-35216B5F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4" y="104055"/>
            <a:ext cx="7322548" cy="43334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8455EF-BAA1-4947-81FE-9E98D7517FBC}"/>
              </a:ext>
            </a:extLst>
          </p:cNvPr>
          <p:cNvSpPr/>
          <p:nvPr/>
        </p:nvSpPr>
        <p:spPr>
          <a:xfrm rot="1917290">
            <a:off x="6630131" y="736952"/>
            <a:ext cx="11653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</a:t>
            </a:r>
            <a:r>
              <a:rPr lang="en-US" sz="2800" b="1" spc="50" baseline="-2500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</a:t>
            </a:r>
            <a:endParaRPr lang="en-US" sz="2800" b="1" cap="none" spc="50" baseline="-2500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F7204-8FAA-492B-815E-205A47131E28}"/>
              </a:ext>
            </a:extLst>
          </p:cNvPr>
          <p:cNvSpPr/>
          <p:nvPr/>
        </p:nvSpPr>
        <p:spPr>
          <a:xfrm rot="19862172">
            <a:off x="2803084" y="988201"/>
            <a:ext cx="11653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</a:t>
            </a:r>
            <a:endParaRPr lang="en-US" sz="2800" b="1" cap="none" spc="50" baseline="-2500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531EE-A0B0-4BF8-A12F-9A1D92E4954E}"/>
              </a:ext>
            </a:extLst>
          </p:cNvPr>
          <p:cNvSpPr/>
          <p:nvPr/>
        </p:nvSpPr>
        <p:spPr>
          <a:xfrm>
            <a:off x="4486370" y="602456"/>
            <a:ext cx="11653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</a:t>
            </a:r>
            <a:r>
              <a:rPr lang="en-US" sz="2800" b="1" cap="none" spc="50" baseline="-2500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10EBA-9609-4E06-9874-843D0F1D50AC}"/>
              </a:ext>
            </a:extLst>
          </p:cNvPr>
          <p:cNvSpPr/>
          <p:nvPr/>
        </p:nvSpPr>
        <p:spPr>
          <a:xfrm rot="19862172">
            <a:off x="1042008" y="2129864"/>
            <a:ext cx="192135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Noise dB(A)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EFBCC3-4BB0-4060-A099-87A6FC95AEE0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01. INTRODUCTION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4DF6-DA0E-4330-A1D1-C50C58285B6C}"/>
              </a:ext>
            </a:extLst>
          </p:cNvPr>
          <p:cNvSpPr txBox="1"/>
          <p:nvPr/>
        </p:nvSpPr>
        <p:spPr>
          <a:xfrm>
            <a:off x="705336" y="4437516"/>
            <a:ext cx="8690334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dirty="0"/>
              <a:t>Natural resources are the gifts of nature . </a:t>
            </a:r>
            <a:r>
              <a:rPr lang="en-AU" sz="1800" dirty="0">
                <a:solidFill>
                  <a:srgbClr val="2020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Either it’s a brand new car or any used car, they both run by consuming fuel and energy. </a:t>
            </a:r>
            <a:r>
              <a:rPr lang="en-AU" dirty="0"/>
              <a:t>Car pollutants create a bad impact of the natural resources like air, water, and soil.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2463173" y="664920"/>
            <a:ext cx="4197845" cy="2574324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504000" y="209160"/>
            <a:ext cx="9071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504001" y="3244884"/>
            <a:ext cx="3740828" cy="1301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/>
            <a:r>
              <a:rPr lang="en-US" sz="2400" dirty="0"/>
              <a:t>How vehicles</a:t>
            </a:r>
            <a:endParaRPr lang="en-AU" sz="2400" dirty="0">
              <a:solidFill>
                <a:srgbClr val="20202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algn="r"/>
            <a:r>
              <a:rPr lang="en-AU" sz="2400" dirty="0">
                <a:solidFill>
                  <a:srgbClr val="202020"/>
                </a:solidFill>
                <a:effectLst/>
                <a:latin typeface="+mj-lt"/>
                <a:ea typeface="Calibri" panose="020F0502020204030204" pitchFamily="34" charset="0"/>
              </a:rPr>
              <a:t>influence </a:t>
            </a:r>
          </a:p>
          <a:p>
            <a:pPr algn="r"/>
            <a:r>
              <a:rPr lang="en-AU" sz="2400" dirty="0">
                <a:solidFill>
                  <a:srgbClr val="202020"/>
                </a:solidFill>
                <a:effectLst/>
                <a:latin typeface="+mj-lt"/>
                <a:ea typeface="Calibri" panose="020F0502020204030204" pitchFamily="34" charset="0"/>
              </a:rPr>
              <a:t>environment</a:t>
            </a:r>
            <a:endParaRPr lang="en-AU" sz="2400" dirty="0"/>
          </a:p>
        </p:txBody>
      </p:sp>
      <p:sp>
        <p:nvSpPr>
          <p:cNvPr id="138" name="CustomShape 3"/>
          <p:cNvSpPr/>
          <p:nvPr/>
        </p:nvSpPr>
        <p:spPr>
          <a:xfrm>
            <a:off x="5232969" y="3245524"/>
            <a:ext cx="3994921" cy="1410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dirty="0">
                <a:latin typeface="+mj-lt"/>
              </a:rPr>
              <a:t>How fuel types</a:t>
            </a:r>
          </a:p>
          <a:p>
            <a:r>
              <a:rPr lang="en-US" sz="2400" dirty="0">
                <a:latin typeface="+mj-lt"/>
              </a:rPr>
              <a:t>impact </a:t>
            </a:r>
          </a:p>
          <a:p>
            <a:r>
              <a:rPr lang="en-US" sz="2400" dirty="0">
                <a:latin typeface="+mj-lt"/>
              </a:rPr>
              <a:t>environment </a:t>
            </a:r>
            <a:endParaRPr lang="en-AU" sz="2400" dirty="0">
              <a:latin typeface="+mj-lt"/>
            </a:endParaRP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7DA2CDD7-310B-4F9C-9E30-4C75A541313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01. INTRODUCTION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0078AC4-9AFB-4601-8E2B-7DD5312C8D6A}"/>
              </a:ext>
            </a:extLst>
          </p:cNvPr>
          <p:cNvSpPr/>
          <p:nvPr/>
        </p:nvSpPr>
        <p:spPr>
          <a:xfrm>
            <a:off x="504000" y="4729749"/>
            <a:ext cx="8631612" cy="55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STAKEHOLDERS : </a:t>
            </a:r>
            <a:r>
              <a:rPr lang="en-US" sz="2400" dirty="0"/>
              <a:t>Scientists, Researchers, Environment Activists</a:t>
            </a:r>
            <a:endParaRPr lang="en-A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0AE5C-BE82-4155-9F1A-3F912FE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91" y="796044"/>
            <a:ext cx="7717283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7DDB0-49D2-426E-A29D-74480054A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2" y="834717"/>
            <a:ext cx="7839219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6D70E-05CB-4E3D-B840-B9EFCC950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91" y="873390"/>
            <a:ext cx="7477309" cy="4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D9D8B-53C9-47F0-BC87-45F58F55F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91" y="912063"/>
            <a:ext cx="7894140" cy="4680000"/>
          </a:xfrm>
          <a:prstGeom prst="rect">
            <a:avLst/>
          </a:prstGeom>
        </p:spPr>
      </p:pic>
      <p:sp>
        <p:nvSpPr>
          <p:cNvPr id="3" name="Title 8">
            <a:extLst>
              <a:ext uri="{FF2B5EF4-FFF2-40B4-BE49-F238E27FC236}">
                <a16:creationId xmlns:a16="http://schemas.microsoft.com/office/drawing/2014/main" id="{42E5DE24-F606-4A6F-9E52-794B269A83F6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01. INTRODUCTION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C8D505-378B-4434-B99F-4B361E1BFE2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Do you think electric cars </a:t>
            </a:r>
          </a:p>
          <a:p>
            <a:pPr marL="0" indent="0" algn="ctr">
              <a:buNone/>
            </a:pPr>
            <a:r>
              <a:rPr lang="en-US" dirty="0"/>
              <a:t>environmentally </a:t>
            </a:r>
          </a:p>
          <a:p>
            <a:pPr marL="0" indent="0" algn="ctr">
              <a:buNone/>
            </a:pPr>
            <a:r>
              <a:rPr lang="en-US" dirty="0"/>
              <a:t>friendly?</a:t>
            </a:r>
            <a:endParaRPr lang="en-AU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19C377F-E170-4AE1-BE48-A8E99817F3B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01. INTRODUCTION</a:t>
            </a:r>
            <a:endParaRPr lang="en-A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E2E7C-5661-46A6-B8F7-967230F9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00" y="792080"/>
            <a:ext cx="6507965" cy="46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176000" y="1177167"/>
            <a:ext cx="1871640" cy="431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127622">
                  <a:alpha val="0"/>
                </a:srgbClr>
              </a:gs>
            </a:gsLst>
            <a:lin ang="3600000"/>
          </a:gradFill>
          <a:ln>
            <a:solidFill>
              <a:srgbClr val="3465A4"/>
            </a:solidFill>
          </a:ln>
          <a:effectLst>
            <a:outerShdw dist="35638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AU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en-AU" sz="1800" b="0" strike="noStrike" spc="-1" dirty="0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716117" y="2134456"/>
            <a:ext cx="118764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1400" b="0" strike="noStrike" spc="-1" dirty="0">
                <a:latin typeface="Arial"/>
              </a:rPr>
              <a:t>Questions</a:t>
            </a:r>
          </a:p>
        </p:txBody>
      </p:sp>
      <p:sp>
        <p:nvSpPr>
          <p:cNvPr id="144" name="CustomShape 5"/>
          <p:cNvSpPr/>
          <p:nvPr/>
        </p:nvSpPr>
        <p:spPr>
          <a:xfrm>
            <a:off x="6743261" y="2166121"/>
            <a:ext cx="1044625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1400" b="0" strike="noStrike" spc="-1" dirty="0">
                <a:latin typeface="Arial"/>
              </a:rPr>
              <a:t>Answers</a:t>
            </a:r>
          </a:p>
        </p:txBody>
      </p:sp>
      <p:pic>
        <p:nvPicPr>
          <p:cNvPr id="145" name="Picture 144"/>
          <p:cNvPicPr/>
          <p:nvPr/>
        </p:nvPicPr>
        <p:blipFill>
          <a:blip r:embed="rId3"/>
          <a:stretch/>
        </p:blipFill>
        <p:spPr>
          <a:xfrm>
            <a:off x="2333155" y="1243514"/>
            <a:ext cx="878040" cy="79020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4"/>
          <a:stretch/>
        </p:blipFill>
        <p:spPr>
          <a:xfrm>
            <a:off x="6861193" y="1158661"/>
            <a:ext cx="878040" cy="7916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4093CE-B1BB-431B-B1E0-8C38CA95A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2738392"/>
            <a:ext cx="9506515" cy="1988887"/>
          </a:xfrm>
          <a:prstGeom prst="rect">
            <a:avLst/>
          </a:prstGeom>
        </p:spPr>
      </p:pic>
      <p:sp>
        <p:nvSpPr>
          <p:cNvPr id="141" name="Line 2"/>
          <p:cNvSpPr/>
          <p:nvPr/>
        </p:nvSpPr>
        <p:spPr>
          <a:xfrm>
            <a:off x="6048000" y="1608807"/>
            <a:ext cx="3001541" cy="1226468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3"/>
          <p:cNvSpPr/>
          <p:nvPr/>
        </p:nvSpPr>
        <p:spPr>
          <a:xfrm flipV="1">
            <a:off x="1174459" y="1611072"/>
            <a:ext cx="3001541" cy="1215657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357A257A-D111-4C7E-8DC3-B54F9F098ED9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 METHOLOGY</a:t>
            </a:r>
            <a:endParaRPr lang="en-AU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F7622-B47E-49AB-92D3-13EB4FEF6CFE}"/>
              </a:ext>
            </a:extLst>
          </p:cNvPr>
          <p:cNvSpPr txBox="1"/>
          <p:nvPr/>
        </p:nvSpPr>
        <p:spPr>
          <a:xfrm rot="20276956" flipH="1">
            <a:off x="1303102" y="1738395"/>
            <a:ext cx="147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/</a:t>
            </a:r>
          </a:p>
          <a:p>
            <a:r>
              <a:rPr lang="en-US" dirty="0"/>
              <a:t> Data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66382-88BA-41FA-95D4-4CB3E485345A}"/>
              </a:ext>
            </a:extLst>
          </p:cNvPr>
          <p:cNvSpPr txBox="1"/>
          <p:nvPr/>
        </p:nvSpPr>
        <p:spPr>
          <a:xfrm rot="1376738">
            <a:off x="7617225" y="173386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Solutions/</a:t>
            </a:r>
          </a:p>
          <a:p>
            <a:r>
              <a:rPr lang="en-US" dirty="0"/>
              <a:t>Suggestions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09160"/>
            <a:ext cx="9071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7DA2CDD7-310B-4F9C-9E30-4C75A541313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 ANALYSIS AND INTERPRETATION</a:t>
            </a:r>
            <a:endParaRPr lang="en-AU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9A931-01FD-4F03-B6F7-414443BB26DD}"/>
              </a:ext>
            </a:extLst>
          </p:cNvPr>
          <p:cNvSpPr txBox="1"/>
          <p:nvPr/>
        </p:nvSpPr>
        <p:spPr>
          <a:xfrm>
            <a:off x="763399" y="96487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Selections :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C44C9-13E5-4B70-B70C-8FDE2B8FFB02}"/>
              </a:ext>
            </a:extLst>
          </p:cNvPr>
          <p:cNvSpPr txBox="1"/>
          <p:nvPr/>
        </p:nvSpPr>
        <p:spPr>
          <a:xfrm>
            <a:off x="763399" y="3271632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Target Variables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1F486-5C87-439B-8773-2C98B350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60" y="925323"/>
            <a:ext cx="4952428" cy="2285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A6D87-589B-4887-8B17-A37D1730598A}"/>
              </a:ext>
            </a:extLst>
          </p:cNvPr>
          <p:cNvSpPr txBox="1"/>
          <p:nvPr/>
        </p:nvSpPr>
        <p:spPr>
          <a:xfrm>
            <a:off x="763399" y="3717899"/>
            <a:ext cx="38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Fuel Type: Selected Petrol or Diesel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63D3E-CADE-420D-BCC0-4A9C790E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83" y="2246592"/>
            <a:ext cx="3146856" cy="29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204EA-F5AC-4B41-BD57-46A9BBB1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4" y="964876"/>
            <a:ext cx="8454774" cy="4378683"/>
          </a:xfrm>
          <a:prstGeom prst="rect">
            <a:avLst/>
          </a:prstGeom>
        </p:spPr>
      </p:pic>
      <p:sp>
        <p:nvSpPr>
          <p:cNvPr id="136" name="CustomShape 1"/>
          <p:cNvSpPr/>
          <p:nvPr/>
        </p:nvSpPr>
        <p:spPr>
          <a:xfrm>
            <a:off x="504000" y="209160"/>
            <a:ext cx="9071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7DA2CDD7-310B-4F9C-9E30-4C75A5413137}"/>
              </a:ext>
            </a:extLst>
          </p:cNvPr>
          <p:cNvSpPr txBox="1">
            <a:spLocks/>
          </p:cNvSpPr>
          <p:nvPr/>
        </p:nvSpPr>
        <p:spPr>
          <a:xfrm>
            <a:off x="504000" y="309970"/>
            <a:ext cx="9072000" cy="55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 ANALYSIS AND INTERPRETATION</a:t>
            </a:r>
            <a:endParaRPr lang="en-AU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10616</TotalTime>
  <Words>359</Words>
  <Application>Microsoft Office PowerPoint</Application>
  <PresentationFormat>Custom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Office Theme</vt:lpstr>
      <vt:lpstr>By  Sajeewa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Sajeewa</dc:creator>
  <dc:description/>
  <cp:lastModifiedBy>Sajeewa</cp:lastModifiedBy>
  <cp:revision>197</cp:revision>
  <dcterms:created xsi:type="dcterms:W3CDTF">2020-07-30T21:43:09Z</dcterms:created>
  <dcterms:modified xsi:type="dcterms:W3CDTF">2020-09-19T05:23:52Z</dcterms:modified>
  <dc:language>en-AU</dc:language>
</cp:coreProperties>
</file>