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9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88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67F7-022E-4302-9B8E-F34AA9E5A6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409522-B00E-484D-8C2C-C893F910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Activity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err="1" smtClean="0"/>
              <a:t>Miruna</a:t>
            </a:r>
            <a:r>
              <a:rPr lang="en-US" dirty="0" smtClean="0"/>
              <a:t> </a:t>
            </a:r>
            <a:r>
              <a:rPr lang="en-US" dirty="0" err="1" smtClean="0"/>
              <a:t>Sureshkumar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48" y="1905000"/>
            <a:ext cx="7767527" cy="3961885"/>
          </a:xfrm>
        </p:spPr>
      </p:pic>
    </p:spTree>
    <p:extLst>
      <p:ext uri="{BB962C8B-B14F-4D97-AF65-F5344CB8AC3E}">
        <p14:creationId xmlns:p14="http://schemas.microsoft.com/office/powerpoint/2010/main" val="8965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  <a:r>
              <a:rPr lang="en-US" dirty="0" smtClean="0"/>
              <a:t>.</a:t>
            </a:r>
          </a:p>
          <a:p>
            <a:r>
              <a:rPr lang="en-AU" dirty="0"/>
              <a:t>t-SNE </a:t>
            </a:r>
            <a:r>
              <a:rPr lang="en-AU" dirty="0" smtClean="0"/>
              <a:t> </a:t>
            </a:r>
            <a:r>
              <a:rPr lang="en-AU" dirty="0"/>
              <a:t>is a tool to visualize high-dimensional data. </a:t>
            </a:r>
            <a:endParaRPr lang="en-AU" dirty="0" smtClean="0"/>
          </a:p>
          <a:p>
            <a:r>
              <a:rPr lang="en-AU" dirty="0" smtClean="0"/>
              <a:t>It </a:t>
            </a:r>
            <a:r>
              <a:rPr lang="en-AU" dirty="0"/>
              <a:t>converts similarities between data points to joint probabilities and tries to minimize the </a:t>
            </a:r>
            <a:r>
              <a:rPr lang="en-AU" dirty="0" err="1"/>
              <a:t>Kullback-Leibler</a:t>
            </a:r>
            <a:r>
              <a:rPr lang="en-AU" dirty="0"/>
              <a:t> divergence between the joint probabilities of the low-dimensional embedding and the high-dimensional data. </a:t>
            </a:r>
            <a:endParaRPr lang="en-AU" dirty="0" smtClean="0"/>
          </a:p>
          <a:p>
            <a:r>
              <a:rPr lang="en-AU" dirty="0" smtClean="0"/>
              <a:t>t-SNE </a:t>
            </a:r>
            <a:r>
              <a:rPr lang="en-AU" dirty="0"/>
              <a:t>has a cost function that is not convex, i.e. with different initializations we can get different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96214"/>
            <a:ext cx="8911687" cy="6214139"/>
          </a:xfrm>
        </p:spPr>
      </p:pic>
    </p:spTree>
    <p:extLst>
      <p:ext uri="{BB962C8B-B14F-4D97-AF65-F5344CB8AC3E}">
        <p14:creationId xmlns:p14="http://schemas.microsoft.com/office/powerpoint/2010/main" val="19604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362685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MLP SGD 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86896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MLP Adam 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572392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KNN Classifier(k=5)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1711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Classifier</a:t>
                      </a:r>
                    </a:p>
                    <a:p>
                      <a:r>
                        <a:rPr lang="en-US" baseline="0" dirty="0" smtClean="0"/>
                        <a:t>(k=11)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109301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Voting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957513"/>
              </p:ext>
            </p:extLst>
          </p:nvPr>
        </p:nvGraphicFramePr>
        <p:xfrm>
          <a:off x="2589213" y="2099257"/>
          <a:ext cx="7132320" cy="230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67442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6494">
                <a:tc>
                  <a:txBody>
                    <a:bodyPr/>
                    <a:lstStyle/>
                    <a:p>
                      <a:r>
                        <a:rPr lang="en-US" dirty="0" smtClean="0"/>
                        <a:t>With PCA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Tree Based Selection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question and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00" y="496865"/>
            <a:ext cx="5421447" cy="62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Recognize Human Activity?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health care ﬁeld, initial detection of diseases could be obtained through long term inquiry of human activity </a:t>
            </a:r>
            <a:r>
              <a:rPr lang="en-AU" dirty="0" smtClean="0"/>
              <a:t> </a:t>
            </a:r>
            <a:r>
              <a:rPr lang="en-AU" dirty="0"/>
              <a:t>or to stimulate people to be physically active and improve their exercise </a:t>
            </a:r>
            <a:r>
              <a:rPr lang="en-AU" dirty="0" smtClean="0"/>
              <a:t>opportunities.</a:t>
            </a:r>
          </a:p>
          <a:p>
            <a:r>
              <a:rPr lang="en-AU" dirty="0"/>
              <a:t>Security and entertainment are others ﬁelds impacted by investigation of human </a:t>
            </a:r>
            <a:r>
              <a:rPr lang="en-AU" dirty="0" smtClean="0"/>
              <a:t>behaviour </a:t>
            </a:r>
            <a:r>
              <a:rPr lang="en-AU" dirty="0"/>
              <a:t>through mobile phone data. Mobile phones were used in police investigations to track suspects and </a:t>
            </a:r>
            <a:r>
              <a:rPr lang="en-AU" dirty="0" smtClean="0"/>
              <a:t>victims.</a:t>
            </a:r>
          </a:p>
          <a:p>
            <a:r>
              <a:rPr lang="en-AU" dirty="0" smtClean="0"/>
              <a:t>This project is </a:t>
            </a:r>
            <a:r>
              <a:rPr lang="en-AU" dirty="0"/>
              <a:t>to evaluate a new approach of feature selection along with the PCA technique and compare the performance of several machine learning techniques for activity monitoring.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 The data is composed by six activities (walking, walking upstairs, walking downstairs, sitting, standing, laying) and 561 features extracted from gyroscope and accelerometer signals present in a smartphone</a:t>
            </a:r>
            <a:r>
              <a:rPr lang="en-AU" dirty="0" smtClean="0"/>
              <a:t>.</a:t>
            </a:r>
          </a:p>
          <a:p>
            <a:r>
              <a:rPr lang="en-AU" dirty="0"/>
              <a:t>These activities were performed by 30 volunteers, with each person wearing a smartphone on the waist, within an age bracket of 19-48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1"/>
            <a:ext cx="8915400" cy="3684430"/>
          </a:xfrm>
        </p:spPr>
      </p:pic>
    </p:spTree>
    <p:extLst>
      <p:ext uri="{BB962C8B-B14F-4D97-AF65-F5344CB8AC3E}">
        <p14:creationId xmlns:p14="http://schemas.microsoft.com/office/powerpoint/2010/main" val="954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5" y="624110"/>
            <a:ext cx="4752303" cy="5977658"/>
          </a:xfrm>
        </p:spPr>
      </p:pic>
    </p:spTree>
    <p:extLst>
      <p:ext uri="{BB962C8B-B14F-4D97-AF65-F5344CB8AC3E}">
        <p14:creationId xmlns:p14="http://schemas.microsoft.com/office/powerpoint/2010/main" val="35757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44" y="1094704"/>
            <a:ext cx="6445219" cy="5434830"/>
          </a:xfrm>
        </p:spPr>
      </p:pic>
    </p:spTree>
    <p:extLst>
      <p:ext uri="{BB962C8B-B14F-4D97-AF65-F5344CB8AC3E}">
        <p14:creationId xmlns:p14="http://schemas.microsoft.com/office/powerpoint/2010/main" val="24661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4" y="1696725"/>
            <a:ext cx="6619740" cy="4594213"/>
          </a:xfrm>
        </p:spPr>
      </p:pic>
    </p:spTree>
    <p:extLst>
      <p:ext uri="{BB962C8B-B14F-4D97-AF65-F5344CB8AC3E}">
        <p14:creationId xmlns:p14="http://schemas.microsoft.com/office/powerpoint/2010/main" val="118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7" y="1710787"/>
            <a:ext cx="7212168" cy="4827882"/>
          </a:xfrm>
        </p:spPr>
      </p:pic>
    </p:spTree>
    <p:extLst>
      <p:ext uri="{BB962C8B-B14F-4D97-AF65-F5344CB8AC3E}">
        <p14:creationId xmlns:p14="http://schemas.microsoft.com/office/powerpoint/2010/main" val="35985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17" y="1352282"/>
            <a:ext cx="9092895" cy="4780968"/>
          </a:xfrm>
        </p:spPr>
      </p:pic>
    </p:spTree>
    <p:extLst>
      <p:ext uri="{BB962C8B-B14F-4D97-AF65-F5344CB8AC3E}">
        <p14:creationId xmlns:p14="http://schemas.microsoft.com/office/powerpoint/2010/main" val="41479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</TotalTime>
  <Words>344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Human Activity Recognition</vt:lpstr>
      <vt:lpstr>Why Recognize Human Activity?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TSNE</vt:lpstr>
      <vt:lpstr>PowerPoint Presentation</vt:lpstr>
      <vt:lpstr>Model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ven_nar@yahoo.com.au</dc:creator>
  <cp:lastModifiedBy>ven_nar@yahoo.com.au</cp:lastModifiedBy>
  <cp:revision>5</cp:revision>
  <dcterms:created xsi:type="dcterms:W3CDTF">2020-02-09T08:45:36Z</dcterms:created>
  <dcterms:modified xsi:type="dcterms:W3CDTF">2020-02-09T20:13:10Z</dcterms:modified>
</cp:coreProperties>
</file>