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7" r:id="rId2"/>
    <p:sldId id="257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798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602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09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286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16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97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ED4963-E985-44C4-B8C4-FDD613B7C2F8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5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4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63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2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291B17-9318-49DB-B28B-6E5994AE9581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ICU Survival rate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Mini project 1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err="1" smtClean="0"/>
              <a:t>Miruna</a:t>
            </a:r>
            <a:r>
              <a:rPr lang="en-US" dirty="0" smtClean="0"/>
              <a:t> </a:t>
            </a:r>
            <a:r>
              <a:rPr lang="en-US" dirty="0" err="1" smtClean="0"/>
              <a:t>Sureshkumar</a:t>
            </a:r>
            <a:r>
              <a:rPr lang="en-US" dirty="0" smtClean="0"/>
              <a:t> 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4CA000-0C1D-430F-BE56-5EDB7B35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2F7DE9-B4A8-41F6-895B-5E45F4BD8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4" y="2872581"/>
            <a:ext cx="8548382" cy="2571750"/>
          </a:xfrm>
        </p:spPr>
      </p:pic>
    </p:spTree>
    <p:extLst>
      <p:ext uri="{BB962C8B-B14F-4D97-AF65-F5344CB8AC3E}">
        <p14:creationId xmlns:p14="http://schemas.microsoft.com/office/powerpoint/2010/main" val="306828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AF52F7-F214-4545-948C-EF57DC36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EEE7C525-2965-48C1-996F-5876BE708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33145"/>
              </p:ext>
            </p:extLst>
          </p:nvPr>
        </p:nvGraphicFramePr>
        <p:xfrm>
          <a:off x="1155700" y="2603500"/>
          <a:ext cx="88249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224">
                  <a:extLst>
                    <a:ext uri="{9D8B030D-6E8A-4147-A177-3AD203B41FA5}">
                      <a16:colId xmlns="" xmlns:a16="http://schemas.microsoft.com/office/drawing/2014/main" val="920975305"/>
                    </a:ext>
                  </a:extLst>
                </a:gridCol>
                <a:gridCol w="5913689">
                  <a:extLst>
                    <a:ext uri="{9D8B030D-6E8A-4147-A177-3AD203B41FA5}">
                      <a16:colId xmlns="" xmlns:a16="http://schemas.microsoft.com/office/drawing/2014/main" val="1751560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41227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MLP Classifier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92.57%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233128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92.54%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36440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92.5%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3651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88.2%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23234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Naïve Bayes</a:t>
                      </a:r>
                    </a:p>
                  </a:txBody>
                  <a:tcPr marL="73160" marR="7316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83.02%</a:t>
                      </a:r>
                    </a:p>
                  </a:txBody>
                  <a:tcPr marL="73160" marR="73160"/>
                </a:tc>
                <a:extLst>
                  <a:ext uri="{0D108BD9-81ED-4DB2-BD59-A6C34878D82A}">
                    <a16:rowId xmlns="" xmlns:a16="http://schemas.microsoft.com/office/drawing/2014/main" val="428980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46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C0B27210-D0CA-4654-B3E3-9ABB4F178E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You!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="" xmlns:a16="http://schemas.microsoft.com/office/drawing/2014/main" id="{1DB7C82F-AB7E-4F0C-B829-FA1B9C4151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="" xmlns:a16="http://schemas.microsoft.com/office/drawing/2014/main" id="{70B66945-4967-4040-926D-DCA44313CD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q&amp;A">
            <a:extLst>
              <a:ext uri="{FF2B5EF4-FFF2-40B4-BE49-F238E27FC236}">
                <a16:creationId xmlns="" xmlns:a16="http://schemas.microsoft.com/office/drawing/2014/main" id="{062EA772-9EAE-4366-8B3D-07B42BD3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226973"/>
            <a:ext cx="4047843" cy="303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C6577-D449-4157-A0CE-6CBF56F3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6A10EC-A857-40C9-AB5B-3C25C077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care industries has developed higher interest on these </a:t>
            </a:r>
            <a:r>
              <a:rPr lang="en-US" dirty="0" smtClean="0"/>
              <a:t>machine learning technologies </a:t>
            </a:r>
            <a:r>
              <a:rPr lang="en-US" dirty="0"/>
              <a:t>for the sake of accurate diagnosis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project involves in predicting </a:t>
            </a:r>
            <a:r>
              <a:rPr lang="en-US" dirty="0"/>
              <a:t>patient survival based on the data collected from the first 24 hours of the intensive care </a:t>
            </a:r>
            <a:r>
              <a:rPr lang="en-US" dirty="0" smtClean="0"/>
              <a:t>unit.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</a:p>
          <a:p>
            <a:r>
              <a:rPr lang="en-US" dirty="0" smtClean="0"/>
              <a:t>Split training and test set</a:t>
            </a:r>
          </a:p>
          <a:p>
            <a:r>
              <a:rPr lang="en-US" dirty="0" smtClean="0"/>
              <a:t>Perform EDA</a:t>
            </a:r>
          </a:p>
          <a:p>
            <a:r>
              <a:rPr lang="en-US" dirty="0" smtClean="0"/>
              <a:t>Perform Feature engineering</a:t>
            </a:r>
          </a:p>
          <a:p>
            <a:r>
              <a:rPr lang="en-US" dirty="0" smtClean="0"/>
              <a:t>Build Model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Calculate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9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CB7E3C-EE61-4335-A130-B6D7B76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2E502E-FCA3-4119-A126-51D09461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MIT's GOSSIS community initiative, with privacy certification from the Harvard Privacy Lab, has provided a dataset of more than 130,000 hospital Intensive Care Unit (ICU) visits from patients, spanning a one-year timeframe. </a:t>
            </a:r>
            <a:endParaRPr lang="en-US" dirty="0" smtClean="0"/>
          </a:p>
          <a:p>
            <a:r>
              <a:rPr lang="en-US" dirty="0" smtClean="0"/>
              <a:t>It is available in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186 </a:t>
            </a:r>
            <a:r>
              <a:rPr lang="en-US" dirty="0" smtClean="0"/>
              <a:t>Features</a:t>
            </a:r>
          </a:p>
          <a:p>
            <a:r>
              <a:rPr lang="en-US" dirty="0" smtClean="0"/>
              <a:t>90,000 rows for training.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EFE81-5634-4075-A946-1EA07A4C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DE170A3-C656-45B3-9BF9-70C0404CB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" y="2801923"/>
            <a:ext cx="11655358" cy="2600587"/>
          </a:xfrm>
        </p:spPr>
      </p:pic>
    </p:spTree>
    <p:extLst>
      <p:ext uri="{BB962C8B-B14F-4D97-AF65-F5344CB8AC3E}">
        <p14:creationId xmlns:p14="http://schemas.microsoft.com/office/powerpoint/2010/main" val="19864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6BF320-709A-4A25-BEEB-5A4CAB83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A3C4936-0AB7-45A6-849C-9996D41D0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3" y="2801924"/>
            <a:ext cx="11619307" cy="2667698"/>
          </a:xfrm>
        </p:spPr>
      </p:pic>
    </p:spTree>
    <p:extLst>
      <p:ext uri="{BB962C8B-B14F-4D97-AF65-F5344CB8AC3E}">
        <p14:creationId xmlns:p14="http://schemas.microsoft.com/office/powerpoint/2010/main" val="52150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70D49-2E81-44C1-AAA3-59280A49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5ABDE7C-4683-414D-A3E9-6F61464F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16" y="2120195"/>
            <a:ext cx="6560190" cy="4369388"/>
          </a:xfrm>
        </p:spPr>
      </p:pic>
    </p:spTree>
    <p:extLst>
      <p:ext uri="{BB962C8B-B14F-4D97-AF65-F5344CB8AC3E}">
        <p14:creationId xmlns:p14="http://schemas.microsoft.com/office/powerpoint/2010/main" val="379817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30C84-C343-4B08-B475-11F252A2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D9C36F4-4719-4888-BF65-BCF16E911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2618548"/>
            <a:ext cx="8824913" cy="3386203"/>
          </a:xfrm>
        </p:spPr>
      </p:pic>
    </p:spTree>
    <p:extLst>
      <p:ext uri="{BB962C8B-B14F-4D97-AF65-F5344CB8AC3E}">
        <p14:creationId xmlns:p14="http://schemas.microsoft.com/office/powerpoint/2010/main" val="261943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D103A-D9F7-4EE0-8731-7CCF082D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120406D-9CEE-4527-8FD6-C52B7C259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56" y="2349952"/>
            <a:ext cx="7734650" cy="3633787"/>
          </a:xfrm>
        </p:spPr>
      </p:pic>
    </p:spTree>
    <p:extLst>
      <p:ext uri="{BB962C8B-B14F-4D97-AF65-F5344CB8AC3E}">
        <p14:creationId xmlns:p14="http://schemas.microsoft.com/office/powerpoint/2010/main" val="3400796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</TotalTime>
  <Words>140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ICU Survival rate Mini project 1 </vt:lpstr>
      <vt:lpstr>Problem Statement</vt:lpstr>
      <vt:lpstr>Workflow</vt:lpstr>
      <vt:lpstr>Dataset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 comparison</vt:lpstr>
      <vt:lpstr>Thanks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ICU Survival rate Mini project 1</dc:title>
  <dc:creator>ven_n_000</dc:creator>
  <cp:lastModifiedBy>ven_nar@yahoo.com.au</cp:lastModifiedBy>
  <cp:revision>6</cp:revision>
  <dcterms:created xsi:type="dcterms:W3CDTF">2020-01-19T03:30:03Z</dcterms:created>
  <dcterms:modified xsi:type="dcterms:W3CDTF">2020-01-19T20:05:06Z</dcterms:modified>
</cp:coreProperties>
</file>