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2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5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4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8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5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24FCD9-588D-4098-BC03-16F11A8402BC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20D7A0-A51C-46FF-BBF0-C8323A2AC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Cosmos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MIRUNA </a:t>
            </a:r>
            <a:r>
              <a:rPr lang="en-US" dirty="0" err="1" smtClean="0"/>
              <a:t>Sureshkumar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4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Cosmos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Cosmos DB is a multi-model </a:t>
            </a:r>
            <a:r>
              <a:rPr lang="en-US" dirty="0" err="1"/>
              <a:t>NoSql</a:t>
            </a:r>
            <a:r>
              <a:rPr lang="en-US" dirty="0"/>
              <a:t> database. Currently it can handle three types of non-relational data:</a:t>
            </a:r>
          </a:p>
          <a:p>
            <a:pPr lvl="1"/>
            <a:r>
              <a:rPr lang="en-US" dirty="0"/>
              <a:t>Document databases</a:t>
            </a:r>
          </a:p>
          <a:p>
            <a:pPr lvl="1"/>
            <a:r>
              <a:rPr lang="en-US" dirty="0"/>
              <a:t>Graph databases</a:t>
            </a:r>
          </a:p>
          <a:p>
            <a:pPr lvl="1"/>
            <a:r>
              <a:rPr lang="en-US" dirty="0"/>
              <a:t>Key-value databases</a:t>
            </a:r>
          </a:p>
          <a:p>
            <a:r>
              <a:rPr lang="en-AU" dirty="0" smtClean="0"/>
              <a:t>Cosmos </a:t>
            </a:r>
            <a:r>
              <a:rPr lang="en-AU" dirty="0"/>
              <a:t>DB enables you to elastically and independently scale throughput and </a:t>
            </a:r>
            <a:r>
              <a:rPr lang="en-AU" dirty="0" smtClean="0"/>
              <a:t>storage</a:t>
            </a:r>
          </a:p>
          <a:p>
            <a:r>
              <a:rPr lang="en-US" dirty="0" smtClean="0"/>
              <a:t>Fast</a:t>
            </a:r>
            <a:r>
              <a:rPr lang="en-US" dirty="0"/>
              <a:t>, single-digit-millisecond data access using your favorite API including SQL, MongoDB, Cassandra, </a:t>
            </a:r>
            <a:r>
              <a:rPr lang="en-US" dirty="0" smtClean="0"/>
              <a:t>Tables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33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76" y="2603500"/>
            <a:ext cx="4099560" cy="3416300"/>
          </a:xfrm>
        </p:spPr>
      </p:pic>
    </p:spTree>
    <p:extLst>
      <p:ext uri="{BB962C8B-B14F-4D97-AF65-F5344CB8AC3E}">
        <p14:creationId xmlns:p14="http://schemas.microsoft.com/office/powerpoint/2010/main" val="34654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for SQL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Query for selecting record where id is “</a:t>
            </a:r>
            <a:r>
              <a:rPr lang="en-AU" dirty="0" err="1" smtClean="0"/>
              <a:t>WakedfieldFamily</a:t>
            </a:r>
            <a:r>
              <a:rPr lang="en-AU" dirty="0" smtClean="0"/>
              <a:t>”</a:t>
            </a:r>
          </a:p>
          <a:p>
            <a:pPr marL="0" indent="0">
              <a:buNone/>
            </a:pPr>
            <a:r>
              <a:rPr lang="en-AU" b="1" dirty="0" smtClean="0"/>
              <a:t>SELECT </a:t>
            </a:r>
            <a:r>
              <a:rPr lang="en-AU" b="1" dirty="0"/>
              <a:t>* FROM Families f WHERE f.id = "</a:t>
            </a:r>
            <a:r>
              <a:rPr lang="en-AU" b="1" dirty="0" err="1" smtClean="0"/>
              <a:t>WakefieldFamily</a:t>
            </a:r>
            <a:r>
              <a:rPr lang="en-AU" b="1" dirty="0" smtClean="0"/>
              <a:t>“</a:t>
            </a:r>
          </a:p>
          <a:p>
            <a:r>
              <a:rPr lang="en-AU" dirty="0" smtClean="0"/>
              <a:t>Query </a:t>
            </a:r>
            <a:r>
              <a:rPr lang="en-AU" dirty="0"/>
              <a:t>returns all the children in the family</a:t>
            </a:r>
            <a:endParaRPr lang="en-AU" dirty="0" smtClean="0"/>
          </a:p>
          <a:p>
            <a:pPr marL="0" indent="0">
              <a:buNone/>
            </a:pPr>
            <a:r>
              <a:rPr lang="en-AU" b="1" dirty="0" smtClean="0"/>
              <a:t>SELECT </a:t>
            </a:r>
            <a:r>
              <a:rPr lang="en-AU" b="1" dirty="0" err="1"/>
              <a:t>c.givenName</a:t>
            </a:r>
            <a:r>
              <a:rPr lang="en-AU" b="1" dirty="0"/>
              <a:t> FROM Families f JOIN c IN </a:t>
            </a:r>
            <a:r>
              <a:rPr lang="en-AU" b="1" dirty="0" err="1"/>
              <a:t>f.children</a:t>
            </a:r>
            <a:r>
              <a:rPr lang="en-AU" b="1" dirty="0"/>
              <a:t> WHERE f.id = </a:t>
            </a:r>
            <a:r>
              <a:rPr lang="en-AU" b="1" dirty="0" smtClean="0"/>
              <a:t>'</a:t>
            </a:r>
            <a:r>
              <a:rPr lang="en-AU" b="1" dirty="0" err="1" smtClean="0"/>
              <a:t>WakefieldFamily</a:t>
            </a:r>
            <a:r>
              <a:rPr lang="en-AU" dirty="0" smtClean="0"/>
              <a:t>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7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for MongoDB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19410"/>
            <a:ext cx="8825659" cy="3416300"/>
          </a:xfrm>
        </p:spPr>
        <p:txBody>
          <a:bodyPr/>
          <a:lstStyle/>
          <a:p>
            <a:r>
              <a:rPr lang="en-AU" dirty="0" smtClean="0"/>
              <a:t>Query for selecting record where id is “</a:t>
            </a:r>
            <a:r>
              <a:rPr lang="en-AU" dirty="0" err="1" smtClean="0"/>
              <a:t>WakedfieldFamily</a:t>
            </a:r>
            <a:r>
              <a:rPr lang="en-AU" dirty="0" smtClean="0"/>
              <a:t>”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db.families.find</a:t>
            </a:r>
            <a:r>
              <a:rPr lang="en-US" b="1" dirty="0"/>
              <a:t>({ id: "</a:t>
            </a:r>
            <a:r>
              <a:rPr lang="en-US" b="1" dirty="0" err="1"/>
              <a:t>WakefieldFamily</a:t>
            </a:r>
            <a:r>
              <a:rPr lang="en-US" b="1" dirty="0" smtClean="0"/>
              <a:t>"})</a:t>
            </a:r>
          </a:p>
          <a:p>
            <a:r>
              <a:rPr lang="en-AU" dirty="0" smtClean="0"/>
              <a:t>Query returns all the children in the family</a:t>
            </a:r>
          </a:p>
          <a:p>
            <a:pPr marL="0" indent="0">
              <a:buNone/>
            </a:pPr>
            <a:r>
              <a:rPr lang="en-US" b="1" dirty="0" err="1" smtClean="0"/>
              <a:t>db.families.find</a:t>
            </a:r>
            <a:r>
              <a:rPr lang="en-US" b="1" dirty="0"/>
              <a:t>( { id: "</a:t>
            </a:r>
            <a:r>
              <a:rPr lang="en-US" b="1" dirty="0" err="1"/>
              <a:t>WakefieldFamily</a:t>
            </a:r>
            <a:r>
              <a:rPr lang="en-US" b="1" dirty="0"/>
              <a:t>" }, { children: true } </a:t>
            </a:r>
            <a:r>
              <a:rPr lang="en-US" b="1" dirty="0" smtClean="0"/>
              <a:t>)</a:t>
            </a:r>
          </a:p>
          <a:p>
            <a:r>
              <a:rPr lang="en-AU" dirty="0" smtClean="0"/>
              <a:t>Query returns </a:t>
            </a:r>
            <a:r>
              <a:rPr lang="en-AU" dirty="0"/>
              <a:t>all the families that are </a:t>
            </a:r>
            <a:r>
              <a:rPr lang="en-AU" dirty="0" smtClean="0"/>
              <a:t>registered</a:t>
            </a:r>
          </a:p>
          <a:p>
            <a:pPr marL="0" indent="0">
              <a:buNone/>
            </a:pPr>
            <a:r>
              <a:rPr lang="en-US" b="1" dirty="0" err="1"/>
              <a:t>db.families.find</a:t>
            </a:r>
            <a:r>
              <a:rPr lang="en-US" b="1" dirty="0"/>
              <a:t>( { "</a:t>
            </a:r>
            <a:r>
              <a:rPr lang="en-US" b="1" dirty="0" err="1"/>
              <a:t>isRegistered</a:t>
            </a:r>
            <a:r>
              <a:rPr lang="en-US" b="1" dirty="0"/>
              <a:t>" : true })</a:t>
            </a:r>
          </a:p>
        </p:txBody>
      </p:sp>
    </p:spTree>
    <p:extLst>
      <p:ext uri="{BB962C8B-B14F-4D97-AF65-F5344CB8AC3E}">
        <p14:creationId xmlns:p14="http://schemas.microsoft.com/office/powerpoint/2010/main" val="27951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uses </a:t>
            </a:r>
            <a:r>
              <a:rPr lang="en-US" b="1" dirty="0" err="1" smtClean="0"/>
              <a:t>azure.cosmos</a:t>
            </a:r>
            <a:endParaRPr lang="en-US" b="1" dirty="0" smtClean="0"/>
          </a:p>
          <a:p>
            <a:r>
              <a:rPr lang="en-US" dirty="0" smtClean="0"/>
              <a:t>Create client with endpoint and key </a:t>
            </a:r>
            <a:r>
              <a:rPr lang="en-US" b="1" dirty="0" err="1" smtClean="0"/>
              <a:t>CosmosClient</a:t>
            </a:r>
            <a:r>
              <a:rPr lang="en-US" b="1" dirty="0" smtClean="0"/>
              <a:t>(endpoint , key)</a:t>
            </a:r>
          </a:p>
          <a:p>
            <a:r>
              <a:rPr lang="en-US" dirty="0" smtClean="0"/>
              <a:t>Create Database </a:t>
            </a:r>
            <a:r>
              <a:rPr lang="en-US" b="1" dirty="0" err="1" smtClean="0"/>
              <a:t>client.create_database_if_not_exists</a:t>
            </a:r>
            <a:r>
              <a:rPr lang="en-US" b="1" dirty="0" smtClean="0"/>
              <a:t>(</a:t>
            </a:r>
            <a:r>
              <a:rPr lang="en-US" b="1" dirty="0" err="1" smtClean="0"/>
              <a:t>database_name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Create Container </a:t>
            </a:r>
            <a:r>
              <a:rPr lang="en-US" b="1" dirty="0" err="1" smtClean="0"/>
              <a:t>database.create_container_if_not_exists</a:t>
            </a:r>
            <a:r>
              <a:rPr lang="en-US" b="1" dirty="0" smtClean="0"/>
              <a:t>(</a:t>
            </a:r>
            <a:r>
              <a:rPr lang="en-US" b="1" dirty="0" err="1" smtClean="0"/>
              <a:t>container_name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Insert Data </a:t>
            </a:r>
            <a:r>
              <a:rPr lang="en-US" b="1" dirty="0" err="1" smtClean="0"/>
              <a:t>client.createItem</a:t>
            </a:r>
            <a:r>
              <a:rPr lang="en-US" b="1" dirty="0" smtClean="0"/>
              <a:t>(container , data)</a:t>
            </a:r>
          </a:p>
          <a:p>
            <a:r>
              <a:rPr lang="en-US" dirty="0" smtClean="0"/>
              <a:t>Querying </a:t>
            </a:r>
            <a:r>
              <a:rPr lang="en-US" b="1" dirty="0" err="1" smtClean="0"/>
              <a:t>container.query_items</a:t>
            </a:r>
            <a:r>
              <a:rPr lang="en-US" b="1" dirty="0" smtClean="0"/>
              <a:t>(query)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02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pic>
        <p:nvPicPr>
          <p:cNvPr id="4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32" y="2652286"/>
            <a:ext cx="71151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06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1440</TotalTime>
  <Words>206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Azure Cosmos DB</vt:lpstr>
      <vt:lpstr>Cosmos DB</vt:lpstr>
      <vt:lpstr>Data</vt:lpstr>
      <vt:lpstr>API for SQL Querying</vt:lpstr>
      <vt:lpstr>API for MongoDB Querying</vt:lpstr>
      <vt:lpstr>Python API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ven_nar@yahoo.com.au</dc:creator>
  <cp:lastModifiedBy>ven_nar@yahoo.com.au</cp:lastModifiedBy>
  <cp:revision>8</cp:revision>
  <dcterms:created xsi:type="dcterms:W3CDTF">2020-01-11T10:19:04Z</dcterms:created>
  <dcterms:modified xsi:type="dcterms:W3CDTF">2020-01-12T22:05:55Z</dcterms:modified>
</cp:coreProperties>
</file>