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65" r:id="rId3"/>
    <p:sldId id="259" r:id="rId4"/>
    <p:sldId id="260" r:id="rId5"/>
    <p:sldId id="257" r:id="rId6"/>
    <p:sldId id="264" r:id="rId7"/>
    <p:sldId id="263" r:id="rId8"/>
    <p:sldId id="266" r:id="rId9"/>
    <p:sldId id="267" r:id="rId10"/>
    <p:sldId id="271" r:id="rId11"/>
    <p:sldId id="269" r:id="rId12"/>
    <p:sldId id="270" r:id="rId13"/>
    <p:sldId id="272" r:id="rId14"/>
    <p:sldId id="274" r:id="rId15"/>
    <p:sldId id="273" r:id="rId16"/>
    <p:sldId id="26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77C2A9D-D027-4550-B3E9-80D5EDAAC7F7}">
          <p14:sldIdLst>
            <p14:sldId id="256"/>
            <p14:sldId id="265"/>
            <p14:sldId id="259"/>
            <p14:sldId id="260"/>
            <p14:sldId id="257"/>
            <p14:sldId id="264"/>
            <p14:sldId id="263"/>
            <p14:sldId id="266"/>
            <p14:sldId id="267"/>
            <p14:sldId id="271"/>
            <p14:sldId id="269"/>
            <p14:sldId id="270"/>
            <p14:sldId id="272"/>
            <p14:sldId id="274"/>
            <p14:sldId id="273"/>
          </p14:sldIdLst>
        </p14:section>
        <p14:section name="Раздел без заголовка" id="{35B3B6DE-CE1E-48F9-8C98-62451EB7F1A6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 Алябьев" userId="d68a461af1f0a1ed" providerId="LiveId" clId="{30C7FF8F-AFAD-4787-BDAD-7CCDFAB94BB1}"/>
    <pc:docChg chg="undo custSel addSld delSld modSld sldOrd modSection">
      <pc:chgData name="Максим Алябьев" userId="d68a461af1f0a1ed" providerId="LiveId" clId="{30C7FF8F-AFAD-4787-BDAD-7CCDFAB94BB1}" dt="2025-02-06T11:00:17.835" v="2535" actId="700"/>
      <pc:docMkLst>
        <pc:docMk/>
      </pc:docMkLst>
      <pc:sldChg chg="addSp delSp modSp mod ord">
        <pc:chgData name="Максим Алябьев" userId="d68a461af1f0a1ed" providerId="LiveId" clId="{30C7FF8F-AFAD-4787-BDAD-7CCDFAB94BB1}" dt="2025-02-02T16:43:45.305" v="785"/>
        <pc:sldMkLst>
          <pc:docMk/>
          <pc:sldMk cId="148510507" sldId="259"/>
        </pc:sldMkLst>
        <pc:picChg chg="add mod">
          <ac:chgData name="Максим Алябьев" userId="d68a461af1f0a1ed" providerId="LiveId" clId="{30C7FF8F-AFAD-4787-BDAD-7CCDFAB94BB1}" dt="2025-02-02T16:34:53.176" v="513" actId="931"/>
          <ac:picMkLst>
            <pc:docMk/>
            <pc:sldMk cId="148510507" sldId="259"/>
            <ac:picMk id="8" creationId="{4E7D0334-484E-5531-2215-B1B18379B47B}"/>
          </ac:picMkLst>
        </pc:picChg>
      </pc:sldChg>
      <pc:sldChg chg="addSp delSp modSp mod ord">
        <pc:chgData name="Максим Алябьев" userId="d68a461af1f0a1ed" providerId="LiveId" clId="{30C7FF8F-AFAD-4787-BDAD-7CCDFAB94BB1}" dt="2025-02-02T16:44:00.352" v="791"/>
        <pc:sldMkLst>
          <pc:docMk/>
          <pc:sldMk cId="3526352890" sldId="260"/>
        </pc:sldMkLst>
        <pc:picChg chg="add mod">
          <ac:chgData name="Максим Алябьев" userId="d68a461af1f0a1ed" providerId="LiveId" clId="{30C7FF8F-AFAD-4787-BDAD-7CCDFAB94BB1}" dt="2025-02-02T16:35:13.485" v="515" actId="931"/>
          <ac:picMkLst>
            <pc:docMk/>
            <pc:sldMk cId="3526352890" sldId="260"/>
            <ac:picMk id="6" creationId="{FD9C8D57-DB1A-5F92-BFF8-A7255A9FEF3B}"/>
          </ac:picMkLst>
        </pc:picChg>
        <pc:picChg chg="add mod">
          <ac:chgData name="Максим Алябьев" userId="d68a461af1f0a1ed" providerId="LiveId" clId="{30C7FF8F-AFAD-4787-BDAD-7CCDFAB94BB1}" dt="2025-02-02T16:35:27.791" v="518" actId="1076"/>
          <ac:picMkLst>
            <pc:docMk/>
            <pc:sldMk cId="3526352890" sldId="260"/>
            <ac:picMk id="10" creationId="{2E34EFF7-0DA1-92F1-E25D-8F3EA0CA219C}"/>
          </ac:picMkLst>
        </pc:picChg>
      </pc:sldChg>
      <pc:sldChg chg="addSp delSp modSp mod ord">
        <pc:chgData name="Максим Алябьев" userId="d68a461af1f0a1ed" providerId="LiveId" clId="{30C7FF8F-AFAD-4787-BDAD-7CCDFAB94BB1}" dt="2025-02-05T18:17:14.586" v="2099" actId="931"/>
        <pc:sldMkLst>
          <pc:docMk/>
          <pc:sldMk cId="2892143571" sldId="263"/>
        </pc:sldMkLst>
        <pc:spChg chg="mod">
          <ac:chgData name="Максим Алябьев" userId="d68a461af1f0a1ed" providerId="LiveId" clId="{30C7FF8F-AFAD-4787-BDAD-7CCDFAB94BB1}" dt="2025-02-02T16:38:22.143" v="779" actId="20577"/>
          <ac:spMkLst>
            <pc:docMk/>
            <pc:sldMk cId="2892143571" sldId="263"/>
            <ac:spMk id="3" creationId="{18B40FA9-C452-6C4C-6517-36FE3874FBF9}"/>
          </ac:spMkLst>
        </pc:spChg>
        <pc:spChg chg="add del mod">
          <ac:chgData name="Максим Алябьев" userId="d68a461af1f0a1ed" providerId="LiveId" clId="{30C7FF8F-AFAD-4787-BDAD-7CCDFAB94BB1}" dt="2025-02-05T18:17:14.586" v="2099" actId="931"/>
          <ac:spMkLst>
            <pc:docMk/>
            <pc:sldMk cId="2892143571" sldId="263"/>
            <ac:spMk id="5" creationId="{90BA4AFC-957B-63C9-0829-F2E1A0E09C5A}"/>
          </ac:spMkLst>
        </pc:spChg>
        <pc:picChg chg="add del mod">
          <ac:chgData name="Максим Алябьев" userId="d68a461af1f0a1ed" providerId="LiveId" clId="{30C7FF8F-AFAD-4787-BDAD-7CCDFAB94BB1}" dt="2025-02-05T18:17:00.608" v="2098" actId="21"/>
          <ac:picMkLst>
            <pc:docMk/>
            <pc:sldMk cId="2892143571" sldId="263"/>
            <ac:picMk id="7" creationId="{22B3263C-DBB0-745B-AB73-4693CF9DD4DF}"/>
          </ac:picMkLst>
        </pc:picChg>
        <pc:picChg chg="add mod">
          <ac:chgData name="Максим Алябьев" userId="d68a461af1f0a1ed" providerId="LiveId" clId="{30C7FF8F-AFAD-4787-BDAD-7CCDFAB94BB1}" dt="2025-02-05T18:17:14.586" v="2099" actId="931"/>
          <ac:picMkLst>
            <pc:docMk/>
            <pc:sldMk cId="2892143571" sldId="263"/>
            <ac:picMk id="8" creationId="{2FB119BD-AB25-4BDF-7058-A69A8F9DA296}"/>
          </ac:picMkLst>
        </pc:picChg>
      </pc:sldChg>
      <pc:sldChg chg="addSp delSp modSp mod ord delDesignElem chgLayout">
        <pc:chgData name="Максим Алябьев" userId="d68a461af1f0a1ed" providerId="LiveId" clId="{30C7FF8F-AFAD-4787-BDAD-7CCDFAB94BB1}" dt="2025-02-05T18:20:06.290" v="2191" actId="20577"/>
        <pc:sldMkLst>
          <pc:docMk/>
          <pc:sldMk cId="3230201796" sldId="264"/>
        </pc:sldMkLst>
        <pc:spChg chg="mod ord">
          <ac:chgData name="Максим Алябьев" userId="d68a461af1f0a1ed" providerId="LiveId" clId="{30C7FF8F-AFAD-4787-BDAD-7CCDFAB94BB1}" dt="2025-02-05T18:19:29.392" v="2117" actId="20577"/>
          <ac:spMkLst>
            <pc:docMk/>
            <pc:sldMk cId="3230201796" sldId="264"/>
            <ac:spMk id="2" creationId="{0198B672-0B21-AAC0-4070-47249DD2E6C2}"/>
          </ac:spMkLst>
        </pc:spChg>
        <pc:spChg chg="add mod ord">
          <ac:chgData name="Максим Алябьев" userId="d68a461af1f0a1ed" providerId="LiveId" clId="{30C7FF8F-AFAD-4787-BDAD-7CCDFAB94BB1}" dt="2025-02-05T18:20:06.290" v="2191" actId="20577"/>
          <ac:spMkLst>
            <pc:docMk/>
            <pc:sldMk cId="3230201796" sldId="264"/>
            <ac:spMk id="3" creationId="{13BAD5E8-D513-5052-2AB5-E5993157EB5D}"/>
          </ac:spMkLst>
        </pc:spChg>
        <pc:picChg chg="add mod ord">
          <ac:chgData name="Максим Алябьев" userId="d68a461af1f0a1ed" providerId="LiveId" clId="{30C7FF8F-AFAD-4787-BDAD-7CCDFAB94BB1}" dt="2025-02-02T16:36:29.948" v="525" actId="14100"/>
          <ac:picMkLst>
            <pc:docMk/>
            <pc:sldMk cId="3230201796" sldId="264"/>
            <ac:picMk id="7" creationId="{0431826A-7F0E-2FA3-3AA1-979058F9A7C8}"/>
          </ac:picMkLst>
        </pc:picChg>
      </pc:sldChg>
      <pc:sldChg chg="addSp delSp modSp new mod ord modClrScheme chgLayout">
        <pc:chgData name="Максим Алябьев" userId="d68a461af1f0a1ed" providerId="LiveId" clId="{30C7FF8F-AFAD-4787-BDAD-7CCDFAB94BB1}" dt="2025-02-02T16:43:34.720" v="783"/>
        <pc:sldMkLst>
          <pc:docMk/>
          <pc:sldMk cId="2109344011" sldId="265"/>
        </pc:sldMkLst>
        <pc:spChg chg="mod ord">
          <ac:chgData name="Максим Алябьев" userId="d68a461af1f0a1ed" providerId="LiveId" clId="{30C7FF8F-AFAD-4787-BDAD-7CCDFAB94BB1}" dt="2025-01-20T04:52:43.812" v="35" actId="700"/>
          <ac:spMkLst>
            <pc:docMk/>
            <pc:sldMk cId="2109344011" sldId="265"/>
            <ac:spMk id="2" creationId="{967CBAF4-45E4-EE75-770B-800ED6878742}"/>
          </ac:spMkLst>
        </pc:spChg>
        <pc:spChg chg="add mod ord">
          <ac:chgData name="Максим Алябьев" userId="d68a461af1f0a1ed" providerId="LiveId" clId="{30C7FF8F-AFAD-4787-BDAD-7CCDFAB94BB1}" dt="2025-01-20T04:54:53.726" v="216" actId="20577"/>
          <ac:spMkLst>
            <pc:docMk/>
            <pc:sldMk cId="2109344011" sldId="265"/>
            <ac:spMk id="4" creationId="{4EBBE29B-7FEF-2622-B8A4-15D58D93BA1D}"/>
          </ac:spMkLst>
        </pc:spChg>
        <pc:picChg chg="add mod">
          <ac:chgData name="Максим Алябьев" userId="d68a461af1f0a1ed" providerId="LiveId" clId="{30C7FF8F-AFAD-4787-BDAD-7CCDFAB94BB1}" dt="2025-01-20T04:54:09.607" v="212" actId="931"/>
          <ac:picMkLst>
            <pc:docMk/>
            <pc:sldMk cId="2109344011" sldId="265"/>
            <ac:picMk id="7" creationId="{40728913-94F8-380C-2C96-27BE6B90E87B}"/>
          </ac:picMkLst>
        </pc:picChg>
      </pc:sldChg>
      <pc:sldChg chg="modSp new del mod ord">
        <pc:chgData name="Максим Алябьев" userId="d68a461af1f0a1ed" providerId="LiveId" clId="{30C7FF8F-AFAD-4787-BDAD-7CCDFAB94BB1}" dt="2025-01-27T11:53:04.691" v="331" actId="2696"/>
        <pc:sldMkLst>
          <pc:docMk/>
          <pc:sldMk cId="766638267" sldId="266"/>
        </pc:sldMkLst>
      </pc:sldChg>
      <pc:sldChg chg="addSp delSp modSp new mod ord">
        <pc:chgData name="Максим Алябьев" userId="d68a461af1f0a1ed" providerId="LiveId" clId="{30C7FF8F-AFAD-4787-BDAD-7CCDFAB94BB1}" dt="2025-02-05T18:17:32.969" v="2101" actId="931"/>
        <pc:sldMkLst>
          <pc:docMk/>
          <pc:sldMk cId="4204681745" sldId="266"/>
        </pc:sldMkLst>
        <pc:spChg chg="mod">
          <ac:chgData name="Максим Алябьев" userId="d68a461af1f0a1ed" providerId="LiveId" clId="{30C7FF8F-AFAD-4787-BDAD-7CCDFAB94BB1}" dt="2025-01-27T11:58:57.229" v="414" actId="20577"/>
          <ac:spMkLst>
            <pc:docMk/>
            <pc:sldMk cId="4204681745" sldId="266"/>
            <ac:spMk id="2" creationId="{BD1D54DD-702C-4B16-E435-157CA09B1553}"/>
          </ac:spMkLst>
        </pc:spChg>
        <pc:spChg chg="mod">
          <ac:chgData name="Максим Алябьев" userId="d68a461af1f0a1ed" providerId="LiveId" clId="{30C7FF8F-AFAD-4787-BDAD-7CCDFAB94BB1}" dt="2025-01-27T11:59:29.666" v="510" actId="20577"/>
          <ac:spMkLst>
            <pc:docMk/>
            <pc:sldMk cId="4204681745" sldId="266"/>
            <ac:spMk id="3" creationId="{ADA91582-9509-3EF1-A3DD-C21F052E8DA7}"/>
          </ac:spMkLst>
        </pc:spChg>
        <pc:spChg chg="add del mod">
          <ac:chgData name="Максим Алябьев" userId="d68a461af1f0a1ed" providerId="LiveId" clId="{30C7FF8F-AFAD-4787-BDAD-7CCDFAB94BB1}" dt="2025-02-05T18:17:32.969" v="2101" actId="931"/>
          <ac:spMkLst>
            <pc:docMk/>
            <pc:sldMk cId="4204681745" sldId="266"/>
            <ac:spMk id="5" creationId="{79943B93-B302-6502-4474-81498483FDB2}"/>
          </ac:spMkLst>
        </pc:spChg>
        <pc:picChg chg="add del mod">
          <ac:chgData name="Максим Алябьев" userId="d68a461af1f0a1ed" providerId="LiveId" clId="{30C7FF8F-AFAD-4787-BDAD-7CCDFAB94BB1}" dt="2025-02-05T18:17:28.707" v="2100" actId="21"/>
          <ac:picMkLst>
            <pc:docMk/>
            <pc:sldMk cId="4204681745" sldId="266"/>
            <ac:picMk id="6" creationId="{94D09DA7-FF5F-515E-8168-A3EFB76D1DF7}"/>
          </ac:picMkLst>
        </pc:picChg>
        <pc:picChg chg="add mod">
          <ac:chgData name="Максим Алябьев" userId="d68a461af1f0a1ed" providerId="LiveId" clId="{30C7FF8F-AFAD-4787-BDAD-7CCDFAB94BB1}" dt="2025-02-05T18:17:32.969" v="2101" actId="931"/>
          <ac:picMkLst>
            <pc:docMk/>
            <pc:sldMk cId="4204681745" sldId="266"/>
            <ac:picMk id="8" creationId="{7633012B-08E5-24CA-D38A-467C84FA4E7F}"/>
          </ac:picMkLst>
        </pc:picChg>
      </pc:sldChg>
      <pc:sldChg chg="new del ord">
        <pc:chgData name="Максим Алябьев" userId="d68a461af1f0a1ed" providerId="LiveId" clId="{30C7FF8F-AFAD-4787-BDAD-7CCDFAB94BB1}" dt="2025-01-26T17:50:16.578" v="299" actId="2696"/>
        <pc:sldMkLst>
          <pc:docMk/>
          <pc:sldMk cId="4257053859" sldId="266"/>
        </pc:sldMkLst>
      </pc:sldChg>
      <pc:sldChg chg="addSp delSp modSp new mod">
        <pc:chgData name="Максим Алябьев" userId="d68a461af1f0a1ed" providerId="LiveId" clId="{30C7FF8F-AFAD-4787-BDAD-7CCDFAB94BB1}" dt="2025-02-02T16:49:48.459" v="1020" actId="931"/>
        <pc:sldMkLst>
          <pc:docMk/>
          <pc:sldMk cId="568842046" sldId="267"/>
        </pc:sldMkLst>
        <pc:spChg chg="mod">
          <ac:chgData name="Максим Алябьев" userId="d68a461af1f0a1ed" providerId="LiveId" clId="{30C7FF8F-AFAD-4787-BDAD-7CCDFAB94BB1}" dt="2025-02-02T16:46:19.116" v="812" actId="20577"/>
          <ac:spMkLst>
            <pc:docMk/>
            <pc:sldMk cId="568842046" sldId="267"/>
            <ac:spMk id="2" creationId="{4FAADBF0-2133-E12D-5F57-BB92D515997B}"/>
          </ac:spMkLst>
        </pc:spChg>
        <pc:spChg chg="mod">
          <ac:chgData name="Максим Алябьев" userId="d68a461af1f0a1ed" providerId="LiveId" clId="{30C7FF8F-AFAD-4787-BDAD-7CCDFAB94BB1}" dt="2025-02-02T16:47:37.917" v="1019" actId="20577"/>
          <ac:spMkLst>
            <pc:docMk/>
            <pc:sldMk cId="568842046" sldId="267"/>
            <ac:spMk id="3" creationId="{C8D36AA7-7BFD-4C7C-9FE9-30DDEE4B25F0}"/>
          </ac:spMkLst>
        </pc:spChg>
        <pc:picChg chg="add mod">
          <ac:chgData name="Максим Алябьев" userId="d68a461af1f0a1ed" providerId="LiveId" clId="{30C7FF8F-AFAD-4787-BDAD-7CCDFAB94BB1}" dt="2025-02-02T16:49:48.459" v="1020" actId="931"/>
          <ac:picMkLst>
            <pc:docMk/>
            <pc:sldMk cId="568842046" sldId="267"/>
            <ac:picMk id="6" creationId="{7836EFA9-CF32-C333-002E-6B0A1516A963}"/>
          </ac:picMkLst>
        </pc:picChg>
      </pc:sldChg>
      <pc:sldChg chg="modSp new del mod">
        <pc:chgData name="Максим Алябьев" userId="d68a461af1f0a1ed" providerId="LiveId" clId="{30C7FF8F-AFAD-4787-BDAD-7CCDFAB94BB1}" dt="2025-02-02T17:37:23.370" v="1812" actId="2696"/>
        <pc:sldMkLst>
          <pc:docMk/>
          <pc:sldMk cId="4136428040" sldId="268"/>
        </pc:sldMkLst>
      </pc:sldChg>
      <pc:sldChg chg="addSp delSp modSp new mod">
        <pc:chgData name="Максим Алябьев" userId="d68a461af1f0a1ed" providerId="LiveId" clId="{30C7FF8F-AFAD-4787-BDAD-7CCDFAB94BB1}" dt="2025-02-02T17:09:56.751" v="1456" actId="20577"/>
        <pc:sldMkLst>
          <pc:docMk/>
          <pc:sldMk cId="2357776646" sldId="269"/>
        </pc:sldMkLst>
        <pc:spChg chg="mod">
          <ac:chgData name="Максим Алябьев" userId="d68a461af1f0a1ed" providerId="LiveId" clId="{30C7FF8F-AFAD-4787-BDAD-7CCDFAB94BB1}" dt="2025-02-02T17:00:59.973" v="1071" actId="20577"/>
          <ac:spMkLst>
            <pc:docMk/>
            <pc:sldMk cId="2357776646" sldId="269"/>
            <ac:spMk id="2" creationId="{DFF6AEE3-32ED-7469-0547-FE6F965AC42C}"/>
          </ac:spMkLst>
        </pc:spChg>
        <pc:spChg chg="mod">
          <ac:chgData name="Максим Алябьев" userId="d68a461af1f0a1ed" providerId="LiveId" clId="{30C7FF8F-AFAD-4787-BDAD-7CCDFAB94BB1}" dt="2025-02-02T17:09:56.751" v="1456" actId="20577"/>
          <ac:spMkLst>
            <pc:docMk/>
            <pc:sldMk cId="2357776646" sldId="269"/>
            <ac:spMk id="3" creationId="{CE6C9B73-B2DC-B0B0-A7DB-5AC8AD5F68A5}"/>
          </ac:spMkLst>
        </pc:spChg>
        <pc:picChg chg="add mod">
          <ac:chgData name="Максим Алябьев" userId="d68a461af1f0a1ed" providerId="LiveId" clId="{30C7FF8F-AFAD-4787-BDAD-7CCDFAB94BB1}" dt="2025-02-02T17:09:14.101" v="1354" actId="1076"/>
          <ac:picMkLst>
            <pc:docMk/>
            <pc:sldMk cId="2357776646" sldId="269"/>
            <ac:picMk id="6" creationId="{050188F4-CEFF-5309-F673-2FBC350BDFCF}"/>
          </ac:picMkLst>
        </pc:picChg>
      </pc:sldChg>
      <pc:sldChg chg="addSp delSp modSp new mod">
        <pc:chgData name="Максим Алябьев" userId="d68a461af1f0a1ed" providerId="LiveId" clId="{30C7FF8F-AFAD-4787-BDAD-7CCDFAB94BB1}" dt="2025-02-02T17:19:05.040" v="1811" actId="931"/>
        <pc:sldMkLst>
          <pc:docMk/>
          <pc:sldMk cId="3068943689" sldId="270"/>
        </pc:sldMkLst>
        <pc:spChg chg="mod">
          <ac:chgData name="Максим Алябьев" userId="d68a461af1f0a1ed" providerId="LiveId" clId="{30C7FF8F-AFAD-4787-BDAD-7CCDFAB94BB1}" dt="2025-02-02T17:15:19.874" v="1647" actId="20577"/>
          <ac:spMkLst>
            <pc:docMk/>
            <pc:sldMk cId="3068943689" sldId="270"/>
            <ac:spMk id="2" creationId="{04C389BD-1D42-10B6-465C-5F88C91BC5A5}"/>
          </ac:spMkLst>
        </pc:spChg>
        <pc:spChg chg="mod">
          <ac:chgData name="Максим Алябьев" userId="d68a461af1f0a1ed" providerId="LiveId" clId="{30C7FF8F-AFAD-4787-BDAD-7CCDFAB94BB1}" dt="2025-02-02T17:16:56.929" v="1810" actId="20577"/>
          <ac:spMkLst>
            <pc:docMk/>
            <pc:sldMk cId="3068943689" sldId="270"/>
            <ac:spMk id="3" creationId="{67E0D470-F258-8D4F-1F77-2B1DBBA63F2C}"/>
          </ac:spMkLst>
        </pc:spChg>
        <pc:picChg chg="add mod">
          <ac:chgData name="Максим Алябьев" userId="d68a461af1f0a1ed" providerId="LiveId" clId="{30C7FF8F-AFAD-4787-BDAD-7CCDFAB94BB1}" dt="2025-02-02T17:19:05.040" v="1811" actId="931"/>
          <ac:picMkLst>
            <pc:docMk/>
            <pc:sldMk cId="3068943689" sldId="270"/>
            <ac:picMk id="9" creationId="{86B3E37E-4A80-14C2-58DB-EA1A89E0C735}"/>
          </ac:picMkLst>
        </pc:picChg>
      </pc:sldChg>
      <pc:sldChg chg="addSp delSp modSp new mod setBg">
        <pc:chgData name="Максим Алябьев" userId="d68a461af1f0a1ed" providerId="LiveId" clId="{30C7FF8F-AFAD-4787-BDAD-7CCDFAB94BB1}" dt="2025-02-02T17:06:59.906" v="1223"/>
        <pc:sldMkLst>
          <pc:docMk/>
          <pc:sldMk cId="1690307047" sldId="271"/>
        </pc:sldMkLst>
        <pc:spChg chg="mod">
          <ac:chgData name="Максим Алябьев" userId="d68a461af1f0a1ed" providerId="LiveId" clId="{30C7FF8F-AFAD-4787-BDAD-7CCDFAB94BB1}" dt="2025-02-02T17:01:24.575" v="1103" actId="20577"/>
          <ac:spMkLst>
            <pc:docMk/>
            <pc:sldMk cId="1690307047" sldId="271"/>
            <ac:spMk id="2" creationId="{AA67ED55-B5DC-0AF1-010A-DAE4CC7715B2}"/>
          </ac:spMkLst>
        </pc:spChg>
        <pc:spChg chg="mod">
          <ac:chgData name="Максим Алябьев" userId="d68a461af1f0a1ed" providerId="LiveId" clId="{30C7FF8F-AFAD-4787-BDAD-7CCDFAB94BB1}" dt="2025-02-02T17:05:02.408" v="1214" actId="20577"/>
          <ac:spMkLst>
            <pc:docMk/>
            <pc:sldMk cId="1690307047" sldId="271"/>
            <ac:spMk id="3" creationId="{51FED4A4-9EE1-848A-B44F-37B721DBAA98}"/>
          </ac:spMkLst>
        </pc:spChg>
        <pc:picChg chg="add mod">
          <ac:chgData name="Максим Алябьев" userId="d68a461af1f0a1ed" providerId="LiveId" clId="{30C7FF8F-AFAD-4787-BDAD-7CCDFAB94BB1}" dt="2025-02-02T17:06:32.912" v="1215" actId="931"/>
          <ac:picMkLst>
            <pc:docMk/>
            <pc:sldMk cId="1690307047" sldId="271"/>
            <ac:picMk id="6" creationId="{AE9B19D2-81BE-BC5B-11E3-1C29026D5187}"/>
          </ac:picMkLst>
        </pc:picChg>
      </pc:sldChg>
      <pc:sldChg chg="addSp delSp modSp new mod">
        <pc:chgData name="Максим Алябьев" userId="d68a461af1f0a1ed" providerId="LiveId" clId="{30C7FF8F-AFAD-4787-BDAD-7CCDFAB94BB1}" dt="2025-02-03T13:38:11.933" v="2096" actId="20577"/>
        <pc:sldMkLst>
          <pc:docMk/>
          <pc:sldMk cId="3767714476" sldId="272"/>
        </pc:sldMkLst>
        <pc:spChg chg="mod">
          <ac:chgData name="Максим Алябьев" userId="d68a461af1f0a1ed" providerId="LiveId" clId="{30C7FF8F-AFAD-4787-BDAD-7CCDFAB94BB1}" dt="2025-02-03T13:26:53.648" v="1834" actId="20577"/>
          <ac:spMkLst>
            <pc:docMk/>
            <pc:sldMk cId="3767714476" sldId="272"/>
            <ac:spMk id="2" creationId="{C42EF1B8-2585-9E93-A528-B867EF04E066}"/>
          </ac:spMkLst>
        </pc:spChg>
        <pc:spChg chg="mod">
          <ac:chgData name="Максим Алябьев" userId="d68a461af1f0a1ed" providerId="LiveId" clId="{30C7FF8F-AFAD-4787-BDAD-7CCDFAB94BB1}" dt="2025-02-03T13:38:11.933" v="2096" actId="20577"/>
          <ac:spMkLst>
            <pc:docMk/>
            <pc:sldMk cId="3767714476" sldId="272"/>
            <ac:spMk id="3" creationId="{79667228-D5EE-04E1-B617-8F448FC91952}"/>
          </ac:spMkLst>
        </pc:spChg>
        <pc:picChg chg="add mod">
          <ac:chgData name="Максим Алябьев" userId="d68a461af1f0a1ed" providerId="LiveId" clId="{30C7FF8F-AFAD-4787-BDAD-7CCDFAB94BB1}" dt="2025-02-03T13:35:11.625" v="2005" actId="931"/>
          <ac:picMkLst>
            <pc:docMk/>
            <pc:sldMk cId="3767714476" sldId="272"/>
            <ac:picMk id="6" creationId="{8F04F25D-5314-C36A-88D4-BDB7D019E0D9}"/>
          </ac:picMkLst>
        </pc:picChg>
      </pc:sldChg>
      <pc:sldChg chg="modSp new del mod">
        <pc:chgData name="Максим Алябьев" userId="d68a461af1f0a1ed" providerId="LiveId" clId="{30C7FF8F-AFAD-4787-BDAD-7CCDFAB94BB1}" dt="2025-02-02T17:01:43.114" v="1117" actId="2696"/>
        <pc:sldMkLst>
          <pc:docMk/>
          <pc:sldMk cId="3889912330" sldId="272"/>
        </pc:sldMkLst>
      </pc:sldChg>
      <pc:sldChg chg="new del">
        <pc:chgData name="Максим Алябьев" userId="d68a461af1f0a1ed" providerId="LiveId" clId="{30C7FF8F-AFAD-4787-BDAD-7CCDFAB94BB1}" dt="2025-02-02T17:37:47.854" v="1814" actId="2696"/>
        <pc:sldMkLst>
          <pc:docMk/>
          <pc:sldMk cId="4229975253" sldId="272"/>
        </pc:sldMkLst>
      </pc:sldChg>
      <pc:sldChg chg="delSp modSp new mod modClrScheme chgLayout">
        <pc:chgData name="Максим Алябьев" userId="d68a461af1f0a1ed" providerId="LiveId" clId="{30C7FF8F-AFAD-4787-BDAD-7CCDFAB94BB1}" dt="2025-02-05T18:23:59.533" v="2417" actId="700"/>
        <pc:sldMkLst>
          <pc:docMk/>
          <pc:sldMk cId="1063119082" sldId="273"/>
        </pc:sldMkLst>
        <pc:spChg chg="mod ord">
          <ac:chgData name="Максим Алябьев" userId="d68a461af1f0a1ed" providerId="LiveId" clId="{30C7FF8F-AFAD-4787-BDAD-7CCDFAB94BB1}" dt="2025-02-05T18:23:59.533" v="2417" actId="700"/>
          <ac:spMkLst>
            <pc:docMk/>
            <pc:sldMk cId="1063119082" sldId="273"/>
            <ac:spMk id="2" creationId="{318FA1F1-93A3-2174-9BF9-78AB7B99BDA2}"/>
          </ac:spMkLst>
        </pc:spChg>
        <pc:spChg chg="del mod ord">
          <ac:chgData name="Максим Алябьев" userId="d68a461af1f0a1ed" providerId="LiveId" clId="{30C7FF8F-AFAD-4787-BDAD-7CCDFAB94BB1}" dt="2025-02-05T18:23:59.533" v="2417" actId="700"/>
          <ac:spMkLst>
            <pc:docMk/>
            <pc:sldMk cId="1063119082" sldId="273"/>
            <ac:spMk id="3" creationId="{D272F994-A3C5-9163-2B8F-D9ACE633A65A}"/>
          </ac:spMkLst>
        </pc:spChg>
        <pc:spChg chg="mod ord">
          <ac:chgData name="Максим Алябьев" userId="d68a461af1f0a1ed" providerId="LiveId" clId="{30C7FF8F-AFAD-4787-BDAD-7CCDFAB94BB1}" dt="2025-02-05T18:23:59.533" v="2417" actId="700"/>
          <ac:spMkLst>
            <pc:docMk/>
            <pc:sldMk cId="1063119082" sldId="273"/>
            <ac:spMk id="4" creationId="{32147DA2-D946-3698-5900-A872CB229CB1}"/>
          </ac:spMkLst>
        </pc:spChg>
      </pc:sldChg>
      <pc:sldChg chg="new del">
        <pc:chgData name="Максим Алябьев" userId="d68a461af1f0a1ed" providerId="LiveId" clId="{30C7FF8F-AFAD-4787-BDAD-7CCDFAB94BB1}" dt="2025-02-03T13:38:16.205" v="2097" actId="2696"/>
        <pc:sldMkLst>
          <pc:docMk/>
          <pc:sldMk cId="3086726948" sldId="273"/>
        </pc:sldMkLst>
      </pc:sldChg>
      <pc:sldChg chg="delSp modSp new mod modClrScheme chgLayout">
        <pc:chgData name="Максим Алябьев" userId="d68a461af1f0a1ed" providerId="LiveId" clId="{30C7FF8F-AFAD-4787-BDAD-7CCDFAB94BB1}" dt="2025-02-06T11:00:17.835" v="2535" actId="700"/>
        <pc:sldMkLst>
          <pc:docMk/>
          <pc:sldMk cId="3232262460" sldId="274"/>
        </pc:sldMkLst>
        <pc:spChg chg="mod ord">
          <ac:chgData name="Максим Алябьев" userId="d68a461af1f0a1ed" providerId="LiveId" clId="{30C7FF8F-AFAD-4787-BDAD-7CCDFAB94BB1}" dt="2025-02-06T11:00:17.835" v="2535" actId="700"/>
          <ac:spMkLst>
            <pc:docMk/>
            <pc:sldMk cId="3232262460" sldId="274"/>
            <ac:spMk id="2" creationId="{8C15C026-47C7-6F45-27A3-8A35628899C7}"/>
          </ac:spMkLst>
        </pc:spChg>
        <pc:spChg chg="del mod ord">
          <ac:chgData name="Максим Алябьев" userId="d68a461af1f0a1ed" providerId="LiveId" clId="{30C7FF8F-AFAD-4787-BDAD-7CCDFAB94BB1}" dt="2025-02-06T11:00:17.835" v="2535" actId="700"/>
          <ac:spMkLst>
            <pc:docMk/>
            <pc:sldMk cId="3232262460" sldId="274"/>
            <ac:spMk id="3" creationId="{76CCA4EC-3276-6E54-1091-365B84B8B907}"/>
          </ac:spMkLst>
        </pc:spChg>
        <pc:spChg chg="mod ord">
          <ac:chgData name="Максим Алябьев" userId="d68a461af1f0a1ed" providerId="LiveId" clId="{30C7FF8F-AFAD-4787-BDAD-7CCDFAB94BB1}" dt="2025-02-06T11:00:17.835" v="2535" actId="700"/>
          <ac:spMkLst>
            <pc:docMk/>
            <pc:sldMk cId="3232262460" sldId="274"/>
            <ac:spMk id="4" creationId="{1649A40F-B3BC-4B2B-9C8E-BDD3E7F241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08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1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1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6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86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01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6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7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37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90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469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15" r:id="rId6"/>
    <p:sldLayoutId id="2147483711" r:id="rId7"/>
    <p:sldLayoutId id="2147483712" r:id="rId8"/>
    <p:sldLayoutId id="2147483713" r:id="rId9"/>
    <p:sldLayoutId id="2147483714" r:id="rId10"/>
    <p:sldLayoutId id="214748371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Векторный фон для сочный цветов с заставками">
            <a:extLst>
              <a:ext uri="{FF2B5EF4-FFF2-40B4-BE49-F238E27FC236}">
                <a16:creationId xmlns:a16="http://schemas.microsoft.com/office/drawing/2014/main" id="{CD9FEF74-2931-0C9A-0C5B-A62BF94CBF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55F3F-E3A8-02CB-1E53-241824F29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Игра </a:t>
            </a:r>
            <a:r>
              <a:rPr lang="en-US" dirty="0">
                <a:solidFill>
                  <a:schemeClr val="tx1"/>
                </a:solidFill>
              </a:rPr>
              <a:t>“</a:t>
            </a:r>
            <a:r>
              <a:rPr lang="ru-RU" dirty="0">
                <a:solidFill>
                  <a:schemeClr val="tx1"/>
                </a:solidFill>
              </a:rPr>
              <a:t>Свин Против пришельцев</a:t>
            </a:r>
            <a:r>
              <a:rPr lang="en-US" dirty="0">
                <a:solidFill>
                  <a:schemeClr val="tx1"/>
                </a:solidFill>
              </a:rPr>
              <a:t>”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AB1014-8E74-6C7C-58AE-1B74D43BB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Проект разрабатывали Константин </a:t>
            </a:r>
            <a:r>
              <a:rPr lang="ru-RU" dirty="0" err="1"/>
              <a:t>карасенко</a:t>
            </a:r>
            <a:r>
              <a:rPr lang="ru-RU" dirty="0"/>
              <a:t>, Арина </a:t>
            </a:r>
            <a:r>
              <a:rPr lang="ru-RU" dirty="0" err="1"/>
              <a:t>Спевакова</a:t>
            </a:r>
            <a:r>
              <a:rPr lang="ru-RU" dirty="0"/>
              <a:t> и Максим </a:t>
            </a:r>
            <a:r>
              <a:rPr lang="ru-RU" dirty="0" err="1"/>
              <a:t>алябьев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3707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7ED55-B5DC-0AF1-010A-DAE4CC77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Спарайты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FED4A4-9EE1-848A-B44F-37B721DBAA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Всего в игре реализовано 6 спрайтов: бомб, взрывов, игрока, пришельцев, лавы, травы.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E9B19D2-81BE-BC5B-11E3-1C29026D51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62" y="2972594"/>
            <a:ext cx="2143125" cy="2143125"/>
          </a:xfrm>
        </p:spPr>
      </p:pic>
    </p:spTree>
    <p:extLst>
      <p:ext uri="{BB962C8B-B14F-4D97-AF65-F5344CB8AC3E}">
        <p14:creationId xmlns:p14="http://schemas.microsoft.com/office/powerpoint/2010/main" val="169030704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6AEE3-32ED-7469-0547-FE6F965AC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Анимация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6C9B73-B2DC-B0B0-A7DB-5AC8AD5F68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В игре реализована анимация свина. Когда свин стоит на месте его копыта двигаются. Если мы сменим направление движения, то свин повернётся в этом направлении.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50188F4-CEFF-5309-F673-2FBC350BDF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579" y="2228003"/>
            <a:ext cx="2325958" cy="3106482"/>
          </a:xfrm>
        </p:spPr>
      </p:pic>
    </p:spTree>
    <p:extLst>
      <p:ext uri="{BB962C8B-B14F-4D97-AF65-F5344CB8AC3E}">
        <p14:creationId xmlns:p14="http://schemas.microsoft.com/office/powerpoint/2010/main" val="2357776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C389BD-1D42-10B6-465C-5F88C91B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Несколько уровней и </a:t>
            </a:r>
            <a:r>
              <a:rPr lang="en-US" dirty="0" err="1"/>
              <a:t>COLlide</a:t>
            </a:r>
            <a:r>
              <a:rPr lang="en-US" dirty="0"/>
              <a:t> </a:t>
            </a:r>
            <a:r>
              <a:rPr lang="ru-RU" dirty="0"/>
              <a:t>по маске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E0D470-F258-8D4F-1F77-2B1DBBA63F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Всего в игре 5 уровней. Последний уровень отличается от остальных, в нём надо пройти до двери, не задев спрайты магмы. Игра засчитывает столкновение лишь изображения свиньи с изображением магмы, так как используется функция </a:t>
            </a:r>
            <a:r>
              <a:rPr lang="en-US" dirty="0" err="1"/>
              <a:t>pygame.sprite.collide_mask</a:t>
            </a:r>
            <a:r>
              <a:rPr lang="en-US" dirty="0"/>
              <a:t>()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86B3E37E-4A80-14C2-58DB-EA1A89E0C7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513" y="2227263"/>
            <a:ext cx="5114623" cy="3633787"/>
          </a:xfrm>
        </p:spPr>
      </p:pic>
    </p:spTree>
    <p:extLst>
      <p:ext uri="{BB962C8B-B14F-4D97-AF65-F5344CB8AC3E}">
        <p14:creationId xmlns:p14="http://schemas.microsoft.com/office/powerpoint/2010/main" val="306894368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2EF1B8-2585-9E93-A528-B867EF04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ПОДСЧЁТ результатов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667228-D5EE-04E1-B617-8F448FC919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Если игрок прошёл все уровни, то в финальном окне отобразится время, за которое игрок прошёл игру и топ 10 лучших игроков.</a:t>
            </a:r>
            <a:r>
              <a:rPr lang="en-US" dirty="0"/>
              <a:t> </a:t>
            </a:r>
            <a:r>
              <a:rPr lang="ru-RU" dirty="0"/>
              <a:t>Топ </a:t>
            </a:r>
            <a:r>
              <a:rPr lang="ru-RU" dirty="0" err="1"/>
              <a:t>игрков</a:t>
            </a:r>
            <a:r>
              <a:rPr lang="ru-RU" dirty="0"/>
              <a:t> хранится в файле </a:t>
            </a:r>
            <a:r>
              <a:rPr lang="en-US" dirty="0"/>
              <a:t>data/</a:t>
            </a:r>
            <a:r>
              <a:rPr lang="en-US" dirty="0" err="1"/>
              <a:t>top.json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F04F25D-5314-C36A-88D4-BDB7D019E0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426" y="2227263"/>
            <a:ext cx="5106797" cy="3633787"/>
          </a:xfrm>
        </p:spPr>
      </p:pic>
    </p:spTree>
    <p:extLst>
      <p:ext uri="{BB962C8B-B14F-4D97-AF65-F5344CB8AC3E}">
        <p14:creationId xmlns:p14="http://schemas.microsoft.com/office/powerpoint/2010/main" val="3767714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15C026-47C7-6F45-27A3-8A356288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Музыка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49A40F-B3BC-4B2B-9C8E-BDD3E7F24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Музыка начинает проигрываться, когда игрок начал игру. Музыка была взята из игры </a:t>
            </a:r>
            <a:r>
              <a:rPr lang="en-US" dirty="0"/>
              <a:t>Doom(1993).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2262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8FA1F1-93A3-2174-9BF9-78AB7B99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.EXE </a:t>
            </a:r>
            <a:r>
              <a:rPr lang="ru-RU" dirty="0"/>
              <a:t>файл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147DA2-D946-3698-5900-A872CB229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Также для разнообразия и удобства игрока был добавлен скомпилированный файл игры, для того чтобы игрок без проблем смог поиграть в этот шедевр! Файл хранится в папке </a:t>
            </a:r>
            <a:r>
              <a:rPr lang="en-US" dirty="0" err="1"/>
              <a:t>dist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3119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9" name="Rectangle 15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0F89224-3F47-DC4C-743B-7B35EF4D9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524001"/>
            <a:ext cx="3412067" cy="249935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Спасибо за внимание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C6FCB36F-11E7-280C-819F-D939EB0D6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endParaRPr lang="ru-RU">
              <a:solidFill>
                <a:srgbClr val="FFFFFF">
                  <a:alpha val="75000"/>
                </a:srgbClr>
              </a:solidFill>
            </a:endParaRPr>
          </a:p>
        </p:txBody>
      </p:sp>
      <p:pic>
        <p:nvPicPr>
          <p:cNvPr id="30" name="Graphic 9" descr="Smiling Face with No Fill">
            <a:extLst>
              <a:ext uri="{FF2B5EF4-FFF2-40B4-BE49-F238E27FC236}">
                <a16:creationId xmlns:a16="http://schemas.microsoft.com/office/drawing/2014/main" id="{CC1612D3-0C8A-296A-0A0E-EC13DAAAC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8406" y="618067"/>
            <a:ext cx="5598157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400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CBAF4-45E4-EE75-770B-800ED687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BBE29B-7FEF-2622-B8A4-15D58D93BA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При создании игры мы пользовались возможностями библиотеки </a:t>
            </a:r>
            <a:r>
              <a:rPr lang="en-US" dirty="0" err="1"/>
              <a:t>pygame</a:t>
            </a:r>
            <a:r>
              <a:rPr lang="en-US" dirty="0"/>
              <a:t> </a:t>
            </a:r>
            <a:r>
              <a:rPr lang="ru-RU" dirty="0"/>
              <a:t>и возможностями библиотеки </a:t>
            </a:r>
            <a:r>
              <a:rPr lang="en-US" dirty="0" err="1"/>
              <a:t>pygame_gui</a:t>
            </a:r>
            <a:r>
              <a:rPr lang="en-US" dirty="0"/>
              <a:t> </a:t>
            </a:r>
            <a:r>
              <a:rPr lang="ru-RU" dirty="0"/>
              <a:t>для создания графического пользовательского интерфейса.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0728913-94F8-380C-2C96-27BE6B90E8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675" y="3016218"/>
            <a:ext cx="5194300" cy="2055876"/>
          </a:xfrm>
        </p:spPr>
      </p:pic>
    </p:spTree>
    <p:extLst>
      <p:ext uri="{BB962C8B-B14F-4D97-AF65-F5344CB8AC3E}">
        <p14:creationId xmlns:p14="http://schemas.microsoft.com/office/powerpoint/2010/main" val="210934401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A4E31A-A5EE-D329-1E77-9A9DCA2B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Описание геймплея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023897-47C8-7954-C792-3107A47A44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Игрок играет за свина, который появляется на поле с камнями и пришельцами. Персонаж перемещается по комбинации клавиш </a:t>
            </a:r>
            <a:r>
              <a:rPr lang="en-US" dirty="0"/>
              <a:t>WASD. </a:t>
            </a:r>
            <a:r>
              <a:rPr lang="ru-RU" dirty="0"/>
              <a:t>Игрок, нажимая на пробел, ставит бомбу, которая взрывает две клетки по горизонтали и вертикали. Бомба уничтожает пришельцев и рядом лежащие камни. Под одним из камней находится дверь, которая ведёт на следующий уровень.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4E7D0334-484E-5531-2215-B1B18379B4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57" y="2227263"/>
            <a:ext cx="3741935" cy="3633787"/>
          </a:xfrm>
        </p:spPr>
      </p:pic>
    </p:spTree>
    <p:extLst>
      <p:ext uri="{BB962C8B-B14F-4D97-AF65-F5344CB8AC3E}">
        <p14:creationId xmlns:p14="http://schemas.microsoft.com/office/powerpoint/2010/main" val="14851050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D67E92-A0F2-1B76-5576-C78A245D3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4000">
                <a:solidFill>
                  <a:schemeClr val="accent1"/>
                </a:solidFill>
              </a:rPr>
              <a:t>Пример взрыва бомбы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D9C8D57-DB1A-5F92-BFF8-A7255A9FEF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01" y="2227263"/>
            <a:ext cx="3764147" cy="3633787"/>
          </a:xfr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2E34EFF7-0DA1-92F1-E25D-8F3EA0CA21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756" y="2227263"/>
            <a:ext cx="3737143" cy="3633787"/>
          </a:xfrm>
        </p:spPr>
      </p:pic>
    </p:spTree>
    <p:extLst>
      <p:ext uri="{BB962C8B-B14F-4D97-AF65-F5344CB8AC3E}">
        <p14:creationId xmlns:p14="http://schemas.microsoft.com/office/powerpoint/2010/main" val="3526352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EC609-91E7-4165-2875-1329BD54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 </a:t>
            </a:r>
            <a:r>
              <a:rPr lang="en-US" dirty="0"/>
              <a:t>Requirements.txt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A963D6-A1D0-5B8F-417A-33A650CD8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4896741" cy="3634486"/>
          </a:xfrm>
        </p:spPr>
        <p:txBody>
          <a:bodyPr/>
          <a:lstStyle/>
          <a:p>
            <a:r>
              <a:rPr lang="ru-RU" dirty="0"/>
              <a:t>В проекте в файле </a:t>
            </a:r>
            <a:r>
              <a:rPr lang="en-US" dirty="0"/>
              <a:t>requirements.txt </a:t>
            </a:r>
            <a:r>
              <a:rPr lang="ru-RU" dirty="0"/>
              <a:t>хранится информация о необходимых библиотеках для установки, с помощью которых интерпретатор </a:t>
            </a:r>
            <a:r>
              <a:rPr lang="en-US" dirty="0"/>
              <a:t>Python </a:t>
            </a:r>
            <a:r>
              <a:rPr lang="ru-RU" dirty="0"/>
              <a:t>будет запускать программу</a:t>
            </a:r>
          </a:p>
        </p:txBody>
      </p:sp>
    </p:spTree>
    <p:extLst>
      <p:ext uri="{BB962C8B-B14F-4D97-AF65-F5344CB8AC3E}">
        <p14:creationId xmlns:p14="http://schemas.microsoft.com/office/powerpoint/2010/main" val="448920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98B672-0B21-AAC0-4070-47249DD2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sz="3300" dirty="0">
                <a:solidFill>
                  <a:schemeClr val="tx1"/>
                </a:solidFill>
              </a:rPr>
              <a:t>ОКНО РЕГИСТРАЦИИ и база данных</a:t>
            </a:r>
            <a:endParaRPr lang="en-US" sz="3300" dirty="0">
              <a:solidFill>
                <a:schemeClr val="tx1"/>
              </a:solidFill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431826A-7F0E-2FA3-3AA1-979058F9A7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7990"/>
            <a:ext cx="4821382" cy="5113587"/>
          </a:xfr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13BAD5E8-D513-5052-2AB5-E5993157EB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sz="1800" dirty="0">
                <a:solidFill>
                  <a:schemeClr val="tx1"/>
                </a:solidFill>
              </a:rPr>
              <a:t>При запуске игры программа попросит игрока авторизоваться, чтобы игрок не смог изменить рекорд другого игрока. Пароли и никнеймы игроков хранятся в файле </a:t>
            </a:r>
            <a:r>
              <a:rPr lang="en-US" sz="1800" dirty="0" err="1">
                <a:solidFill>
                  <a:schemeClr val="tx1"/>
                </a:solidFill>
              </a:rPr>
              <a:t>data.db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0201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35" name="Rectangle 1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36" name="Rectangle 1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97C74-B319-2359-6F4B-EFCAE629A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Стартовое окно</a:t>
            </a:r>
          </a:p>
        </p:txBody>
      </p:sp>
      <p:sp>
        <p:nvSpPr>
          <p:cNvPr id="38" name="Rectangle 18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B40FA9-C452-6C4C-6517-36FE3874F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906" y="2340864"/>
            <a:ext cx="3568661" cy="36344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В </a:t>
            </a:r>
            <a:r>
              <a:rPr lang="en-US" dirty="0" err="1"/>
              <a:t>стартовом</a:t>
            </a:r>
            <a:r>
              <a:rPr lang="en-US" dirty="0"/>
              <a:t> </a:t>
            </a:r>
            <a:r>
              <a:rPr lang="en-US" dirty="0" err="1"/>
              <a:t>окне</a:t>
            </a:r>
            <a:r>
              <a:rPr lang="en-US" dirty="0"/>
              <a:t> </a:t>
            </a:r>
            <a:r>
              <a:rPr lang="en-US" dirty="0" err="1"/>
              <a:t>игрок</a:t>
            </a:r>
            <a:r>
              <a:rPr lang="en-US" dirty="0"/>
              <a:t> </a:t>
            </a:r>
            <a:r>
              <a:rPr lang="en-US" dirty="0" err="1"/>
              <a:t>должен</a:t>
            </a:r>
            <a:r>
              <a:rPr lang="ru-RU" dirty="0"/>
              <a:t> </a:t>
            </a:r>
            <a:r>
              <a:rPr lang="en-US" dirty="0" err="1"/>
              <a:t>нажать</a:t>
            </a:r>
            <a:r>
              <a:rPr lang="en-US" dirty="0"/>
              <a:t> </a:t>
            </a:r>
            <a:r>
              <a:rPr lang="en-US" dirty="0" err="1"/>
              <a:t>кнопку</a:t>
            </a:r>
            <a:r>
              <a:rPr lang="en-US" dirty="0"/>
              <a:t> «</a:t>
            </a:r>
            <a:r>
              <a:rPr lang="en-US" dirty="0" err="1"/>
              <a:t>Начать</a:t>
            </a:r>
            <a:r>
              <a:rPr lang="en-US" dirty="0"/>
              <a:t> </a:t>
            </a:r>
            <a:r>
              <a:rPr lang="en-US" dirty="0" err="1"/>
              <a:t>игру</a:t>
            </a:r>
            <a:r>
              <a:rPr lang="en-US" dirty="0"/>
              <a:t>». </a:t>
            </a:r>
            <a:endParaRPr lang="ru-RU" dirty="0"/>
          </a:p>
          <a:p>
            <a:r>
              <a:rPr lang="ru-RU" dirty="0"/>
              <a:t>Если же он захочет выйти, он может нажать крестик или кнопку «Выйти из игры».</a:t>
            </a:r>
            <a:endParaRPr lang="en-US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2FB119BD-AB25-4BDF-7058-A69A8F9DA2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958" y="2227263"/>
            <a:ext cx="3453734" cy="3633787"/>
          </a:xfrm>
        </p:spPr>
      </p:pic>
    </p:spTree>
    <p:extLst>
      <p:ext uri="{BB962C8B-B14F-4D97-AF65-F5344CB8AC3E}">
        <p14:creationId xmlns:p14="http://schemas.microsoft.com/office/powerpoint/2010/main" val="2892143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1D54DD-702C-4B16-E435-157CA09B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ВЫИГРЫША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A91582-9509-3EF1-A3DD-C21F052E8D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При прохождении всех уровней игрока встречает окно, говорящее о том, что он победил.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7633012B-08E5-24CA-D38A-467C84FA4E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426" y="2227263"/>
            <a:ext cx="5106797" cy="3633787"/>
          </a:xfrm>
        </p:spPr>
      </p:pic>
    </p:spTree>
    <p:extLst>
      <p:ext uri="{BB962C8B-B14F-4D97-AF65-F5344CB8AC3E}">
        <p14:creationId xmlns:p14="http://schemas.microsoft.com/office/powerpoint/2010/main" val="4204681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AADBF0-2133-E12D-5F57-BB92D515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Проигрыша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D36AA7-7BFD-4C7C-9FE9-30DDEE4B25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Если игрок проиграл, то он увидит окно проигрыша, в котором ему предложат выйти из игры или повторить всю игру заново с первого уровня, если он нажмёт клавишу «</a:t>
            </a:r>
            <a:r>
              <a:rPr lang="en-US" dirty="0"/>
              <a:t>f</a:t>
            </a:r>
            <a:r>
              <a:rPr lang="ru-RU" dirty="0"/>
              <a:t>».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836EFA9-CF32-C333-002E-6B0A1516A9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997" y="2227263"/>
            <a:ext cx="3759655" cy="3633787"/>
          </a:xfrm>
        </p:spPr>
      </p:pic>
    </p:spTree>
    <p:extLst>
      <p:ext uri="{BB962C8B-B14F-4D97-AF65-F5344CB8AC3E}">
        <p14:creationId xmlns:p14="http://schemas.microsoft.com/office/powerpoint/2010/main" val="56884204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Dividend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437</Words>
  <Application>Microsoft Office PowerPoint</Application>
  <PresentationFormat>Широкоэкранный</PresentationFormat>
  <Paragraphs>31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Century Schoolbook</vt:lpstr>
      <vt:lpstr>Franklin Gothic Book</vt:lpstr>
      <vt:lpstr>Wingdings 2</vt:lpstr>
      <vt:lpstr>DividendVTI</vt:lpstr>
      <vt:lpstr>Игра “Свин Против пришельцев”</vt:lpstr>
      <vt:lpstr>Использованные технологии</vt:lpstr>
      <vt:lpstr>Описание геймплея</vt:lpstr>
      <vt:lpstr>Пример взрыва бомбы</vt:lpstr>
      <vt:lpstr>Файл Requirements.txt</vt:lpstr>
      <vt:lpstr>ОКНО РЕГИСТРАЦИИ и база данных</vt:lpstr>
      <vt:lpstr>Стартовое окно</vt:lpstr>
      <vt:lpstr>ОКНО ВЫИГРЫША</vt:lpstr>
      <vt:lpstr>ОКНО Проигрыша</vt:lpstr>
      <vt:lpstr>Спарайты</vt:lpstr>
      <vt:lpstr>Анимация</vt:lpstr>
      <vt:lpstr>Несколько уровней и COLlide по маске</vt:lpstr>
      <vt:lpstr>ПОДСЧЁТ результатов</vt:lpstr>
      <vt:lpstr>Музыка</vt:lpstr>
      <vt:lpstr>.EXE файл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Максим Алябьев</dc:creator>
  <cp:lastModifiedBy>Максим Алябьев</cp:lastModifiedBy>
  <cp:revision>2</cp:revision>
  <dcterms:created xsi:type="dcterms:W3CDTF">2025-01-19T19:17:46Z</dcterms:created>
  <dcterms:modified xsi:type="dcterms:W3CDTF">2025-02-06T12:31:51Z</dcterms:modified>
</cp:coreProperties>
</file>