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0" r:id="rId3"/>
    <p:sldId id="281" r:id="rId4"/>
    <p:sldId id="282" r:id="rId5"/>
    <p:sldId id="283" r:id="rId6"/>
    <p:sldId id="279" r:id="rId7"/>
    <p:sldId id="258" r:id="rId8"/>
    <p:sldId id="262" r:id="rId9"/>
    <p:sldId id="268" r:id="rId10"/>
    <p:sldId id="269" r:id="rId11"/>
    <p:sldId id="261" r:id="rId12"/>
    <p:sldId id="257" r:id="rId13"/>
    <p:sldId id="266" r:id="rId14"/>
    <p:sldId id="267" r:id="rId15"/>
    <p:sldId id="284" r:id="rId16"/>
    <p:sldId id="285" r:id="rId17"/>
    <p:sldId id="293" r:id="rId18"/>
    <p:sldId id="286" r:id="rId19"/>
    <p:sldId id="287" r:id="rId20"/>
    <p:sldId id="288" r:id="rId21"/>
    <p:sldId id="263" r:id="rId22"/>
    <p:sldId id="292" r:id="rId23"/>
    <p:sldId id="289" r:id="rId24"/>
    <p:sldId id="290" r:id="rId25"/>
    <p:sldId id="270" r:id="rId26"/>
    <p:sldId id="277" r:id="rId27"/>
    <p:sldId id="291" r:id="rId28"/>
    <p:sldId id="27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DEC47-CE6A-51F9-5824-31B602623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Презентация к проекту </a:t>
            </a:r>
            <a:r>
              <a:rPr lang="en-US" dirty="0"/>
              <a:t>“</a:t>
            </a:r>
            <a:r>
              <a:rPr lang="ru-RU" dirty="0"/>
              <a:t>Налоговая книжка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C8476D-4A6F-A064-640B-539D0E997F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 и презентацию к нему разработал  Алябьев Максим </a:t>
            </a:r>
            <a:r>
              <a:rPr lang="ru-RU" dirty="0" err="1"/>
              <a:t>леонидович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819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BD4765-DD8D-B374-9D7F-D21F6ECCD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Qcalendarwidget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4ED36C-11EC-14B8-170C-5651DDB586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Сразу два </a:t>
            </a:r>
            <a:r>
              <a:rPr lang="en-US" dirty="0" err="1"/>
              <a:t>QCalendarWidget</a:t>
            </a:r>
            <a:r>
              <a:rPr lang="en-US" dirty="0"/>
              <a:t> </a:t>
            </a:r>
            <a:r>
              <a:rPr lang="ru-RU" dirty="0"/>
              <a:t>используются</a:t>
            </a:r>
            <a:r>
              <a:rPr lang="en-US" dirty="0"/>
              <a:t> </a:t>
            </a:r>
            <a:r>
              <a:rPr lang="ru-RU" dirty="0"/>
              <a:t>в окне класса </a:t>
            </a:r>
            <a:r>
              <a:rPr lang="en-US" dirty="0" err="1"/>
              <a:t>CalendarApp</a:t>
            </a:r>
            <a:r>
              <a:rPr lang="en-US" dirty="0"/>
              <a:t> </a:t>
            </a:r>
            <a:r>
              <a:rPr lang="ru-RU" dirty="0"/>
              <a:t>в файле </a:t>
            </a:r>
            <a:r>
              <a:rPr lang="en-US" dirty="0"/>
              <a:t>calendar.py</a:t>
            </a:r>
            <a:r>
              <a:rPr lang="ru-RU" dirty="0"/>
              <a:t> и помогают выбрать промежуток дат.</a:t>
            </a:r>
            <a:r>
              <a:rPr lang="en-US" dirty="0"/>
              <a:t> </a:t>
            </a:r>
            <a:r>
              <a:rPr lang="ru-RU" dirty="0"/>
              <a:t>Внизу, в первом </a:t>
            </a:r>
            <a:r>
              <a:rPr lang="en-US" dirty="0" err="1"/>
              <a:t>QProgressBar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высвечивается доля налогов за этот промежуток от общего числа и трат, и доходов</a:t>
            </a:r>
            <a:r>
              <a:rPr lang="en-US" dirty="0"/>
              <a:t>, </a:t>
            </a:r>
            <a:r>
              <a:rPr lang="ru-RU" dirty="0"/>
              <a:t>и налогов. То же самое можно сказать про доходы и траты.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F99FFC2-3991-35D2-5666-76B541BB45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2034" y="2010878"/>
            <a:ext cx="5345410" cy="2730270"/>
          </a:xfrm>
        </p:spPr>
      </p:pic>
    </p:spTree>
    <p:extLst>
      <p:ext uri="{BB962C8B-B14F-4D97-AF65-F5344CB8AC3E}">
        <p14:creationId xmlns:p14="http://schemas.microsoft.com/office/powerpoint/2010/main" val="107244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F70EB-3692-6035-460C-BEF9AEF9C5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Виджеты, не пройденные на занятиях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EA4141F-B262-2298-6DDD-569B5F6D7A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2764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8BFF0B-C823-39D9-D030-F292862F1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331" y="521939"/>
            <a:ext cx="9605635" cy="1059305"/>
          </a:xfrm>
        </p:spPr>
        <p:txBody>
          <a:bodyPr/>
          <a:lstStyle/>
          <a:p>
            <a:r>
              <a:rPr lang="en-US" dirty="0" err="1"/>
              <a:t>QDateedite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73EF23-8D65-1317-1855-263A1832AE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QDateTime</a:t>
            </a:r>
            <a:r>
              <a:rPr lang="en-US" dirty="0"/>
              <a:t> </a:t>
            </a:r>
            <a:r>
              <a:rPr lang="ru-RU" dirty="0"/>
              <a:t>используется в приложении в окне класса </a:t>
            </a:r>
            <a:r>
              <a:rPr lang="en-US" dirty="0" err="1"/>
              <a:t>AddWidget</a:t>
            </a:r>
            <a:r>
              <a:rPr lang="ru-RU" dirty="0"/>
              <a:t>, для добавления информации о налоге, трате или доходе.  Класс </a:t>
            </a:r>
            <a:r>
              <a:rPr lang="en-US" dirty="0" err="1"/>
              <a:t>AddWidget</a:t>
            </a:r>
            <a:r>
              <a:rPr lang="en-US" dirty="0"/>
              <a:t> </a:t>
            </a:r>
            <a:r>
              <a:rPr lang="ru-RU" dirty="0"/>
              <a:t>находится в файле </a:t>
            </a:r>
            <a:r>
              <a:rPr lang="en-US" dirty="0"/>
              <a:t>addwidget.py</a:t>
            </a:r>
            <a:r>
              <a:rPr lang="ru-RU" dirty="0"/>
              <a:t>. Виджеты</a:t>
            </a:r>
            <a:r>
              <a:rPr lang="en-US" dirty="0"/>
              <a:t> </a:t>
            </a:r>
            <a:r>
              <a:rPr lang="en-US" dirty="0" err="1"/>
              <a:t>DateTime</a:t>
            </a:r>
            <a:r>
              <a:rPr lang="ru-RU" dirty="0"/>
              <a:t> закрыты в зелёный прямоугольник на картинке слева.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9309C6DE-D956-5C54-BC01-684609D40A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70312" y="2287769"/>
            <a:ext cx="4400000" cy="2895238"/>
          </a:xfrm>
        </p:spPr>
      </p:pic>
    </p:spTree>
    <p:extLst>
      <p:ext uri="{BB962C8B-B14F-4D97-AF65-F5344CB8AC3E}">
        <p14:creationId xmlns:p14="http://schemas.microsoft.com/office/powerpoint/2010/main" val="150315314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DCDCA-2020-8A38-276E-5B730F92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qdialog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F7651E-2656-AB4B-6C01-C601401AAE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QDialog</a:t>
            </a:r>
            <a:r>
              <a:rPr lang="en-US" dirty="0"/>
              <a:t> </a:t>
            </a:r>
            <a:r>
              <a:rPr lang="ru-RU" dirty="0"/>
              <a:t>используется для создания </a:t>
            </a:r>
            <a:r>
              <a:rPr lang="ru-RU" dirty="0" err="1"/>
              <a:t>кастомного</a:t>
            </a:r>
            <a:r>
              <a:rPr lang="ru-RU" dirty="0"/>
              <a:t> диалогового окна класса </a:t>
            </a:r>
            <a:r>
              <a:rPr lang="en-US" dirty="0" err="1"/>
              <a:t>RegDialog</a:t>
            </a:r>
            <a:r>
              <a:rPr lang="en-US" dirty="0"/>
              <a:t> </a:t>
            </a:r>
            <a:r>
              <a:rPr lang="ru-RU" dirty="0"/>
              <a:t>в файле </a:t>
            </a:r>
            <a:r>
              <a:rPr lang="en-US" dirty="0"/>
              <a:t>registration.py</a:t>
            </a:r>
            <a:r>
              <a:rPr lang="ru-RU" dirty="0"/>
              <a:t>. Данное окно отвечает за регистрацию пользователя и открывается либо при самом первом открытии, либо</a:t>
            </a:r>
            <a:r>
              <a:rPr lang="en-US" dirty="0"/>
              <a:t> </a:t>
            </a:r>
            <a:r>
              <a:rPr lang="ru-RU" dirty="0"/>
              <a:t>при желании пользователя создать новый профиль.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24844AEF-DDD9-D3A4-2167-7D0B66F42A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21305" y="2072824"/>
            <a:ext cx="3091057" cy="2837314"/>
          </a:xfrm>
        </p:spPr>
      </p:pic>
    </p:spTree>
    <p:extLst>
      <p:ext uri="{BB962C8B-B14F-4D97-AF65-F5344CB8AC3E}">
        <p14:creationId xmlns:p14="http://schemas.microsoft.com/office/powerpoint/2010/main" val="83506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663AAE-7DF9-4B82-F904-06BF0DB7C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Qdialogbuttonbox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FDACDC-512E-5D12-3D5D-B3C687EA9E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QDialogButtonBox</a:t>
            </a:r>
            <a:r>
              <a:rPr lang="en-US" dirty="0"/>
              <a:t>-</a:t>
            </a:r>
            <a:r>
              <a:rPr lang="ru-RU" dirty="0"/>
              <a:t>виджет двух кнопок</a:t>
            </a:r>
            <a:r>
              <a:rPr lang="en-US" dirty="0"/>
              <a:t>. </a:t>
            </a:r>
            <a:r>
              <a:rPr lang="ru-RU" dirty="0"/>
              <a:t>Виджет используется для подтверждения изменения настроек пользователя и находится в окне класса </a:t>
            </a:r>
            <a:r>
              <a:rPr lang="en-US" dirty="0" err="1"/>
              <a:t>Usersettings</a:t>
            </a:r>
            <a:r>
              <a:rPr lang="ru-RU" dirty="0"/>
              <a:t>. Сам класс находится в файле </a:t>
            </a:r>
            <a:r>
              <a:rPr lang="en-US" dirty="0"/>
              <a:t>settings.py</a:t>
            </a:r>
            <a:r>
              <a:rPr lang="ru-RU" dirty="0"/>
              <a:t>. Виджет окружён зелёным прямоугольником на картинке слева.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EF5F5FC-0560-ADB4-6BCB-266CD89EBA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00801" y="2001675"/>
            <a:ext cx="4249498" cy="3160697"/>
          </a:xfrm>
        </p:spPr>
      </p:pic>
    </p:spTree>
    <p:extLst>
      <p:ext uri="{BB962C8B-B14F-4D97-AF65-F5344CB8AC3E}">
        <p14:creationId xmlns:p14="http://schemas.microsoft.com/office/powerpoint/2010/main" val="266903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128232-3C8C-94DA-FE1E-BCE89A2AB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353" y="1563251"/>
            <a:ext cx="9603275" cy="1049235"/>
          </a:xfrm>
        </p:spPr>
        <p:txBody>
          <a:bodyPr/>
          <a:lstStyle/>
          <a:p>
            <a:r>
              <a:rPr lang="ru-RU" dirty="0"/>
              <a:t>Стандартные диалоги</a:t>
            </a:r>
          </a:p>
        </p:txBody>
      </p:sp>
    </p:spTree>
    <p:extLst>
      <p:ext uri="{BB962C8B-B14F-4D97-AF65-F5344CB8AC3E}">
        <p14:creationId xmlns:p14="http://schemas.microsoft.com/office/powerpoint/2010/main" val="173501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0A1926-7182-91E8-D8AD-46FB3E17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Диалог </a:t>
            </a:r>
            <a:r>
              <a:rPr lang="en-US" dirty="0" err="1"/>
              <a:t>Qinputdailog.getitem</a:t>
            </a:r>
            <a:r>
              <a:rPr lang="en-US" dirty="0"/>
              <a:t>()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A844789-12E9-29D8-0ED7-65F6FF8807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65794" y="2338466"/>
            <a:ext cx="3166543" cy="2006522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B3070332-2C89-9849-9736-852B738F93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Стандартный диалог </a:t>
            </a:r>
            <a:r>
              <a:rPr lang="en-US" dirty="0" err="1"/>
              <a:t>QInputDailog.getItem</a:t>
            </a:r>
            <a:r>
              <a:rPr lang="en-US" dirty="0"/>
              <a:t>() </a:t>
            </a:r>
            <a:r>
              <a:rPr lang="ru-RU" dirty="0"/>
              <a:t>используется, для того чтобы пользователь выбрал аккаунт для входа.</a:t>
            </a:r>
          </a:p>
        </p:txBody>
      </p:sp>
    </p:spTree>
    <p:extLst>
      <p:ext uri="{BB962C8B-B14F-4D97-AF65-F5344CB8AC3E}">
        <p14:creationId xmlns:p14="http://schemas.microsoft.com/office/powerpoint/2010/main" val="1444264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BF2508-E30D-4C5E-E7BA-AD740044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Qfiledialog.getopenfilenmae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60FE9C-7D2D-3215-2428-CC7AC0187F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Данный диалог используется в файле</a:t>
            </a:r>
            <a:r>
              <a:rPr lang="en-US" dirty="0"/>
              <a:t> settings.py </a:t>
            </a:r>
            <a:r>
              <a:rPr lang="ru-RU" dirty="0"/>
              <a:t>для получение имени картинки при нажатии кнопки </a:t>
            </a:r>
            <a:r>
              <a:rPr lang="en-US" dirty="0"/>
              <a:t>“</a:t>
            </a:r>
            <a:r>
              <a:rPr lang="ru-RU" dirty="0"/>
              <a:t>Добавить фото</a:t>
            </a:r>
            <a:r>
              <a:rPr lang="en-US" dirty="0"/>
              <a:t>”</a:t>
            </a:r>
            <a:r>
              <a:rPr lang="ru-RU" dirty="0"/>
              <a:t>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BAE95147-D144-7CB1-9EFA-7DAC3F051F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21727" y="2314753"/>
            <a:ext cx="3828571" cy="2847619"/>
          </a:xfrm>
        </p:spPr>
      </p:pic>
    </p:spTree>
    <p:extLst>
      <p:ext uri="{BB962C8B-B14F-4D97-AF65-F5344CB8AC3E}">
        <p14:creationId xmlns:p14="http://schemas.microsoft.com/office/powerpoint/2010/main" val="347690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800BCB-F08A-F92E-26BC-C69B27A76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Диалог </a:t>
            </a:r>
            <a:r>
              <a:rPr lang="en-US" dirty="0" err="1"/>
              <a:t>Qinputdailog.geTtEXT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5AC8C0-5413-1BE9-1EE2-C0AF026AE4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Диалог используется для ввода пароля для входа пользователем</a:t>
            </a:r>
            <a:r>
              <a:rPr lang="en-US" dirty="0"/>
              <a:t> </a:t>
            </a:r>
            <a:r>
              <a:rPr lang="ru-RU" dirty="0"/>
              <a:t>в аккаунт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A4C6C80-E0FB-5B27-4380-EB4E700FF7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83658" y="2010878"/>
            <a:ext cx="3124241" cy="1979717"/>
          </a:xfrm>
        </p:spPr>
      </p:pic>
    </p:spTree>
    <p:extLst>
      <p:ext uri="{BB962C8B-B14F-4D97-AF65-F5344CB8AC3E}">
        <p14:creationId xmlns:p14="http://schemas.microsoft.com/office/powerpoint/2010/main" val="3921322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3C7A8-49B3-E334-7DE3-637F95B42FB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dirty="0"/>
              <a:t>Картинки</a:t>
            </a:r>
          </a:p>
        </p:txBody>
      </p:sp>
    </p:spTree>
    <p:extLst>
      <p:ext uri="{BB962C8B-B14F-4D97-AF65-F5344CB8AC3E}">
        <p14:creationId xmlns:p14="http://schemas.microsoft.com/office/powerpoint/2010/main" val="112571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5C8F1-96DF-B669-E32D-8E91264BE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 </a:t>
            </a:r>
            <a:r>
              <a:rPr lang="en-US" dirty="0"/>
              <a:t>Requirements.txt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33F878-F1B4-D88F-C069-C54358D50A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В проекте в файле </a:t>
            </a:r>
            <a:r>
              <a:rPr lang="en-US" dirty="0"/>
              <a:t>requirements.txt </a:t>
            </a:r>
            <a:r>
              <a:rPr lang="ru-RU" dirty="0"/>
              <a:t>хранится информация о необходимых библиотеках для установки, с помощью которых интерпретатор </a:t>
            </a:r>
            <a:r>
              <a:rPr lang="en-US" dirty="0"/>
              <a:t>Python </a:t>
            </a:r>
            <a:r>
              <a:rPr lang="ru-RU" dirty="0"/>
              <a:t>будет запускать программу.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2F90514-4F21-2F90-59C0-31B220DBE5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2010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86F585-2FC1-695E-DED0-28F0A5B43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Картинки пользователей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6F25FF89-C068-2FCD-3769-71CBC5D006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Картинки пользователей лежат в папке </a:t>
            </a:r>
            <a:r>
              <a:rPr lang="en-US" dirty="0"/>
              <a:t>images. </a:t>
            </a:r>
            <a:r>
              <a:rPr lang="ru-RU" dirty="0"/>
              <a:t>Названия картинок в папке зависит от </a:t>
            </a:r>
            <a:r>
              <a:rPr lang="en-US" dirty="0"/>
              <a:t>id </a:t>
            </a:r>
            <a:r>
              <a:rPr lang="ru-RU" dirty="0"/>
              <a:t>пользователя, при загрузке картинки её формат автоматически меняется на </a:t>
            </a:r>
            <a:r>
              <a:rPr lang="en-US" dirty="0"/>
              <a:t>.</a:t>
            </a:r>
            <a:r>
              <a:rPr lang="en-US" dirty="0" err="1"/>
              <a:t>png</a:t>
            </a:r>
            <a:r>
              <a:rPr lang="ru-RU" dirty="0"/>
              <a:t>. Картинка пользователя с </a:t>
            </a:r>
            <a:r>
              <a:rPr lang="en-US" dirty="0"/>
              <a:t>id=</a:t>
            </a:r>
            <a:r>
              <a:rPr lang="ru-RU" dirty="0"/>
              <a:t>2 будет хранится в </a:t>
            </a:r>
            <a:r>
              <a:rPr lang="en-US" dirty="0"/>
              <a:t>images\2.png</a:t>
            </a:r>
            <a:endParaRPr lang="ru-RU" dirty="0"/>
          </a:p>
        </p:txBody>
      </p:sp>
      <p:pic>
        <p:nvPicPr>
          <p:cNvPr id="18" name="Объект 17">
            <a:extLst>
              <a:ext uri="{FF2B5EF4-FFF2-40B4-BE49-F238E27FC236}">
                <a16:creationId xmlns:a16="http://schemas.microsoft.com/office/drawing/2014/main" id="{FA26B9A2-3F99-9CE5-0EB7-1C370770B7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21487" y="2314575"/>
            <a:ext cx="3829050" cy="2847975"/>
          </a:xfrm>
        </p:spPr>
      </p:pic>
    </p:spTree>
    <p:extLst>
      <p:ext uri="{BB962C8B-B14F-4D97-AF65-F5344CB8AC3E}">
        <p14:creationId xmlns:p14="http://schemas.microsoft.com/office/powerpoint/2010/main" val="752810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6E1AF9-2B03-0867-FC3E-0D66B6B5A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294" y="1364106"/>
            <a:ext cx="9603275" cy="2183538"/>
          </a:xfrm>
        </p:spPr>
        <p:txBody>
          <a:bodyPr/>
          <a:lstStyle/>
          <a:p>
            <a:r>
              <a:rPr lang="ru-RU" dirty="0"/>
              <a:t>Структура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688579169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AEBA7F-0DFD-E5DA-F090-A7DF5E60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943" y="804519"/>
            <a:ext cx="9603275" cy="1049235"/>
          </a:xfrm>
        </p:spPr>
        <p:txBody>
          <a:bodyPr/>
          <a:lstStyle/>
          <a:p>
            <a:r>
              <a:rPr lang="ru-RU" dirty="0"/>
              <a:t>Структура базы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8AA99AF-C81E-92B2-7EE1-5DBA10D58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943" y="1980363"/>
            <a:ext cx="6090390" cy="4743295"/>
          </a:xfrm>
        </p:spPr>
      </p:pic>
    </p:spTree>
    <p:extLst>
      <p:ext uri="{BB962C8B-B14F-4D97-AF65-F5344CB8AC3E}">
        <p14:creationId xmlns:p14="http://schemas.microsoft.com/office/powerpoint/2010/main" val="4109100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16D785C-9D02-BD8A-1C22-20B19756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Чтение из базы данных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7BA9FC4-3ABD-11B5-3159-15CE6CE71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может смотреть все свои финансовые операции в </a:t>
            </a:r>
            <a:r>
              <a:rPr lang="en-US" dirty="0"/>
              <a:t>QTableWidget </a:t>
            </a:r>
            <a:r>
              <a:rPr lang="ru-RU" dirty="0"/>
              <a:t>главного окна</a:t>
            </a:r>
          </a:p>
        </p:txBody>
      </p:sp>
    </p:spTree>
    <p:extLst>
      <p:ext uri="{BB962C8B-B14F-4D97-AF65-F5344CB8AC3E}">
        <p14:creationId xmlns:p14="http://schemas.microsoft.com/office/powerpoint/2010/main" val="1664819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B2B89A-F9D8-16C2-B667-E7C71B147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Запись в базу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A0542F-A4DE-E60F-0EE1-91D1572013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Пользователь также</a:t>
            </a:r>
            <a:r>
              <a:rPr lang="en-US" dirty="0"/>
              <a:t> </a:t>
            </a:r>
            <a:r>
              <a:rPr lang="ru-RU" dirty="0"/>
              <a:t>может добавлять информацию о своих финансовых операциях в базу данных.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F25602C-5B35-9CBC-093A-4BB437F190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30975" y="2276475"/>
            <a:ext cx="4410075" cy="2924175"/>
          </a:xfrm>
        </p:spPr>
      </p:pic>
    </p:spTree>
    <p:extLst>
      <p:ext uri="{BB962C8B-B14F-4D97-AF65-F5344CB8AC3E}">
        <p14:creationId xmlns:p14="http://schemas.microsoft.com/office/powerpoint/2010/main" val="2164884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E62D80-804A-8D82-B9E4-F201539D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Фишки, которые я реализовал в своём приложении</a:t>
            </a:r>
          </a:p>
        </p:txBody>
      </p:sp>
    </p:spTree>
    <p:extLst>
      <p:ext uri="{BB962C8B-B14F-4D97-AF65-F5344CB8AC3E}">
        <p14:creationId xmlns:p14="http://schemas.microsoft.com/office/powerpoint/2010/main" val="162485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4FF290-3638-3966-8F4B-D73DE5E6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иконки в левый верхний угол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D87EF2-16EC-954F-8D25-75BF9D6FEC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Я воспользовался методом </a:t>
            </a:r>
            <a:r>
              <a:rPr lang="en-US" dirty="0"/>
              <a:t>.</a:t>
            </a:r>
            <a:r>
              <a:rPr lang="en-US" dirty="0" err="1"/>
              <a:t>setWindowIcon</a:t>
            </a:r>
            <a:r>
              <a:rPr lang="en-US" dirty="0"/>
              <a:t>() </a:t>
            </a:r>
            <a:r>
              <a:rPr lang="ru-RU" dirty="0"/>
              <a:t> и классом </a:t>
            </a:r>
            <a:r>
              <a:rPr lang="en-US" dirty="0" err="1"/>
              <a:t>Qicon</a:t>
            </a:r>
            <a:r>
              <a:rPr lang="en-US" dirty="0"/>
              <a:t>()</a:t>
            </a:r>
            <a:r>
              <a:rPr lang="ru-RU" dirty="0"/>
              <a:t> для размещения иконки пиксельной книжки.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8572176-9301-FCC6-7DF8-B0A4D15046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3500" y="2297115"/>
            <a:ext cx="4645025" cy="2882895"/>
          </a:xfrm>
        </p:spPr>
      </p:pic>
    </p:spTree>
    <p:extLst>
      <p:ext uri="{BB962C8B-B14F-4D97-AF65-F5344CB8AC3E}">
        <p14:creationId xmlns:p14="http://schemas.microsoft.com/office/powerpoint/2010/main" val="208666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09C306-4555-EAC2-55F3-A0BC4450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182" y="605208"/>
            <a:ext cx="9605635" cy="1059305"/>
          </a:xfrm>
        </p:spPr>
        <p:txBody>
          <a:bodyPr>
            <a:normAutofit fontScale="90000"/>
          </a:bodyPr>
          <a:lstStyle/>
          <a:p>
            <a:r>
              <a:rPr lang="ru-RU" dirty="0"/>
              <a:t>Функция, считающая процент (налогов, расходов или доходов) за определённое время от их общего количества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E9C586B-9590-12A9-1CA7-D86DE198C9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3182" y="2126874"/>
            <a:ext cx="6465834" cy="2294763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377AFBAA-622D-0129-6BBF-81C0BD8C9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flipH="1">
            <a:off x="8146911" y="2025749"/>
            <a:ext cx="3163514" cy="3671666"/>
          </a:xfrm>
        </p:spPr>
        <p:txBody>
          <a:bodyPr>
            <a:normAutofit/>
          </a:bodyPr>
          <a:lstStyle/>
          <a:p>
            <a:r>
              <a:rPr lang="ru-RU" dirty="0"/>
              <a:t>Я долго думал об отборе дат в текстовом виде, попадающих в определённый промежуток, и решил превращать даты из текста в кортежи с целыми числами и сравнивать кортежи.</a:t>
            </a:r>
          </a:p>
        </p:txBody>
      </p:sp>
    </p:spTree>
    <p:extLst>
      <p:ext uri="{BB962C8B-B14F-4D97-AF65-F5344CB8AC3E}">
        <p14:creationId xmlns:p14="http://schemas.microsoft.com/office/powerpoint/2010/main" val="2183404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85E6A1-DE8A-0F36-88F4-E63B7C090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287" y="3041282"/>
            <a:ext cx="9603275" cy="1049235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4730945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B9F91B-8A5F-BE99-540A-B38EE9A8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1008" y="1628978"/>
            <a:ext cx="9603275" cy="1049235"/>
          </a:xfrm>
        </p:spPr>
        <p:txBody>
          <a:bodyPr/>
          <a:lstStyle/>
          <a:p>
            <a:r>
              <a:rPr lang="ru-RU" dirty="0"/>
              <a:t>Формы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50681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795C8B-9DF5-80BB-93E0-47360EBBE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 </a:t>
            </a:r>
            <a:r>
              <a:rPr lang="en-US" dirty="0" err="1"/>
              <a:t>mainwindow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85336D-964F-F908-2118-3C58B5DBD7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Форма главного окна, в которой пользователь будет работать большую часть использования приложения.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DA3B4AE6-D708-1C9D-166F-E48AF6481C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293940"/>
            <a:ext cx="4645025" cy="2882895"/>
          </a:xfrm>
        </p:spPr>
      </p:pic>
    </p:spTree>
    <p:extLst>
      <p:ext uri="{BB962C8B-B14F-4D97-AF65-F5344CB8AC3E}">
        <p14:creationId xmlns:p14="http://schemas.microsoft.com/office/powerpoint/2010/main" val="6296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9FC8B-793F-217F-65A7-AFEFCC06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 </a:t>
            </a:r>
            <a:r>
              <a:rPr lang="en-US" dirty="0"/>
              <a:t>settings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5D9622-E8C2-788C-4377-1BE857B261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Форма </a:t>
            </a:r>
            <a:r>
              <a:rPr lang="en-US" dirty="0"/>
              <a:t>settings </a:t>
            </a:r>
            <a:r>
              <a:rPr lang="ru-RU" dirty="0"/>
              <a:t>помогает изменить данные существующего пользователя или удалить профиль пользователя.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C65F810-C389-60F5-BDC9-5FEE234041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21487" y="2314575"/>
            <a:ext cx="3829050" cy="2847975"/>
          </a:xfrm>
        </p:spPr>
      </p:pic>
    </p:spTree>
    <p:extLst>
      <p:ext uri="{BB962C8B-B14F-4D97-AF65-F5344CB8AC3E}">
        <p14:creationId xmlns:p14="http://schemas.microsoft.com/office/powerpoint/2010/main" val="3960243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F419C-86B8-1942-EBB7-C2CAE526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 </a:t>
            </a:r>
            <a:r>
              <a:rPr lang="en-US" dirty="0" err="1"/>
              <a:t>changeuser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A08A972-EE95-82E4-7B90-C09DC41441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17725" y="2787650"/>
            <a:ext cx="3305175" cy="1895475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451580BC-C7BB-8632-EB12-70014666DD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Форма </a:t>
            </a:r>
            <a:r>
              <a:rPr lang="en-US" dirty="0" err="1"/>
              <a:t>changeuser</a:t>
            </a:r>
            <a:r>
              <a:rPr lang="en-US" dirty="0"/>
              <a:t> </a:t>
            </a:r>
            <a:r>
              <a:rPr lang="ru-RU" dirty="0"/>
              <a:t>позволяет сменить пользователя при нажатии кнопки </a:t>
            </a:r>
            <a:r>
              <a:rPr lang="en-US" dirty="0"/>
              <a:t>“</a:t>
            </a:r>
            <a:r>
              <a:rPr lang="ru-RU" dirty="0"/>
              <a:t>Сменить профиль</a:t>
            </a:r>
            <a:r>
              <a:rPr lang="en-US" dirty="0"/>
              <a:t>” </a:t>
            </a:r>
            <a:r>
              <a:rPr lang="ru-RU" dirty="0"/>
              <a:t>в </a:t>
            </a:r>
            <a:r>
              <a:rPr lang="en-US" dirty="0" err="1"/>
              <a:t>mainwindow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1365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74ADBB-9181-B03A-EA53-D44221F89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Виджеты, пройденные на занятиях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4E18DE-B30F-EE75-9E15-45503FCA78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700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FD5D3-9C48-683F-D120-9E5530F96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QSPInbox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180522-B3FD-856D-CB00-75609C7CEF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Виджет </a:t>
            </a:r>
            <a:r>
              <a:rPr lang="en-US" dirty="0" err="1"/>
              <a:t>QSpinBox</a:t>
            </a:r>
            <a:r>
              <a:rPr lang="en-US" dirty="0"/>
              <a:t> </a:t>
            </a:r>
            <a:r>
              <a:rPr lang="ru-RU" dirty="0"/>
              <a:t>используется в окне для добавления налога, расхода или дохода в строке с вводом суммы. Я решил использовать именно </a:t>
            </a:r>
            <a:r>
              <a:rPr lang="en-US" dirty="0" err="1"/>
              <a:t>QSpinBox</a:t>
            </a:r>
            <a:r>
              <a:rPr lang="ru-RU" dirty="0"/>
              <a:t>, так как в него нельзя внести отрицательное число, а сумма денег в моей базе данных не должна быть отрицательной. Также в </a:t>
            </a:r>
            <a:r>
              <a:rPr lang="en-US" dirty="0" err="1"/>
              <a:t>QSpinBox</a:t>
            </a:r>
            <a:r>
              <a:rPr lang="en-US" dirty="0"/>
              <a:t> </a:t>
            </a:r>
            <a:r>
              <a:rPr lang="ru-RU" dirty="0"/>
              <a:t>нельзя вносить числа с плавающей запятой. Сам виджет заключён в зелёный квадрат на картинке справа.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414EEC8-D950-121D-5361-113BDB8D44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30416" y="2010878"/>
            <a:ext cx="4810358" cy="3189589"/>
          </a:xfrm>
        </p:spPr>
      </p:pic>
    </p:spTree>
    <p:extLst>
      <p:ext uri="{BB962C8B-B14F-4D97-AF65-F5344CB8AC3E}">
        <p14:creationId xmlns:p14="http://schemas.microsoft.com/office/powerpoint/2010/main" val="15732277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2F563B-44B9-2EC8-8E19-3D953BE2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Qradiobutton</a:t>
            </a:r>
            <a:r>
              <a:rPr lang="en-US" dirty="0"/>
              <a:t>  </a:t>
            </a:r>
            <a:r>
              <a:rPr lang="ru-RU" dirty="0"/>
              <a:t>и </a:t>
            </a:r>
            <a:r>
              <a:rPr lang="en-US" dirty="0" err="1"/>
              <a:t>QTableWidget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CCD7DE-00BB-CEE8-27A8-F7577CE1E2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QRadioButton</a:t>
            </a:r>
            <a:r>
              <a:rPr lang="en-US" dirty="0"/>
              <a:t> </a:t>
            </a:r>
            <a:r>
              <a:rPr lang="ru-RU" dirty="0"/>
              <a:t>используется в главном окне приложения класса </a:t>
            </a:r>
            <a:r>
              <a:rPr lang="en-US" dirty="0" err="1"/>
              <a:t>MainWindow</a:t>
            </a:r>
            <a:r>
              <a:rPr lang="en-US" dirty="0"/>
              <a:t> </a:t>
            </a:r>
            <a:r>
              <a:rPr lang="ru-RU" dirty="0"/>
              <a:t>(класс находится в папке </a:t>
            </a:r>
            <a:r>
              <a:rPr lang="en-US" dirty="0"/>
              <a:t>mainwindow.py) </a:t>
            </a:r>
            <a:r>
              <a:rPr lang="ru-RU" dirty="0"/>
              <a:t>и позволяет сортировать данные в </a:t>
            </a:r>
            <a:r>
              <a:rPr lang="en-US" dirty="0" err="1"/>
              <a:t>QTableWidget</a:t>
            </a:r>
            <a:r>
              <a:rPr lang="en-US" dirty="0"/>
              <a:t> </a:t>
            </a:r>
            <a:r>
              <a:rPr lang="ru-RU" dirty="0"/>
              <a:t>по возрастанию или убыванию. </a:t>
            </a:r>
            <a:r>
              <a:rPr lang="en-US" dirty="0" err="1"/>
              <a:t>QSpinBox</a:t>
            </a:r>
            <a:r>
              <a:rPr lang="ru-RU" dirty="0"/>
              <a:t> также заключён в зелёный квадрат на картинке справа</a:t>
            </a:r>
            <a:r>
              <a:rPr lang="en-US" dirty="0"/>
              <a:t>, </a:t>
            </a:r>
            <a:r>
              <a:rPr lang="ru-RU" dirty="0"/>
              <a:t>а </a:t>
            </a:r>
            <a:r>
              <a:rPr lang="en-US" dirty="0" err="1"/>
              <a:t>QTableWidget</a:t>
            </a:r>
            <a:r>
              <a:rPr lang="en-US" dirty="0"/>
              <a:t> </a:t>
            </a:r>
            <a:r>
              <a:rPr lang="ru-RU" dirty="0"/>
              <a:t>заключён в красный.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F67B371-EF05-148E-481B-0378F7838D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8967" y="2010877"/>
            <a:ext cx="5556501" cy="3448595"/>
          </a:xfrm>
        </p:spPr>
      </p:pic>
    </p:spTree>
    <p:extLst>
      <p:ext uri="{BB962C8B-B14F-4D97-AF65-F5344CB8AC3E}">
        <p14:creationId xmlns:p14="http://schemas.microsoft.com/office/powerpoint/2010/main" val="25041972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{18DD9ADA-3F75-4E97-A37F-7D85332B0D74}tf10001114</Template>
  <TotalTime>910</TotalTime>
  <Words>613</Words>
  <Application>Microsoft Office PowerPoint</Application>
  <PresentationFormat>Широкоэкранный</PresentationFormat>
  <Paragraphs>47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1" baseType="lpstr">
      <vt:lpstr>Arial</vt:lpstr>
      <vt:lpstr>Gill Sans MT</vt:lpstr>
      <vt:lpstr>Галерея</vt:lpstr>
      <vt:lpstr>Презентация к проекту “Налоговая книжка”</vt:lpstr>
      <vt:lpstr>Файл Requirements.txt</vt:lpstr>
      <vt:lpstr>Формы проекта</vt:lpstr>
      <vt:lpstr>Форма mainwindow</vt:lpstr>
      <vt:lpstr>Форма settings</vt:lpstr>
      <vt:lpstr>Форма changeuser</vt:lpstr>
      <vt:lpstr>Виджеты, пройденные на занятиях</vt:lpstr>
      <vt:lpstr>QSPInbox</vt:lpstr>
      <vt:lpstr>Qradiobutton  и QTableWidget</vt:lpstr>
      <vt:lpstr>Qcalendarwidget</vt:lpstr>
      <vt:lpstr>Виджеты, не пройденные на занятиях</vt:lpstr>
      <vt:lpstr>QDateedite</vt:lpstr>
      <vt:lpstr>qdialog</vt:lpstr>
      <vt:lpstr>Qdialogbuttonbox</vt:lpstr>
      <vt:lpstr>Стандартные диалоги</vt:lpstr>
      <vt:lpstr>Диалог Qinputdailog.getitem()</vt:lpstr>
      <vt:lpstr>Qfiledialog.getopenfilenmae()</vt:lpstr>
      <vt:lpstr>Диалог Qinputdailog.geTtEXT()</vt:lpstr>
      <vt:lpstr>Картинки</vt:lpstr>
      <vt:lpstr>Картинки пользователей</vt:lpstr>
      <vt:lpstr>Структура базы данных</vt:lpstr>
      <vt:lpstr>Структура базы данных</vt:lpstr>
      <vt:lpstr>Чтение из базы данных</vt:lpstr>
      <vt:lpstr>Запись в базу данных</vt:lpstr>
      <vt:lpstr>Фишки, которые я реализовал в своём приложении</vt:lpstr>
      <vt:lpstr>Добавление иконки в левый верхний угол </vt:lpstr>
      <vt:lpstr>Функция, считающая процент (налогов, расходов или доходов) за определённое время от их общего количества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Максим Алябьев</dc:creator>
  <cp:lastModifiedBy>Максим Алябьев</cp:lastModifiedBy>
  <cp:revision>11</cp:revision>
  <dcterms:created xsi:type="dcterms:W3CDTF">2024-11-04T16:54:41Z</dcterms:created>
  <dcterms:modified xsi:type="dcterms:W3CDTF">2024-11-17T16:48:25Z</dcterms:modified>
</cp:coreProperties>
</file>