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4" autoAdjust="0"/>
    <p:restoredTop sz="94660"/>
  </p:normalViewPr>
  <p:slideViewPr>
    <p:cSldViewPr snapToGrid="0">
      <p:cViewPr>
        <p:scale>
          <a:sx n="75" d="100"/>
          <a:sy n="75" d="100"/>
        </p:scale>
        <p:origin x="100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24492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00E07-D692-462D-94A7-2E74AAE2FF5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4873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187284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9172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4272731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4133962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62129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3080678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940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211159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97527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00E07-D692-462D-94A7-2E74AAE2FF5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160639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E00E07-D692-462D-94A7-2E74AAE2FF58}"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118187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384460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370821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E00E07-D692-462D-94A7-2E74AAE2FF58}" type="datetimeFigureOut">
              <a:rPr lang="en-IN" smtClean="0"/>
              <a:t>22-12-2020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138417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00E07-D692-462D-94A7-2E74AAE2FF5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2CA1A-4F93-4A80-9CDE-2CC674BAE4F3}" type="slidenum">
              <a:rPr lang="en-IN" smtClean="0"/>
              <a:t>‹#›</a:t>
            </a:fld>
            <a:endParaRPr lang="en-IN"/>
          </a:p>
        </p:txBody>
      </p:sp>
    </p:spTree>
    <p:extLst>
      <p:ext uri="{BB962C8B-B14F-4D97-AF65-F5344CB8AC3E}">
        <p14:creationId xmlns:p14="http://schemas.microsoft.com/office/powerpoint/2010/main" val="76018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E00E07-D692-462D-94A7-2E74AAE2FF58}" type="datetimeFigureOut">
              <a:rPr lang="en-IN" smtClean="0"/>
              <a:t>22-12-2020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E2CA1A-4F93-4A80-9CDE-2CC674BAE4F3}" type="slidenum">
              <a:rPr lang="en-IN" smtClean="0"/>
              <a:t>‹#›</a:t>
            </a:fld>
            <a:endParaRPr lang="en-IN"/>
          </a:p>
        </p:txBody>
      </p:sp>
    </p:spTree>
    <p:extLst>
      <p:ext uri="{BB962C8B-B14F-4D97-AF65-F5344CB8AC3E}">
        <p14:creationId xmlns:p14="http://schemas.microsoft.com/office/powerpoint/2010/main" val="37394567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2F66-91C2-4B6E-B871-C8A82ECED3B7}"/>
              </a:ext>
            </a:extLst>
          </p:cNvPr>
          <p:cNvSpPr>
            <a:spLocks noGrp="1"/>
          </p:cNvSpPr>
          <p:nvPr>
            <p:ph type="ctrTitle" idx="4294967295"/>
          </p:nvPr>
        </p:nvSpPr>
        <p:spPr>
          <a:xfrm>
            <a:off x="0" y="714375"/>
            <a:ext cx="9144000" cy="847725"/>
          </a:xfrm>
        </p:spPr>
        <p:txBody>
          <a:bodyPr>
            <a:normAutofit/>
          </a:bodyPr>
          <a:lstStyle/>
          <a:p>
            <a:r>
              <a:rPr lang="en-IN" sz="3600" b="1" i="1" dirty="0"/>
              <a:t>     </a:t>
            </a:r>
            <a:r>
              <a:rPr lang="en-IN" sz="3600" b="1" i="1" dirty="0">
                <a:solidFill>
                  <a:schemeClr val="bg1">
                    <a:lumMod val="95000"/>
                    <a:lumOff val="5000"/>
                  </a:schemeClr>
                </a:solidFill>
              </a:rPr>
              <a:t>MINI PROJECT-1</a:t>
            </a:r>
            <a:endParaRPr lang="en-IN" sz="3600" dirty="0">
              <a:solidFill>
                <a:schemeClr val="bg1">
                  <a:lumMod val="95000"/>
                  <a:lumOff val="5000"/>
                </a:schemeClr>
              </a:solidFill>
            </a:endParaRPr>
          </a:p>
        </p:txBody>
      </p:sp>
      <p:sp>
        <p:nvSpPr>
          <p:cNvPr id="3" name="Subtitle 2">
            <a:extLst>
              <a:ext uri="{FF2B5EF4-FFF2-40B4-BE49-F238E27FC236}">
                <a16:creationId xmlns:a16="http://schemas.microsoft.com/office/drawing/2014/main" id="{97E71AAB-8873-4BF8-BC64-126C0F75B7AD}"/>
              </a:ext>
            </a:extLst>
          </p:cNvPr>
          <p:cNvSpPr>
            <a:spLocks noGrp="1"/>
          </p:cNvSpPr>
          <p:nvPr>
            <p:ph type="subTitle" idx="4294967295"/>
          </p:nvPr>
        </p:nvSpPr>
        <p:spPr>
          <a:xfrm>
            <a:off x="3259138" y="2170113"/>
            <a:ext cx="8932862" cy="3021012"/>
          </a:xfrm>
        </p:spPr>
        <p:txBody>
          <a:bodyPr>
            <a:normAutofit fontScale="25000" lnSpcReduction="20000"/>
          </a:bodyPr>
          <a:lstStyle/>
          <a:p>
            <a:pPr marL="0" indent="0">
              <a:buNone/>
            </a:pPr>
            <a:r>
              <a:rPr lang="en-IN" sz="16000" b="1" i="1" dirty="0"/>
              <a:t>       - COP’s FIR RECORD </a:t>
            </a:r>
          </a:p>
          <a:p>
            <a:pPr marL="0" indent="0">
              <a:buNone/>
            </a:pPr>
            <a:r>
              <a:rPr lang="en-IN" sz="16000" b="1" i="1" dirty="0"/>
              <a:t> MANAGEMENT SYSTEM</a:t>
            </a:r>
          </a:p>
          <a:p>
            <a:endParaRPr lang="en-IN" sz="2800" b="1" i="1" dirty="0"/>
          </a:p>
          <a:p>
            <a:endParaRPr lang="en-IN" dirty="0"/>
          </a:p>
          <a:p>
            <a:endParaRPr lang="en-IN" dirty="0"/>
          </a:p>
          <a:p>
            <a:endParaRPr lang="en-IN" dirty="0"/>
          </a:p>
          <a:p>
            <a:endParaRPr lang="en-IN" dirty="0"/>
          </a:p>
          <a:p>
            <a:endParaRPr lang="en-IN" dirty="0"/>
          </a:p>
          <a:p>
            <a:pPr marL="0" indent="0">
              <a:buNone/>
            </a:pPr>
            <a:r>
              <a:rPr lang="en-IN" sz="6200" dirty="0">
                <a:solidFill>
                  <a:schemeClr val="bg1">
                    <a:lumMod val="95000"/>
                    <a:lumOff val="5000"/>
                  </a:schemeClr>
                </a:solidFill>
              </a:rPr>
              <a:t>                                                                                </a:t>
            </a:r>
            <a:r>
              <a:rPr lang="en-IN" sz="6200" i="1" dirty="0">
                <a:solidFill>
                  <a:schemeClr val="bg1">
                    <a:lumMod val="95000"/>
                    <a:lumOff val="5000"/>
                  </a:schemeClr>
                </a:solidFill>
              </a:rPr>
              <a:t>-TEAM</a:t>
            </a:r>
          </a:p>
          <a:p>
            <a:pPr marL="0" indent="0">
              <a:buNone/>
            </a:pPr>
            <a:r>
              <a:rPr lang="en-IN" sz="6200" i="1" dirty="0">
                <a:solidFill>
                  <a:schemeClr val="bg1">
                    <a:lumMod val="95000"/>
                    <a:lumOff val="5000"/>
                  </a:schemeClr>
                </a:solidFill>
              </a:rPr>
              <a:t>                                               N.CHARVEE KRISHNA-1602-19-737-078</a:t>
            </a:r>
          </a:p>
          <a:p>
            <a:pPr marL="0" indent="0">
              <a:buNone/>
            </a:pPr>
            <a:r>
              <a:rPr lang="en-IN" sz="6200" i="1" dirty="0">
                <a:solidFill>
                  <a:schemeClr val="bg1">
                    <a:lumMod val="95000"/>
                    <a:lumOff val="5000"/>
                  </a:schemeClr>
                </a:solidFill>
              </a:rPr>
              <a:t>                                               M.ROHITH-1602-19-737-089</a:t>
            </a:r>
          </a:p>
          <a:p>
            <a:endParaRPr lang="en-IN" dirty="0"/>
          </a:p>
        </p:txBody>
      </p:sp>
    </p:spTree>
    <p:extLst>
      <p:ext uri="{BB962C8B-B14F-4D97-AF65-F5344CB8AC3E}">
        <p14:creationId xmlns:p14="http://schemas.microsoft.com/office/powerpoint/2010/main" val="199329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09EB61-C522-4CDA-B124-19CA0E331BD2}"/>
              </a:ext>
            </a:extLst>
          </p:cNvPr>
          <p:cNvPicPr>
            <a:picLocks noChangeAspect="1"/>
          </p:cNvPicPr>
          <p:nvPr/>
        </p:nvPicPr>
        <p:blipFill>
          <a:blip r:embed="rId2"/>
          <a:stretch>
            <a:fillRect/>
          </a:stretch>
        </p:blipFill>
        <p:spPr>
          <a:xfrm>
            <a:off x="1036320" y="590550"/>
            <a:ext cx="9479280" cy="5676900"/>
          </a:xfrm>
          <a:prstGeom prst="rect">
            <a:avLst/>
          </a:prstGeom>
        </p:spPr>
      </p:pic>
    </p:spTree>
    <p:extLst>
      <p:ext uri="{BB962C8B-B14F-4D97-AF65-F5344CB8AC3E}">
        <p14:creationId xmlns:p14="http://schemas.microsoft.com/office/powerpoint/2010/main" val="401691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985BA0-CCD6-4B6A-A5A9-56D9013456AC}"/>
              </a:ext>
            </a:extLst>
          </p:cNvPr>
          <p:cNvPicPr>
            <a:picLocks noChangeAspect="1"/>
          </p:cNvPicPr>
          <p:nvPr/>
        </p:nvPicPr>
        <p:blipFill>
          <a:blip r:embed="rId2"/>
          <a:stretch>
            <a:fillRect/>
          </a:stretch>
        </p:blipFill>
        <p:spPr>
          <a:xfrm>
            <a:off x="1696720" y="330200"/>
            <a:ext cx="8900160" cy="6197600"/>
          </a:xfrm>
          <a:prstGeom prst="rect">
            <a:avLst/>
          </a:prstGeom>
        </p:spPr>
      </p:pic>
    </p:spTree>
    <p:extLst>
      <p:ext uri="{BB962C8B-B14F-4D97-AF65-F5344CB8AC3E}">
        <p14:creationId xmlns:p14="http://schemas.microsoft.com/office/powerpoint/2010/main" val="190518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AAAF9E-319D-4F83-A994-CE2FCE2B69E6}"/>
              </a:ext>
            </a:extLst>
          </p:cNvPr>
          <p:cNvPicPr>
            <a:picLocks noChangeAspect="1"/>
          </p:cNvPicPr>
          <p:nvPr/>
        </p:nvPicPr>
        <p:blipFill>
          <a:blip r:embed="rId2"/>
          <a:stretch>
            <a:fillRect/>
          </a:stretch>
        </p:blipFill>
        <p:spPr>
          <a:xfrm>
            <a:off x="1419224" y="261937"/>
            <a:ext cx="9543415" cy="6334125"/>
          </a:xfrm>
          <a:prstGeom prst="rect">
            <a:avLst/>
          </a:prstGeom>
        </p:spPr>
      </p:pic>
    </p:spTree>
    <p:extLst>
      <p:ext uri="{BB962C8B-B14F-4D97-AF65-F5344CB8AC3E}">
        <p14:creationId xmlns:p14="http://schemas.microsoft.com/office/powerpoint/2010/main" val="239009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ECF664-6ADA-4F45-8A43-1D73D1593A75}"/>
              </a:ext>
            </a:extLst>
          </p:cNvPr>
          <p:cNvPicPr>
            <a:picLocks noChangeAspect="1"/>
          </p:cNvPicPr>
          <p:nvPr/>
        </p:nvPicPr>
        <p:blipFill>
          <a:blip r:embed="rId2"/>
          <a:stretch>
            <a:fillRect/>
          </a:stretch>
        </p:blipFill>
        <p:spPr>
          <a:xfrm>
            <a:off x="1422400" y="365760"/>
            <a:ext cx="8585199" cy="6258560"/>
          </a:xfrm>
          <a:prstGeom prst="rect">
            <a:avLst/>
          </a:prstGeom>
        </p:spPr>
      </p:pic>
    </p:spTree>
    <p:extLst>
      <p:ext uri="{BB962C8B-B14F-4D97-AF65-F5344CB8AC3E}">
        <p14:creationId xmlns:p14="http://schemas.microsoft.com/office/powerpoint/2010/main" val="33412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5329B9-28E3-4647-B12B-8F54222D4D1E}"/>
              </a:ext>
            </a:extLst>
          </p:cNvPr>
          <p:cNvPicPr>
            <a:picLocks noChangeAspect="1"/>
          </p:cNvPicPr>
          <p:nvPr/>
        </p:nvPicPr>
        <p:blipFill>
          <a:blip r:embed="rId2"/>
          <a:stretch>
            <a:fillRect/>
          </a:stretch>
        </p:blipFill>
        <p:spPr>
          <a:xfrm>
            <a:off x="1476962" y="182880"/>
            <a:ext cx="9627917" cy="6441440"/>
          </a:xfrm>
          <a:prstGeom prst="rect">
            <a:avLst/>
          </a:prstGeom>
        </p:spPr>
      </p:pic>
    </p:spTree>
    <p:extLst>
      <p:ext uri="{BB962C8B-B14F-4D97-AF65-F5344CB8AC3E}">
        <p14:creationId xmlns:p14="http://schemas.microsoft.com/office/powerpoint/2010/main" val="335765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CEBC5A-115C-422D-B6B1-C149AD12E056}"/>
              </a:ext>
            </a:extLst>
          </p:cNvPr>
          <p:cNvPicPr>
            <a:picLocks noChangeAspect="1"/>
          </p:cNvPicPr>
          <p:nvPr/>
        </p:nvPicPr>
        <p:blipFill>
          <a:blip r:embed="rId2"/>
          <a:stretch>
            <a:fillRect/>
          </a:stretch>
        </p:blipFill>
        <p:spPr>
          <a:xfrm>
            <a:off x="1026160" y="185737"/>
            <a:ext cx="9926320" cy="6486525"/>
          </a:xfrm>
          <a:prstGeom prst="rect">
            <a:avLst/>
          </a:prstGeom>
        </p:spPr>
      </p:pic>
    </p:spTree>
    <p:extLst>
      <p:ext uri="{BB962C8B-B14F-4D97-AF65-F5344CB8AC3E}">
        <p14:creationId xmlns:p14="http://schemas.microsoft.com/office/powerpoint/2010/main" val="195156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190CE-9A4C-4728-B67A-226DB7C4F85D}"/>
              </a:ext>
            </a:extLst>
          </p:cNvPr>
          <p:cNvSpPr txBox="1"/>
          <p:nvPr/>
        </p:nvSpPr>
        <p:spPr>
          <a:xfrm>
            <a:off x="457200" y="379214"/>
            <a:ext cx="7172960" cy="584775"/>
          </a:xfrm>
          <a:prstGeom prst="rect">
            <a:avLst/>
          </a:prstGeom>
          <a:noFill/>
        </p:spPr>
        <p:txBody>
          <a:bodyPr wrap="square">
            <a:spAutoFit/>
          </a:bodyPr>
          <a:lstStyle/>
          <a:p>
            <a:r>
              <a:rPr lang="en-IN" sz="3200" dirty="0"/>
              <a:t>CONCLUSION AND FUTURE WORK:</a:t>
            </a:r>
          </a:p>
        </p:txBody>
      </p:sp>
      <p:sp>
        <p:nvSpPr>
          <p:cNvPr id="4" name="TextBox 3">
            <a:extLst>
              <a:ext uri="{FF2B5EF4-FFF2-40B4-BE49-F238E27FC236}">
                <a16:creationId xmlns:a16="http://schemas.microsoft.com/office/drawing/2014/main" id="{15F9FE97-76A5-495C-BBA7-7590B35E40D1}"/>
              </a:ext>
            </a:extLst>
          </p:cNvPr>
          <p:cNvSpPr txBox="1"/>
          <p:nvPr/>
        </p:nvSpPr>
        <p:spPr>
          <a:xfrm>
            <a:off x="386080" y="1767840"/>
            <a:ext cx="9591040" cy="3370153"/>
          </a:xfrm>
          <a:prstGeom prst="rect">
            <a:avLst/>
          </a:prstGeom>
          <a:noFill/>
        </p:spPr>
        <p:txBody>
          <a:bodyPr wrap="square" rtlCol="0">
            <a:spAutoFit/>
          </a:bodyPr>
          <a:lstStyle/>
          <a:p>
            <a:pPr marL="375285" marR="339090" indent="228600">
              <a:lnSpc>
                <a:spcPct val="150000"/>
              </a:lnSpc>
              <a:spcBef>
                <a:spcPts val="885"/>
              </a:spcBef>
              <a:spcAft>
                <a:spcPts val="0"/>
              </a:spcAft>
            </a:pPr>
            <a:r>
              <a:rPr lang="en-US" sz="2400" dirty="0">
                <a:solidFill>
                  <a:schemeClr val="bg1">
                    <a:lumMod val="95000"/>
                    <a:lumOff val="5000"/>
                  </a:schemeClr>
                </a:solidFill>
                <a:effectLst/>
                <a:latin typeface="Times New Roman" panose="02020603050405020304" pitchFamily="18" charset="0"/>
                <a:ea typeface="Times New Roman" panose="02020603050405020304" pitchFamily="18" charset="0"/>
              </a:rPr>
              <a:t>1.We conclude that this application is useful for cops to view the FIR records of convicts quickly.</a:t>
            </a:r>
            <a:endPar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2400" dirty="0">
                <a:solidFill>
                  <a:schemeClr val="bg1">
                    <a:lumMod val="95000"/>
                    <a:lumOff val="5000"/>
                  </a:schemeClr>
                </a:solidFill>
                <a:effectLst/>
                <a:latin typeface="Times New Roman" panose="02020603050405020304" pitchFamily="18" charset="0"/>
                <a:ea typeface="Times New Roman" panose="02020603050405020304" pitchFamily="18" charset="0"/>
              </a:rPr>
              <a:t>2.It can be operated very easily.</a:t>
            </a:r>
            <a:endPar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2400" dirty="0">
                <a:solidFill>
                  <a:schemeClr val="bg1">
                    <a:lumMod val="95000"/>
                    <a:lumOff val="5000"/>
                  </a:schemeClr>
                </a:solidFill>
                <a:effectLst/>
                <a:latin typeface="Times New Roman" panose="02020603050405020304" pitchFamily="18" charset="0"/>
                <a:ea typeface="Times New Roman" panose="02020603050405020304" pitchFamily="18" charset="0"/>
              </a:rPr>
              <a:t>3.Future work is that we wanted to make this console application as a web application</a:t>
            </a:r>
            <a:r>
              <a:rPr lang="en-US" sz="2400" dirty="0">
                <a:solidFill>
                  <a:schemeClr val="bg1"/>
                </a:solidFill>
                <a:effectLst/>
                <a:latin typeface="Times New Roman" panose="02020603050405020304" pitchFamily="18" charset="0"/>
                <a:ea typeface="Times New Roman" panose="02020603050405020304" pitchFamily="18" charset="0"/>
              </a:rPr>
              <a:t>. </a:t>
            </a:r>
            <a:endParaRPr lang="en-IN" sz="24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2250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D884-A07A-4645-A62F-2092BE8C348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9830147-8D51-4127-B9D1-6F52B1F23818}"/>
              </a:ext>
            </a:extLst>
          </p:cNvPr>
          <p:cNvSpPr>
            <a:spLocks noGrp="1"/>
          </p:cNvSpPr>
          <p:nvPr>
            <p:ph idx="1"/>
          </p:nvPr>
        </p:nvSpPr>
        <p:spPr>
          <a:xfrm>
            <a:off x="838200" y="1852258"/>
            <a:ext cx="10515600" cy="1840853"/>
          </a:xfrm>
        </p:spPr>
        <p:txBody>
          <a:bodyPr>
            <a:noAutofit/>
          </a:bodyPr>
          <a:lstStyle/>
          <a:p>
            <a:pPr marL="0" indent="0">
              <a:lnSpc>
                <a:spcPct val="107000"/>
              </a:lnSpc>
              <a:spcAft>
                <a:spcPts val="800"/>
              </a:spcAft>
              <a:buNone/>
            </a:pPr>
            <a:r>
              <a:rPr lang="en-IN" sz="2800" kern="1200" dirty="0">
                <a:solidFill>
                  <a:srgbClr val="262626"/>
                </a:solidFill>
                <a:effectLst/>
                <a:latin typeface="Calibri" panose="020F0502020204030204" pitchFamily="34" charset="0"/>
                <a:cs typeface="Calibri" panose="020F0502020204030204" pitchFamily="34" charset="0"/>
              </a:rPr>
              <a:t>As FIRST INFORMATION REPORT(FIR) is the first step which sets for the criminal justice. It is only on the basis of FIR, the police starts investigation .So, our project is based on the idea to maintain all the Fir records of a police station. From this system, the user can easily add each and every convicts details ,with login system which makes data more secure. In order to make it different from the current records in police stations we added a feature of 2-step verification for deleting records.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97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8303-4AA5-4080-AE99-072C59FEA0C3}"/>
              </a:ext>
            </a:extLst>
          </p:cNvPr>
          <p:cNvSpPr>
            <a:spLocks noGrp="1"/>
          </p:cNvSpPr>
          <p:nvPr>
            <p:ph type="title" idx="4294967295"/>
          </p:nvPr>
        </p:nvSpPr>
        <p:spPr>
          <a:xfrm>
            <a:off x="0" y="0"/>
            <a:ext cx="10515600" cy="665163"/>
          </a:xfrm>
        </p:spPr>
        <p:txBody>
          <a:bodyPr>
            <a:normAutofit/>
          </a:bodyPr>
          <a:lstStyle/>
          <a:p>
            <a:r>
              <a:rPr lang="en-IN" sz="3200" dirty="0"/>
              <a:t>         Use Case Diagram</a:t>
            </a:r>
          </a:p>
        </p:txBody>
      </p:sp>
      <p:pic>
        <p:nvPicPr>
          <p:cNvPr id="5" name="Picture 4">
            <a:extLst>
              <a:ext uri="{FF2B5EF4-FFF2-40B4-BE49-F238E27FC236}">
                <a16:creationId xmlns:a16="http://schemas.microsoft.com/office/drawing/2014/main" id="{54EE4884-F1C2-42CF-9632-8244814D952A}"/>
              </a:ext>
            </a:extLst>
          </p:cNvPr>
          <p:cNvPicPr>
            <a:picLocks noChangeAspect="1"/>
          </p:cNvPicPr>
          <p:nvPr/>
        </p:nvPicPr>
        <p:blipFill rotWithShape="1">
          <a:blip r:embed="rId2"/>
          <a:srcRect l="21359" t="19309" r="16196" b="8696"/>
          <a:stretch/>
        </p:blipFill>
        <p:spPr>
          <a:xfrm>
            <a:off x="846274" y="665922"/>
            <a:ext cx="8359870" cy="5504059"/>
          </a:xfrm>
          <a:prstGeom prst="rect">
            <a:avLst/>
          </a:prstGeom>
        </p:spPr>
      </p:pic>
    </p:spTree>
    <p:extLst>
      <p:ext uri="{BB962C8B-B14F-4D97-AF65-F5344CB8AC3E}">
        <p14:creationId xmlns:p14="http://schemas.microsoft.com/office/powerpoint/2010/main" val="262731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D5428-9084-47D1-B78B-988AE5A2A9FC}"/>
              </a:ext>
            </a:extLst>
          </p:cNvPr>
          <p:cNvSpPr txBox="1"/>
          <p:nvPr/>
        </p:nvSpPr>
        <p:spPr>
          <a:xfrm>
            <a:off x="147319" y="671691"/>
            <a:ext cx="13736320" cy="6186309"/>
          </a:xfrm>
          <a:prstGeom prst="rect">
            <a:avLst/>
          </a:prstGeom>
          <a:noFill/>
        </p:spPr>
        <p:txBody>
          <a:bodyPr wrap="square">
            <a:spAutoFit/>
          </a:bodyPr>
          <a:lstStyle/>
          <a:p>
            <a:r>
              <a:rPr lang="en-US" dirty="0"/>
              <a:t>All computer software needs certain hardware components or other </a:t>
            </a:r>
          </a:p>
          <a:p>
            <a:r>
              <a:rPr lang="en-US" dirty="0"/>
              <a:t>software resources to be present, in order for computers to be used </a:t>
            </a:r>
          </a:p>
          <a:p>
            <a:r>
              <a:rPr lang="en-US" dirty="0"/>
              <a:t>efficiently. These prerequisites are known as System Requirements.</a:t>
            </a:r>
          </a:p>
          <a:p>
            <a:r>
              <a:rPr lang="en-US" dirty="0"/>
              <a:t>Within this, we have two types – Software Requirements and Hardware Requirements.</a:t>
            </a:r>
          </a:p>
          <a:p>
            <a:r>
              <a:rPr lang="en-US" b="1" dirty="0">
                <a:highlight>
                  <a:srgbClr val="000000"/>
                </a:highlight>
              </a:rPr>
              <a:t>SOFTWARE REQUIREMENTS</a:t>
            </a:r>
          </a:p>
          <a:p>
            <a:r>
              <a:rPr lang="en-US" dirty="0"/>
              <a:t>        Software Requirements deal with defining the software resource requirements and prerequisites </a:t>
            </a:r>
          </a:p>
          <a:p>
            <a:r>
              <a:rPr lang="en-US" dirty="0"/>
              <a:t>that need to be installed on a computer to provide optimal functioning of an application.</a:t>
            </a:r>
          </a:p>
          <a:p>
            <a:r>
              <a:rPr lang="en-US" dirty="0"/>
              <a:t>These preconditions are generally not included in the software installation package </a:t>
            </a:r>
          </a:p>
          <a:p>
            <a:r>
              <a:rPr lang="en-US" dirty="0"/>
              <a:t>and need to be installed separately.</a:t>
            </a:r>
          </a:p>
          <a:p>
            <a:r>
              <a:rPr lang="en-US" dirty="0"/>
              <a:t>In order to use CODIAC, one should have the following:</a:t>
            </a:r>
          </a:p>
          <a:p>
            <a:r>
              <a:rPr lang="en-US" dirty="0"/>
              <a:t>Operating System: Windows 7 and above</a:t>
            </a:r>
          </a:p>
          <a:p>
            <a:r>
              <a:rPr lang="en-US" dirty="0"/>
              <a:t>C Compiler: GNU Compiler Collection (GCC)</a:t>
            </a:r>
          </a:p>
          <a:p>
            <a:r>
              <a:rPr lang="en-US" dirty="0"/>
              <a:t>Editor: Vim editor  . </a:t>
            </a:r>
          </a:p>
          <a:p>
            <a:r>
              <a:rPr lang="en-US" b="1" dirty="0">
                <a:highlight>
                  <a:srgbClr val="000000"/>
                </a:highlight>
              </a:rPr>
              <a:t>HARDWARE REQUIREMENTS</a:t>
            </a:r>
          </a:p>
          <a:p>
            <a:r>
              <a:rPr lang="en-US" dirty="0"/>
              <a:t>     Hardware requirements refer to the common set requirements defined by any operating</a:t>
            </a:r>
          </a:p>
          <a:p>
            <a:r>
              <a:rPr lang="en-US" dirty="0"/>
              <a:t>system or software application and are usually the physical computer resources. In this,</a:t>
            </a:r>
          </a:p>
          <a:p>
            <a:r>
              <a:rPr lang="en-US" dirty="0"/>
              <a:t>we look into the architecture, processing power, memory, secondary memory,</a:t>
            </a:r>
          </a:p>
          <a:p>
            <a:r>
              <a:rPr lang="en-US" dirty="0"/>
              <a:t> display adapter and peripherals.</a:t>
            </a:r>
          </a:p>
          <a:p>
            <a:r>
              <a:rPr lang="en-US" dirty="0"/>
              <a:t>In order to use this project, one should have the following:</a:t>
            </a:r>
          </a:p>
          <a:p>
            <a:r>
              <a:rPr lang="en-US" dirty="0"/>
              <a:t> </a:t>
            </a:r>
          </a:p>
          <a:p>
            <a:r>
              <a:rPr lang="en-US" dirty="0"/>
              <a:t>Processor: Intel Pentium processor and above</a:t>
            </a:r>
          </a:p>
          <a:p>
            <a:r>
              <a:rPr lang="en-US" dirty="0"/>
              <a:t>Memory: 4 GB RAM and above</a:t>
            </a:r>
          </a:p>
        </p:txBody>
      </p:sp>
      <p:sp>
        <p:nvSpPr>
          <p:cNvPr id="5" name="TextBox 4">
            <a:extLst>
              <a:ext uri="{FF2B5EF4-FFF2-40B4-BE49-F238E27FC236}">
                <a16:creationId xmlns:a16="http://schemas.microsoft.com/office/drawing/2014/main" id="{5A096A88-816A-4E07-9520-A83D3A96B615}"/>
              </a:ext>
            </a:extLst>
          </p:cNvPr>
          <p:cNvSpPr txBox="1"/>
          <p:nvPr/>
        </p:nvSpPr>
        <p:spPr>
          <a:xfrm>
            <a:off x="147318" y="86648"/>
            <a:ext cx="7066281" cy="584775"/>
          </a:xfrm>
          <a:prstGeom prst="rect">
            <a:avLst/>
          </a:prstGeom>
          <a:noFill/>
        </p:spPr>
        <p:txBody>
          <a:bodyPr wrap="square" rtlCol="0">
            <a:spAutoFit/>
          </a:bodyPr>
          <a:lstStyle/>
          <a:p>
            <a:r>
              <a:rPr lang="en-IN" sz="3200" dirty="0"/>
              <a:t>TECHNOLOGY USED </a:t>
            </a:r>
          </a:p>
        </p:txBody>
      </p:sp>
    </p:spTree>
    <p:extLst>
      <p:ext uri="{BB962C8B-B14F-4D97-AF65-F5344CB8AC3E}">
        <p14:creationId xmlns:p14="http://schemas.microsoft.com/office/powerpoint/2010/main" val="401188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04472-81E8-4D51-AFE1-A9BBB8FCE89D}"/>
              </a:ext>
            </a:extLst>
          </p:cNvPr>
          <p:cNvSpPr txBox="1"/>
          <p:nvPr/>
        </p:nvSpPr>
        <p:spPr>
          <a:xfrm>
            <a:off x="924560" y="335280"/>
            <a:ext cx="1473200" cy="461665"/>
          </a:xfrm>
          <a:prstGeom prst="rect">
            <a:avLst/>
          </a:prstGeom>
          <a:noFill/>
        </p:spPr>
        <p:txBody>
          <a:bodyPr wrap="square" rtlCol="0">
            <a:spAutoFit/>
          </a:bodyPr>
          <a:lstStyle/>
          <a:p>
            <a:r>
              <a:rPr lang="en-IN" sz="2400" dirty="0"/>
              <a:t>RESULT</a:t>
            </a:r>
          </a:p>
        </p:txBody>
      </p:sp>
      <p:pic>
        <p:nvPicPr>
          <p:cNvPr id="3" name="Picture 2">
            <a:extLst>
              <a:ext uri="{FF2B5EF4-FFF2-40B4-BE49-F238E27FC236}">
                <a16:creationId xmlns:a16="http://schemas.microsoft.com/office/drawing/2014/main" id="{43BFFBB4-EA7B-4727-8D18-A8F11CC023AD}"/>
              </a:ext>
            </a:extLst>
          </p:cNvPr>
          <p:cNvPicPr>
            <a:picLocks noChangeAspect="1"/>
          </p:cNvPicPr>
          <p:nvPr/>
        </p:nvPicPr>
        <p:blipFill>
          <a:blip r:embed="rId2"/>
          <a:stretch>
            <a:fillRect/>
          </a:stretch>
        </p:blipFill>
        <p:spPr>
          <a:xfrm>
            <a:off x="1490662" y="928687"/>
            <a:ext cx="9210675" cy="5000625"/>
          </a:xfrm>
          <a:prstGeom prst="rect">
            <a:avLst/>
          </a:prstGeom>
        </p:spPr>
      </p:pic>
    </p:spTree>
    <p:extLst>
      <p:ext uri="{BB962C8B-B14F-4D97-AF65-F5344CB8AC3E}">
        <p14:creationId xmlns:p14="http://schemas.microsoft.com/office/powerpoint/2010/main" val="325629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D9567F0-33D1-4956-96C3-1234DD5679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13EBFB73-5670-4939-8745-B35CB2E5ABC7}"/>
              </a:ext>
            </a:extLst>
          </p:cNvPr>
          <p:cNvPicPr>
            <a:picLocks noChangeAspect="1"/>
          </p:cNvPicPr>
          <p:nvPr/>
        </p:nvPicPr>
        <p:blipFill>
          <a:blip r:embed="rId2"/>
          <a:stretch>
            <a:fillRect/>
          </a:stretch>
        </p:blipFill>
        <p:spPr>
          <a:xfrm>
            <a:off x="1738312" y="457200"/>
            <a:ext cx="9173528" cy="6024880"/>
          </a:xfrm>
          <a:prstGeom prst="rect">
            <a:avLst/>
          </a:prstGeom>
        </p:spPr>
      </p:pic>
    </p:spTree>
    <p:extLst>
      <p:ext uri="{BB962C8B-B14F-4D97-AF65-F5344CB8AC3E}">
        <p14:creationId xmlns:p14="http://schemas.microsoft.com/office/powerpoint/2010/main" val="23867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7F9ECD-FF05-4AE4-A60B-474348EDAE52}"/>
              </a:ext>
            </a:extLst>
          </p:cNvPr>
          <p:cNvPicPr>
            <a:picLocks noChangeAspect="1"/>
          </p:cNvPicPr>
          <p:nvPr/>
        </p:nvPicPr>
        <p:blipFill>
          <a:blip r:embed="rId2"/>
          <a:stretch>
            <a:fillRect/>
          </a:stretch>
        </p:blipFill>
        <p:spPr>
          <a:xfrm>
            <a:off x="975360" y="314960"/>
            <a:ext cx="10261600" cy="6014720"/>
          </a:xfrm>
          <a:prstGeom prst="rect">
            <a:avLst/>
          </a:prstGeom>
        </p:spPr>
      </p:pic>
    </p:spTree>
    <p:extLst>
      <p:ext uri="{BB962C8B-B14F-4D97-AF65-F5344CB8AC3E}">
        <p14:creationId xmlns:p14="http://schemas.microsoft.com/office/powerpoint/2010/main" val="198658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0BC5CA-D8B5-4C8B-AF6D-C425284D3574}"/>
              </a:ext>
            </a:extLst>
          </p:cNvPr>
          <p:cNvPicPr>
            <a:picLocks noChangeAspect="1"/>
          </p:cNvPicPr>
          <p:nvPr/>
        </p:nvPicPr>
        <p:blipFill>
          <a:blip r:embed="rId2"/>
          <a:stretch>
            <a:fillRect/>
          </a:stretch>
        </p:blipFill>
        <p:spPr>
          <a:xfrm>
            <a:off x="1028132" y="172720"/>
            <a:ext cx="10277976" cy="6350000"/>
          </a:xfrm>
          <a:prstGeom prst="rect">
            <a:avLst/>
          </a:prstGeom>
        </p:spPr>
      </p:pic>
    </p:spTree>
    <p:extLst>
      <p:ext uri="{BB962C8B-B14F-4D97-AF65-F5344CB8AC3E}">
        <p14:creationId xmlns:p14="http://schemas.microsoft.com/office/powerpoint/2010/main" val="306825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CE4CEE-482A-484B-85D9-664E41EE7E0E}"/>
              </a:ext>
            </a:extLst>
          </p:cNvPr>
          <p:cNvPicPr>
            <a:picLocks noChangeAspect="1"/>
          </p:cNvPicPr>
          <p:nvPr/>
        </p:nvPicPr>
        <p:blipFill>
          <a:blip r:embed="rId2"/>
          <a:stretch>
            <a:fillRect/>
          </a:stretch>
        </p:blipFill>
        <p:spPr>
          <a:xfrm>
            <a:off x="1249680" y="266700"/>
            <a:ext cx="9275445" cy="6324600"/>
          </a:xfrm>
          <a:prstGeom prst="rect">
            <a:avLst/>
          </a:prstGeom>
        </p:spPr>
      </p:pic>
    </p:spTree>
    <p:extLst>
      <p:ext uri="{BB962C8B-B14F-4D97-AF65-F5344CB8AC3E}">
        <p14:creationId xmlns:p14="http://schemas.microsoft.com/office/powerpoint/2010/main" val="1108835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7A0089BCB2741AD30AEC09886998F" ma:contentTypeVersion="7" ma:contentTypeDescription="Create a new document." ma:contentTypeScope="" ma:versionID="815222e4dde0af1e03a3be8eaa68e4f5">
  <xsd:schema xmlns:xsd="http://www.w3.org/2001/XMLSchema" xmlns:xs="http://www.w3.org/2001/XMLSchema" xmlns:p="http://schemas.microsoft.com/office/2006/metadata/properties" xmlns:ns3="45815eb0-0d9e-4381-a3ad-95f9c5ad790b" xmlns:ns4="a9907409-3edb-4a7a-bbb1-363a21c574d8" targetNamespace="http://schemas.microsoft.com/office/2006/metadata/properties" ma:root="true" ma:fieldsID="584c48ea08c6e202087e4aa27f9bdaa0" ns3:_="" ns4:_="">
    <xsd:import namespace="45815eb0-0d9e-4381-a3ad-95f9c5ad790b"/>
    <xsd:import namespace="a9907409-3edb-4a7a-bbb1-363a21c574d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15eb0-0d9e-4381-a3ad-95f9c5ad7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907409-3edb-4a7a-bbb1-363a21c574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DAF54E-4A16-42C8-97C3-756E923178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15eb0-0d9e-4381-a3ad-95f9c5ad790b"/>
    <ds:schemaRef ds:uri="a9907409-3edb-4a7a-bbb1-363a21c57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A5E515-E550-46CA-90E9-BC06AED8582F}">
  <ds:schemaRefs>
    <ds:schemaRef ds:uri="http://schemas.microsoft.com/sharepoint/v3/contenttype/forms"/>
  </ds:schemaRefs>
</ds:datastoreItem>
</file>

<file path=customXml/itemProps3.xml><?xml version="1.0" encoding="utf-8"?>
<ds:datastoreItem xmlns:ds="http://schemas.openxmlformats.org/officeDocument/2006/customXml" ds:itemID="{9A483F98-B500-4DA1-A6EB-0771F0B8D456}">
  <ds:schemaRefs>
    <ds:schemaRef ds:uri="http://schemas.microsoft.com/office/2006/documentManagement/types"/>
    <ds:schemaRef ds:uri="http://www.w3.org/XML/1998/namespace"/>
    <ds:schemaRef ds:uri="http://purl.org/dc/elements/1.1/"/>
    <ds:schemaRef ds:uri="http://purl.org/dc/terms/"/>
    <ds:schemaRef ds:uri="45815eb0-0d9e-4381-a3ad-95f9c5ad790b"/>
    <ds:schemaRef ds:uri="a9907409-3edb-4a7a-bbb1-363a21c574d8"/>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45</TotalTime>
  <Words>388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vt:lpstr>
      <vt:lpstr>     MINI PROJECT-1</vt:lpstr>
      <vt:lpstr>ABSTRACT</vt:lpstr>
      <vt:lpstr>         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dc:title>
  <dc:creator>19-737-078_NANDURI CHARVEE KRISHNA</dc:creator>
  <cp:lastModifiedBy>19-737-078_NANDURI CHARVEE KRISHNA</cp:lastModifiedBy>
  <cp:revision>5</cp:revision>
  <dcterms:created xsi:type="dcterms:W3CDTF">2020-12-22T08:46:36Z</dcterms:created>
  <dcterms:modified xsi:type="dcterms:W3CDTF">2020-12-22T09:32:22Z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0x0101003CE7A0089BCB2741AD30AEC09886998F</vt:lpwstr>
  </property>
</Properties>
</file>