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9F4AD-666E-4773-A530-121339006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Miryhan</a:t>
            </a:r>
            <a:r>
              <a:rPr lang="pt-BR" dirty="0"/>
              <a:t> Caetano </a:t>
            </a:r>
            <a:r>
              <a:rPr lang="pt-BR" dirty="0" err="1"/>
              <a:t>Gauto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C844B-6C71-490D-B495-739193175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44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33DDF-7051-4A3E-9B98-B123A1E6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About</a:t>
            </a:r>
            <a:r>
              <a:rPr lang="pt-BR" dirty="0"/>
              <a:t> 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2B0F4-B8C6-4EE3-9B96-862F6C2E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Miryhan</a:t>
            </a:r>
            <a:r>
              <a:rPr lang="pt-BR" dirty="0"/>
              <a:t>, I </a:t>
            </a:r>
            <a:r>
              <a:rPr lang="pt-BR" dirty="0" err="1"/>
              <a:t>am</a:t>
            </a:r>
            <a:r>
              <a:rPr lang="pt-BR" dirty="0"/>
              <a:t> 28 </a:t>
            </a:r>
            <a:r>
              <a:rPr lang="pt-BR" dirty="0" err="1"/>
              <a:t>years</a:t>
            </a:r>
            <a:r>
              <a:rPr lang="pt-BR" dirty="0"/>
              <a:t> </a:t>
            </a:r>
            <a:r>
              <a:rPr lang="pt-BR" dirty="0" err="1"/>
              <a:t>old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I’m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Caraguatatuba</a:t>
            </a:r>
          </a:p>
          <a:p>
            <a:r>
              <a:rPr lang="pt-BR" dirty="0"/>
              <a:t>I </a:t>
            </a:r>
            <a:r>
              <a:rPr lang="pt-BR" dirty="0" err="1"/>
              <a:t>have</a:t>
            </a:r>
            <a:r>
              <a:rPr lang="pt-BR" dirty="0"/>
              <a:t> 2 </a:t>
            </a:r>
            <a:r>
              <a:rPr lang="pt-BR" dirty="0" err="1"/>
              <a:t>dogs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1 </a:t>
            </a:r>
            <a:r>
              <a:rPr lang="pt-BR" dirty="0" err="1"/>
              <a:t>husband</a:t>
            </a:r>
            <a:endParaRPr lang="pt-BR" dirty="0"/>
          </a:p>
          <a:p>
            <a:r>
              <a:rPr lang="pt-BR" dirty="0" err="1"/>
              <a:t>I’m</a:t>
            </a:r>
            <a:r>
              <a:rPr lang="pt-BR" dirty="0"/>
              <a:t> a </a:t>
            </a:r>
            <a:r>
              <a:rPr lang="pt-BR" dirty="0" err="1"/>
              <a:t>veterinarian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currently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 in Business2Business </a:t>
            </a:r>
            <a:r>
              <a:rPr lang="pt-BR" dirty="0" err="1"/>
              <a:t>area</a:t>
            </a:r>
            <a:r>
              <a:rPr lang="pt-BR" dirty="0"/>
              <a:t>, </a:t>
            </a:r>
            <a:r>
              <a:rPr lang="pt-BR" dirty="0" err="1"/>
              <a:t>selling</a:t>
            </a:r>
            <a:r>
              <a:rPr lang="pt-BR" dirty="0"/>
              <a:t> </a:t>
            </a:r>
            <a:r>
              <a:rPr lang="pt-BR" dirty="0" err="1"/>
              <a:t>biological</a:t>
            </a:r>
            <a:r>
              <a:rPr lang="pt-BR" dirty="0"/>
              <a:t> </a:t>
            </a:r>
            <a:r>
              <a:rPr lang="pt-BR" dirty="0" err="1"/>
              <a:t>products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medicines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vet</a:t>
            </a:r>
            <a:r>
              <a:rPr lang="pt-BR" dirty="0"/>
              <a:t> </a:t>
            </a:r>
            <a:r>
              <a:rPr lang="pt-BR" dirty="0" err="1"/>
              <a:t>clinics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F74E3-1BA4-49D3-8FC9-127EB4EC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Hobbies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3BE1C-B51E-4564-B9FF-34ECDB39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Reading </a:t>
            </a:r>
            <a:r>
              <a:rPr lang="pt-BR" dirty="0" err="1"/>
              <a:t>science</a:t>
            </a:r>
            <a:r>
              <a:rPr lang="pt-BR" dirty="0"/>
              <a:t> </a:t>
            </a:r>
            <a:r>
              <a:rPr lang="pt-BR" dirty="0" err="1"/>
              <a:t>fiction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fantasy</a:t>
            </a:r>
            <a:r>
              <a:rPr lang="pt-BR" dirty="0"/>
              <a:t> books</a:t>
            </a:r>
          </a:p>
          <a:p>
            <a:r>
              <a:rPr lang="pt-BR" dirty="0" err="1"/>
              <a:t>Watching</a:t>
            </a:r>
            <a:r>
              <a:rPr lang="pt-BR" dirty="0"/>
              <a:t> TV shows</a:t>
            </a:r>
          </a:p>
          <a:p>
            <a:r>
              <a:rPr lang="pt-BR" dirty="0" err="1"/>
              <a:t>Traveling</a:t>
            </a:r>
            <a:endParaRPr lang="pt-BR" dirty="0"/>
          </a:p>
          <a:p>
            <a:r>
              <a:rPr lang="pt-BR" dirty="0" err="1"/>
              <a:t>Spending</a:t>
            </a:r>
            <a:r>
              <a:rPr lang="pt-BR" dirty="0"/>
              <a:t> some </a:t>
            </a:r>
            <a:r>
              <a:rPr lang="pt-BR" dirty="0" err="1"/>
              <a:t>quality</a:t>
            </a:r>
            <a:r>
              <a:rPr lang="pt-BR" dirty="0"/>
              <a:t> time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dogs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10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B4498-6AA3-4298-8133-462F62F2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Dreams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Goals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CA2E6-0BC8-42BD-B521-8ED3B331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Travel</a:t>
            </a:r>
            <a:r>
              <a:rPr lang="pt-BR" dirty="0"/>
              <a:t> </a:t>
            </a:r>
            <a:r>
              <a:rPr lang="pt-BR" dirty="0" err="1"/>
              <a:t>around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world</a:t>
            </a:r>
          </a:p>
          <a:p>
            <a:r>
              <a:rPr lang="pt-BR" dirty="0" err="1"/>
              <a:t>Get</a:t>
            </a:r>
            <a:r>
              <a:rPr lang="pt-BR" dirty="0"/>
              <a:t> a </a:t>
            </a:r>
            <a:r>
              <a:rPr lang="pt-BR" dirty="0" err="1"/>
              <a:t>job</a:t>
            </a:r>
            <a:r>
              <a:rPr lang="pt-BR" dirty="0"/>
              <a:t> in </a:t>
            </a:r>
            <a:r>
              <a:rPr lang="pt-BR" dirty="0" err="1"/>
              <a:t>corporate</a:t>
            </a:r>
            <a:r>
              <a:rPr lang="pt-BR" dirty="0"/>
              <a:t> </a:t>
            </a:r>
            <a:r>
              <a:rPr lang="pt-BR" dirty="0" err="1"/>
              <a:t>logistics</a:t>
            </a:r>
            <a:r>
              <a:rPr lang="pt-BR" dirty="0"/>
              <a:t> </a:t>
            </a:r>
            <a:r>
              <a:rPr lang="pt-BR" dirty="0" err="1"/>
              <a:t>field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590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76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Orgânico</vt:lpstr>
      <vt:lpstr>Miryhan Caetano Gauto</vt:lpstr>
      <vt:lpstr>About me</vt:lpstr>
      <vt:lpstr>Hobbies</vt:lpstr>
      <vt:lpstr>Dreams and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Miryhan Caetano Gauto</dc:title>
  <dc:creator>Fatec</dc:creator>
  <cp:lastModifiedBy>Fatec</cp:lastModifiedBy>
  <cp:revision>2</cp:revision>
  <dcterms:created xsi:type="dcterms:W3CDTF">2023-08-11T23:06:41Z</dcterms:created>
  <dcterms:modified xsi:type="dcterms:W3CDTF">2023-08-11T23:21:14Z</dcterms:modified>
</cp:coreProperties>
</file>