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2"/>
  </p:notes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947" autoAdjust="0"/>
  </p:normalViewPr>
  <p:slideViewPr>
    <p:cSldViewPr snapToGrid="0">
      <p:cViewPr varScale="1">
        <p:scale>
          <a:sx n="63" d="100"/>
          <a:sy n="63" d="100"/>
        </p:scale>
        <p:origin x="10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43A99-88A5-4B2D-8A0C-D7CE3038643D}" type="datetimeFigureOut">
              <a:rPr lang="en-US" smtClean="0"/>
              <a:pPr/>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F0A1-30E8-4E58-935C-855D18CD7DB7}" type="slidenum">
              <a:rPr lang="en-US" smtClean="0"/>
              <a:pPr/>
              <a:t>‹#›</a:t>
            </a:fld>
            <a:endParaRPr lang="en-US"/>
          </a:p>
        </p:txBody>
      </p:sp>
    </p:spTree>
    <p:extLst>
      <p:ext uri="{BB962C8B-B14F-4D97-AF65-F5344CB8AC3E}">
        <p14:creationId xmlns:p14="http://schemas.microsoft.com/office/powerpoint/2010/main" val="49523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60877E5-2BA8-4956-8F55-9042D1002B21}" type="datetimeFigureOut">
              <a:rPr lang="en-US" smtClean="0"/>
              <a:pPr/>
              <a:t>9/19/2023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7798671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3585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40935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44942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60877E5-2BA8-4956-8F55-9042D1002B21}" type="datetimeFigureOut">
              <a:rPr lang="en-US" smtClean="0"/>
              <a:pPr/>
              <a:t>9/19/2023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1588548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877E5-2BA8-4956-8F55-9042D1002B21}"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85151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45139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877E5-2BA8-4956-8F55-9042D1002B21}" type="datetimeFigureOut">
              <a:rPr lang="en-US" smtClean="0"/>
              <a:pPr/>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9634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77E5-2BA8-4956-8F55-9042D1002B21}" type="datetimeFigureOut">
              <a:rPr lang="en-US" smtClean="0"/>
              <a:pPr/>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1127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60877E5-2BA8-4956-8F55-9042D1002B21}" type="datetimeFigureOut">
              <a:rPr lang="en-US" smtClean="0"/>
              <a:pPr/>
              <a:t>9/19/2023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34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60877E5-2BA8-4956-8F55-9042D1002B21}" type="datetimeFigureOut">
              <a:rPr lang="en-US" smtClean="0"/>
              <a:pPr/>
              <a:t>9/19/2023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28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60877E5-2BA8-4956-8F55-9042D1002B21}" type="datetimeFigureOut">
              <a:rPr lang="en-US" smtClean="0"/>
              <a:pPr/>
              <a:t>9/19/2023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51391822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Practical#12</a:t>
            </a:r>
          </a:p>
        </p:txBody>
      </p:sp>
      <p:sp>
        <p:nvSpPr>
          <p:cNvPr id="3" name="Subtitle 2"/>
          <p:cNvSpPr>
            <a:spLocks noGrp="1"/>
          </p:cNvSpPr>
          <p:nvPr>
            <p:ph type="subTitle" idx="1"/>
          </p:nvPr>
        </p:nvSpPr>
        <p:spPr/>
        <p:txBody>
          <a:bodyPr>
            <a:normAutofit fontScale="62500" lnSpcReduction="20000"/>
          </a:bodyPr>
          <a:lstStyle/>
          <a:p>
            <a:r>
              <a:rPr lang="en-US" sz="4800" dirty="0"/>
              <a:t>CRC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TASK</a:t>
            </a:r>
          </a:p>
        </p:txBody>
      </p:sp>
      <p:sp>
        <p:nvSpPr>
          <p:cNvPr id="3" name="Content Placeholder 2"/>
          <p:cNvSpPr>
            <a:spLocks noGrp="1"/>
          </p:cNvSpPr>
          <p:nvPr>
            <p:ph idx="1"/>
          </p:nvPr>
        </p:nvSpPr>
        <p:spPr/>
        <p:txBody>
          <a:bodyPr/>
          <a:lstStyle/>
          <a:p>
            <a:r>
              <a:rPr lang="en-US" dirty="0"/>
              <a:t>Design CRC cards on any example system. (Describe the scenario first and then identify all classes, make cards for just three of them with proper responsibilities)</a:t>
            </a:r>
          </a:p>
          <a:p>
            <a:r>
              <a:rPr lang="en-US"/>
              <a:t>Deadline: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CRC(Class Responsibility Collaborator) CARDS</a:t>
            </a:r>
            <a:endParaRPr lang="en-US" dirty="0"/>
          </a:p>
        </p:txBody>
      </p:sp>
      <p:sp>
        <p:nvSpPr>
          <p:cNvPr id="3" name="Content Placeholder 2"/>
          <p:cNvSpPr>
            <a:spLocks noGrp="1"/>
          </p:cNvSpPr>
          <p:nvPr>
            <p:ph idx="1"/>
          </p:nvPr>
        </p:nvSpPr>
        <p:spPr/>
        <p:txBody>
          <a:bodyPr/>
          <a:lstStyle/>
          <a:p>
            <a:r>
              <a:rPr lang="en-US" dirty="0"/>
              <a:t>Used in the design of OO systems.</a:t>
            </a:r>
          </a:p>
          <a:p>
            <a:r>
              <a:rPr lang="en-US" dirty="0"/>
              <a:t>An index card used to represent</a:t>
            </a:r>
          </a:p>
          <a:p>
            <a:pPr lvl="1"/>
            <a:r>
              <a:rPr lang="en-US" dirty="0"/>
              <a:t>A class</a:t>
            </a:r>
          </a:p>
          <a:p>
            <a:pPr lvl="1"/>
            <a:r>
              <a:rPr lang="en-US" dirty="0"/>
              <a:t>Responsibilities of the class and</a:t>
            </a:r>
          </a:p>
          <a:p>
            <a:pPr lvl="1"/>
            <a:r>
              <a:rPr lang="en-US" dirty="0"/>
              <a:t>Interactions between classes</a:t>
            </a:r>
          </a:p>
          <a:p>
            <a:r>
              <a:rPr lang="en-US" dirty="0"/>
              <a:t>These cards are creative approach to object oriented modeling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Use CRC cards design the system as a team.</a:t>
            </a:r>
          </a:p>
          <a:p>
            <a:r>
              <a:rPr lang="en-US" dirty="0"/>
              <a:t>The biggest value of CRC cards is to allow people to break away from the procedural mode of thought and more fully appreciate object technology. </a:t>
            </a:r>
          </a:p>
          <a:p>
            <a:r>
              <a:rPr lang="en-US" dirty="0"/>
              <a:t>CRC Cards allow entire project teams to contribute to the design. </a:t>
            </a:r>
          </a:p>
          <a:p>
            <a:r>
              <a:rPr lang="en-US" dirty="0"/>
              <a:t>The more people the greater the number of good ideas incorporated.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Individual CRC Cards are used to represent objects. The class of the object can be written at the top of the card, responsibilities listed down the left side, collaborating classes are listed to the right of each responsibility.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lstStyle/>
          <a:p>
            <a:r>
              <a:rPr lang="en-US" dirty="0"/>
              <a:t>Class: The blueprint for an object.</a:t>
            </a:r>
          </a:p>
          <a:p>
            <a:r>
              <a:rPr lang="en-US" dirty="0"/>
              <a:t>Collaboration: The process whereby several objects cooperate to provide some higher-level behavior.</a:t>
            </a:r>
          </a:p>
          <a:p>
            <a:r>
              <a:rPr lang="en-US" dirty="0"/>
              <a:t>Object: Something that can do things. An object has state, behavior and identity.</a:t>
            </a:r>
          </a:p>
          <a:p>
            <a:r>
              <a:rPr lang="en-US" dirty="0"/>
              <a:t>Responsibility: Obligation of an object to provide a certain behavior.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for CRC Session</a:t>
            </a:r>
          </a:p>
        </p:txBody>
      </p:sp>
      <p:sp>
        <p:nvSpPr>
          <p:cNvPr id="3" name="Content Placeholder 2"/>
          <p:cNvSpPr>
            <a:spLocks noGrp="1"/>
          </p:cNvSpPr>
          <p:nvPr>
            <p:ph idx="1"/>
          </p:nvPr>
        </p:nvSpPr>
        <p:spPr/>
        <p:txBody>
          <a:bodyPr/>
          <a:lstStyle/>
          <a:p>
            <a:r>
              <a:rPr lang="en-US" dirty="0"/>
              <a:t>The ideal group size for CRC session is five or six people.</a:t>
            </a:r>
          </a:p>
          <a:p>
            <a:r>
              <a:rPr lang="en-US" dirty="0"/>
              <a:t>More people more disagreements.</a:t>
            </a:r>
          </a:p>
          <a:p>
            <a:r>
              <a:rPr lang="en-US" dirty="0"/>
              <a:t>Who should be in the group?</a:t>
            </a:r>
          </a:p>
          <a:p>
            <a:pPr lvl="1"/>
            <a:r>
              <a:rPr lang="en-US" dirty="0"/>
              <a:t>One object oriented technology facilitator</a:t>
            </a:r>
          </a:p>
          <a:p>
            <a:pPr lvl="1"/>
            <a:r>
              <a:rPr lang="en-US" dirty="0"/>
              <a:t>Two domain (business) experts.</a:t>
            </a:r>
          </a:p>
          <a:p>
            <a:pPr lvl="1"/>
            <a:r>
              <a:rPr lang="en-US" dirty="0"/>
              <a:t>The rest should be developers</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 LAYOUT</a:t>
            </a:r>
          </a:p>
        </p:txBody>
      </p:sp>
      <p:pic>
        <p:nvPicPr>
          <p:cNvPr id="1026" name="Picture 2"/>
          <p:cNvPicPr>
            <a:picLocks noChangeAspect="1" noChangeArrowheads="1"/>
          </p:cNvPicPr>
          <p:nvPr/>
        </p:nvPicPr>
        <p:blipFill>
          <a:blip r:embed="rId2" cstate="print"/>
          <a:srcRect/>
          <a:stretch>
            <a:fillRect/>
          </a:stretch>
        </p:blipFill>
        <p:spPr bwMode="auto">
          <a:xfrm>
            <a:off x="1422401" y="1981201"/>
            <a:ext cx="9014460" cy="35909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CRC card</a:t>
            </a:r>
          </a:p>
        </p:txBody>
      </p:sp>
      <p:pic>
        <p:nvPicPr>
          <p:cNvPr id="3" name="Picture 2" descr="http://www.codeproject.com/KB/cs/autp1/crcPart.jpg"/>
          <p:cNvPicPr>
            <a:picLocks noChangeAspect="1" noChangeArrowheads="1"/>
          </p:cNvPicPr>
          <p:nvPr/>
        </p:nvPicPr>
        <p:blipFill>
          <a:blip r:embed="rId2" cstate="print"/>
          <a:srcRect/>
          <a:stretch>
            <a:fillRect/>
          </a:stretch>
        </p:blipFill>
        <p:spPr bwMode="auto">
          <a:xfrm>
            <a:off x="2540000" y="1600200"/>
            <a:ext cx="7823200" cy="440562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A fun, effective way to work through OO analysis.</a:t>
            </a:r>
          </a:p>
          <a:p>
            <a:r>
              <a:rPr lang="en-US" dirty="0"/>
              <a:t>Makes the art of identifying classes, responsibilities and collaborations simple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160</TotalTime>
  <Words>307</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Garamond</vt:lpstr>
      <vt:lpstr>Savon</vt:lpstr>
      <vt:lpstr>Practical#12</vt:lpstr>
      <vt:lpstr>CRC(Class Responsibility Collaborator) CARDS</vt:lpstr>
      <vt:lpstr>PowerPoint Presentation</vt:lpstr>
      <vt:lpstr>PowerPoint Presentation</vt:lpstr>
      <vt:lpstr>Terminology</vt:lpstr>
      <vt:lpstr>Group for CRC Session</vt:lpstr>
      <vt:lpstr>CARD LAYOUT</vt:lpstr>
      <vt:lpstr>Example CRC card</vt:lpstr>
      <vt:lpstr>Conclusion</vt:lpstr>
      <vt:lpstr>LAB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SDA</dc:title>
  <dc:creator>Sharmeen</dc:creator>
  <cp:lastModifiedBy>rubeea jaffri</cp:lastModifiedBy>
  <cp:revision>28</cp:revision>
  <dcterms:created xsi:type="dcterms:W3CDTF">2014-12-26T10:18:16Z</dcterms:created>
  <dcterms:modified xsi:type="dcterms:W3CDTF">2023-09-19T04:48:22Z</dcterms:modified>
</cp:coreProperties>
</file>