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47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3A99-88A5-4B2D-8A0C-D7CE3038643D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FF0A1-30E8-4E58-935C-855D18CD7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3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8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0877E5-2BA8-4956-8F55-9042D1002B2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A321D4-CA70-4A03-8EE6-A3C96AF5F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PRACTICAL#13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PSEUDOCODE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pseudocode</a:t>
            </a:r>
            <a:r>
              <a:rPr lang="en-US" dirty="0"/>
              <a:t> for following:</a:t>
            </a:r>
          </a:p>
          <a:p>
            <a:r>
              <a:rPr lang="en-US" dirty="0"/>
              <a:t>“Read” the price of an item, take a 20% discount, and display the original price and the discounted price on the console.</a:t>
            </a:r>
          </a:p>
          <a:p>
            <a:r>
              <a:rPr lang="en-US" dirty="0"/>
              <a:t>Input five strings from user, and print them  in alphabetical order. (Just assume all strings start with a different letter)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detailed yet readable description of what a computer program or algorithm must do, expressed in a formally-styled natural language rather than in a programming language.</a:t>
            </a:r>
          </a:p>
          <a:p>
            <a:r>
              <a:rPr lang="en-US" dirty="0"/>
              <a:t>It allows designers or lead programmers to express the design in great detail and provides programmers a detailed template for the next step of writing code in a specific programming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the designer to focus on the logic of the algorithm without being distracted by details of language syntax</a:t>
            </a:r>
          </a:p>
          <a:p>
            <a:r>
              <a:rPr lang="en-US" dirty="0"/>
              <a:t>Less costly to make changes at </a:t>
            </a:r>
            <a:r>
              <a:rPr lang="en-US" dirty="0" err="1"/>
              <a:t>pseudocode</a:t>
            </a:r>
            <a:r>
              <a:rPr lang="en-US" dirty="0"/>
              <a:t> stage.</a:t>
            </a:r>
          </a:p>
          <a:p>
            <a:r>
              <a:rPr lang="en-US" dirty="0"/>
              <a:t>In general the vocabulary used in the </a:t>
            </a:r>
            <a:r>
              <a:rPr lang="en-US" dirty="0" err="1"/>
              <a:t>pseudocode</a:t>
            </a:r>
            <a:r>
              <a:rPr lang="en-US" dirty="0"/>
              <a:t> should be the vocabulary of the problem domain, not of the implementation 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action keywords used in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keywords are often used to indicate common input, output, and processing operations.</a:t>
            </a:r>
          </a:p>
          <a:p>
            <a:pPr lvl="1"/>
            <a:r>
              <a:rPr lang="en-US" dirty="0"/>
              <a:t>Input: READ, OBTAIN, GET </a:t>
            </a:r>
          </a:p>
          <a:p>
            <a:pPr lvl="1"/>
            <a:r>
              <a:rPr lang="en-US" dirty="0"/>
              <a:t>Output: PRINT, DISPLAY, SHOW </a:t>
            </a:r>
          </a:p>
          <a:p>
            <a:pPr lvl="1"/>
            <a:r>
              <a:rPr lang="en-US" dirty="0"/>
              <a:t>Compute: COMPUTE, CALCULATE, DETERMINE </a:t>
            </a:r>
          </a:p>
          <a:p>
            <a:pPr lvl="1"/>
            <a:r>
              <a:rPr lang="en-US" dirty="0"/>
              <a:t>Initialize: SET, INIT </a:t>
            </a:r>
          </a:p>
          <a:p>
            <a:pPr lvl="1"/>
            <a:r>
              <a:rPr lang="en-US" dirty="0"/>
              <a:t>Add one: INCREMENT, BUMP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SEQUENTIAL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(non-computer)</a:t>
            </a:r>
          </a:p>
          <a:p>
            <a:pPr lvl="1"/>
            <a:r>
              <a:rPr lang="en-US" dirty="0"/>
              <a:t>Brush teeth </a:t>
            </a:r>
          </a:p>
          <a:p>
            <a:pPr lvl="1"/>
            <a:r>
              <a:rPr lang="en-US" dirty="0"/>
              <a:t>Wash face </a:t>
            </a:r>
          </a:p>
          <a:p>
            <a:pPr lvl="1"/>
            <a:r>
              <a:rPr lang="en-US" dirty="0"/>
              <a:t>Comb hair </a:t>
            </a:r>
          </a:p>
          <a:p>
            <a:pPr lvl="1"/>
            <a:r>
              <a:rPr lang="en-US" dirty="0"/>
              <a:t>Smile in mirror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READ height of rectangle </a:t>
            </a:r>
          </a:p>
          <a:p>
            <a:pPr lvl="1"/>
            <a:r>
              <a:rPr lang="en-US" dirty="0"/>
              <a:t>READ width of rectangle </a:t>
            </a:r>
          </a:p>
          <a:p>
            <a:pPr lvl="1"/>
            <a:r>
              <a:rPr lang="en-US" dirty="0"/>
              <a:t>COMPUTE area as height times width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If-then-else construct in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IF </a:t>
            </a:r>
            <a:r>
              <a:rPr lang="en-US" dirty="0" err="1"/>
              <a:t>HoursWorked</a:t>
            </a:r>
            <a:r>
              <a:rPr lang="en-US" dirty="0"/>
              <a:t> &gt; </a:t>
            </a:r>
            <a:r>
              <a:rPr lang="en-US" dirty="0" err="1"/>
              <a:t>NormalMax</a:t>
            </a:r>
            <a:r>
              <a:rPr lang="en-US" dirty="0"/>
              <a:t> THEN</a:t>
            </a:r>
          </a:p>
          <a:p>
            <a:pPr>
              <a:buNone/>
            </a:pPr>
            <a:r>
              <a:rPr lang="en-US" dirty="0"/>
              <a:t>	Display overtime message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	Display regular time message</a:t>
            </a:r>
          </a:p>
          <a:p>
            <a:pPr>
              <a:buNone/>
            </a:pPr>
            <a:r>
              <a:rPr lang="en-US" dirty="0"/>
              <a:t>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WHILE Population &lt; Limit</a:t>
            </a:r>
          </a:p>
          <a:p>
            <a:pPr>
              <a:buNone/>
            </a:pPr>
            <a:r>
              <a:rPr lang="en-US" dirty="0"/>
              <a:t>Compute Population as Population + Births – Deaths</a:t>
            </a:r>
          </a:p>
          <a:p>
            <a:pPr>
              <a:buNone/>
            </a:pPr>
            <a:r>
              <a:rPr lang="en-US" dirty="0"/>
              <a:t>ENDWHILE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example shows how </a:t>
            </a:r>
            <a:r>
              <a:rPr lang="en-US" dirty="0" err="1"/>
              <a:t>pseudocode</a:t>
            </a:r>
            <a:r>
              <a:rPr lang="en-US" dirty="0"/>
              <a:t> is written as comments in the source file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moveRobot</a:t>
            </a:r>
            <a:r>
              <a:rPr lang="en-US" dirty="0"/>
              <a:t> (Robot </a:t>
            </a:r>
            <a:r>
              <a:rPr lang="en-US" dirty="0" err="1"/>
              <a:t>aRobot</a:t>
            </a:r>
            <a:r>
              <a:rPr lang="en-US" dirty="0"/>
              <a:t>) </a:t>
            </a:r>
            <a:br>
              <a:rPr lang="en-US" dirty="0"/>
            </a:br>
            <a:r>
              <a:rPr lang="en-US" dirty="0"/>
              <a:t>{ </a:t>
            </a:r>
            <a:br>
              <a:rPr lang="en-US" dirty="0"/>
            </a:br>
            <a:r>
              <a:rPr lang="en-US" dirty="0"/>
              <a:t>    //IF robot has no obstacle in front THEN </a:t>
            </a:r>
            <a:br>
              <a:rPr lang="en-US" dirty="0"/>
            </a:br>
            <a:r>
              <a:rPr lang="en-US" dirty="0"/>
              <a:t>        // Call Move robot </a:t>
            </a:r>
            <a:br>
              <a:rPr lang="en-US" dirty="0"/>
            </a:br>
            <a:r>
              <a:rPr lang="en-US" dirty="0"/>
              <a:t>        // Add the move command to the command history </a:t>
            </a:r>
            <a:br>
              <a:rPr lang="en-US" dirty="0"/>
            </a:br>
            <a:r>
              <a:rPr lang="en-US" dirty="0"/>
              <a:t>        // RETURN true </a:t>
            </a:r>
            <a:br>
              <a:rPr lang="en-US" dirty="0"/>
            </a:br>
            <a:r>
              <a:rPr lang="en-US" dirty="0"/>
              <a:t>    //ELSE </a:t>
            </a:r>
            <a:br>
              <a:rPr lang="en-US" dirty="0"/>
            </a:br>
            <a:r>
              <a:rPr lang="en-US" dirty="0"/>
              <a:t>        // RETURN false without moving the robot </a:t>
            </a:r>
            <a:br>
              <a:rPr lang="en-US" dirty="0"/>
            </a:br>
            <a:r>
              <a:rPr lang="en-US" dirty="0"/>
              <a:t>    //END IF 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READ m.</a:t>
            </a:r>
          </a:p>
          <a:p>
            <a:pPr lvl="0"/>
            <a:r>
              <a:rPr lang="en-US" dirty="0"/>
              <a:t>READ n.</a:t>
            </a:r>
          </a:p>
          <a:p>
            <a:pPr lvl="0"/>
            <a:r>
              <a:rPr lang="en-US" dirty="0"/>
              <a:t>Initialize sum to 0.</a:t>
            </a:r>
          </a:p>
          <a:p>
            <a:pPr lvl="0"/>
            <a:r>
              <a:rPr lang="en-US" dirty="0"/>
              <a:t>Repeat n times:</a:t>
            </a:r>
            <a:br>
              <a:rPr lang="en-US" dirty="0"/>
            </a:br>
            <a:r>
              <a:rPr lang="en-US" dirty="0"/>
              <a:t>Increase sum by m.</a:t>
            </a:r>
            <a:br>
              <a:rPr lang="en-US" dirty="0"/>
            </a:br>
            <a:r>
              <a:rPr lang="en-US" dirty="0"/>
              <a:t>End repeat.</a:t>
            </a:r>
          </a:p>
          <a:p>
            <a:pPr lvl="0"/>
            <a:r>
              <a:rPr lang="en-US" dirty="0"/>
              <a:t>PRINT sum.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164</TotalTime>
  <Words>262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</vt:lpstr>
      <vt:lpstr>PRACTICAL#13</vt:lpstr>
      <vt:lpstr>Pseudocode</vt:lpstr>
      <vt:lpstr>PowerPoint Presentation</vt:lpstr>
      <vt:lpstr>Common action keywords used in Pseudocode</vt:lpstr>
      <vt:lpstr>EXAMPLES OF SEQUENTIAL CONTROL</vt:lpstr>
      <vt:lpstr>If-then-else construct in Pseudocode</vt:lpstr>
      <vt:lpstr>WHILE</vt:lpstr>
      <vt:lpstr>Example</vt:lpstr>
      <vt:lpstr>Another example</vt:lpstr>
      <vt:lpstr>TASK: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Sharmeen</dc:creator>
  <cp:lastModifiedBy>Muhammad Abbas</cp:lastModifiedBy>
  <cp:revision>25</cp:revision>
  <dcterms:created xsi:type="dcterms:W3CDTF">2014-12-26T10:18:16Z</dcterms:created>
  <dcterms:modified xsi:type="dcterms:W3CDTF">2024-01-27T11:11:37Z</dcterms:modified>
</cp:coreProperties>
</file>