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9"/>
  </p:notes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47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3A99-88A5-4B2D-8A0C-D7CE3038643D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FF0A1-30E8-4E58-935C-855D18CD7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34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8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PRACTICAL#14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DECISION TABLES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table provides a handy and compact way to represent complex business logic. </a:t>
            </a:r>
          </a:p>
          <a:p>
            <a:r>
              <a:rPr lang="en-US" dirty="0"/>
              <a:t>In a decision table, business logic is well divided into conditions, actions (decisions) and rules for representing the various components that form the business logic.</a:t>
            </a:r>
          </a:p>
          <a:p>
            <a:r>
              <a:rPr lang="en-US" dirty="0"/>
              <a:t>Decision table is a way to decision making that involves considering a variety of conditions and their interrelationships, particular for complex interrelationships. People use decision table to represent and discover business logic, which ultimately lead to better business.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Consists of three parts </a:t>
            </a:r>
          </a:p>
          <a:p>
            <a:r>
              <a:rPr lang="en-US" dirty="0"/>
              <a:t> Condition rows  </a:t>
            </a:r>
          </a:p>
          <a:p>
            <a:pPr lvl="1"/>
            <a:r>
              <a:rPr lang="en-US" dirty="0"/>
              <a:t>Lists condition relevant to decision </a:t>
            </a:r>
          </a:p>
          <a:p>
            <a:r>
              <a:rPr lang="en-US" dirty="0"/>
              <a:t>Action rows </a:t>
            </a:r>
          </a:p>
          <a:p>
            <a:pPr lvl="1"/>
            <a:r>
              <a:rPr lang="en-US" dirty="0"/>
              <a:t> Actions that result from a given set of conditions </a:t>
            </a:r>
          </a:p>
          <a:p>
            <a:r>
              <a:rPr lang="en-US" dirty="0"/>
              <a:t> Rules </a:t>
            </a:r>
          </a:p>
          <a:p>
            <a:pPr lvl="1"/>
            <a:r>
              <a:rPr lang="en-US" dirty="0"/>
              <a:t> Specify which actions are to be followed for a given set of conditions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01" y="2057400"/>
            <a:ext cx="9827524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1" y="1981200"/>
            <a:ext cx="1168373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decision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visualization </a:t>
            </a:r>
          </a:p>
          <a:p>
            <a:pPr lvl="1"/>
            <a:r>
              <a:rPr lang="en-US" dirty="0"/>
              <a:t>Compact and structured presentation </a:t>
            </a:r>
          </a:p>
          <a:p>
            <a:r>
              <a:rPr lang="en-US" dirty="0"/>
              <a:t>Preventing errors is easier </a:t>
            </a:r>
          </a:p>
          <a:p>
            <a:pPr lvl="1"/>
            <a:r>
              <a:rPr lang="en-US" dirty="0"/>
              <a:t>Avoid incompleteness and inconsistency </a:t>
            </a:r>
          </a:p>
          <a:p>
            <a:r>
              <a:rPr lang="en-US" dirty="0"/>
              <a:t>Modular knowledge organization </a:t>
            </a:r>
          </a:p>
          <a:p>
            <a:pPr lvl="1"/>
            <a:r>
              <a:rPr lang="en-US" dirty="0"/>
              <a:t>Group related rules into single table </a:t>
            </a:r>
          </a:p>
          <a:p>
            <a:pPr lvl="1"/>
            <a:r>
              <a:rPr lang="en-US" dirty="0"/>
              <a:t>Combine tables to achieve decision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 application of your choice and make a decision table for that application’s features.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164</TotalTime>
  <Words>110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Garamond</vt:lpstr>
      <vt:lpstr>Savon</vt:lpstr>
      <vt:lpstr>PRACTICAL#14</vt:lpstr>
      <vt:lpstr>DECISION TABLES</vt:lpstr>
      <vt:lpstr>PowerPoint Presentation</vt:lpstr>
      <vt:lpstr>Example (Youtube)</vt:lpstr>
      <vt:lpstr>Another Example</vt:lpstr>
      <vt:lpstr>Why use decision tables?</vt:lpstr>
      <vt:lpstr>TASK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Sharmeen</dc:creator>
  <cp:lastModifiedBy>Muhammad Abbas</cp:lastModifiedBy>
  <cp:revision>25</cp:revision>
  <dcterms:created xsi:type="dcterms:W3CDTF">2014-12-26T10:18:16Z</dcterms:created>
  <dcterms:modified xsi:type="dcterms:W3CDTF">2024-01-27T11:10:39Z</dcterms:modified>
</cp:coreProperties>
</file>