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59" r:id="rId6"/>
    <p:sldId id="279" r:id="rId7"/>
    <p:sldId id="262" r:id="rId8"/>
    <p:sldId id="267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80" r:id="rId18"/>
    <p:sldId id="273" r:id="rId19"/>
    <p:sldId id="281" r:id="rId20"/>
    <p:sldId id="277" r:id="rId21"/>
    <p:sldId id="276" r:id="rId22"/>
    <p:sldId id="274" r:id="rId23"/>
    <p:sldId id="275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46" d="100"/>
          <a:sy n="46" d="100"/>
        </p:scale>
        <p:origin x="4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31592-C1B6-4033-BAA9-C7E3D24C358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6CD00-2B2B-49D0-B1F9-4DBEA519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2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2236304"/>
            <a:ext cx="10058400" cy="2049051"/>
          </a:xfrm>
        </p:spPr>
        <p:txBody>
          <a:bodyPr/>
          <a:lstStyle/>
          <a:p>
            <a:pPr algn="ctr"/>
            <a:r>
              <a:rPr lang="en-US" u="sng" dirty="0" smtClean="0"/>
              <a:t>Color Guessing Game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600" dirty="0" smtClean="0"/>
              <a:t>Using Python Library </a:t>
            </a:r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</a:rPr>
              <a:t>Tkinter</a:t>
            </a:r>
            <a:endParaRPr lang="en-US" sz="6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project by:</a:t>
            </a:r>
          </a:p>
          <a:p>
            <a:r>
              <a:rPr lang="en-US" dirty="0" smtClean="0"/>
              <a:t>Syeda anshrah </a:t>
            </a:r>
            <a:r>
              <a:rPr lang="en-US" dirty="0" smtClean="0"/>
              <a:t>gillani</a:t>
            </a:r>
            <a:endParaRPr lang="en-US" dirty="0"/>
          </a:p>
          <a:p>
            <a:r>
              <a:rPr lang="en-US" dirty="0" smtClean="0"/>
              <a:t>MIRZA SAMAD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1" t="7137" r="591" b="19722"/>
          <a:stretch/>
        </p:blipFill>
        <p:spPr>
          <a:xfrm>
            <a:off x="3419061" y="248477"/>
            <a:ext cx="5049078" cy="20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5" r="21559" b="75764"/>
          <a:stretch/>
        </p:blipFill>
        <p:spPr>
          <a:xfrm>
            <a:off x="5576996" y="60575"/>
            <a:ext cx="1947432" cy="447166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944" y="-62816"/>
            <a:ext cx="10058400" cy="78320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File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COLORS2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485" y="35263"/>
            <a:ext cx="2106454" cy="4977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3" y="1843914"/>
            <a:ext cx="4067090" cy="13293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4" y="3014012"/>
            <a:ext cx="7314018" cy="15711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4" y="4840722"/>
            <a:ext cx="5286393" cy="1495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9"/>
          <a:stretch/>
        </p:blipFill>
        <p:spPr>
          <a:xfrm>
            <a:off x="7725103" y="4706970"/>
            <a:ext cx="4004028" cy="15126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90761" y="0"/>
            <a:ext cx="218471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Slide 1</a:t>
            </a:r>
            <a:endParaRPr 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07944" y="567863"/>
            <a:ext cx="11342768" cy="31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71923" y="705546"/>
            <a:ext cx="587878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is a python file that will be executed</a:t>
            </a:r>
          </a:p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Behind the button 1 ( </a:t>
            </a:r>
            <a:r>
              <a:rPr lang="en-US" sz="2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Click to Start the Game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103" y="904602"/>
            <a:ext cx="3005959" cy="46473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94011" y="4772504"/>
            <a:ext cx="5479576" cy="1533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524428" y="4777827"/>
            <a:ext cx="4204703" cy="1477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79990" y="2521934"/>
            <a:ext cx="541201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&amp;manipulating</a:t>
            </a:r>
          </a:p>
          <a:p>
            <a:pPr algn="ctr"/>
            <a:r>
              <a:rPr lang="en-US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new GUI 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183117" y="3769015"/>
            <a:ext cx="4939862" cy="88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396248" y="3769015"/>
            <a:ext cx="10511" cy="93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466"/>
            <a:ext cx="12192000" cy="16001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9" b="32349"/>
          <a:stretch/>
        </p:blipFill>
        <p:spPr>
          <a:xfrm>
            <a:off x="0" y="2429780"/>
            <a:ext cx="7667035" cy="34962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90761" y="0"/>
            <a:ext cx="218471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Slide 2</a:t>
            </a:r>
            <a:endParaRPr 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7944" y="-62816"/>
            <a:ext cx="10058400" cy="78320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File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COLORS2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5" r="21559" b="75764"/>
          <a:stretch/>
        </p:blipFill>
        <p:spPr>
          <a:xfrm>
            <a:off x="5576996" y="60575"/>
            <a:ext cx="1947432" cy="4471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97485" y="35263"/>
            <a:ext cx="2106454" cy="4977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7944" y="567863"/>
            <a:ext cx="11342768" cy="31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93086" y="2788434"/>
            <a:ext cx="738239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Calling function </a:t>
            </a:r>
            <a:r>
              <a:rPr lang="en-US" sz="2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StartGame</a:t>
            </a:r>
          </a:p>
          <a:p>
            <a:pPr algn="ctr"/>
            <a:r>
              <a:rPr lang="en-US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soon as the enter key is pressed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225159"/>
            <a:ext cx="3584028" cy="24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589709" y="3109148"/>
            <a:ext cx="3305077" cy="1236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33" r="58654"/>
          <a:stretch/>
        </p:blipFill>
        <p:spPr>
          <a:xfrm>
            <a:off x="8267023" y="4225159"/>
            <a:ext cx="3183689" cy="171664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7914290" y="4088524"/>
            <a:ext cx="10510" cy="2259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2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944" y="-60962"/>
            <a:ext cx="10058400" cy="78320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Functions created in the file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5" r="21559" b="75764"/>
          <a:stretch/>
        </p:blipFill>
        <p:spPr>
          <a:xfrm>
            <a:off x="7687383" y="120697"/>
            <a:ext cx="1947432" cy="4471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87383" y="85814"/>
            <a:ext cx="2106454" cy="4977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7944" y="567863"/>
            <a:ext cx="11342768" cy="31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490761" y="0"/>
            <a:ext cx="218471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Slide </a:t>
            </a: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1</a:t>
            </a:r>
            <a:endParaRPr 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6" y="722241"/>
            <a:ext cx="2400081" cy="175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1" y="2733520"/>
            <a:ext cx="7255917" cy="357195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46841" y="722241"/>
            <a:ext cx="2484706" cy="1852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6841" y="2638927"/>
            <a:ext cx="7157545" cy="3657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87295" y="1102270"/>
            <a:ext cx="422147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 for destroying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GUI’s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7" t="94120"/>
          <a:stretch/>
        </p:blipFill>
        <p:spPr>
          <a:xfrm>
            <a:off x="2916172" y="1682865"/>
            <a:ext cx="8271588" cy="72363"/>
          </a:xfrm>
          <a:prstGeom prst="rect">
            <a:avLst/>
          </a:prstGeom>
        </p:spPr>
      </p:pic>
      <p:cxnSp>
        <p:nvCxnSpPr>
          <p:cNvPr id="42" name="Straight Arrow Connector 41"/>
          <p:cNvCxnSpPr>
            <a:stCxn id="40" idx="1"/>
          </p:cNvCxnSpPr>
          <p:nvPr/>
        </p:nvCxnSpPr>
        <p:spPr>
          <a:xfrm flipV="1">
            <a:off x="2916172" y="1481959"/>
            <a:ext cx="1871123" cy="237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749310" y="3165065"/>
            <a:ext cx="444269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 for updating the</a:t>
            </a:r>
          </a:p>
          <a:p>
            <a:pPr algn="ctr"/>
            <a:r>
              <a:rPr lang="en-U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countdown label</a:t>
            </a:r>
            <a:endParaRPr lang="en-US" sz="3200" b="0" cap="none" spc="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504386" y="4346089"/>
            <a:ext cx="2466269" cy="742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4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"/>
          <a:stretch/>
        </p:blipFill>
        <p:spPr>
          <a:xfrm>
            <a:off x="264601" y="1046514"/>
            <a:ext cx="7061356" cy="574712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7944" y="-60962"/>
            <a:ext cx="10058400" cy="78320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Functions created in the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7944" y="567863"/>
            <a:ext cx="11342768" cy="31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5" r="21559" b="75764"/>
          <a:stretch/>
        </p:blipFill>
        <p:spPr>
          <a:xfrm>
            <a:off x="7687383" y="120697"/>
            <a:ext cx="1947432" cy="4471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87383" y="85814"/>
            <a:ext cx="2106454" cy="4977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90761" y="0"/>
            <a:ext cx="218471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Slide 2</a:t>
            </a:r>
            <a:endParaRPr 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94762" y="2022370"/>
            <a:ext cx="476854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displaying the colors </a:t>
            </a:r>
          </a:p>
          <a:p>
            <a:pPr algn="ctr"/>
            <a:r>
              <a:rPr lang="en-US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randomly, updating the score &amp;</a:t>
            </a:r>
          </a:p>
          <a:p>
            <a:pPr algn="ctr"/>
            <a:r>
              <a:rPr lang="en-US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clearing the entry box </a:t>
            </a:r>
          </a:p>
          <a:p>
            <a:pPr algn="ctr"/>
            <a:r>
              <a:rPr lang="en-US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required</a:t>
            </a:r>
            <a:endParaRPr 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7" t="94120"/>
          <a:stretch/>
        </p:blipFill>
        <p:spPr>
          <a:xfrm>
            <a:off x="3979340" y="1692166"/>
            <a:ext cx="7208420" cy="6306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4601" y="882869"/>
            <a:ext cx="7061356" cy="5910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25957" y="3838252"/>
            <a:ext cx="1335142" cy="565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1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7944" y="-60962"/>
            <a:ext cx="10058400" cy="78320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Function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startGame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7944" y="567863"/>
            <a:ext cx="11342768" cy="31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5" r="21559" b="75764"/>
          <a:stretch/>
        </p:blipFill>
        <p:spPr>
          <a:xfrm>
            <a:off x="7687383" y="120697"/>
            <a:ext cx="1947432" cy="4471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87383" y="85814"/>
            <a:ext cx="2106454" cy="4977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90761" y="0"/>
            <a:ext cx="218471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Slide 3</a:t>
            </a:r>
            <a:endParaRPr 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4582" y="1140374"/>
            <a:ext cx="96424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This is the main Function in which the previously created functions are called.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7" t="94120"/>
          <a:stretch/>
        </p:blipFill>
        <p:spPr>
          <a:xfrm>
            <a:off x="1166649" y="1699590"/>
            <a:ext cx="10021112" cy="462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3" y="2553442"/>
            <a:ext cx="5492043" cy="26646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01" y="2198228"/>
            <a:ext cx="3727546" cy="413501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082748" y="2185628"/>
            <a:ext cx="19879" cy="413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11757" y="2515734"/>
            <a:ext cx="1818860" cy="3125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4183" y="2166743"/>
            <a:ext cx="11342768" cy="3148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9190343" y="4113152"/>
            <a:ext cx="864704" cy="685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9190343" y="5009725"/>
            <a:ext cx="864704" cy="775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103800" y="4571713"/>
            <a:ext cx="16098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Importing </a:t>
            </a:r>
          </a:p>
          <a:p>
            <a:pPr algn="ctr"/>
            <a:r>
              <a:rPr lang="en-US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respective files</a:t>
            </a:r>
            <a:endParaRPr lang="en-US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9" t="14779" r="28635" b="77938"/>
          <a:stretch/>
        </p:blipFill>
        <p:spPr>
          <a:xfrm>
            <a:off x="9039947" y="4049318"/>
            <a:ext cx="101643" cy="18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944" y="-60962"/>
            <a:ext cx="10058400" cy="78320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Function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startGame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7944" y="567863"/>
            <a:ext cx="11342768" cy="31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5" r="21559" b="75764"/>
          <a:stretch/>
        </p:blipFill>
        <p:spPr>
          <a:xfrm>
            <a:off x="7687383" y="120697"/>
            <a:ext cx="1947432" cy="4471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87383" y="85814"/>
            <a:ext cx="2106454" cy="4977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90761" y="0"/>
            <a:ext cx="218471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Slide 4</a:t>
            </a:r>
            <a:endParaRPr 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7" t="94120"/>
          <a:stretch/>
        </p:blipFill>
        <p:spPr>
          <a:xfrm>
            <a:off x="1166649" y="1699590"/>
            <a:ext cx="10021112" cy="462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4" y="722241"/>
            <a:ext cx="5615555" cy="22668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" r="4544"/>
          <a:stretch/>
        </p:blipFill>
        <p:spPr>
          <a:xfrm>
            <a:off x="268392" y="2846073"/>
            <a:ext cx="11817626" cy="967610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>
            <a:off x="4204252" y="1262270"/>
            <a:ext cx="3031435" cy="1083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723499" y="2514600"/>
            <a:ext cx="1512188" cy="33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30730" y="2183151"/>
            <a:ext cx="186403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GUI development</a:t>
            </a:r>
            <a:endParaRPr lang="en-US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24"/>
          <a:stretch/>
        </p:blipFill>
        <p:spPr>
          <a:xfrm>
            <a:off x="268392" y="4289515"/>
            <a:ext cx="4089717" cy="256848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490314" y="660915"/>
            <a:ext cx="44626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timeleft==0: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90314" y="660915"/>
            <a:ext cx="446260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22114" y="3600137"/>
            <a:ext cx="26943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Creating buttons </a:t>
            </a:r>
            <a:endParaRPr lang="en-US" sz="2800" b="0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4" b="32263"/>
          <a:stretch/>
        </p:blipFill>
        <p:spPr>
          <a:xfrm>
            <a:off x="4283093" y="4198074"/>
            <a:ext cx="3787481" cy="266414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06"/>
          <a:stretch/>
        </p:blipFill>
        <p:spPr>
          <a:xfrm>
            <a:off x="7858179" y="4139071"/>
            <a:ext cx="4227096" cy="25684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7" t="94120"/>
          <a:stretch/>
        </p:blipFill>
        <p:spPr>
          <a:xfrm>
            <a:off x="8041139" y="6689208"/>
            <a:ext cx="4044136" cy="168792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3544954" y="3927597"/>
            <a:ext cx="1252784" cy="39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183253" y="4005059"/>
            <a:ext cx="126930" cy="32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269939" y="3887361"/>
            <a:ext cx="1257835" cy="34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8392" y="4393453"/>
            <a:ext cx="3707260" cy="2448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089049" y="4355013"/>
            <a:ext cx="3707260" cy="246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875857" y="4289516"/>
            <a:ext cx="3981525" cy="253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944" y="-60962"/>
            <a:ext cx="10058400" cy="78320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Function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startGame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7944" y="567863"/>
            <a:ext cx="11342768" cy="31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5" r="21559" b="75764"/>
          <a:stretch/>
        </p:blipFill>
        <p:spPr>
          <a:xfrm>
            <a:off x="7687383" y="120697"/>
            <a:ext cx="1947432" cy="4471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87383" y="85814"/>
            <a:ext cx="2106454" cy="4977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90761" y="0"/>
            <a:ext cx="218471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Slide </a:t>
            </a: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5</a:t>
            </a:r>
            <a:endParaRPr 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7" t="94120"/>
          <a:stretch/>
        </p:blipFill>
        <p:spPr>
          <a:xfrm>
            <a:off x="1166649" y="1699590"/>
            <a:ext cx="10021112" cy="462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06" y="2318970"/>
            <a:ext cx="4750409" cy="33252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89" y="5527617"/>
            <a:ext cx="2633375" cy="31600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18717" y="1233626"/>
            <a:ext cx="25374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Last button</a:t>
            </a:r>
            <a:endParaRPr lang="en-US" sz="4000" b="0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8717" y="1228173"/>
            <a:ext cx="2537490" cy="778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34147" y="2375451"/>
            <a:ext cx="5148469" cy="3667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3" idx="2"/>
          </p:cNvCxnSpPr>
          <p:nvPr/>
        </p:nvCxnSpPr>
        <p:spPr>
          <a:xfrm rot="16200000" flipH="1">
            <a:off x="2201158" y="1893044"/>
            <a:ext cx="2088181" cy="2315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3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4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944" y="-60962"/>
            <a:ext cx="10058400" cy="78320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inal Result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7944" y="567863"/>
            <a:ext cx="11342768" cy="31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5" r="21559" b="75764"/>
          <a:stretch/>
        </p:blipFill>
        <p:spPr>
          <a:xfrm>
            <a:off x="9414407" y="120697"/>
            <a:ext cx="1947432" cy="4471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14407" y="64382"/>
            <a:ext cx="2106454" cy="4977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7" t="94120"/>
          <a:stretch/>
        </p:blipFill>
        <p:spPr>
          <a:xfrm>
            <a:off x="1166649" y="1699590"/>
            <a:ext cx="10021112" cy="462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17" y="111912"/>
            <a:ext cx="3005959" cy="464736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10" idx="3"/>
          </p:cNvCxnSpPr>
          <p:nvPr/>
        </p:nvCxnSpPr>
        <p:spPr>
          <a:xfrm flipV="1">
            <a:off x="7314876" y="330639"/>
            <a:ext cx="1958333" cy="13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7944" y="614772"/>
            <a:ext cx="73570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will be the output after the file COLORS2 </a:t>
            </a:r>
            <a:r>
              <a:rPr lang="en-US" sz="2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executed.</a:t>
            </a:r>
            <a:endParaRPr lang="en-US" sz="2400" b="0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7" r="18961" b="25665"/>
          <a:stretch/>
        </p:blipFill>
        <p:spPr>
          <a:xfrm>
            <a:off x="0" y="1699590"/>
            <a:ext cx="5794513" cy="5176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t="-13580" r="19505" b="25492"/>
          <a:stretch/>
        </p:blipFill>
        <p:spPr>
          <a:xfrm>
            <a:off x="6768547" y="749522"/>
            <a:ext cx="5434879" cy="61084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87" t="89420" r="9861" b="5942"/>
          <a:stretch/>
        </p:blipFill>
        <p:spPr>
          <a:xfrm>
            <a:off x="4492487" y="6361043"/>
            <a:ext cx="954156" cy="3180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87" t="89420" r="9861" b="5942"/>
          <a:stretch/>
        </p:blipFill>
        <p:spPr>
          <a:xfrm>
            <a:off x="10973634" y="6361043"/>
            <a:ext cx="954156" cy="31805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5916292" y="3814169"/>
            <a:ext cx="8373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7" t="94120"/>
          <a:stretch/>
        </p:blipFill>
        <p:spPr>
          <a:xfrm>
            <a:off x="5794513" y="5636262"/>
            <a:ext cx="974034" cy="1249019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140512" y="1062431"/>
            <a:ext cx="11342768" cy="3148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83489" y="1182912"/>
            <a:ext cx="93029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countdown would start as soon as the enter key is pressed</a:t>
            </a:r>
            <a:endParaRPr 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04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TKINTER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899280"/>
            <a:ext cx="10253207" cy="1702535"/>
          </a:xfrm>
        </p:spPr>
        <p:txBody>
          <a:bodyPr>
            <a:noAutofit/>
          </a:bodyPr>
          <a:lstStyle/>
          <a:p>
            <a:r>
              <a:rPr lang="en-US" sz="3600" dirty="0" smtClean="0"/>
              <a:t>Tkinter is widely used for developing 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GUI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applications</a:t>
            </a:r>
            <a:r>
              <a:rPr lang="en-US" sz="3600" dirty="0" smtClean="0"/>
              <a:t>. Along with applications, we can also use Tkinter GUI to develop games.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4"/>
          <a:stretch/>
        </p:blipFill>
        <p:spPr>
          <a:xfrm>
            <a:off x="7410314" y="470165"/>
            <a:ext cx="3745366" cy="21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4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944" y="-60962"/>
            <a:ext cx="10058400" cy="78320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inal Result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7944" y="567863"/>
            <a:ext cx="11342768" cy="31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5" r="21559" b="75764"/>
          <a:stretch/>
        </p:blipFill>
        <p:spPr>
          <a:xfrm>
            <a:off x="9414407" y="120697"/>
            <a:ext cx="1947432" cy="4471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14407" y="64382"/>
            <a:ext cx="2106454" cy="4977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7" t="94120"/>
          <a:stretch/>
        </p:blipFill>
        <p:spPr>
          <a:xfrm>
            <a:off x="1166649" y="1699590"/>
            <a:ext cx="10021112" cy="462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17" y="111912"/>
            <a:ext cx="3005959" cy="464736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10" idx="3"/>
          </p:cNvCxnSpPr>
          <p:nvPr/>
        </p:nvCxnSpPr>
        <p:spPr>
          <a:xfrm flipV="1">
            <a:off x="7314876" y="330639"/>
            <a:ext cx="1958333" cy="13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7944" y="614772"/>
            <a:ext cx="73570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will be the output after the file COLORS2 </a:t>
            </a:r>
            <a:r>
              <a:rPr lang="en-US" sz="2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executed.</a:t>
            </a:r>
            <a:endParaRPr lang="en-US" sz="2400" b="0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3957" y="1226084"/>
            <a:ext cx="101998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the time left becomes equal to zero, following GUI will be displayed</a:t>
            </a:r>
            <a:endParaRPr 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40512" y="1082357"/>
            <a:ext cx="11342768" cy="3148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58" y="1861546"/>
            <a:ext cx="7043049" cy="443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855" y="536710"/>
            <a:ext cx="10058400" cy="1230465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The same file </a:t>
            </a: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COLORS2</a:t>
            </a:r>
            <a:r>
              <a:rPr lang="en-US" sz="4000" dirty="0" smtClean="0"/>
              <a:t> would be executed to start the game again behind the </a:t>
            </a:r>
            <a:r>
              <a:rPr lang="en-US" sz="4000" dirty="0"/>
              <a:t>p</a:t>
            </a:r>
            <a:r>
              <a:rPr lang="en-US" sz="4000" dirty="0" smtClean="0"/>
              <a:t>lay </a:t>
            </a:r>
            <a:r>
              <a:rPr lang="en-US" sz="4000" dirty="0"/>
              <a:t>a</a:t>
            </a:r>
            <a:r>
              <a:rPr lang="en-US" sz="4000" dirty="0" smtClean="0"/>
              <a:t>gain button.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11" t="33578" r="43554" b="59289"/>
          <a:stretch/>
        </p:blipFill>
        <p:spPr>
          <a:xfrm>
            <a:off x="4770782" y="2335695"/>
            <a:ext cx="2297557" cy="70567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5" r="21559" b="75764"/>
          <a:stretch/>
        </p:blipFill>
        <p:spPr>
          <a:xfrm>
            <a:off x="4866333" y="4752331"/>
            <a:ext cx="1947432" cy="4471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66333" y="4727019"/>
            <a:ext cx="2106454" cy="4977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 flipH="1">
            <a:off x="5919560" y="3041374"/>
            <a:ext cx="1" cy="1451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0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944" y="-62816"/>
            <a:ext cx="10058400" cy="78320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File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COLORS4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7944" y="567863"/>
            <a:ext cx="11342768" cy="31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97485" y="35263"/>
            <a:ext cx="2106454" cy="4977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" t="39158" r="26352" b="52115"/>
          <a:stretch/>
        </p:blipFill>
        <p:spPr>
          <a:xfrm>
            <a:off x="5678679" y="123800"/>
            <a:ext cx="1744065" cy="347871"/>
          </a:xfrm>
        </p:spPr>
      </p:pic>
      <p:sp>
        <p:nvSpPr>
          <p:cNvPr id="11" name="Rectangle 10"/>
          <p:cNvSpPr/>
          <p:nvPr/>
        </p:nvSpPr>
        <p:spPr>
          <a:xfrm>
            <a:off x="10490761" y="0"/>
            <a:ext cx="218471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Slide 1</a:t>
            </a:r>
            <a:endParaRPr 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7" t="94120"/>
          <a:stretch/>
        </p:blipFill>
        <p:spPr>
          <a:xfrm>
            <a:off x="1166649" y="1699590"/>
            <a:ext cx="10021112" cy="462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4" y="1616791"/>
            <a:ext cx="5439555" cy="29253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7720" y="631016"/>
            <a:ext cx="513897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following code will display the </a:t>
            </a:r>
          </a:p>
          <a:p>
            <a:pPr algn="ctr"/>
            <a:r>
              <a:rPr lang="en-US" sz="2400" dirty="0" smtClean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members name in a tabular </a:t>
            </a:r>
            <a:r>
              <a:rPr lang="en-US" sz="2400" b="0" cap="none" spc="0" dirty="0" smtClean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Form.</a:t>
            </a:r>
            <a:endParaRPr lang="en-US" sz="2400" b="0" cap="none" spc="0" dirty="0">
              <a:ln w="0"/>
              <a:solidFill>
                <a:schemeClr val="bg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4" y="4542167"/>
            <a:ext cx="4575217" cy="22730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859" y="3704617"/>
            <a:ext cx="4448245" cy="25769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7" t="94120"/>
          <a:stretch/>
        </p:blipFill>
        <p:spPr>
          <a:xfrm>
            <a:off x="4683161" y="5646977"/>
            <a:ext cx="1494045" cy="116823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7944" y="1616791"/>
            <a:ext cx="2028969" cy="231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7944" y="2007704"/>
            <a:ext cx="5439555" cy="2461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7944" y="4542167"/>
            <a:ext cx="4575217" cy="2273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85382" y="3699090"/>
            <a:ext cx="4800600" cy="2427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13482" y="1522655"/>
            <a:ext cx="28228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Importing tkinte</a:t>
            </a:r>
            <a:r>
              <a:rPr lang="en-US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module</a:t>
            </a:r>
            <a:endParaRPr 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86134" y="2520509"/>
            <a:ext cx="17322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Class for</a:t>
            </a:r>
          </a:p>
          <a:p>
            <a:pPr algn="ctr"/>
            <a:r>
              <a:rPr lang="en-US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creating table</a:t>
            </a:r>
            <a:endParaRPr 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32347" y="4804040"/>
            <a:ext cx="206992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list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</a:t>
            </a:r>
          </a:p>
          <a:p>
            <a:pPr algn="ctr"/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inding no. of</a:t>
            </a:r>
          </a:p>
          <a:p>
            <a:pPr algn="ctr"/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ows and columns</a:t>
            </a:r>
            <a:endParaRPr 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03472" y="2862251"/>
            <a:ext cx="39644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the GUI to display the table</a:t>
            </a:r>
            <a:endParaRPr 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Straight Arrow Connector 28"/>
          <p:cNvCxnSpPr>
            <a:stCxn id="20" idx="3"/>
          </p:cNvCxnSpPr>
          <p:nvPr/>
        </p:nvCxnSpPr>
        <p:spPr>
          <a:xfrm flipV="1">
            <a:off x="2136913" y="1732734"/>
            <a:ext cx="11765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547499" y="3160768"/>
            <a:ext cx="629706" cy="33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683161" y="5054322"/>
            <a:ext cx="674030" cy="4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9550553" y="3238655"/>
            <a:ext cx="0" cy="46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7" t="94120"/>
          <a:stretch/>
        </p:blipFill>
        <p:spPr>
          <a:xfrm>
            <a:off x="4890052" y="6258237"/>
            <a:ext cx="7176052" cy="564005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7285382" y="1699590"/>
            <a:ext cx="0" cy="51156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892" y="836233"/>
            <a:ext cx="3077880" cy="3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944" y="-62816"/>
            <a:ext cx="10058400" cy="78320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File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COLORS4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7944" y="567863"/>
            <a:ext cx="11342768" cy="31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97485" y="35263"/>
            <a:ext cx="2106454" cy="4977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" t="39158" r="26352" b="52115"/>
          <a:stretch/>
        </p:blipFill>
        <p:spPr>
          <a:xfrm>
            <a:off x="5678679" y="123800"/>
            <a:ext cx="1744065" cy="347871"/>
          </a:xfrm>
        </p:spPr>
      </p:pic>
      <p:sp>
        <p:nvSpPr>
          <p:cNvPr id="11" name="Rectangle 10"/>
          <p:cNvSpPr/>
          <p:nvPr/>
        </p:nvSpPr>
        <p:spPr>
          <a:xfrm>
            <a:off x="10490761" y="0"/>
            <a:ext cx="218471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Slide 2</a:t>
            </a:r>
            <a:endParaRPr 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7" t="94120"/>
          <a:stretch/>
        </p:blipFill>
        <p:spPr>
          <a:xfrm>
            <a:off x="1166649" y="1699590"/>
            <a:ext cx="10021112" cy="462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38659" y="1369803"/>
            <a:ext cx="92770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The following will be the output after executing this </a:t>
            </a:r>
            <a:r>
              <a:rPr lang="en-US" sz="32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file</a:t>
            </a:r>
            <a:endParaRPr lang="en-US" sz="3200" b="0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9" y="2725034"/>
            <a:ext cx="10822913" cy="15096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31" y="5413592"/>
            <a:ext cx="4365946" cy="5562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177204" y="4550979"/>
            <a:ext cx="0" cy="8626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0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7742" y="1043610"/>
            <a:ext cx="4090945" cy="815007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2">
                    <a:lumMod val="75000"/>
                  </a:schemeClr>
                </a:solidFill>
              </a:rPr>
              <a:t>Thank You.</a:t>
            </a:r>
            <a:endParaRPr 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14401"/>
            <a:ext cx="10058400" cy="78320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Color Guessing Game?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8488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 this game a color name appears having a different color then it’s name.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For example: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player has to enter the color of the word that appears on the screen.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Hence the score increases by 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total time to play this game is 30 seconds.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9526" y="2543062"/>
            <a:ext cx="15939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Pink</a:t>
            </a:r>
            <a:endParaRPr lang="en-US" sz="5400" b="0" cap="none" spc="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19527" y="2633583"/>
            <a:ext cx="1593912" cy="772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19527" y="3405713"/>
            <a:ext cx="1593912" cy="383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009321" y="3442733"/>
            <a:ext cx="0" cy="29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04518" y="3389533"/>
            <a:ext cx="18089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bg1">
                    <a:lumMod val="65000"/>
                  </a:schemeClr>
                </a:solidFill>
              </a:rPr>
              <a:t>Enter here</a:t>
            </a:r>
            <a:endParaRPr lang="en-US" sz="2000" b="0" cap="none" spc="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8489" y="2543062"/>
            <a:ext cx="377706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rgbClr val="FF0000"/>
                </a:solidFill>
              </a:rPr>
              <a:t>Here the correct answer</a:t>
            </a:r>
          </a:p>
          <a:p>
            <a:pPr algn="ctr"/>
            <a:r>
              <a:rPr lang="en-US" sz="2800" b="1" dirty="0" smtClean="0">
                <a:ln/>
                <a:solidFill>
                  <a:srgbClr val="FF0000"/>
                </a:solidFill>
              </a:rPr>
              <a:t> will be ‘green’ not pink</a:t>
            </a:r>
            <a:endParaRPr 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1" t="4131" r="1171" b="658"/>
          <a:stretch/>
        </p:blipFill>
        <p:spPr>
          <a:xfrm>
            <a:off x="9438290" y="237791"/>
            <a:ext cx="1799578" cy="17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Getting Started With Coding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52072" y="2431307"/>
            <a:ext cx="85488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We’ll be using </a:t>
            </a:r>
            <a:r>
              <a:rPr lang="en-US" sz="4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idle </a:t>
            </a:r>
            <a:r>
              <a:rPr lang="en-US" sz="4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coding</a:t>
            </a:r>
            <a:endParaRPr lang="en-US" sz="44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39" y="3354637"/>
            <a:ext cx="5420481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97" y="2251034"/>
            <a:ext cx="6845517" cy="26560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19832" y="2130884"/>
            <a:ext cx="618155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opening &amp; </a:t>
            </a:r>
          </a:p>
          <a:p>
            <a:pPr algn="ctr"/>
            <a:r>
              <a:rPr lang="en-US" sz="2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manipulating images</a:t>
            </a:r>
            <a:endParaRPr lang="en-US" sz="28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19723" y="5128353"/>
            <a:ext cx="392456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print data in nicely</a:t>
            </a:r>
          </a:p>
          <a:p>
            <a:pPr algn="ctr"/>
            <a:r>
              <a:rPr lang="en-US" sz="2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formatted tables</a:t>
            </a:r>
            <a:endParaRPr lang="en-US" sz="28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06140" y="2130883"/>
            <a:ext cx="3608937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08226" y="5153988"/>
            <a:ext cx="3747557" cy="902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461705" y="3130398"/>
            <a:ext cx="2037297" cy="678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93054" y="4421393"/>
            <a:ext cx="1688950" cy="681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097280" y="914401"/>
            <a:ext cx="10058400" cy="78320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1. Importing Modules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097280" y="914401"/>
            <a:ext cx="10058400" cy="78320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2. Getting Started With GUI development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11321"/>
            <a:ext cx="7766110" cy="1941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11" y="2049109"/>
            <a:ext cx="1162212" cy="11622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493" y="1816566"/>
            <a:ext cx="2367413" cy="157827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039778" y="3211321"/>
            <a:ext cx="13056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con.ico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40661" y="3394841"/>
            <a:ext cx="24164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Colors_sequence.png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97280" y="3734541"/>
            <a:ext cx="3611354" cy="290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97281" y="4548682"/>
            <a:ext cx="7766109" cy="277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8149" y="897033"/>
            <a:ext cx="54559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We’ll be creating three buttons </a:t>
            </a:r>
            <a:endParaRPr lang="en-US" sz="32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71913" y="935608"/>
            <a:ext cx="11342768" cy="31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1" y="3173533"/>
            <a:ext cx="4438991" cy="25755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341" y="3168837"/>
            <a:ext cx="3850107" cy="26810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06"/>
          <a:stretch/>
        </p:blipFill>
        <p:spPr>
          <a:xfrm>
            <a:off x="8342580" y="3213036"/>
            <a:ext cx="3790031" cy="249140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37351" y="1481808"/>
            <a:ext cx="2611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 1</a:t>
            </a:r>
            <a:endParaRPr lang="en-US" sz="5400" b="0" cap="none" spc="0" dirty="0">
              <a:ln w="0"/>
              <a:solidFill>
                <a:schemeClr val="bg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6046" y="1578086"/>
            <a:ext cx="2753710" cy="747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64702" y="1490058"/>
            <a:ext cx="2611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 2</a:t>
            </a:r>
            <a:endParaRPr lang="en-US" sz="5400" b="0" cap="none" spc="0" dirty="0">
              <a:ln w="0"/>
              <a:solidFill>
                <a:schemeClr val="bg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483831" y="1472622"/>
            <a:ext cx="2611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 3</a:t>
            </a:r>
            <a:endParaRPr lang="en-US" sz="5400" b="0" cap="none" spc="0" dirty="0">
              <a:ln w="0"/>
              <a:solidFill>
                <a:schemeClr val="bg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80298" y="1583231"/>
            <a:ext cx="2753710" cy="747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412526" y="1578086"/>
            <a:ext cx="2753710" cy="747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4290" y="3103391"/>
            <a:ext cx="4386008" cy="2813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64702" y="3103391"/>
            <a:ext cx="3479612" cy="2813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342580" y="3103391"/>
            <a:ext cx="3790031" cy="2813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4" idx="2"/>
          </p:cNvCxnSpPr>
          <p:nvPr/>
        </p:nvCxnSpPr>
        <p:spPr>
          <a:xfrm>
            <a:off x="2042901" y="2325361"/>
            <a:ext cx="0" cy="64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70251" y="2342786"/>
            <a:ext cx="2" cy="62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2"/>
          </p:cNvCxnSpPr>
          <p:nvPr/>
        </p:nvCxnSpPr>
        <p:spPr>
          <a:xfrm>
            <a:off x="9789381" y="2325361"/>
            <a:ext cx="0" cy="64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92391" y="4458738"/>
            <a:ext cx="1305550" cy="270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755117" y="4261333"/>
            <a:ext cx="1651263" cy="270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131382" y="4401946"/>
            <a:ext cx="1599004" cy="214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625054" y="4301808"/>
            <a:ext cx="16995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 close()</a:t>
            </a:r>
            <a:endParaRPr lang="en-US" sz="28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371905" y="4449630"/>
            <a:ext cx="16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 close3()</a:t>
            </a:r>
            <a:endParaRPr lang="en-US" sz="2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57930" y="4845163"/>
            <a:ext cx="21707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 close1()</a:t>
            </a:r>
            <a:endParaRPr lang="en-US" sz="2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042901" y="4563418"/>
            <a:ext cx="582153" cy="30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730386" y="4458739"/>
            <a:ext cx="404803" cy="452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0406380" y="4351283"/>
            <a:ext cx="518840" cy="158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"/>
          <a:stretch/>
        </p:blipFill>
        <p:spPr>
          <a:xfrm>
            <a:off x="547539" y="1413905"/>
            <a:ext cx="11463468" cy="1606788"/>
          </a:xfrm>
          <a:prstGeom prst="rect">
            <a:avLst/>
          </a:prstGeom>
        </p:spPr>
      </p:pic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471913" y="207871"/>
            <a:ext cx="10058400" cy="78320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3. Creating Buttons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117" y="5972078"/>
            <a:ext cx="1379400" cy="37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294" y="1504041"/>
            <a:ext cx="7465306" cy="46901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45182" y="189186"/>
            <a:ext cx="10058400" cy="1201281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This is what our GUI will look like after creating the buttons.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23255" y="1358982"/>
            <a:ext cx="11342768" cy="31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7" t="94120"/>
          <a:stretch/>
        </p:blipFill>
        <p:spPr>
          <a:xfrm>
            <a:off x="288308" y="1681655"/>
            <a:ext cx="1999986" cy="258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7" t="94120"/>
          <a:stretch/>
        </p:blipFill>
        <p:spPr>
          <a:xfrm>
            <a:off x="9753600" y="1681655"/>
            <a:ext cx="1999986" cy="2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"/>
          <a:stretch/>
        </p:blipFill>
        <p:spPr>
          <a:xfrm>
            <a:off x="1071225" y="861329"/>
            <a:ext cx="10038209" cy="13785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6" y="2252480"/>
            <a:ext cx="3692006" cy="5708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78" y="2277073"/>
            <a:ext cx="2807927" cy="6685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56" y="2299520"/>
            <a:ext cx="4201104" cy="52049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465677" y="2805424"/>
            <a:ext cx="0" cy="26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757494" y="2805424"/>
            <a:ext cx="6616" cy="30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301187" y="2953605"/>
            <a:ext cx="5020" cy="29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76" y="3288032"/>
            <a:ext cx="2843904" cy="10884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69" y="3531960"/>
            <a:ext cx="2554036" cy="9903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24" y="3435359"/>
            <a:ext cx="2741831" cy="78827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967643" y="3277207"/>
            <a:ext cx="2743127" cy="8848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59633" y="3483823"/>
            <a:ext cx="2375114" cy="752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481324" y="3483823"/>
            <a:ext cx="2741831" cy="691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54751" y="5069059"/>
            <a:ext cx="296433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 will result in</a:t>
            </a:r>
          </a:p>
          <a:p>
            <a:pPr algn="ctr"/>
            <a:r>
              <a:rPr lang="en-US" sz="28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destroy</a:t>
            </a:r>
            <a:r>
              <a:rPr lang="en-US" sz="28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ing the GUI</a:t>
            </a:r>
            <a:endParaRPr lang="en-US" sz="28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6961" y="4636626"/>
            <a:ext cx="4224490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 will result in</a:t>
            </a:r>
          </a:p>
          <a:p>
            <a:pPr algn="ctr"/>
            <a:r>
              <a:rPr lang="en-US" sz="28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importing the file </a:t>
            </a:r>
            <a:r>
              <a:rPr lang="en-US" sz="2800" b="0" cap="none" spc="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COLORS2</a:t>
            </a:r>
          </a:p>
          <a:p>
            <a:pPr algn="ctr"/>
            <a:r>
              <a:rPr lang="en-US" sz="28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saved in the same location</a:t>
            </a:r>
            <a:endParaRPr lang="en-US" sz="28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63110" y="4765273"/>
            <a:ext cx="4224490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 will result in</a:t>
            </a:r>
          </a:p>
          <a:p>
            <a:pPr algn="ctr"/>
            <a:r>
              <a:rPr lang="en-US" sz="28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importing the file </a:t>
            </a:r>
            <a:r>
              <a:rPr lang="en-US" sz="2800" b="0" cap="none" spc="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COLORS4</a:t>
            </a:r>
          </a:p>
          <a:p>
            <a:pPr algn="ctr"/>
            <a:r>
              <a:rPr lang="en-US" sz="28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saved in the same location</a:t>
            </a:r>
            <a:endParaRPr lang="en-US" sz="28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4506" y="4651227"/>
            <a:ext cx="4066945" cy="1370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10729" y="5067514"/>
            <a:ext cx="2964337" cy="954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914356" y="4827362"/>
            <a:ext cx="3962086" cy="1260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417978" y="4184984"/>
            <a:ext cx="6616" cy="30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292293" y="4276004"/>
            <a:ext cx="8894" cy="55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764110" y="4236033"/>
            <a:ext cx="6616" cy="30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475806" y="230948"/>
            <a:ext cx="12122426" cy="52699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</a:t>
            </a:r>
            <a:r>
              <a:rPr lang="en-US" sz="2800" dirty="0" smtClean="0">
                <a:solidFill>
                  <a:schemeClr val="accent1"/>
                </a:solidFill>
              </a:rPr>
              <a:t>he following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functions</a:t>
            </a:r>
            <a:r>
              <a:rPr lang="en-US" sz="2800" dirty="0" smtClean="0">
                <a:solidFill>
                  <a:schemeClr val="accent1"/>
                </a:solidFill>
              </a:rPr>
              <a:t> would be called behind each button as shown.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75806" y="789596"/>
            <a:ext cx="11342768" cy="31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696</TotalTime>
  <Words>500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Wingdings</vt:lpstr>
      <vt:lpstr>Retrospect</vt:lpstr>
      <vt:lpstr>Color Guessing Game Using Python Library Tkinter</vt:lpstr>
      <vt:lpstr>TKINTER ?</vt:lpstr>
      <vt:lpstr>What is Color Guessing Game?</vt:lpstr>
      <vt:lpstr>Getting Started With Coding</vt:lpstr>
      <vt:lpstr>1. Importing Modules</vt:lpstr>
      <vt:lpstr>2. Getting Started With GUI development </vt:lpstr>
      <vt:lpstr>3. Creating Buttons</vt:lpstr>
      <vt:lpstr>This is what our GUI will look like after creating the buttons.</vt:lpstr>
      <vt:lpstr>The following functions would be called behind each button as shown.</vt:lpstr>
      <vt:lpstr>File COLORS2</vt:lpstr>
      <vt:lpstr>File COLORS2</vt:lpstr>
      <vt:lpstr>Functions created in the file</vt:lpstr>
      <vt:lpstr>Functions created in the file</vt:lpstr>
      <vt:lpstr>The Function startGame</vt:lpstr>
      <vt:lpstr>The Function startGame</vt:lpstr>
      <vt:lpstr>The Function startGame</vt:lpstr>
      <vt:lpstr>PowerPoint Presentation</vt:lpstr>
      <vt:lpstr>The Final Result</vt:lpstr>
      <vt:lpstr>PowerPoint Presentation</vt:lpstr>
      <vt:lpstr>The Final Result</vt:lpstr>
      <vt:lpstr>The same file COLORS2 would be executed to start the game again behind the play again button.</vt:lpstr>
      <vt:lpstr>File COLORS4</vt:lpstr>
      <vt:lpstr>File COLORS4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Guessing Game Using Python Library Tkinter</dc:title>
  <dc:creator>sakhir ali</dc:creator>
  <cp:lastModifiedBy>PY THOR</cp:lastModifiedBy>
  <cp:revision>286</cp:revision>
  <dcterms:created xsi:type="dcterms:W3CDTF">2021-08-19T18:28:54Z</dcterms:created>
  <dcterms:modified xsi:type="dcterms:W3CDTF">2021-08-30T10:58:07Z</dcterms:modified>
</cp:coreProperties>
</file>