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6" r:id="rId1"/>
  </p:sldMasterIdLst>
  <p:notesMasterIdLst>
    <p:notesMasterId r:id="rId2"/>
  </p:notesMasterIdLst>
  <p:sldIdLst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3" r:id="rId13"/>
    <p:sldId id="314" r:id="rId14"/>
    <p:sldId id="315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31220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ENCE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41503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119888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2024-03-29T04:07:00Z</dcterms:created>
  <dcterms:modified xsi:type="dcterms:W3CDTF">2024-10-22T08:28:53Z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6308dc83f7a5416c9dfb680d74a4844a</vt:lpwstr>
  </property>
  <property fmtid="{D5CDD505-2E9C-101B-9397-08002B2CF9AE}" pid="5" name="KSOProductBuildVer">
    <vt:lpwstr>1033-12.2.0.17562</vt:lpwstr>
  </property>
</Properties>
</file>