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ANALYSIS AND DASHBOARD OF CRYPTO CURRENCY USING POWER 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MIRZA AHSAN BAIG</a:t>
            </a:r>
          </a:p>
          <a:p>
            <a:pPr algn="l"/>
            <a:r>
              <a:rPr lang="en-US" dirty="0" smtClean="0"/>
              <a:t>DS-074/2020-2021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58957"/>
          </a:xfrm>
        </p:spPr>
        <p:txBody>
          <a:bodyPr/>
          <a:lstStyle/>
          <a:p>
            <a:r>
              <a:rPr lang="en-US" b="1" u="sng" dirty="0" smtClean="0"/>
              <a:t>TOOLS AND LIBRARIES USED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(libraries are </a:t>
            </a:r>
            <a:r>
              <a:rPr lang="en-US" dirty="0"/>
              <a:t>request </a:t>
            </a:r>
            <a:r>
              <a:rPr lang="en-US" dirty="0" smtClean="0"/>
              <a:t>, pandas, string and var)</a:t>
            </a:r>
          </a:p>
          <a:p>
            <a:r>
              <a:rPr lang="en-US" dirty="0" smtClean="0"/>
              <a:t>Api of “Crypto compare” for live data</a:t>
            </a:r>
          </a:p>
          <a:p>
            <a:r>
              <a:rPr lang="en-US" dirty="0" smtClean="0"/>
              <a:t>Postgresql (“For Dumping Data”)</a:t>
            </a:r>
          </a:p>
          <a:p>
            <a:r>
              <a:rPr lang="en-US" dirty="0" smtClean="0"/>
              <a:t>Power BI for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58957"/>
          </a:xfrm>
        </p:spPr>
        <p:txBody>
          <a:bodyPr/>
          <a:lstStyle/>
          <a:p>
            <a:r>
              <a:rPr lang="en-US" b="1" u="sng" dirty="0" smtClean="0"/>
              <a:t>Pipeline:</a:t>
            </a:r>
            <a:endParaRPr lang="en-US" b="1" u="sng" dirty="0"/>
          </a:p>
        </p:txBody>
      </p:sp>
      <p:pic>
        <p:nvPicPr>
          <p:cNvPr id="1026" name="Picture 2" descr="Web Api png images | PNG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44" y="2123660"/>
            <a:ext cx="1363941" cy="111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i vector icon isolated on transparent background, Api transparency logo  concept Stock Vector Image &amp; Art - Ala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44" y="3601196"/>
            <a:ext cx="1402814" cy="128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ication programming interface Logo Computer programming, api icon,  text, logo png | PNGEg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07" y="5247116"/>
            <a:ext cx="1363651" cy="121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32" y="2900998"/>
            <a:ext cx="2259960" cy="1628800"/>
          </a:xfrm>
          <a:prstGeom prst="rect">
            <a:avLst/>
          </a:prstGeom>
        </p:spPr>
      </p:pic>
      <p:pic>
        <p:nvPicPr>
          <p:cNvPr id="1038" name="Picture 14" descr="Microsoft Power BI | Logopedia | Fand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812" y="2371286"/>
            <a:ext cx="2713481" cy="268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 rot="850554">
            <a:off x="2984336" y="2303555"/>
            <a:ext cx="1847584" cy="68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137095" y="3628108"/>
            <a:ext cx="1659988" cy="68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158588">
            <a:off x="3175476" y="5013673"/>
            <a:ext cx="1835128" cy="68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391740" y="3370738"/>
            <a:ext cx="1822597" cy="68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668225"/>
            <a:ext cx="9745834" cy="54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1" y="365760"/>
            <a:ext cx="10627857" cy="59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8" y="528623"/>
            <a:ext cx="10463286" cy="58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</TotalTime>
  <Words>41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 ANALYSIS AND DASHBOARD OF CRYPTO CURRENCY USING POWER BI</vt:lpstr>
      <vt:lpstr>TOOLS AND LIBRARIES USED</vt:lpstr>
      <vt:lpstr>Pipeline: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DASHBOARD OF CRYPTO CURRENCY USING POWER BI</dc:title>
  <dc:creator>MIRZAAHSANBEYG</dc:creator>
  <cp:lastModifiedBy>MIRZAAHSANBEYG</cp:lastModifiedBy>
  <cp:revision>4</cp:revision>
  <dcterms:created xsi:type="dcterms:W3CDTF">2023-01-14T08:21:46Z</dcterms:created>
  <dcterms:modified xsi:type="dcterms:W3CDTF">2023-02-21T23:06:44Z</dcterms:modified>
</cp:coreProperties>
</file>