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4001-4ED3-4D38-8809-AE880C7A8E52}" type="datetimeFigureOut">
              <a:rPr lang="es-ES" smtClean="0"/>
              <a:t>27/12/2020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79EB-3D23-4C27-95BA-26B99BB432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81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4001-4ED3-4D38-8809-AE880C7A8E52}" type="datetimeFigureOut">
              <a:rPr lang="es-ES" smtClean="0"/>
              <a:t>27/12/2020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79EB-3D23-4C27-95BA-26B99BB432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08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4001-4ED3-4D38-8809-AE880C7A8E52}" type="datetimeFigureOut">
              <a:rPr lang="es-ES" smtClean="0"/>
              <a:t>27/12/2020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79EB-3D23-4C27-95BA-26B99BB432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0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4001-4ED3-4D38-8809-AE880C7A8E52}" type="datetimeFigureOut">
              <a:rPr lang="es-ES" smtClean="0"/>
              <a:t>27/12/2020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79EB-3D23-4C27-95BA-26B99BB432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86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4001-4ED3-4D38-8809-AE880C7A8E52}" type="datetimeFigureOut">
              <a:rPr lang="es-ES" smtClean="0"/>
              <a:t>27/12/2020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79EB-3D23-4C27-95BA-26B99BB432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97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4001-4ED3-4D38-8809-AE880C7A8E52}" type="datetimeFigureOut">
              <a:rPr lang="es-ES" smtClean="0"/>
              <a:t>27/12/2020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79EB-3D23-4C27-95BA-26B99BB432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60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4001-4ED3-4D38-8809-AE880C7A8E52}" type="datetimeFigureOut">
              <a:rPr lang="es-ES" smtClean="0"/>
              <a:t>27/12/2020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79EB-3D23-4C27-95BA-26B99BB432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48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4001-4ED3-4D38-8809-AE880C7A8E52}" type="datetimeFigureOut">
              <a:rPr lang="es-ES" smtClean="0"/>
              <a:t>27/12/2020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79EB-3D23-4C27-95BA-26B99BB432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58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4001-4ED3-4D38-8809-AE880C7A8E52}" type="datetimeFigureOut">
              <a:rPr lang="es-ES" smtClean="0"/>
              <a:t>27/12/2020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79EB-3D23-4C27-95BA-26B99BB432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47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4001-4ED3-4D38-8809-AE880C7A8E52}" type="datetimeFigureOut">
              <a:rPr lang="es-ES" smtClean="0"/>
              <a:t>27/12/2020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79EB-3D23-4C27-95BA-26B99BB432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22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4001-4ED3-4D38-8809-AE880C7A8E52}" type="datetimeFigureOut">
              <a:rPr lang="es-ES" smtClean="0"/>
              <a:t>27/12/2020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A79EB-3D23-4C27-95BA-26B99BB432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04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4001-4ED3-4D38-8809-AE880C7A8E52}" type="datetimeFigureOut">
              <a:rPr lang="es-ES" smtClean="0"/>
              <a:t>27/12/2020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A79EB-3D23-4C27-95BA-26B99BB432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45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7827396" y="2372264"/>
            <a:ext cx="3231668" cy="2147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607835" y="963827"/>
            <a:ext cx="4653168" cy="4574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tripleshark | Peat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7671"/>
            <a:ext cx="1042658" cy="104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exa, amazon, assistant, dot, echo, smart, speaker icon - Download on 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04" y="3047850"/>
            <a:ext cx="762300" cy="7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dvice about annoying, always-active 'Alexa Accessories'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70" y="2842089"/>
            <a:ext cx="1814315" cy="11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js Icon #56762 - Free Icons Librar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61" y="2916361"/>
            <a:ext cx="1802816" cy="97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rear una base de datos en MongoDB - Victor Robles | Victor Robl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65" y="2798959"/>
            <a:ext cx="1170496" cy="13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con request: Kubernetes-logo · Issue #13331 · FortAwesome/Font-Awesome ·  GitHu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959" y="1029646"/>
            <a:ext cx="745405" cy="72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>
            <a:stCxn id="1030" idx="3"/>
            <a:endCxn id="1032" idx="1"/>
          </p:cNvCxnSpPr>
          <p:nvPr/>
        </p:nvCxnSpPr>
        <p:spPr>
          <a:xfrm>
            <a:off x="1499858" y="3429000"/>
            <a:ext cx="65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367229" y="3100252"/>
            <a:ext cx="82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interacts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3751" y="3429000"/>
            <a:ext cx="759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endCxn id="1046" idx="1"/>
          </p:cNvCxnSpPr>
          <p:nvPr/>
        </p:nvCxnSpPr>
        <p:spPr>
          <a:xfrm>
            <a:off x="4968817" y="3429000"/>
            <a:ext cx="101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8221601" y="1114048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Kubernetes</a:t>
            </a:r>
            <a:r>
              <a:rPr lang="es-ES" dirty="0" smtClean="0"/>
              <a:t> </a:t>
            </a:r>
            <a:r>
              <a:rPr lang="es-ES" dirty="0" err="1" smtClean="0"/>
              <a:t>Cluster</a:t>
            </a:r>
            <a:endParaRPr lang="es-ES" dirty="0"/>
          </a:p>
        </p:txBody>
      </p:sp>
      <p:pic>
        <p:nvPicPr>
          <p:cNvPr id="1046" name="Picture 22" descr="NGINX Web Server |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20" y="2854115"/>
            <a:ext cx="1149769" cy="114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5014707" y="2802989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POST</a:t>
            </a:r>
          </a:p>
          <a:p>
            <a:pPr algn="ctr"/>
            <a:r>
              <a:rPr lang="es-ES" dirty="0" err="1" smtClean="0"/>
              <a:t>Request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045316" y="3079988"/>
            <a:ext cx="72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voice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8592922" y="2375067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Helm</a:t>
            </a:r>
            <a:r>
              <a:rPr lang="es-ES" dirty="0" smtClean="0"/>
              <a:t> Chart</a:t>
            </a:r>
            <a:endParaRPr lang="es-ES" dirty="0"/>
          </a:p>
        </p:txBody>
      </p:sp>
      <p:pic>
        <p:nvPicPr>
          <p:cNvPr id="1048" name="Picture 24" descr="CNCF Branding | Hel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141" y="2372264"/>
            <a:ext cx="478631" cy="55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de flecha 21"/>
          <p:cNvCxnSpPr>
            <a:stCxn id="1046" idx="3"/>
          </p:cNvCxnSpPr>
          <p:nvPr/>
        </p:nvCxnSpPr>
        <p:spPr>
          <a:xfrm>
            <a:off x="7135889" y="3429000"/>
            <a:ext cx="648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8934419" y="3446253"/>
            <a:ext cx="632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6948172" y="2802988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POST</a:t>
            </a:r>
          </a:p>
          <a:p>
            <a:pPr algn="ctr"/>
            <a:r>
              <a:rPr lang="es-ES" dirty="0" err="1" smtClean="0"/>
              <a:t>Request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8633743" y="3005513"/>
            <a:ext cx="12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/>
              <a:t>Get</a:t>
            </a:r>
            <a:r>
              <a:rPr lang="es-ES" sz="1200" dirty="0" smtClean="0"/>
              <a:t>/store </a:t>
            </a:r>
          </a:p>
          <a:p>
            <a:pPr algn="ctr"/>
            <a:r>
              <a:rPr lang="es-ES" sz="1200" dirty="0" smtClean="0"/>
              <a:t>data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71371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7827396" y="2372264"/>
            <a:ext cx="2610563" cy="2147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607835" y="963827"/>
            <a:ext cx="3959523" cy="4574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tripleshark | Peat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07671"/>
            <a:ext cx="1042658" cy="104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exa, amazon, assistant, dot, echo, smart, speaker icon - Download on 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04" y="3047850"/>
            <a:ext cx="762300" cy="7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dvice about annoying, always-active 'Alexa Accessories'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870" y="2842089"/>
            <a:ext cx="1814315" cy="117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js Icon #56762 - Free Icons Librar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61" y="2916361"/>
            <a:ext cx="1802816" cy="97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con request: Kubernetes-logo · Issue #13331 · FortAwesome/Font-Awesome ·  GitHub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443" y="992405"/>
            <a:ext cx="745405" cy="72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>
            <a:stCxn id="1030" idx="3"/>
            <a:endCxn id="1032" idx="1"/>
          </p:cNvCxnSpPr>
          <p:nvPr/>
        </p:nvCxnSpPr>
        <p:spPr>
          <a:xfrm>
            <a:off x="1499858" y="3429000"/>
            <a:ext cx="656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1367229" y="3100252"/>
            <a:ext cx="82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interacts</a:t>
            </a:r>
            <a:endParaRPr lang="es-ES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053751" y="3429000"/>
            <a:ext cx="759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endCxn id="1046" idx="1"/>
          </p:cNvCxnSpPr>
          <p:nvPr/>
        </p:nvCxnSpPr>
        <p:spPr>
          <a:xfrm>
            <a:off x="5011947" y="3429000"/>
            <a:ext cx="101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602245" y="1114048"/>
            <a:ext cx="19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Kubernetes</a:t>
            </a:r>
            <a:r>
              <a:rPr lang="es-ES" dirty="0" smtClean="0"/>
              <a:t> </a:t>
            </a:r>
            <a:r>
              <a:rPr lang="es-ES" dirty="0" err="1" smtClean="0"/>
              <a:t>Cluster</a:t>
            </a:r>
            <a:endParaRPr lang="es-ES" dirty="0"/>
          </a:p>
        </p:txBody>
      </p:sp>
      <p:pic>
        <p:nvPicPr>
          <p:cNvPr id="1046" name="Picture 22" descr="NGINX Web Server |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46" y="2854115"/>
            <a:ext cx="1149769" cy="114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5014707" y="2802989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POST</a:t>
            </a:r>
          </a:p>
          <a:p>
            <a:pPr algn="ctr"/>
            <a:r>
              <a:rPr lang="es-ES" dirty="0" err="1" smtClean="0"/>
              <a:t>Request</a:t>
            </a:r>
            <a:endParaRPr lang="es-ES" dirty="0"/>
          </a:p>
        </p:txBody>
      </p:sp>
      <p:sp>
        <p:nvSpPr>
          <p:cNvPr id="19" name="CuadroTexto 18"/>
          <p:cNvSpPr txBox="1"/>
          <p:nvPr/>
        </p:nvSpPr>
        <p:spPr>
          <a:xfrm>
            <a:off x="3045316" y="3079988"/>
            <a:ext cx="72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voice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8353742" y="237270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Helm</a:t>
            </a:r>
            <a:r>
              <a:rPr lang="es-ES" dirty="0" smtClean="0"/>
              <a:t> Chart</a:t>
            </a:r>
            <a:endParaRPr lang="es-ES" dirty="0"/>
          </a:p>
        </p:txBody>
      </p:sp>
      <p:pic>
        <p:nvPicPr>
          <p:cNvPr id="1048" name="Picture 24" descr="CNCF Branding | Hel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79" y="2372264"/>
            <a:ext cx="478631" cy="55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recto de flecha 21"/>
          <p:cNvCxnSpPr>
            <a:stCxn id="1046" idx="3"/>
          </p:cNvCxnSpPr>
          <p:nvPr/>
        </p:nvCxnSpPr>
        <p:spPr>
          <a:xfrm>
            <a:off x="7179019" y="3429000"/>
            <a:ext cx="648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8934419" y="3446253"/>
            <a:ext cx="1787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6948172" y="2802988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 smtClean="0"/>
              <a:t>POST</a:t>
            </a:r>
          </a:p>
          <a:p>
            <a:pPr algn="ctr"/>
            <a:r>
              <a:rPr lang="es-ES" dirty="0" err="1" smtClean="0"/>
              <a:t>Request</a:t>
            </a:r>
            <a:endParaRPr lang="es-ES" dirty="0"/>
          </a:p>
        </p:txBody>
      </p:sp>
      <p:sp>
        <p:nvSpPr>
          <p:cNvPr id="25" name="CuadroTexto 24"/>
          <p:cNvSpPr txBox="1"/>
          <p:nvPr/>
        </p:nvSpPr>
        <p:spPr>
          <a:xfrm>
            <a:off x="9046957" y="3191992"/>
            <a:ext cx="147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/>
              <a:t>Get</a:t>
            </a:r>
            <a:r>
              <a:rPr lang="es-ES" sz="1200" dirty="0" smtClean="0"/>
              <a:t>/store data</a:t>
            </a:r>
            <a:endParaRPr lang="es-ES" sz="1200" dirty="0"/>
          </a:p>
        </p:txBody>
      </p:sp>
      <p:pic>
        <p:nvPicPr>
          <p:cNvPr id="2050" name="Picture 2" descr="MongoDB Atlas | Blog of Ken W. Alg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422" y="2854115"/>
            <a:ext cx="1295148" cy="129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1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Xavier Portilla Edo</dc:creator>
  <cp:lastModifiedBy>Xavier Portilla Edo</cp:lastModifiedBy>
  <cp:revision>4</cp:revision>
  <dcterms:created xsi:type="dcterms:W3CDTF">2020-12-27T15:17:38Z</dcterms:created>
  <dcterms:modified xsi:type="dcterms:W3CDTF">2020-12-27T15:47:47Z</dcterms:modified>
</cp:coreProperties>
</file>